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618" r:id="rId2"/>
    <p:sldId id="685" r:id="rId3"/>
    <p:sldId id="680" r:id="rId4"/>
    <p:sldId id="681" r:id="rId5"/>
    <p:sldId id="675" r:id="rId6"/>
    <p:sldId id="684" r:id="rId7"/>
    <p:sldId id="682" r:id="rId8"/>
    <p:sldId id="659" r:id="rId9"/>
    <p:sldId id="676" r:id="rId10"/>
    <p:sldId id="679" r:id="rId1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859"/>
    <a:srgbClr val="F8E946"/>
    <a:srgbClr val="E6E6E6"/>
    <a:srgbClr val="C80F0F"/>
    <a:srgbClr val="C00000"/>
    <a:srgbClr val="CC00CC"/>
    <a:srgbClr val="232120"/>
    <a:srgbClr val="FFFFFF"/>
    <a:srgbClr val="E7E6E6"/>
    <a:srgbClr val="D6B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3" autoAdjust="0"/>
    <p:restoredTop sz="87831" autoAdjust="0"/>
  </p:normalViewPr>
  <p:slideViewPr>
    <p:cSldViewPr snapToGrid="0">
      <p:cViewPr varScale="1">
        <p:scale>
          <a:sx n="85" d="100"/>
          <a:sy n="85" d="100"/>
        </p:scale>
        <p:origin x="1158" y="7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A3E38-71EA-4797-86AE-A1215D28C1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978791-2D8B-4453-A95A-745A175936AF}">
      <dgm:prSet phldrT="[Text]" custT="1"/>
      <dgm:spPr/>
      <dgm:t>
        <a:bodyPr/>
        <a:lstStyle/>
        <a:p>
          <a:r>
            <a:rPr lang="de-DE" sz="2400" dirty="0" smtClean="0"/>
            <a:t>NDC </a:t>
          </a:r>
          <a:r>
            <a:rPr lang="de-DE" sz="2400" dirty="0" err="1" smtClean="0"/>
            <a:t>and</a:t>
          </a:r>
          <a:r>
            <a:rPr lang="de-DE" sz="2400" dirty="0" smtClean="0"/>
            <a:t> LEDS</a:t>
          </a:r>
          <a:endParaRPr lang="de-DE" sz="2400" dirty="0"/>
        </a:p>
      </dgm:t>
    </dgm:pt>
    <dgm:pt modelId="{9D0C9CC3-0CE7-44FD-A2AB-DB43DB282E91}" type="parTrans" cxnId="{999F295C-AF46-456A-818D-DB27E91EC2D6}">
      <dgm:prSet/>
      <dgm:spPr/>
      <dgm:t>
        <a:bodyPr/>
        <a:lstStyle/>
        <a:p>
          <a:endParaRPr lang="de-DE" sz="2000"/>
        </a:p>
      </dgm:t>
    </dgm:pt>
    <dgm:pt modelId="{A900394B-69FB-46B0-8179-FB3278B23174}" type="sibTrans" cxnId="{999F295C-AF46-456A-818D-DB27E91EC2D6}">
      <dgm:prSet/>
      <dgm:spPr/>
      <dgm:t>
        <a:bodyPr/>
        <a:lstStyle/>
        <a:p>
          <a:endParaRPr lang="de-DE" sz="2000"/>
        </a:p>
      </dgm:t>
    </dgm:pt>
    <dgm:pt modelId="{09A07265-8800-43CC-A2D5-A6FF55BA8084}">
      <dgm:prSet phldrT="[Text]" custT="1"/>
      <dgm:spPr/>
      <dgm:t>
        <a:bodyPr/>
        <a:lstStyle/>
        <a:p>
          <a:r>
            <a:rPr lang="en-US" sz="2400" noProof="0" dirty="0" smtClean="0"/>
            <a:t>Transparency</a:t>
          </a:r>
          <a:endParaRPr lang="en-US" sz="2400" noProof="0" dirty="0"/>
        </a:p>
      </dgm:t>
    </dgm:pt>
    <dgm:pt modelId="{ED8FEDD3-5AE2-417F-B5DD-723F965342D7}" type="parTrans" cxnId="{2B3CD1EF-490D-4D16-A020-1F1D5E3BE82A}">
      <dgm:prSet/>
      <dgm:spPr/>
      <dgm:t>
        <a:bodyPr/>
        <a:lstStyle/>
        <a:p>
          <a:endParaRPr lang="de-DE" sz="2000"/>
        </a:p>
      </dgm:t>
    </dgm:pt>
    <dgm:pt modelId="{118561BD-802C-447E-9C90-82F94A424A5A}" type="sibTrans" cxnId="{2B3CD1EF-490D-4D16-A020-1F1D5E3BE82A}">
      <dgm:prSet/>
      <dgm:spPr/>
      <dgm:t>
        <a:bodyPr/>
        <a:lstStyle/>
        <a:p>
          <a:endParaRPr lang="de-DE" sz="2000"/>
        </a:p>
      </dgm:t>
    </dgm:pt>
    <dgm:pt modelId="{E0CCD4D3-C4BD-495B-8EE4-AED6E4AEAD4C}" type="pres">
      <dgm:prSet presAssocID="{5E2A3E38-71EA-4797-86AE-A1215D28C1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118E234-206F-48A2-8B61-ACA9687B9BBC}" type="pres">
      <dgm:prSet presAssocID="{DE978791-2D8B-4453-A95A-745A175936AF}" presName="composite" presStyleCnt="0"/>
      <dgm:spPr/>
    </dgm:pt>
    <dgm:pt modelId="{3B0C61BC-C655-4241-A300-53136C5769AA}" type="pres">
      <dgm:prSet presAssocID="{DE978791-2D8B-4453-A95A-745A175936AF}" presName="parTx" presStyleLbl="alignNode1" presStyleIdx="0" presStyleCnt="2" custLinFactNeighborX="-1068" custLinFactNeighborY="1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2EEFCA-6136-4331-BDF6-638A655338FC}" type="pres">
      <dgm:prSet presAssocID="{DE978791-2D8B-4453-A95A-745A175936AF}" presName="desTx" presStyleLbl="alignAccFollowNode1" presStyleIdx="0" presStyleCnt="2" custLinFactNeighborX="-5457" custLinFactNeighborY="-3401">
        <dgm:presLayoutVars>
          <dgm:bulletEnabled val="1"/>
        </dgm:presLayoutVars>
      </dgm:prSet>
      <dgm:spPr/>
    </dgm:pt>
    <dgm:pt modelId="{434A4A88-E8CD-4687-83B8-07A2C63974FF}" type="pres">
      <dgm:prSet presAssocID="{A900394B-69FB-46B0-8179-FB3278B23174}" presName="space" presStyleCnt="0"/>
      <dgm:spPr/>
    </dgm:pt>
    <dgm:pt modelId="{B2842131-9D7A-493A-91AF-AD992972D12D}" type="pres">
      <dgm:prSet presAssocID="{09A07265-8800-43CC-A2D5-A6FF55BA8084}" presName="composite" presStyleCnt="0"/>
      <dgm:spPr/>
    </dgm:pt>
    <dgm:pt modelId="{FB576F75-E9B8-436D-A953-3D63631587D3}" type="pres">
      <dgm:prSet presAssocID="{09A07265-8800-43CC-A2D5-A6FF55BA8084}" presName="parTx" presStyleLbl="alignNode1" presStyleIdx="1" presStyleCnt="2" custLinFactNeighborX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31C1E5-4FB6-4E19-B355-84C48D57AFA9}" type="pres">
      <dgm:prSet presAssocID="{09A07265-8800-43CC-A2D5-A6FF55BA8084}" presName="desTx" presStyleLbl="alignAccFollowNode1" presStyleIdx="1" presStyleCnt="2" custLinFactNeighborX="581" custLinFactNeighborY="-5326">
        <dgm:presLayoutVars>
          <dgm:bulletEnabled val="1"/>
        </dgm:presLayoutVars>
      </dgm:prSet>
      <dgm:spPr/>
    </dgm:pt>
  </dgm:ptLst>
  <dgm:cxnLst>
    <dgm:cxn modelId="{F5840D84-0BA0-4BF7-872C-1B7EF7CA4029}" type="presOf" srcId="{DE978791-2D8B-4453-A95A-745A175936AF}" destId="{3B0C61BC-C655-4241-A300-53136C5769AA}" srcOrd="0" destOrd="0" presId="urn:microsoft.com/office/officeart/2005/8/layout/hList1"/>
    <dgm:cxn modelId="{90AA7978-335B-402B-A4E3-7F92976D4F59}" type="presOf" srcId="{09A07265-8800-43CC-A2D5-A6FF55BA8084}" destId="{FB576F75-E9B8-436D-A953-3D63631587D3}" srcOrd="0" destOrd="0" presId="urn:microsoft.com/office/officeart/2005/8/layout/hList1"/>
    <dgm:cxn modelId="{5171F16E-0965-4137-B1DB-180BCC83A136}" type="presOf" srcId="{5E2A3E38-71EA-4797-86AE-A1215D28C14F}" destId="{E0CCD4D3-C4BD-495B-8EE4-AED6E4AEAD4C}" srcOrd="0" destOrd="0" presId="urn:microsoft.com/office/officeart/2005/8/layout/hList1"/>
    <dgm:cxn modelId="{2B3CD1EF-490D-4D16-A020-1F1D5E3BE82A}" srcId="{5E2A3E38-71EA-4797-86AE-A1215D28C14F}" destId="{09A07265-8800-43CC-A2D5-A6FF55BA8084}" srcOrd="1" destOrd="0" parTransId="{ED8FEDD3-5AE2-417F-B5DD-723F965342D7}" sibTransId="{118561BD-802C-447E-9C90-82F94A424A5A}"/>
    <dgm:cxn modelId="{999F295C-AF46-456A-818D-DB27E91EC2D6}" srcId="{5E2A3E38-71EA-4797-86AE-A1215D28C14F}" destId="{DE978791-2D8B-4453-A95A-745A175936AF}" srcOrd="0" destOrd="0" parTransId="{9D0C9CC3-0CE7-44FD-A2AB-DB43DB282E91}" sibTransId="{A900394B-69FB-46B0-8179-FB3278B23174}"/>
    <dgm:cxn modelId="{92178500-04C4-463E-9712-2919361894D3}" type="presParOf" srcId="{E0CCD4D3-C4BD-495B-8EE4-AED6E4AEAD4C}" destId="{2118E234-206F-48A2-8B61-ACA9687B9BBC}" srcOrd="0" destOrd="0" presId="urn:microsoft.com/office/officeart/2005/8/layout/hList1"/>
    <dgm:cxn modelId="{02EBB3FB-E5E5-49EE-B488-9B187076D3F3}" type="presParOf" srcId="{2118E234-206F-48A2-8B61-ACA9687B9BBC}" destId="{3B0C61BC-C655-4241-A300-53136C5769AA}" srcOrd="0" destOrd="0" presId="urn:microsoft.com/office/officeart/2005/8/layout/hList1"/>
    <dgm:cxn modelId="{560F8BB7-E75A-4573-A9CD-B98499E34928}" type="presParOf" srcId="{2118E234-206F-48A2-8B61-ACA9687B9BBC}" destId="{752EEFCA-6136-4331-BDF6-638A655338FC}" srcOrd="1" destOrd="0" presId="urn:microsoft.com/office/officeart/2005/8/layout/hList1"/>
    <dgm:cxn modelId="{78BE48E5-C9F3-4508-B5A3-71C2665D9BAE}" type="presParOf" srcId="{E0CCD4D3-C4BD-495B-8EE4-AED6E4AEAD4C}" destId="{434A4A88-E8CD-4687-83B8-07A2C63974FF}" srcOrd="1" destOrd="0" presId="urn:microsoft.com/office/officeart/2005/8/layout/hList1"/>
    <dgm:cxn modelId="{05D2D002-F878-4D8B-88D3-A85071B10758}" type="presParOf" srcId="{E0CCD4D3-C4BD-495B-8EE4-AED6E4AEAD4C}" destId="{B2842131-9D7A-493A-91AF-AD992972D12D}" srcOrd="2" destOrd="0" presId="urn:microsoft.com/office/officeart/2005/8/layout/hList1"/>
    <dgm:cxn modelId="{DAFDF2C3-7A93-4EA0-A658-19324D17BC02}" type="presParOf" srcId="{B2842131-9D7A-493A-91AF-AD992972D12D}" destId="{FB576F75-E9B8-436D-A953-3D63631587D3}" srcOrd="0" destOrd="0" presId="urn:microsoft.com/office/officeart/2005/8/layout/hList1"/>
    <dgm:cxn modelId="{DB466251-13E0-4B5F-8FE8-28B940916545}" type="presParOf" srcId="{B2842131-9D7A-493A-91AF-AD992972D12D}" destId="{B831C1E5-4FB6-4E19-B355-84C48D57AF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C61BC-C655-4241-A300-53136C5769AA}">
      <dsp:nvSpPr>
        <dsp:cNvPr id="0" name=""/>
        <dsp:cNvSpPr/>
      </dsp:nvSpPr>
      <dsp:spPr>
        <a:xfrm>
          <a:off x="0" y="11979"/>
          <a:ext cx="2663573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NDC </a:t>
          </a:r>
          <a:r>
            <a:rPr lang="de-DE" sz="2400" kern="1200" dirty="0" err="1" smtClean="0"/>
            <a:t>and</a:t>
          </a:r>
          <a:r>
            <a:rPr lang="de-DE" sz="2400" kern="1200" dirty="0" smtClean="0"/>
            <a:t> LEDS</a:t>
          </a:r>
          <a:endParaRPr lang="de-DE" sz="2400" kern="1200" dirty="0"/>
        </a:p>
      </dsp:txBody>
      <dsp:txXfrm>
        <a:off x="0" y="11979"/>
        <a:ext cx="2663573" cy="1036800"/>
      </dsp:txXfrm>
    </dsp:sp>
    <dsp:sp modelId="{752EEFCA-6136-4331-BDF6-638A655338FC}">
      <dsp:nvSpPr>
        <dsp:cNvPr id="0" name=""/>
        <dsp:cNvSpPr/>
      </dsp:nvSpPr>
      <dsp:spPr>
        <a:xfrm>
          <a:off x="0" y="983320"/>
          <a:ext cx="2663573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76F75-E9B8-436D-A953-3D63631587D3}">
      <dsp:nvSpPr>
        <dsp:cNvPr id="0" name=""/>
        <dsp:cNvSpPr/>
      </dsp:nvSpPr>
      <dsp:spPr>
        <a:xfrm>
          <a:off x="3036527" y="294"/>
          <a:ext cx="2663573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Transparency</a:t>
          </a:r>
          <a:endParaRPr lang="en-US" sz="2400" kern="1200" noProof="0" dirty="0"/>
        </a:p>
      </dsp:txBody>
      <dsp:txXfrm>
        <a:off x="3036527" y="294"/>
        <a:ext cx="2663573" cy="1036800"/>
      </dsp:txXfrm>
    </dsp:sp>
    <dsp:sp modelId="{B831C1E5-4FB6-4E19-B355-84C48D57AFA9}">
      <dsp:nvSpPr>
        <dsp:cNvPr id="0" name=""/>
        <dsp:cNvSpPr/>
      </dsp:nvSpPr>
      <dsp:spPr>
        <a:xfrm>
          <a:off x="3036528" y="952884"/>
          <a:ext cx="2663573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20/06/2019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26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4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0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58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17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23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74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73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1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16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Photo credits/sources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transparency-partnership.net/information-matters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-partnership.net/documents-tools/ad-hoc-faci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ledsgp.org/assistance/?loclang=en_gb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ansparency-partnership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JPG"/><Relationship Id="rId5" Type="http://schemas.openxmlformats.org/officeDocument/2006/relationships/hyperlink" Target="http://www.twitter.com/TrackingClimate" TargetMode="External"/><Relationship Id="rId4" Type="http://schemas.openxmlformats.org/officeDocument/2006/relationships/hyperlink" Target="http://www.transparency-partnership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750" b="673"/>
          <a:stretch/>
        </p:blipFill>
        <p:spPr>
          <a:xfrm>
            <a:off x="2988526" y="4040854"/>
            <a:ext cx="1598342" cy="704519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25336D8-13D9-40B3-9E5F-E721D280A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848" y="2568409"/>
            <a:ext cx="7970837" cy="738664"/>
          </a:xfrm>
        </p:spPr>
        <p:txBody>
          <a:bodyPr/>
          <a:lstStyle/>
          <a:p>
            <a:pPr algn="ctr"/>
            <a:r>
              <a:rPr lang="en-GB" sz="2000" dirty="0" smtClean="0"/>
              <a:t>“</a:t>
            </a:r>
            <a:r>
              <a:rPr lang="en-US" sz="2000" i="1" dirty="0" smtClean="0"/>
              <a:t>Enhancing </a:t>
            </a:r>
            <a:r>
              <a:rPr lang="en-US" sz="2000" i="1" dirty="0"/>
              <a:t>transparency around NDCs for benefits beyond </a:t>
            </a:r>
            <a:r>
              <a:rPr lang="en-US" sz="2000" i="1" dirty="0" smtClean="0"/>
              <a:t>reporting</a:t>
            </a:r>
            <a:r>
              <a:rPr lang="de-DE" sz="2000" dirty="0" smtClean="0"/>
              <a:t>“ </a:t>
            </a:r>
          </a:p>
          <a:p>
            <a:pPr algn="ctr"/>
            <a:r>
              <a:rPr lang="de-DE" sz="2000" dirty="0"/>
              <a:t>Side Event </a:t>
            </a:r>
            <a:r>
              <a:rPr lang="en-GB" sz="2000" dirty="0"/>
              <a:t>| 21 June </a:t>
            </a:r>
            <a:r>
              <a:rPr lang="en-GB" sz="2000" dirty="0" smtClean="0"/>
              <a:t>2019  –  Klaus Wenzel, GIZ</a:t>
            </a: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7D0A59-B41E-4195-8F4D-96DB244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74" y="1494528"/>
            <a:ext cx="7971711" cy="720197"/>
          </a:xfrm>
        </p:spPr>
        <p:txBody>
          <a:bodyPr/>
          <a:lstStyle/>
          <a:p>
            <a:r>
              <a:rPr lang="en-GB" dirty="0" smtClean="0"/>
              <a:t>GIZ Support for Transparency:</a:t>
            </a:r>
            <a:br>
              <a:rPr lang="en-GB" dirty="0" smtClean="0"/>
            </a:br>
            <a:r>
              <a:rPr lang="en-GB" dirty="0" smtClean="0"/>
              <a:t>PATPA &amp; Information Matters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4ED34F-BF35-4472-A2FF-35A492BAA4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68" y="4170027"/>
            <a:ext cx="1969135" cy="47498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3937617"/>
            <a:ext cx="1571625" cy="9398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2" y="3915392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0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z="2600" dirty="0" smtClean="0"/>
              <a:t>Partnership on Transparency in the Paris Agreement</a:t>
            </a:r>
            <a:endParaRPr lang="de-DE" sz="260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7" y="699648"/>
            <a:ext cx="8450076" cy="4052973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 smtClean="0"/>
              <a:t>Good </a:t>
            </a:r>
            <a:r>
              <a:rPr lang="en-US" sz="2000" dirty="0"/>
              <a:t>Practice </a:t>
            </a:r>
            <a:r>
              <a:rPr lang="en-US" sz="2000" dirty="0" smtClean="0"/>
              <a:t>Database: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/>
              <a:t>Serves as a </a:t>
            </a:r>
            <a:r>
              <a:rPr lang="en-US" sz="2000" b="1" dirty="0"/>
              <a:t>central hub for case studies </a:t>
            </a:r>
            <a:r>
              <a:rPr lang="en-US" sz="2000" dirty="0"/>
              <a:t>on learning and leadership in climate action</a:t>
            </a:r>
          </a:p>
          <a:p>
            <a:pPr lvl="1"/>
            <a:r>
              <a:rPr lang="en-US" sz="2000" b="1" dirty="0"/>
              <a:t>Easily-searchable </a:t>
            </a:r>
            <a:r>
              <a:rPr lang="en-US" sz="2000" b="1" dirty="0" smtClean="0"/>
              <a:t>data base </a:t>
            </a:r>
            <a:r>
              <a:rPr lang="en-US" sz="2000" dirty="0"/>
              <a:t>of good practice examples</a:t>
            </a:r>
          </a:p>
          <a:p>
            <a:pPr lvl="2"/>
            <a:r>
              <a:rPr lang="en-US" sz="2000" dirty="0"/>
              <a:t>Cases where climate action is </a:t>
            </a:r>
            <a:r>
              <a:rPr lang="en-US" sz="2000" dirty="0" smtClean="0"/>
              <a:t>effectively </a:t>
            </a:r>
            <a:r>
              <a:rPr lang="en-US" sz="2000" dirty="0"/>
              <a:t>designed and implemented</a:t>
            </a:r>
          </a:p>
          <a:p>
            <a:pPr lvl="2"/>
            <a:r>
              <a:rPr lang="en-US" sz="2000" dirty="0"/>
              <a:t>Cases in which countries have overcome obstacles to implementation</a:t>
            </a:r>
          </a:p>
          <a:p>
            <a:pPr lvl="1"/>
            <a:r>
              <a:rPr lang="en-US" sz="2000" b="1" dirty="0"/>
              <a:t>Jointly established </a:t>
            </a:r>
            <a:r>
              <a:rPr lang="en-US" sz="2000" dirty="0"/>
              <a:t>by PATPA, IKI NDC Support Cluster, UNDP </a:t>
            </a:r>
            <a:br>
              <a:rPr lang="en-US" sz="2000" dirty="0"/>
            </a:br>
            <a:r>
              <a:rPr lang="en-US" sz="2000" dirty="0"/>
              <a:t>NDC  Support </a:t>
            </a:r>
            <a:r>
              <a:rPr lang="en-US" sz="2000" dirty="0" err="1"/>
              <a:t>Programme</a:t>
            </a:r>
            <a:r>
              <a:rPr lang="en-US" sz="2000" dirty="0"/>
              <a:t>, LEDS GP and NDC Partnership</a:t>
            </a:r>
          </a:p>
          <a:p>
            <a:pPr lvl="2"/>
            <a:r>
              <a:rPr lang="en-US" sz="2000" dirty="0"/>
              <a:t>Full content is accessible through all partner’s websites</a:t>
            </a:r>
          </a:p>
          <a:p>
            <a:pPr lvl="1"/>
            <a:r>
              <a:rPr lang="en-US" sz="2000" b="1" dirty="0"/>
              <a:t>Online </a:t>
            </a:r>
            <a:r>
              <a:rPr lang="en-US" sz="2000" b="1" dirty="0" smtClean="0"/>
              <a:t>database PATPA</a:t>
            </a:r>
            <a:r>
              <a:rPr lang="en-US" sz="2000" dirty="0" smtClean="0"/>
              <a:t>: </a:t>
            </a:r>
          </a:p>
          <a:p>
            <a:pPr marL="0" lvl="1" indent="0" algn="ctr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https</a:t>
            </a:r>
            <a:r>
              <a:rPr lang="en-US" sz="2000" dirty="0">
                <a:solidFill>
                  <a:schemeClr val="accent5"/>
                </a:solidFill>
              </a:rPr>
              <a:t>://</a:t>
            </a:r>
            <a:r>
              <a:rPr lang="en-US" sz="2000" dirty="0" smtClean="0">
                <a:solidFill>
                  <a:schemeClr val="accent5"/>
                </a:solidFill>
              </a:rPr>
              <a:t>www.transparency-partnership.net/good-practice-database</a:t>
            </a:r>
            <a:endParaRPr lang="en-US" sz="2000" dirty="0"/>
          </a:p>
          <a:p>
            <a:pPr marL="0" lvl="1" indent="0">
              <a:buNone/>
            </a:pP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0F7C1D-2A34-4F9E-9D2C-B8A5DD233ED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2"/>
            <a:ext cx="533639" cy="92333"/>
          </a:xfrm>
        </p:spPr>
        <p:txBody>
          <a:bodyPr/>
          <a:lstStyle/>
          <a:p>
            <a:r>
              <a:rPr lang="en-GB" dirty="0" smtClean="0"/>
              <a:t>21 </a:t>
            </a:r>
            <a:r>
              <a:rPr lang="en-GB" dirty="0"/>
              <a:t>June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750AAB-FA2B-406D-8825-3215A8A202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46523" y="4926383"/>
            <a:ext cx="5775978" cy="92333"/>
          </a:xfrm>
        </p:spPr>
        <p:txBody>
          <a:bodyPr/>
          <a:lstStyle/>
          <a:p>
            <a:r>
              <a:rPr lang="en-GB" dirty="0"/>
              <a:t>GIZ support for Transparency: PATPA &amp; Information </a:t>
            </a:r>
            <a:r>
              <a:rPr lang="en-GB" dirty="0" smtClean="0"/>
              <a:t>Matters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5D54FE-6A0E-44D0-8176-FC1B046032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22691" r="10773" b="28738"/>
          <a:stretch/>
        </p:blipFill>
        <p:spPr>
          <a:xfrm>
            <a:off x="6333065" y="588746"/>
            <a:ext cx="2521671" cy="7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82166"/>
            <a:ext cx="8560833" cy="540544"/>
          </a:xfrm>
        </p:spPr>
        <p:txBody>
          <a:bodyPr/>
          <a:lstStyle/>
          <a:p>
            <a:pPr lvl="0"/>
            <a:r>
              <a:rPr lang="en-GB" sz="2600" dirty="0"/>
              <a:t>Information Matters </a:t>
            </a:r>
            <a:endParaRPr lang="de-DE" sz="26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52A979-C44A-48B1-9FFC-EBA5CC12BF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880C0-7F57-47F7-BDF0-B76A32A431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GIZ support for Transparency: PATPA &amp; Information Matters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1C6066-7BF1-4902-8E0E-8610ED533B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968402" y="806754"/>
            <a:ext cx="7983688" cy="3861766"/>
          </a:xfrm>
        </p:spPr>
        <p:txBody>
          <a:bodyPr/>
          <a:lstStyle/>
          <a:p>
            <a:pPr lvl="1"/>
            <a:r>
              <a:rPr lang="en-GB" sz="2000" dirty="0"/>
              <a:t>Launched in September 2013 – project closure June 2019, will be integrated in </a:t>
            </a:r>
            <a:r>
              <a:rPr lang="en-GB" sz="2000" dirty="0" smtClean="0"/>
              <a:t>Transparency Partnership (PATPA)</a:t>
            </a:r>
            <a:endParaRPr lang="en-GB" sz="2000" dirty="0"/>
          </a:p>
          <a:p>
            <a:pPr lvl="1"/>
            <a:r>
              <a:rPr lang="en-US" sz="2000" dirty="0"/>
              <a:t>Commissioned by the German Federal </a:t>
            </a:r>
            <a:r>
              <a:rPr lang="en-US" sz="2000" dirty="0" smtClean="0"/>
              <a:t>Environment Ministry </a:t>
            </a:r>
            <a:r>
              <a:rPr lang="en-US" sz="2000" dirty="0"/>
              <a:t>(BMU) </a:t>
            </a:r>
            <a:r>
              <a:rPr lang="en-US" sz="2000" dirty="0" smtClean="0"/>
              <a:t>in </a:t>
            </a:r>
            <a:r>
              <a:rPr lang="en-US" sz="2000" dirty="0"/>
              <a:t>the framework of the International Climate Initiative (IKI)</a:t>
            </a:r>
          </a:p>
          <a:p>
            <a:pPr lvl="1"/>
            <a:r>
              <a:rPr lang="en-US" sz="2000" b="1" dirty="0"/>
              <a:t>Goal</a:t>
            </a:r>
            <a:r>
              <a:rPr lang="en-US" sz="2000" dirty="0"/>
              <a:t>: Strengthen in-country capacities for enhanced reporting </a:t>
            </a:r>
            <a:r>
              <a:rPr lang="en-US" sz="2000" dirty="0" smtClean="0"/>
              <a:t>through</a:t>
            </a:r>
            <a:r>
              <a:rPr lang="en-US" sz="2000" dirty="0" smtClean="0"/>
              <a:t> BURs </a:t>
            </a:r>
            <a:r>
              <a:rPr lang="en-US" sz="2000" dirty="0"/>
              <a:t>and </a:t>
            </a:r>
            <a:r>
              <a:rPr lang="en-US" sz="2000" dirty="0" smtClean="0"/>
              <a:t>NCs</a:t>
            </a:r>
            <a:endParaRPr lang="en-US" sz="2000" dirty="0"/>
          </a:p>
          <a:p>
            <a:pPr lvl="1"/>
            <a:r>
              <a:rPr lang="en-US" sz="2000" b="1" dirty="0"/>
              <a:t>Activities</a:t>
            </a:r>
            <a:r>
              <a:rPr lang="en-US" sz="2000" dirty="0"/>
              <a:t>:</a:t>
            </a:r>
            <a:r>
              <a:rPr lang="en-GB" sz="2000" dirty="0"/>
              <a:t> </a:t>
            </a:r>
          </a:p>
          <a:p>
            <a:pPr lvl="2"/>
            <a:r>
              <a:rPr lang="en-US" sz="2000" b="1" dirty="0" smtClean="0"/>
              <a:t>Stock-staking of </a:t>
            </a:r>
            <a:r>
              <a:rPr lang="en-US" sz="2000" dirty="0" smtClean="0"/>
              <a:t>MRV-systems and development of </a:t>
            </a:r>
            <a:r>
              <a:rPr lang="en-US" sz="2000" b="1" dirty="0" smtClean="0"/>
              <a:t>road-maps</a:t>
            </a:r>
            <a:endParaRPr lang="en-US" sz="2000" b="1" dirty="0" smtClean="0"/>
          </a:p>
          <a:p>
            <a:pPr lvl="2"/>
            <a:r>
              <a:rPr lang="en-US" sz="2000" dirty="0" smtClean="0"/>
              <a:t> Provision </a:t>
            </a:r>
            <a:r>
              <a:rPr lang="en-US" sz="2000" dirty="0"/>
              <a:t>of </a:t>
            </a:r>
            <a:r>
              <a:rPr lang="en-US" sz="2000" b="1" dirty="0" smtClean="0"/>
              <a:t>in-country tailored </a:t>
            </a:r>
            <a:r>
              <a:rPr lang="en-US" sz="2000" b="1" dirty="0"/>
              <a:t>capacity-building </a:t>
            </a:r>
            <a:r>
              <a:rPr lang="en-US" sz="2000" b="1" dirty="0" smtClean="0"/>
              <a:t>and training</a:t>
            </a:r>
            <a:endParaRPr lang="en-US" sz="2000" dirty="0"/>
          </a:p>
          <a:p>
            <a:pPr lvl="2"/>
            <a:r>
              <a:rPr lang="en-US" sz="2000" b="1" dirty="0" smtClean="0"/>
              <a:t>Peer-to-peer </a:t>
            </a:r>
            <a:r>
              <a:rPr lang="en-US" sz="2000" b="1" dirty="0"/>
              <a:t>exchange </a:t>
            </a:r>
            <a:r>
              <a:rPr lang="en-US" sz="2000" dirty="0"/>
              <a:t>and generation of </a:t>
            </a:r>
            <a:r>
              <a:rPr lang="en-US" sz="2000" b="1" dirty="0"/>
              <a:t>knowledge products</a:t>
            </a:r>
            <a:r>
              <a:rPr lang="en-GB" sz="2000" b="1" dirty="0"/>
              <a:t> </a:t>
            </a:r>
          </a:p>
          <a:p>
            <a:pPr algn="ctr">
              <a:buClr>
                <a:schemeClr val="accent1"/>
              </a:buClr>
            </a:pPr>
            <a:r>
              <a:rPr lang="en-US" sz="2000" dirty="0" smtClean="0">
                <a:solidFill>
                  <a:schemeClr val="accent5"/>
                </a:solidFill>
                <a:hlinkClick r:id="rId3"/>
              </a:rPr>
              <a:t>www.transparency-partnership.net/information-matters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4ED34F-BF35-4472-A2FF-35A492BAA4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87" y="4668520"/>
            <a:ext cx="1758225" cy="35019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" y="1008233"/>
            <a:ext cx="645986" cy="48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" y="1550190"/>
            <a:ext cx="660012" cy="4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" y="2112689"/>
            <a:ext cx="660012" cy="49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" y="2672809"/>
            <a:ext cx="645987" cy="4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" y="3216644"/>
            <a:ext cx="650837" cy="50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7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47590"/>
            <a:ext cx="8560833" cy="356497"/>
          </a:xfrm>
        </p:spPr>
        <p:txBody>
          <a:bodyPr/>
          <a:lstStyle/>
          <a:p>
            <a:pPr lvl="0"/>
            <a:r>
              <a:rPr lang="en-GB" sz="2600" dirty="0"/>
              <a:t>Information Matters </a:t>
            </a:r>
            <a:endParaRPr lang="de-DE" sz="26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52A979-C44A-48B1-9FFC-EBA5CC12BF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54526" y="4361937"/>
            <a:ext cx="533639" cy="92333"/>
          </a:xfrm>
        </p:spPr>
        <p:txBody>
          <a:bodyPr/>
          <a:lstStyle/>
          <a:p>
            <a:r>
              <a:rPr lang="en-GB"/>
              <a:t>21 June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880C0-7F57-47F7-BDF0-B76A32A431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04654" y="4361937"/>
            <a:ext cx="5775978" cy="92333"/>
          </a:xfrm>
        </p:spPr>
        <p:txBody>
          <a:bodyPr/>
          <a:lstStyle/>
          <a:p>
            <a:r>
              <a:rPr lang="en-GB" dirty="0"/>
              <a:t>GIZ support for Transparency: PATPA &amp; Information Matters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1C6066-7BF1-4902-8E0E-8610ED533B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44926" y="4361937"/>
            <a:ext cx="450850" cy="92333"/>
          </a:xfrm>
        </p:spPr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4ED34F-BF35-4472-A2FF-35A492BAA4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87" y="4668520"/>
            <a:ext cx="1758225" cy="350196"/>
          </a:xfrm>
          <a:prstGeom prst="rect">
            <a:avLst/>
          </a:prstGeom>
        </p:spPr>
      </p:pic>
      <p:sp>
        <p:nvSpPr>
          <p:cNvPr id="15" name="AutoShape 13983"/>
          <p:cNvSpPr>
            <a:spLocks noChangeAspect="1" noChangeArrowheads="1" noTextEdit="1"/>
          </p:cNvSpPr>
          <p:nvPr/>
        </p:nvSpPr>
        <p:spPr bwMode="auto">
          <a:xfrm>
            <a:off x="152494" y="413729"/>
            <a:ext cx="7171007" cy="4108388"/>
          </a:xfrm>
          <a:prstGeom prst="rect">
            <a:avLst/>
          </a:prstGeom>
          <a:solidFill>
            <a:srgbClr val="E1F2FC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grpSp>
        <p:nvGrpSpPr>
          <p:cNvPr id="16" name="Group 1737"/>
          <p:cNvGrpSpPr>
            <a:grpSpLocks noChangeAspect="1"/>
          </p:cNvGrpSpPr>
          <p:nvPr/>
        </p:nvGrpSpPr>
        <p:grpSpPr bwMode="auto">
          <a:xfrm>
            <a:off x="251020" y="447820"/>
            <a:ext cx="7098041" cy="4107907"/>
            <a:chOff x="0" y="486"/>
            <a:chExt cx="5760" cy="3300"/>
          </a:xfrm>
          <a:solidFill>
            <a:srgbClr val="6F6F6F"/>
          </a:solidFill>
        </p:grpSpPr>
        <p:grpSp>
          <p:nvGrpSpPr>
            <p:cNvPr id="17" name="Group 1938"/>
            <p:cNvGrpSpPr>
              <a:grpSpLocks/>
            </p:cNvGrpSpPr>
            <p:nvPr/>
          </p:nvGrpSpPr>
          <p:grpSpPr bwMode="auto">
            <a:xfrm>
              <a:off x="0" y="486"/>
              <a:ext cx="3708" cy="1814"/>
              <a:chOff x="0" y="486"/>
              <a:chExt cx="3708" cy="1814"/>
            </a:xfrm>
            <a:grpFill/>
          </p:grpSpPr>
          <p:sp>
            <p:nvSpPr>
              <p:cNvPr id="1547" name="Freeform 1738"/>
              <p:cNvSpPr>
                <a:spLocks/>
              </p:cNvSpPr>
              <p:nvPr/>
            </p:nvSpPr>
            <p:spPr bwMode="auto">
              <a:xfrm>
                <a:off x="3500" y="2277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2 h 4"/>
                  <a:gd name="T12" fmla="*/ 0 w 1"/>
                  <a:gd name="T13" fmla="*/ 2 h 4"/>
                  <a:gd name="T14" fmla="*/ 0 w 1"/>
                  <a:gd name="T15" fmla="*/ 2 h 4"/>
                  <a:gd name="T16" fmla="*/ 0 w 1"/>
                  <a:gd name="T17" fmla="*/ 2 h 4"/>
                  <a:gd name="T18" fmla="*/ 0 w 1"/>
                  <a:gd name="T19" fmla="*/ 2 h 4"/>
                  <a:gd name="T20" fmla="*/ 1 w 1"/>
                  <a:gd name="T21" fmla="*/ 4 h 4"/>
                  <a:gd name="T22" fmla="*/ 1 w 1"/>
                  <a:gd name="T23" fmla="*/ 4 h 4"/>
                  <a:gd name="T24" fmla="*/ 1 w 1"/>
                  <a:gd name="T25" fmla="*/ 4 h 4"/>
                  <a:gd name="T26" fmla="*/ 1 w 1"/>
                  <a:gd name="T27" fmla="*/ 2 h 4"/>
                  <a:gd name="T28" fmla="*/ 1 w 1"/>
                  <a:gd name="T29" fmla="*/ 2 h 4"/>
                  <a:gd name="T30" fmla="*/ 1 w 1"/>
                  <a:gd name="T31" fmla="*/ 2 h 4"/>
                  <a:gd name="T32" fmla="*/ 1 w 1"/>
                  <a:gd name="T33" fmla="*/ 2 h 4"/>
                  <a:gd name="T34" fmla="*/ 1 w 1"/>
                  <a:gd name="T35" fmla="*/ 0 h 4"/>
                  <a:gd name="T36" fmla="*/ 1 w 1"/>
                  <a:gd name="T37" fmla="*/ 0 h 4"/>
                  <a:gd name="T38" fmla="*/ 1 w 1"/>
                  <a:gd name="T39" fmla="*/ 0 h 4"/>
                  <a:gd name="T40" fmla="*/ 1 w 1"/>
                  <a:gd name="T41" fmla="*/ 0 h 4"/>
                  <a:gd name="T42" fmla="*/ 0 w 1"/>
                  <a:gd name="T43" fmla="*/ 2 h 4"/>
                  <a:gd name="T44" fmla="*/ 0 w 1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1739"/>
              <p:cNvSpPr>
                <a:spLocks/>
              </p:cNvSpPr>
              <p:nvPr/>
            </p:nvSpPr>
            <p:spPr bwMode="auto">
              <a:xfrm>
                <a:off x="3498" y="227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1740"/>
              <p:cNvSpPr>
                <a:spLocks/>
              </p:cNvSpPr>
              <p:nvPr/>
            </p:nvSpPr>
            <p:spPr bwMode="auto">
              <a:xfrm>
                <a:off x="3503" y="2274"/>
                <a:ext cx="4" cy="3"/>
              </a:xfrm>
              <a:custGeom>
                <a:avLst/>
                <a:gdLst>
                  <a:gd name="T0" fmla="*/ 2 w 4"/>
                  <a:gd name="T1" fmla="*/ 1 h 3"/>
                  <a:gd name="T2" fmla="*/ 2 w 4"/>
                  <a:gd name="T3" fmla="*/ 1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3 h 3"/>
                  <a:gd name="T14" fmla="*/ 0 w 4"/>
                  <a:gd name="T15" fmla="*/ 3 h 3"/>
                  <a:gd name="T16" fmla="*/ 0 w 4"/>
                  <a:gd name="T17" fmla="*/ 3 h 3"/>
                  <a:gd name="T18" fmla="*/ 0 w 4"/>
                  <a:gd name="T19" fmla="*/ 1 h 3"/>
                  <a:gd name="T20" fmla="*/ 0 w 4"/>
                  <a:gd name="T21" fmla="*/ 1 h 3"/>
                  <a:gd name="T22" fmla="*/ 2 w 4"/>
                  <a:gd name="T23" fmla="*/ 1 h 3"/>
                  <a:gd name="T24" fmla="*/ 2 w 4"/>
                  <a:gd name="T25" fmla="*/ 1 h 3"/>
                  <a:gd name="T26" fmla="*/ 2 w 4"/>
                  <a:gd name="T27" fmla="*/ 3 h 3"/>
                  <a:gd name="T28" fmla="*/ 2 w 4"/>
                  <a:gd name="T29" fmla="*/ 3 h 3"/>
                  <a:gd name="T30" fmla="*/ 2 w 4"/>
                  <a:gd name="T31" fmla="*/ 3 h 3"/>
                  <a:gd name="T32" fmla="*/ 2 w 4"/>
                  <a:gd name="T33" fmla="*/ 3 h 3"/>
                  <a:gd name="T34" fmla="*/ 2 w 4"/>
                  <a:gd name="T35" fmla="*/ 3 h 3"/>
                  <a:gd name="T36" fmla="*/ 2 w 4"/>
                  <a:gd name="T37" fmla="*/ 3 h 3"/>
                  <a:gd name="T38" fmla="*/ 2 w 4"/>
                  <a:gd name="T39" fmla="*/ 3 h 3"/>
                  <a:gd name="T40" fmla="*/ 2 w 4"/>
                  <a:gd name="T41" fmla="*/ 3 h 3"/>
                  <a:gd name="T42" fmla="*/ 2 w 4"/>
                  <a:gd name="T43" fmla="*/ 3 h 3"/>
                  <a:gd name="T44" fmla="*/ 2 w 4"/>
                  <a:gd name="T45" fmla="*/ 3 h 3"/>
                  <a:gd name="T46" fmla="*/ 4 w 4"/>
                  <a:gd name="T47" fmla="*/ 1 h 3"/>
                  <a:gd name="T48" fmla="*/ 4 w 4"/>
                  <a:gd name="T49" fmla="*/ 1 h 3"/>
                  <a:gd name="T50" fmla="*/ 2 w 4"/>
                  <a:gd name="T51" fmla="*/ 1 h 3"/>
                  <a:gd name="T52" fmla="*/ 2 w 4"/>
                  <a:gd name="T53" fmla="*/ 1 h 3"/>
                  <a:gd name="T54" fmla="*/ 2 w 4"/>
                  <a:gd name="T55" fmla="*/ 0 h 3"/>
                  <a:gd name="T56" fmla="*/ 2 w 4"/>
                  <a:gd name="T57" fmla="*/ 0 h 3"/>
                  <a:gd name="T58" fmla="*/ 2 w 4"/>
                  <a:gd name="T59" fmla="*/ 1 h 3"/>
                  <a:gd name="T60" fmla="*/ 2 w 4"/>
                  <a:gd name="T6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1741"/>
              <p:cNvSpPr>
                <a:spLocks/>
              </p:cNvSpPr>
              <p:nvPr/>
            </p:nvSpPr>
            <p:spPr bwMode="auto">
              <a:xfrm>
                <a:off x="3505" y="22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1742"/>
              <p:cNvSpPr>
                <a:spLocks/>
              </p:cNvSpPr>
              <p:nvPr/>
            </p:nvSpPr>
            <p:spPr bwMode="auto">
              <a:xfrm>
                <a:off x="2303" y="1277"/>
                <a:ext cx="177" cy="120"/>
              </a:xfrm>
              <a:custGeom>
                <a:avLst/>
                <a:gdLst>
                  <a:gd name="T0" fmla="*/ 65 w 177"/>
                  <a:gd name="T1" fmla="*/ 109 h 120"/>
                  <a:gd name="T2" fmla="*/ 36 w 177"/>
                  <a:gd name="T3" fmla="*/ 104 h 120"/>
                  <a:gd name="T4" fmla="*/ 34 w 177"/>
                  <a:gd name="T5" fmla="*/ 98 h 120"/>
                  <a:gd name="T6" fmla="*/ 41 w 177"/>
                  <a:gd name="T7" fmla="*/ 84 h 120"/>
                  <a:gd name="T8" fmla="*/ 40 w 177"/>
                  <a:gd name="T9" fmla="*/ 79 h 120"/>
                  <a:gd name="T10" fmla="*/ 32 w 177"/>
                  <a:gd name="T11" fmla="*/ 66 h 120"/>
                  <a:gd name="T12" fmla="*/ 15 w 177"/>
                  <a:gd name="T13" fmla="*/ 70 h 120"/>
                  <a:gd name="T14" fmla="*/ 22 w 177"/>
                  <a:gd name="T15" fmla="*/ 61 h 120"/>
                  <a:gd name="T16" fmla="*/ 36 w 177"/>
                  <a:gd name="T17" fmla="*/ 59 h 120"/>
                  <a:gd name="T18" fmla="*/ 40 w 177"/>
                  <a:gd name="T19" fmla="*/ 55 h 120"/>
                  <a:gd name="T20" fmla="*/ 43 w 177"/>
                  <a:gd name="T21" fmla="*/ 43 h 120"/>
                  <a:gd name="T22" fmla="*/ 36 w 177"/>
                  <a:gd name="T23" fmla="*/ 41 h 120"/>
                  <a:gd name="T24" fmla="*/ 25 w 177"/>
                  <a:gd name="T25" fmla="*/ 38 h 120"/>
                  <a:gd name="T26" fmla="*/ 7 w 177"/>
                  <a:gd name="T27" fmla="*/ 41 h 120"/>
                  <a:gd name="T28" fmla="*/ 13 w 177"/>
                  <a:gd name="T29" fmla="*/ 38 h 120"/>
                  <a:gd name="T30" fmla="*/ 7 w 177"/>
                  <a:gd name="T31" fmla="*/ 29 h 120"/>
                  <a:gd name="T32" fmla="*/ 20 w 177"/>
                  <a:gd name="T33" fmla="*/ 32 h 120"/>
                  <a:gd name="T34" fmla="*/ 16 w 177"/>
                  <a:gd name="T35" fmla="*/ 25 h 120"/>
                  <a:gd name="T36" fmla="*/ 15 w 177"/>
                  <a:gd name="T37" fmla="*/ 18 h 120"/>
                  <a:gd name="T38" fmla="*/ 23 w 177"/>
                  <a:gd name="T39" fmla="*/ 22 h 120"/>
                  <a:gd name="T40" fmla="*/ 31 w 177"/>
                  <a:gd name="T41" fmla="*/ 27 h 120"/>
                  <a:gd name="T42" fmla="*/ 34 w 177"/>
                  <a:gd name="T43" fmla="*/ 18 h 120"/>
                  <a:gd name="T44" fmla="*/ 34 w 177"/>
                  <a:gd name="T45" fmla="*/ 11 h 120"/>
                  <a:gd name="T46" fmla="*/ 23 w 177"/>
                  <a:gd name="T47" fmla="*/ 9 h 120"/>
                  <a:gd name="T48" fmla="*/ 25 w 177"/>
                  <a:gd name="T49" fmla="*/ 2 h 120"/>
                  <a:gd name="T50" fmla="*/ 36 w 177"/>
                  <a:gd name="T51" fmla="*/ 11 h 120"/>
                  <a:gd name="T52" fmla="*/ 48 w 177"/>
                  <a:gd name="T53" fmla="*/ 23 h 120"/>
                  <a:gd name="T54" fmla="*/ 48 w 177"/>
                  <a:gd name="T55" fmla="*/ 34 h 120"/>
                  <a:gd name="T56" fmla="*/ 52 w 177"/>
                  <a:gd name="T57" fmla="*/ 38 h 120"/>
                  <a:gd name="T58" fmla="*/ 56 w 177"/>
                  <a:gd name="T59" fmla="*/ 48 h 120"/>
                  <a:gd name="T60" fmla="*/ 63 w 177"/>
                  <a:gd name="T61" fmla="*/ 34 h 120"/>
                  <a:gd name="T62" fmla="*/ 68 w 177"/>
                  <a:gd name="T63" fmla="*/ 16 h 120"/>
                  <a:gd name="T64" fmla="*/ 82 w 177"/>
                  <a:gd name="T65" fmla="*/ 30 h 120"/>
                  <a:gd name="T66" fmla="*/ 90 w 177"/>
                  <a:gd name="T67" fmla="*/ 16 h 120"/>
                  <a:gd name="T68" fmla="*/ 97 w 177"/>
                  <a:gd name="T69" fmla="*/ 20 h 120"/>
                  <a:gd name="T70" fmla="*/ 100 w 177"/>
                  <a:gd name="T71" fmla="*/ 18 h 120"/>
                  <a:gd name="T72" fmla="*/ 111 w 177"/>
                  <a:gd name="T73" fmla="*/ 22 h 120"/>
                  <a:gd name="T74" fmla="*/ 120 w 177"/>
                  <a:gd name="T75" fmla="*/ 14 h 120"/>
                  <a:gd name="T76" fmla="*/ 129 w 177"/>
                  <a:gd name="T77" fmla="*/ 5 h 120"/>
                  <a:gd name="T78" fmla="*/ 138 w 177"/>
                  <a:gd name="T79" fmla="*/ 4 h 120"/>
                  <a:gd name="T80" fmla="*/ 147 w 177"/>
                  <a:gd name="T81" fmla="*/ 14 h 120"/>
                  <a:gd name="T82" fmla="*/ 156 w 177"/>
                  <a:gd name="T83" fmla="*/ 5 h 120"/>
                  <a:gd name="T84" fmla="*/ 152 w 177"/>
                  <a:gd name="T85" fmla="*/ 20 h 120"/>
                  <a:gd name="T86" fmla="*/ 157 w 177"/>
                  <a:gd name="T87" fmla="*/ 32 h 120"/>
                  <a:gd name="T88" fmla="*/ 170 w 177"/>
                  <a:gd name="T89" fmla="*/ 34 h 120"/>
                  <a:gd name="T90" fmla="*/ 173 w 177"/>
                  <a:gd name="T91" fmla="*/ 54 h 120"/>
                  <a:gd name="T92" fmla="*/ 173 w 177"/>
                  <a:gd name="T93" fmla="*/ 61 h 120"/>
                  <a:gd name="T94" fmla="*/ 165 w 177"/>
                  <a:gd name="T95" fmla="*/ 72 h 120"/>
                  <a:gd name="T96" fmla="*/ 166 w 177"/>
                  <a:gd name="T97" fmla="*/ 72 h 120"/>
                  <a:gd name="T98" fmla="*/ 152 w 177"/>
                  <a:gd name="T99" fmla="*/ 84 h 120"/>
                  <a:gd name="T100" fmla="*/ 123 w 177"/>
                  <a:gd name="T101" fmla="*/ 100 h 120"/>
                  <a:gd name="T102" fmla="*/ 118 w 177"/>
                  <a:gd name="T103" fmla="*/ 105 h 120"/>
                  <a:gd name="T104" fmla="*/ 91 w 177"/>
                  <a:gd name="T105" fmla="*/ 118 h 120"/>
                  <a:gd name="T106" fmla="*/ 73 w 177"/>
                  <a:gd name="T107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7" h="120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3"/>
                    </a:lnTo>
                    <a:lnTo>
                      <a:pt x="68" y="111"/>
                    </a:lnTo>
                    <a:lnTo>
                      <a:pt x="65" y="109"/>
                    </a:lnTo>
                    <a:lnTo>
                      <a:pt x="54" y="102"/>
                    </a:lnTo>
                    <a:lnTo>
                      <a:pt x="50" y="104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36" y="104"/>
                    </a:lnTo>
                    <a:lnTo>
                      <a:pt x="32" y="104"/>
                    </a:lnTo>
                    <a:lnTo>
                      <a:pt x="31" y="104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34" y="98"/>
                    </a:lnTo>
                    <a:lnTo>
                      <a:pt x="36" y="95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40" y="86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9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5" y="70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3"/>
                    </a:lnTo>
                    <a:lnTo>
                      <a:pt x="22" y="61"/>
                    </a:lnTo>
                    <a:lnTo>
                      <a:pt x="25" y="61"/>
                    </a:lnTo>
                    <a:lnTo>
                      <a:pt x="29" y="59"/>
                    </a:lnTo>
                    <a:lnTo>
                      <a:pt x="31" y="61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8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8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2" y="41"/>
                    </a:lnTo>
                    <a:lnTo>
                      <a:pt x="20" y="41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1" y="39"/>
                    </a:lnTo>
                    <a:lnTo>
                      <a:pt x="13" y="38"/>
                    </a:lnTo>
                    <a:lnTo>
                      <a:pt x="9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16" y="36"/>
                    </a:lnTo>
                    <a:lnTo>
                      <a:pt x="22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2" y="29"/>
                    </a:lnTo>
                    <a:lnTo>
                      <a:pt x="15" y="30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8" y="14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32" y="23"/>
                    </a:lnTo>
                    <a:lnTo>
                      <a:pt x="34" y="29"/>
                    </a:lnTo>
                    <a:lnTo>
                      <a:pt x="36" y="23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7" y="18"/>
                    </a:lnTo>
                    <a:lnTo>
                      <a:pt x="48" y="20"/>
                    </a:lnTo>
                    <a:lnTo>
                      <a:pt x="50" y="22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9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7" y="34"/>
                    </a:lnTo>
                    <a:lnTo>
                      <a:pt x="50" y="36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5"/>
                    </a:lnTo>
                    <a:lnTo>
                      <a:pt x="54" y="52"/>
                    </a:lnTo>
                    <a:lnTo>
                      <a:pt x="56" y="48"/>
                    </a:lnTo>
                    <a:lnTo>
                      <a:pt x="56" y="45"/>
                    </a:lnTo>
                    <a:lnTo>
                      <a:pt x="59" y="45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8"/>
                    </a:lnTo>
                    <a:lnTo>
                      <a:pt x="68" y="29"/>
                    </a:lnTo>
                    <a:lnTo>
                      <a:pt x="66" y="18"/>
                    </a:lnTo>
                    <a:lnTo>
                      <a:pt x="68" y="16"/>
                    </a:lnTo>
                    <a:lnTo>
                      <a:pt x="70" y="18"/>
                    </a:lnTo>
                    <a:lnTo>
                      <a:pt x="79" y="29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20"/>
                    </a:lnTo>
                    <a:lnTo>
                      <a:pt x="86" y="18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8"/>
                    </a:lnTo>
                    <a:lnTo>
                      <a:pt x="97" y="20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7"/>
                    </a:lnTo>
                    <a:lnTo>
                      <a:pt x="100" y="18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6" y="14"/>
                    </a:lnTo>
                    <a:lnTo>
                      <a:pt x="109" y="18"/>
                    </a:lnTo>
                    <a:lnTo>
                      <a:pt x="111" y="22"/>
                    </a:lnTo>
                    <a:lnTo>
                      <a:pt x="113" y="22"/>
                    </a:lnTo>
                    <a:lnTo>
                      <a:pt x="115" y="20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8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4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1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3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4" y="22"/>
                    </a:lnTo>
                    <a:lnTo>
                      <a:pt x="157" y="20"/>
                    </a:lnTo>
                    <a:lnTo>
                      <a:pt x="159" y="25"/>
                    </a:lnTo>
                    <a:lnTo>
                      <a:pt x="157" y="29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6"/>
                    </a:lnTo>
                    <a:lnTo>
                      <a:pt x="168" y="38"/>
                    </a:lnTo>
                    <a:lnTo>
                      <a:pt x="170" y="34"/>
                    </a:lnTo>
                    <a:lnTo>
                      <a:pt x="170" y="36"/>
                    </a:lnTo>
                    <a:lnTo>
                      <a:pt x="173" y="43"/>
                    </a:lnTo>
                    <a:lnTo>
                      <a:pt x="173" y="47"/>
                    </a:lnTo>
                    <a:lnTo>
                      <a:pt x="172" y="48"/>
                    </a:lnTo>
                    <a:lnTo>
                      <a:pt x="173" y="54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1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70"/>
                    </a:lnTo>
                    <a:lnTo>
                      <a:pt x="165" y="72"/>
                    </a:lnTo>
                    <a:lnTo>
                      <a:pt x="161" y="72"/>
                    </a:lnTo>
                    <a:lnTo>
                      <a:pt x="163" y="72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2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8"/>
                    </a:lnTo>
                    <a:lnTo>
                      <a:pt x="152" y="86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6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20"/>
                    </a:lnTo>
                    <a:lnTo>
                      <a:pt x="91" y="118"/>
                    </a:lnTo>
                    <a:lnTo>
                      <a:pt x="90" y="120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1743"/>
              <p:cNvSpPr>
                <a:spLocks/>
              </p:cNvSpPr>
              <p:nvPr/>
            </p:nvSpPr>
            <p:spPr bwMode="auto">
              <a:xfrm>
                <a:off x="2303" y="1277"/>
                <a:ext cx="177" cy="120"/>
              </a:xfrm>
              <a:custGeom>
                <a:avLst/>
                <a:gdLst>
                  <a:gd name="T0" fmla="*/ 65 w 177"/>
                  <a:gd name="T1" fmla="*/ 109 h 120"/>
                  <a:gd name="T2" fmla="*/ 36 w 177"/>
                  <a:gd name="T3" fmla="*/ 104 h 120"/>
                  <a:gd name="T4" fmla="*/ 34 w 177"/>
                  <a:gd name="T5" fmla="*/ 98 h 120"/>
                  <a:gd name="T6" fmla="*/ 41 w 177"/>
                  <a:gd name="T7" fmla="*/ 84 h 120"/>
                  <a:gd name="T8" fmla="*/ 40 w 177"/>
                  <a:gd name="T9" fmla="*/ 79 h 120"/>
                  <a:gd name="T10" fmla="*/ 32 w 177"/>
                  <a:gd name="T11" fmla="*/ 66 h 120"/>
                  <a:gd name="T12" fmla="*/ 15 w 177"/>
                  <a:gd name="T13" fmla="*/ 70 h 120"/>
                  <a:gd name="T14" fmla="*/ 22 w 177"/>
                  <a:gd name="T15" fmla="*/ 61 h 120"/>
                  <a:gd name="T16" fmla="*/ 36 w 177"/>
                  <a:gd name="T17" fmla="*/ 59 h 120"/>
                  <a:gd name="T18" fmla="*/ 40 w 177"/>
                  <a:gd name="T19" fmla="*/ 55 h 120"/>
                  <a:gd name="T20" fmla="*/ 43 w 177"/>
                  <a:gd name="T21" fmla="*/ 43 h 120"/>
                  <a:gd name="T22" fmla="*/ 36 w 177"/>
                  <a:gd name="T23" fmla="*/ 41 h 120"/>
                  <a:gd name="T24" fmla="*/ 25 w 177"/>
                  <a:gd name="T25" fmla="*/ 38 h 120"/>
                  <a:gd name="T26" fmla="*/ 7 w 177"/>
                  <a:gd name="T27" fmla="*/ 41 h 120"/>
                  <a:gd name="T28" fmla="*/ 13 w 177"/>
                  <a:gd name="T29" fmla="*/ 38 h 120"/>
                  <a:gd name="T30" fmla="*/ 7 w 177"/>
                  <a:gd name="T31" fmla="*/ 29 h 120"/>
                  <a:gd name="T32" fmla="*/ 20 w 177"/>
                  <a:gd name="T33" fmla="*/ 32 h 120"/>
                  <a:gd name="T34" fmla="*/ 16 w 177"/>
                  <a:gd name="T35" fmla="*/ 25 h 120"/>
                  <a:gd name="T36" fmla="*/ 15 w 177"/>
                  <a:gd name="T37" fmla="*/ 18 h 120"/>
                  <a:gd name="T38" fmla="*/ 23 w 177"/>
                  <a:gd name="T39" fmla="*/ 22 h 120"/>
                  <a:gd name="T40" fmla="*/ 31 w 177"/>
                  <a:gd name="T41" fmla="*/ 27 h 120"/>
                  <a:gd name="T42" fmla="*/ 34 w 177"/>
                  <a:gd name="T43" fmla="*/ 18 h 120"/>
                  <a:gd name="T44" fmla="*/ 34 w 177"/>
                  <a:gd name="T45" fmla="*/ 11 h 120"/>
                  <a:gd name="T46" fmla="*/ 23 w 177"/>
                  <a:gd name="T47" fmla="*/ 9 h 120"/>
                  <a:gd name="T48" fmla="*/ 25 w 177"/>
                  <a:gd name="T49" fmla="*/ 2 h 120"/>
                  <a:gd name="T50" fmla="*/ 36 w 177"/>
                  <a:gd name="T51" fmla="*/ 11 h 120"/>
                  <a:gd name="T52" fmla="*/ 48 w 177"/>
                  <a:gd name="T53" fmla="*/ 23 h 120"/>
                  <a:gd name="T54" fmla="*/ 48 w 177"/>
                  <a:gd name="T55" fmla="*/ 34 h 120"/>
                  <a:gd name="T56" fmla="*/ 52 w 177"/>
                  <a:gd name="T57" fmla="*/ 38 h 120"/>
                  <a:gd name="T58" fmla="*/ 56 w 177"/>
                  <a:gd name="T59" fmla="*/ 48 h 120"/>
                  <a:gd name="T60" fmla="*/ 63 w 177"/>
                  <a:gd name="T61" fmla="*/ 34 h 120"/>
                  <a:gd name="T62" fmla="*/ 68 w 177"/>
                  <a:gd name="T63" fmla="*/ 16 h 120"/>
                  <a:gd name="T64" fmla="*/ 82 w 177"/>
                  <a:gd name="T65" fmla="*/ 30 h 120"/>
                  <a:gd name="T66" fmla="*/ 90 w 177"/>
                  <a:gd name="T67" fmla="*/ 16 h 120"/>
                  <a:gd name="T68" fmla="*/ 97 w 177"/>
                  <a:gd name="T69" fmla="*/ 20 h 120"/>
                  <a:gd name="T70" fmla="*/ 100 w 177"/>
                  <a:gd name="T71" fmla="*/ 18 h 120"/>
                  <a:gd name="T72" fmla="*/ 111 w 177"/>
                  <a:gd name="T73" fmla="*/ 22 h 120"/>
                  <a:gd name="T74" fmla="*/ 120 w 177"/>
                  <a:gd name="T75" fmla="*/ 14 h 120"/>
                  <a:gd name="T76" fmla="*/ 129 w 177"/>
                  <a:gd name="T77" fmla="*/ 5 h 120"/>
                  <a:gd name="T78" fmla="*/ 138 w 177"/>
                  <a:gd name="T79" fmla="*/ 4 h 120"/>
                  <a:gd name="T80" fmla="*/ 147 w 177"/>
                  <a:gd name="T81" fmla="*/ 14 h 120"/>
                  <a:gd name="T82" fmla="*/ 156 w 177"/>
                  <a:gd name="T83" fmla="*/ 5 h 120"/>
                  <a:gd name="T84" fmla="*/ 152 w 177"/>
                  <a:gd name="T85" fmla="*/ 20 h 120"/>
                  <a:gd name="T86" fmla="*/ 157 w 177"/>
                  <a:gd name="T87" fmla="*/ 32 h 120"/>
                  <a:gd name="T88" fmla="*/ 170 w 177"/>
                  <a:gd name="T89" fmla="*/ 34 h 120"/>
                  <a:gd name="T90" fmla="*/ 173 w 177"/>
                  <a:gd name="T91" fmla="*/ 54 h 120"/>
                  <a:gd name="T92" fmla="*/ 173 w 177"/>
                  <a:gd name="T93" fmla="*/ 61 h 120"/>
                  <a:gd name="T94" fmla="*/ 165 w 177"/>
                  <a:gd name="T95" fmla="*/ 72 h 120"/>
                  <a:gd name="T96" fmla="*/ 166 w 177"/>
                  <a:gd name="T97" fmla="*/ 72 h 120"/>
                  <a:gd name="T98" fmla="*/ 152 w 177"/>
                  <a:gd name="T99" fmla="*/ 84 h 120"/>
                  <a:gd name="T100" fmla="*/ 123 w 177"/>
                  <a:gd name="T101" fmla="*/ 100 h 120"/>
                  <a:gd name="T102" fmla="*/ 118 w 177"/>
                  <a:gd name="T103" fmla="*/ 105 h 120"/>
                  <a:gd name="T104" fmla="*/ 91 w 177"/>
                  <a:gd name="T105" fmla="*/ 118 h 120"/>
                  <a:gd name="T106" fmla="*/ 73 w 177"/>
                  <a:gd name="T107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7" h="120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3"/>
                    </a:lnTo>
                    <a:lnTo>
                      <a:pt x="68" y="111"/>
                    </a:lnTo>
                    <a:lnTo>
                      <a:pt x="65" y="109"/>
                    </a:lnTo>
                    <a:lnTo>
                      <a:pt x="54" y="102"/>
                    </a:lnTo>
                    <a:lnTo>
                      <a:pt x="50" y="104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36" y="104"/>
                    </a:lnTo>
                    <a:lnTo>
                      <a:pt x="32" y="104"/>
                    </a:lnTo>
                    <a:lnTo>
                      <a:pt x="31" y="104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34" y="98"/>
                    </a:lnTo>
                    <a:lnTo>
                      <a:pt x="36" y="95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40" y="86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9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5" y="70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3"/>
                    </a:lnTo>
                    <a:lnTo>
                      <a:pt x="22" y="61"/>
                    </a:lnTo>
                    <a:lnTo>
                      <a:pt x="25" y="61"/>
                    </a:lnTo>
                    <a:lnTo>
                      <a:pt x="29" y="59"/>
                    </a:lnTo>
                    <a:lnTo>
                      <a:pt x="31" y="61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8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8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2" y="41"/>
                    </a:lnTo>
                    <a:lnTo>
                      <a:pt x="20" y="41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1" y="39"/>
                    </a:lnTo>
                    <a:lnTo>
                      <a:pt x="13" y="38"/>
                    </a:lnTo>
                    <a:lnTo>
                      <a:pt x="9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16" y="36"/>
                    </a:lnTo>
                    <a:lnTo>
                      <a:pt x="22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2" y="29"/>
                    </a:lnTo>
                    <a:lnTo>
                      <a:pt x="15" y="30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8" y="14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32" y="23"/>
                    </a:lnTo>
                    <a:lnTo>
                      <a:pt x="34" y="29"/>
                    </a:lnTo>
                    <a:lnTo>
                      <a:pt x="36" y="23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7" y="18"/>
                    </a:lnTo>
                    <a:lnTo>
                      <a:pt x="48" y="20"/>
                    </a:lnTo>
                    <a:lnTo>
                      <a:pt x="50" y="22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9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7" y="34"/>
                    </a:lnTo>
                    <a:lnTo>
                      <a:pt x="50" y="36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5"/>
                    </a:lnTo>
                    <a:lnTo>
                      <a:pt x="54" y="52"/>
                    </a:lnTo>
                    <a:lnTo>
                      <a:pt x="56" y="48"/>
                    </a:lnTo>
                    <a:lnTo>
                      <a:pt x="56" y="45"/>
                    </a:lnTo>
                    <a:lnTo>
                      <a:pt x="59" y="45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8"/>
                    </a:lnTo>
                    <a:lnTo>
                      <a:pt x="68" y="29"/>
                    </a:lnTo>
                    <a:lnTo>
                      <a:pt x="66" y="18"/>
                    </a:lnTo>
                    <a:lnTo>
                      <a:pt x="68" y="16"/>
                    </a:lnTo>
                    <a:lnTo>
                      <a:pt x="70" y="18"/>
                    </a:lnTo>
                    <a:lnTo>
                      <a:pt x="79" y="29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20"/>
                    </a:lnTo>
                    <a:lnTo>
                      <a:pt x="86" y="18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8"/>
                    </a:lnTo>
                    <a:lnTo>
                      <a:pt x="97" y="20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7"/>
                    </a:lnTo>
                    <a:lnTo>
                      <a:pt x="100" y="18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6" y="14"/>
                    </a:lnTo>
                    <a:lnTo>
                      <a:pt x="109" y="18"/>
                    </a:lnTo>
                    <a:lnTo>
                      <a:pt x="111" y="22"/>
                    </a:lnTo>
                    <a:lnTo>
                      <a:pt x="113" y="22"/>
                    </a:lnTo>
                    <a:lnTo>
                      <a:pt x="115" y="20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8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4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1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3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4" y="22"/>
                    </a:lnTo>
                    <a:lnTo>
                      <a:pt x="157" y="20"/>
                    </a:lnTo>
                    <a:lnTo>
                      <a:pt x="159" y="25"/>
                    </a:lnTo>
                    <a:lnTo>
                      <a:pt x="157" y="29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6"/>
                    </a:lnTo>
                    <a:lnTo>
                      <a:pt x="168" y="38"/>
                    </a:lnTo>
                    <a:lnTo>
                      <a:pt x="170" y="34"/>
                    </a:lnTo>
                    <a:lnTo>
                      <a:pt x="170" y="36"/>
                    </a:lnTo>
                    <a:lnTo>
                      <a:pt x="173" y="43"/>
                    </a:lnTo>
                    <a:lnTo>
                      <a:pt x="173" y="47"/>
                    </a:lnTo>
                    <a:lnTo>
                      <a:pt x="172" y="48"/>
                    </a:lnTo>
                    <a:lnTo>
                      <a:pt x="173" y="54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1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70"/>
                    </a:lnTo>
                    <a:lnTo>
                      <a:pt x="165" y="72"/>
                    </a:lnTo>
                    <a:lnTo>
                      <a:pt x="161" y="72"/>
                    </a:lnTo>
                    <a:lnTo>
                      <a:pt x="163" y="72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2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8"/>
                    </a:lnTo>
                    <a:lnTo>
                      <a:pt x="152" y="86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6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20"/>
                    </a:lnTo>
                    <a:lnTo>
                      <a:pt x="91" y="118"/>
                    </a:lnTo>
                    <a:lnTo>
                      <a:pt x="90" y="120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1744"/>
              <p:cNvSpPr>
                <a:spLocks/>
              </p:cNvSpPr>
              <p:nvPr/>
            </p:nvSpPr>
            <p:spPr bwMode="auto">
              <a:xfrm>
                <a:off x="1530" y="486"/>
                <a:ext cx="886" cy="1023"/>
              </a:xfrm>
              <a:custGeom>
                <a:avLst/>
                <a:gdLst>
                  <a:gd name="T0" fmla="*/ 93 w 886"/>
                  <a:gd name="T1" fmla="*/ 80 h 1023"/>
                  <a:gd name="T2" fmla="*/ 16 w 886"/>
                  <a:gd name="T3" fmla="*/ 123 h 1023"/>
                  <a:gd name="T4" fmla="*/ 25 w 886"/>
                  <a:gd name="T5" fmla="*/ 180 h 1023"/>
                  <a:gd name="T6" fmla="*/ 104 w 886"/>
                  <a:gd name="T7" fmla="*/ 188 h 1023"/>
                  <a:gd name="T8" fmla="*/ 109 w 886"/>
                  <a:gd name="T9" fmla="*/ 230 h 1023"/>
                  <a:gd name="T10" fmla="*/ 68 w 886"/>
                  <a:gd name="T11" fmla="*/ 266 h 1023"/>
                  <a:gd name="T12" fmla="*/ 125 w 886"/>
                  <a:gd name="T13" fmla="*/ 309 h 1023"/>
                  <a:gd name="T14" fmla="*/ 197 w 886"/>
                  <a:gd name="T15" fmla="*/ 307 h 1023"/>
                  <a:gd name="T16" fmla="*/ 238 w 886"/>
                  <a:gd name="T17" fmla="*/ 368 h 1023"/>
                  <a:gd name="T18" fmla="*/ 268 w 886"/>
                  <a:gd name="T19" fmla="*/ 438 h 1023"/>
                  <a:gd name="T20" fmla="*/ 291 w 886"/>
                  <a:gd name="T21" fmla="*/ 505 h 1023"/>
                  <a:gd name="T22" fmla="*/ 300 w 886"/>
                  <a:gd name="T23" fmla="*/ 559 h 1023"/>
                  <a:gd name="T24" fmla="*/ 329 w 886"/>
                  <a:gd name="T25" fmla="*/ 580 h 1023"/>
                  <a:gd name="T26" fmla="*/ 350 w 886"/>
                  <a:gd name="T27" fmla="*/ 621 h 1023"/>
                  <a:gd name="T28" fmla="*/ 357 w 886"/>
                  <a:gd name="T29" fmla="*/ 657 h 1023"/>
                  <a:gd name="T30" fmla="*/ 350 w 886"/>
                  <a:gd name="T31" fmla="*/ 700 h 1023"/>
                  <a:gd name="T32" fmla="*/ 347 w 886"/>
                  <a:gd name="T33" fmla="*/ 725 h 1023"/>
                  <a:gd name="T34" fmla="*/ 307 w 886"/>
                  <a:gd name="T35" fmla="*/ 750 h 1023"/>
                  <a:gd name="T36" fmla="*/ 311 w 886"/>
                  <a:gd name="T37" fmla="*/ 805 h 1023"/>
                  <a:gd name="T38" fmla="*/ 329 w 886"/>
                  <a:gd name="T39" fmla="*/ 845 h 1023"/>
                  <a:gd name="T40" fmla="*/ 366 w 886"/>
                  <a:gd name="T41" fmla="*/ 864 h 1023"/>
                  <a:gd name="T42" fmla="*/ 355 w 886"/>
                  <a:gd name="T43" fmla="*/ 923 h 1023"/>
                  <a:gd name="T44" fmla="*/ 373 w 886"/>
                  <a:gd name="T45" fmla="*/ 955 h 1023"/>
                  <a:gd name="T46" fmla="*/ 395 w 886"/>
                  <a:gd name="T47" fmla="*/ 975 h 1023"/>
                  <a:gd name="T48" fmla="*/ 397 w 886"/>
                  <a:gd name="T49" fmla="*/ 998 h 1023"/>
                  <a:gd name="T50" fmla="*/ 427 w 886"/>
                  <a:gd name="T51" fmla="*/ 1000 h 1023"/>
                  <a:gd name="T52" fmla="*/ 447 w 886"/>
                  <a:gd name="T53" fmla="*/ 1013 h 1023"/>
                  <a:gd name="T54" fmla="*/ 477 w 886"/>
                  <a:gd name="T55" fmla="*/ 1007 h 1023"/>
                  <a:gd name="T56" fmla="*/ 488 w 886"/>
                  <a:gd name="T57" fmla="*/ 938 h 1023"/>
                  <a:gd name="T58" fmla="*/ 500 w 886"/>
                  <a:gd name="T59" fmla="*/ 918 h 1023"/>
                  <a:gd name="T60" fmla="*/ 513 w 886"/>
                  <a:gd name="T61" fmla="*/ 898 h 1023"/>
                  <a:gd name="T62" fmla="*/ 505 w 886"/>
                  <a:gd name="T63" fmla="*/ 854 h 1023"/>
                  <a:gd name="T64" fmla="*/ 530 w 886"/>
                  <a:gd name="T65" fmla="*/ 825 h 1023"/>
                  <a:gd name="T66" fmla="*/ 554 w 886"/>
                  <a:gd name="T67" fmla="*/ 814 h 1023"/>
                  <a:gd name="T68" fmla="*/ 563 w 886"/>
                  <a:gd name="T69" fmla="*/ 814 h 1023"/>
                  <a:gd name="T70" fmla="*/ 589 w 886"/>
                  <a:gd name="T71" fmla="*/ 813 h 1023"/>
                  <a:gd name="T72" fmla="*/ 616 w 886"/>
                  <a:gd name="T73" fmla="*/ 782 h 1023"/>
                  <a:gd name="T74" fmla="*/ 632 w 886"/>
                  <a:gd name="T75" fmla="*/ 750 h 1023"/>
                  <a:gd name="T76" fmla="*/ 645 w 886"/>
                  <a:gd name="T77" fmla="*/ 707 h 1023"/>
                  <a:gd name="T78" fmla="*/ 668 w 886"/>
                  <a:gd name="T79" fmla="*/ 723 h 1023"/>
                  <a:gd name="T80" fmla="*/ 689 w 886"/>
                  <a:gd name="T81" fmla="*/ 718 h 1023"/>
                  <a:gd name="T82" fmla="*/ 729 w 886"/>
                  <a:gd name="T83" fmla="*/ 707 h 1023"/>
                  <a:gd name="T84" fmla="*/ 755 w 886"/>
                  <a:gd name="T85" fmla="*/ 686 h 1023"/>
                  <a:gd name="T86" fmla="*/ 777 w 886"/>
                  <a:gd name="T87" fmla="*/ 666 h 1023"/>
                  <a:gd name="T88" fmla="*/ 796 w 886"/>
                  <a:gd name="T89" fmla="*/ 648 h 1023"/>
                  <a:gd name="T90" fmla="*/ 738 w 886"/>
                  <a:gd name="T91" fmla="*/ 630 h 1023"/>
                  <a:gd name="T92" fmla="*/ 723 w 886"/>
                  <a:gd name="T93" fmla="*/ 591 h 1023"/>
                  <a:gd name="T94" fmla="*/ 745 w 886"/>
                  <a:gd name="T95" fmla="*/ 563 h 1023"/>
                  <a:gd name="T96" fmla="*/ 818 w 886"/>
                  <a:gd name="T97" fmla="*/ 614 h 1023"/>
                  <a:gd name="T98" fmla="*/ 813 w 886"/>
                  <a:gd name="T99" fmla="*/ 559 h 1023"/>
                  <a:gd name="T100" fmla="*/ 761 w 886"/>
                  <a:gd name="T101" fmla="*/ 534 h 1023"/>
                  <a:gd name="T102" fmla="*/ 766 w 886"/>
                  <a:gd name="T103" fmla="*/ 489 h 1023"/>
                  <a:gd name="T104" fmla="*/ 775 w 886"/>
                  <a:gd name="T105" fmla="*/ 448 h 1023"/>
                  <a:gd name="T106" fmla="*/ 807 w 886"/>
                  <a:gd name="T107" fmla="*/ 432 h 1023"/>
                  <a:gd name="T108" fmla="*/ 854 w 886"/>
                  <a:gd name="T109" fmla="*/ 396 h 1023"/>
                  <a:gd name="T110" fmla="*/ 816 w 886"/>
                  <a:gd name="T111" fmla="*/ 339 h 1023"/>
                  <a:gd name="T112" fmla="*/ 829 w 886"/>
                  <a:gd name="T113" fmla="*/ 291 h 1023"/>
                  <a:gd name="T114" fmla="*/ 809 w 886"/>
                  <a:gd name="T115" fmla="*/ 271 h 1023"/>
                  <a:gd name="T116" fmla="*/ 873 w 886"/>
                  <a:gd name="T117" fmla="*/ 220 h 1023"/>
                  <a:gd name="T118" fmla="*/ 841 w 886"/>
                  <a:gd name="T119" fmla="*/ 191 h 1023"/>
                  <a:gd name="T120" fmla="*/ 829 w 886"/>
                  <a:gd name="T121" fmla="*/ 116 h 1023"/>
                  <a:gd name="T122" fmla="*/ 852 w 886"/>
                  <a:gd name="T123" fmla="*/ 52 h 1023"/>
                  <a:gd name="T124" fmla="*/ 839 w 886"/>
                  <a:gd name="T125" fmla="*/ 5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1023">
                    <a:moveTo>
                      <a:pt x="125" y="5"/>
                    </a:moveTo>
                    <a:lnTo>
                      <a:pt x="129" y="7"/>
                    </a:lnTo>
                    <a:lnTo>
                      <a:pt x="132" y="7"/>
                    </a:lnTo>
                    <a:lnTo>
                      <a:pt x="136" y="14"/>
                    </a:lnTo>
                    <a:lnTo>
                      <a:pt x="134" y="18"/>
                    </a:lnTo>
                    <a:lnTo>
                      <a:pt x="129" y="20"/>
                    </a:lnTo>
                    <a:lnTo>
                      <a:pt x="125" y="18"/>
                    </a:lnTo>
                    <a:lnTo>
                      <a:pt x="123" y="27"/>
                    </a:lnTo>
                    <a:lnTo>
                      <a:pt x="125" y="29"/>
                    </a:lnTo>
                    <a:lnTo>
                      <a:pt x="129" y="38"/>
                    </a:lnTo>
                    <a:lnTo>
                      <a:pt x="129" y="45"/>
                    </a:lnTo>
                    <a:lnTo>
                      <a:pt x="123" y="52"/>
                    </a:lnTo>
                    <a:lnTo>
                      <a:pt x="122" y="59"/>
                    </a:lnTo>
                    <a:lnTo>
                      <a:pt x="118" y="61"/>
                    </a:lnTo>
                    <a:lnTo>
                      <a:pt x="109" y="80"/>
                    </a:lnTo>
                    <a:lnTo>
                      <a:pt x="107" y="82"/>
                    </a:lnTo>
                    <a:lnTo>
                      <a:pt x="106" y="80"/>
                    </a:lnTo>
                    <a:lnTo>
                      <a:pt x="102" y="80"/>
                    </a:lnTo>
                    <a:lnTo>
                      <a:pt x="97" y="79"/>
                    </a:lnTo>
                    <a:lnTo>
                      <a:pt x="93" y="80"/>
                    </a:lnTo>
                    <a:lnTo>
                      <a:pt x="91" y="75"/>
                    </a:lnTo>
                    <a:lnTo>
                      <a:pt x="81" y="79"/>
                    </a:lnTo>
                    <a:lnTo>
                      <a:pt x="81" y="82"/>
                    </a:lnTo>
                    <a:lnTo>
                      <a:pt x="77" y="80"/>
                    </a:lnTo>
                    <a:lnTo>
                      <a:pt x="66" y="82"/>
                    </a:lnTo>
                    <a:lnTo>
                      <a:pt x="57" y="91"/>
                    </a:lnTo>
                    <a:lnTo>
                      <a:pt x="59" y="95"/>
                    </a:lnTo>
                    <a:lnTo>
                      <a:pt x="63" y="96"/>
                    </a:lnTo>
                    <a:lnTo>
                      <a:pt x="63" y="100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45" y="104"/>
                    </a:lnTo>
                    <a:lnTo>
                      <a:pt x="41" y="107"/>
                    </a:lnTo>
                    <a:lnTo>
                      <a:pt x="32" y="109"/>
                    </a:lnTo>
                    <a:lnTo>
                      <a:pt x="31" y="120"/>
                    </a:lnTo>
                    <a:lnTo>
                      <a:pt x="25" y="116"/>
                    </a:lnTo>
                    <a:lnTo>
                      <a:pt x="18" y="118"/>
                    </a:lnTo>
                    <a:lnTo>
                      <a:pt x="16" y="123"/>
                    </a:lnTo>
                    <a:lnTo>
                      <a:pt x="9" y="125"/>
                    </a:lnTo>
                    <a:lnTo>
                      <a:pt x="6" y="129"/>
                    </a:lnTo>
                    <a:lnTo>
                      <a:pt x="4" y="134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7" y="145"/>
                    </a:lnTo>
                    <a:lnTo>
                      <a:pt x="4" y="146"/>
                    </a:lnTo>
                    <a:lnTo>
                      <a:pt x="2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6" y="161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1" y="170"/>
                    </a:lnTo>
                    <a:lnTo>
                      <a:pt x="11" y="171"/>
                    </a:lnTo>
                    <a:lnTo>
                      <a:pt x="16" y="175"/>
                    </a:lnTo>
                    <a:lnTo>
                      <a:pt x="18" y="173"/>
                    </a:lnTo>
                    <a:lnTo>
                      <a:pt x="22" y="177"/>
                    </a:lnTo>
                    <a:lnTo>
                      <a:pt x="27" y="177"/>
                    </a:lnTo>
                    <a:lnTo>
                      <a:pt x="25" y="180"/>
                    </a:lnTo>
                    <a:lnTo>
                      <a:pt x="27" y="184"/>
                    </a:lnTo>
                    <a:lnTo>
                      <a:pt x="45" y="179"/>
                    </a:lnTo>
                    <a:lnTo>
                      <a:pt x="39" y="186"/>
                    </a:lnTo>
                    <a:lnTo>
                      <a:pt x="38" y="191"/>
                    </a:lnTo>
                    <a:lnTo>
                      <a:pt x="47" y="191"/>
                    </a:lnTo>
                    <a:lnTo>
                      <a:pt x="52" y="188"/>
                    </a:lnTo>
                    <a:lnTo>
                      <a:pt x="52" y="191"/>
                    </a:lnTo>
                    <a:lnTo>
                      <a:pt x="45" y="196"/>
                    </a:lnTo>
                    <a:lnTo>
                      <a:pt x="47" y="202"/>
                    </a:lnTo>
                    <a:lnTo>
                      <a:pt x="63" y="207"/>
                    </a:lnTo>
                    <a:lnTo>
                      <a:pt x="68" y="204"/>
                    </a:lnTo>
                    <a:lnTo>
                      <a:pt x="70" y="198"/>
                    </a:lnTo>
                    <a:lnTo>
                      <a:pt x="66" y="193"/>
                    </a:lnTo>
                    <a:lnTo>
                      <a:pt x="70" y="191"/>
                    </a:lnTo>
                    <a:lnTo>
                      <a:pt x="73" y="196"/>
                    </a:lnTo>
                    <a:lnTo>
                      <a:pt x="75" y="202"/>
                    </a:lnTo>
                    <a:lnTo>
                      <a:pt x="91" y="200"/>
                    </a:lnTo>
                    <a:lnTo>
                      <a:pt x="97" y="193"/>
                    </a:lnTo>
                    <a:lnTo>
                      <a:pt x="100" y="188"/>
                    </a:lnTo>
                    <a:lnTo>
                      <a:pt x="104" y="188"/>
                    </a:lnTo>
                    <a:lnTo>
                      <a:pt x="104" y="191"/>
                    </a:lnTo>
                    <a:lnTo>
                      <a:pt x="98" y="193"/>
                    </a:lnTo>
                    <a:lnTo>
                      <a:pt x="100" y="196"/>
                    </a:lnTo>
                    <a:lnTo>
                      <a:pt x="102" y="195"/>
                    </a:lnTo>
                    <a:lnTo>
                      <a:pt x="106" y="191"/>
                    </a:lnTo>
                    <a:lnTo>
                      <a:pt x="109" y="191"/>
                    </a:lnTo>
                    <a:lnTo>
                      <a:pt x="111" y="193"/>
                    </a:lnTo>
                    <a:lnTo>
                      <a:pt x="111" y="196"/>
                    </a:lnTo>
                    <a:lnTo>
                      <a:pt x="114" y="200"/>
                    </a:lnTo>
                    <a:lnTo>
                      <a:pt x="113" y="205"/>
                    </a:lnTo>
                    <a:lnTo>
                      <a:pt x="111" y="209"/>
                    </a:lnTo>
                    <a:lnTo>
                      <a:pt x="106" y="207"/>
                    </a:lnTo>
                    <a:lnTo>
                      <a:pt x="104" y="211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4" y="221"/>
                    </a:lnTo>
                    <a:lnTo>
                      <a:pt x="116" y="223"/>
                    </a:lnTo>
                    <a:lnTo>
                      <a:pt x="116" y="225"/>
                    </a:lnTo>
                    <a:lnTo>
                      <a:pt x="114" y="229"/>
                    </a:lnTo>
                    <a:lnTo>
                      <a:pt x="109" y="230"/>
                    </a:lnTo>
                    <a:lnTo>
                      <a:pt x="107" y="234"/>
                    </a:lnTo>
                    <a:lnTo>
                      <a:pt x="106" y="234"/>
                    </a:lnTo>
                    <a:lnTo>
                      <a:pt x="84" y="227"/>
                    </a:lnTo>
                    <a:lnTo>
                      <a:pt x="75" y="230"/>
                    </a:lnTo>
                    <a:lnTo>
                      <a:pt x="43" y="225"/>
                    </a:lnTo>
                    <a:lnTo>
                      <a:pt x="34" y="229"/>
                    </a:lnTo>
                    <a:lnTo>
                      <a:pt x="34" y="232"/>
                    </a:lnTo>
                    <a:lnTo>
                      <a:pt x="31" y="232"/>
                    </a:lnTo>
                    <a:lnTo>
                      <a:pt x="23" y="245"/>
                    </a:lnTo>
                    <a:lnTo>
                      <a:pt x="25" y="243"/>
                    </a:lnTo>
                    <a:lnTo>
                      <a:pt x="32" y="248"/>
                    </a:lnTo>
                    <a:lnTo>
                      <a:pt x="32" y="250"/>
                    </a:lnTo>
                    <a:lnTo>
                      <a:pt x="32" y="254"/>
                    </a:lnTo>
                    <a:lnTo>
                      <a:pt x="38" y="257"/>
                    </a:lnTo>
                    <a:lnTo>
                      <a:pt x="43" y="255"/>
                    </a:lnTo>
                    <a:lnTo>
                      <a:pt x="50" y="241"/>
                    </a:lnTo>
                    <a:lnTo>
                      <a:pt x="52" y="243"/>
                    </a:lnTo>
                    <a:lnTo>
                      <a:pt x="47" y="254"/>
                    </a:lnTo>
                    <a:lnTo>
                      <a:pt x="48" y="261"/>
                    </a:lnTo>
                    <a:lnTo>
                      <a:pt x="68" y="266"/>
                    </a:lnTo>
                    <a:lnTo>
                      <a:pt x="77" y="264"/>
                    </a:lnTo>
                    <a:lnTo>
                      <a:pt x="75" y="268"/>
                    </a:lnTo>
                    <a:lnTo>
                      <a:pt x="72" y="273"/>
                    </a:lnTo>
                    <a:lnTo>
                      <a:pt x="64" y="273"/>
                    </a:lnTo>
                    <a:lnTo>
                      <a:pt x="54" y="284"/>
                    </a:lnTo>
                    <a:lnTo>
                      <a:pt x="75" y="309"/>
                    </a:lnTo>
                    <a:lnTo>
                      <a:pt x="106" y="320"/>
                    </a:lnTo>
                    <a:lnTo>
                      <a:pt x="97" y="305"/>
                    </a:lnTo>
                    <a:lnTo>
                      <a:pt x="91" y="302"/>
                    </a:lnTo>
                    <a:lnTo>
                      <a:pt x="95" y="296"/>
                    </a:lnTo>
                    <a:lnTo>
                      <a:pt x="98" y="296"/>
                    </a:lnTo>
                    <a:lnTo>
                      <a:pt x="104" y="304"/>
                    </a:lnTo>
                    <a:lnTo>
                      <a:pt x="107" y="304"/>
                    </a:lnTo>
                    <a:lnTo>
                      <a:pt x="109" y="298"/>
                    </a:lnTo>
                    <a:lnTo>
                      <a:pt x="111" y="293"/>
                    </a:lnTo>
                    <a:lnTo>
                      <a:pt x="120" y="295"/>
                    </a:lnTo>
                    <a:lnTo>
                      <a:pt x="118" y="300"/>
                    </a:lnTo>
                    <a:lnTo>
                      <a:pt x="118" y="307"/>
                    </a:lnTo>
                    <a:lnTo>
                      <a:pt x="122" y="313"/>
                    </a:lnTo>
                    <a:lnTo>
                      <a:pt x="125" y="309"/>
                    </a:lnTo>
                    <a:lnTo>
                      <a:pt x="129" y="304"/>
                    </a:lnTo>
                    <a:lnTo>
                      <a:pt x="132" y="302"/>
                    </a:lnTo>
                    <a:lnTo>
                      <a:pt x="134" y="302"/>
                    </a:lnTo>
                    <a:lnTo>
                      <a:pt x="136" y="298"/>
                    </a:lnTo>
                    <a:lnTo>
                      <a:pt x="139" y="293"/>
                    </a:lnTo>
                    <a:lnTo>
                      <a:pt x="143" y="291"/>
                    </a:lnTo>
                    <a:lnTo>
                      <a:pt x="143" y="296"/>
                    </a:lnTo>
                    <a:lnTo>
                      <a:pt x="147" y="302"/>
                    </a:lnTo>
                    <a:lnTo>
                      <a:pt x="152" y="298"/>
                    </a:lnTo>
                    <a:lnTo>
                      <a:pt x="156" y="289"/>
                    </a:lnTo>
                    <a:lnTo>
                      <a:pt x="161" y="291"/>
                    </a:lnTo>
                    <a:lnTo>
                      <a:pt x="164" y="296"/>
                    </a:lnTo>
                    <a:lnTo>
                      <a:pt x="168" y="298"/>
                    </a:lnTo>
                    <a:lnTo>
                      <a:pt x="170" y="296"/>
                    </a:lnTo>
                    <a:lnTo>
                      <a:pt x="191" y="304"/>
                    </a:lnTo>
                    <a:lnTo>
                      <a:pt x="193" y="309"/>
                    </a:lnTo>
                    <a:lnTo>
                      <a:pt x="195" y="311"/>
                    </a:lnTo>
                    <a:lnTo>
                      <a:pt x="197" y="313"/>
                    </a:lnTo>
                    <a:lnTo>
                      <a:pt x="197" y="307"/>
                    </a:lnTo>
                    <a:lnTo>
                      <a:pt x="197" y="307"/>
                    </a:lnTo>
                    <a:lnTo>
                      <a:pt x="209" y="316"/>
                    </a:lnTo>
                    <a:lnTo>
                      <a:pt x="211" y="314"/>
                    </a:lnTo>
                    <a:lnTo>
                      <a:pt x="213" y="318"/>
                    </a:lnTo>
                    <a:lnTo>
                      <a:pt x="211" y="325"/>
                    </a:lnTo>
                    <a:lnTo>
                      <a:pt x="214" y="325"/>
                    </a:lnTo>
                    <a:lnTo>
                      <a:pt x="220" y="320"/>
                    </a:lnTo>
                    <a:lnTo>
                      <a:pt x="222" y="327"/>
                    </a:lnTo>
                    <a:lnTo>
                      <a:pt x="222" y="327"/>
                    </a:lnTo>
                    <a:lnTo>
                      <a:pt x="225" y="330"/>
                    </a:lnTo>
                    <a:lnTo>
                      <a:pt x="229" y="329"/>
                    </a:lnTo>
                    <a:lnTo>
                      <a:pt x="232" y="336"/>
                    </a:lnTo>
                    <a:lnTo>
                      <a:pt x="232" y="339"/>
                    </a:lnTo>
                    <a:lnTo>
                      <a:pt x="234" y="341"/>
                    </a:lnTo>
                    <a:lnTo>
                      <a:pt x="234" y="343"/>
                    </a:lnTo>
                    <a:lnTo>
                      <a:pt x="230" y="354"/>
                    </a:lnTo>
                    <a:lnTo>
                      <a:pt x="232" y="350"/>
                    </a:lnTo>
                    <a:lnTo>
                      <a:pt x="234" y="354"/>
                    </a:lnTo>
                    <a:lnTo>
                      <a:pt x="234" y="355"/>
                    </a:lnTo>
                    <a:lnTo>
                      <a:pt x="236" y="361"/>
                    </a:lnTo>
                    <a:lnTo>
                      <a:pt x="238" y="368"/>
                    </a:lnTo>
                    <a:lnTo>
                      <a:pt x="239" y="371"/>
                    </a:lnTo>
                    <a:lnTo>
                      <a:pt x="255" y="382"/>
                    </a:lnTo>
                    <a:lnTo>
                      <a:pt x="255" y="386"/>
                    </a:lnTo>
                    <a:lnTo>
                      <a:pt x="254" y="388"/>
                    </a:lnTo>
                    <a:lnTo>
                      <a:pt x="252" y="389"/>
                    </a:lnTo>
                    <a:lnTo>
                      <a:pt x="254" y="393"/>
                    </a:lnTo>
                    <a:lnTo>
                      <a:pt x="259" y="395"/>
                    </a:lnTo>
                    <a:lnTo>
                      <a:pt x="266" y="405"/>
                    </a:lnTo>
                    <a:lnTo>
                      <a:pt x="264" y="407"/>
                    </a:lnTo>
                    <a:lnTo>
                      <a:pt x="257" y="409"/>
                    </a:lnTo>
                    <a:lnTo>
                      <a:pt x="263" y="411"/>
                    </a:lnTo>
                    <a:lnTo>
                      <a:pt x="266" y="409"/>
                    </a:lnTo>
                    <a:lnTo>
                      <a:pt x="266" y="414"/>
                    </a:lnTo>
                    <a:lnTo>
                      <a:pt x="261" y="414"/>
                    </a:lnTo>
                    <a:lnTo>
                      <a:pt x="266" y="418"/>
                    </a:lnTo>
                    <a:lnTo>
                      <a:pt x="268" y="420"/>
                    </a:lnTo>
                    <a:lnTo>
                      <a:pt x="266" y="432"/>
                    </a:lnTo>
                    <a:lnTo>
                      <a:pt x="270" y="430"/>
                    </a:lnTo>
                    <a:lnTo>
                      <a:pt x="272" y="434"/>
                    </a:lnTo>
                    <a:lnTo>
                      <a:pt x="268" y="438"/>
                    </a:lnTo>
                    <a:lnTo>
                      <a:pt x="275" y="443"/>
                    </a:lnTo>
                    <a:lnTo>
                      <a:pt x="273" y="448"/>
                    </a:lnTo>
                    <a:lnTo>
                      <a:pt x="273" y="452"/>
                    </a:lnTo>
                    <a:lnTo>
                      <a:pt x="272" y="450"/>
                    </a:lnTo>
                    <a:lnTo>
                      <a:pt x="270" y="455"/>
                    </a:lnTo>
                    <a:lnTo>
                      <a:pt x="277" y="461"/>
                    </a:lnTo>
                    <a:lnTo>
                      <a:pt x="279" y="466"/>
                    </a:lnTo>
                    <a:lnTo>
                      <a:pt x="277" y="471"/>
                    </a:lnTo>
                    <a:lnTo>
                      <a:pt x="279" y="471"/>
                    </a:lnTo>
                    <a:lnTo>
                      <a:pt x="284" y="468"/>
                    </a:lnTo>
                    <a:lnTo>
                      <a:pt x="282" y="470"/>
                    </a:lnTo>
                    <a:lnTo>
                      <a:pt x="280" y="477"/>
                    </a:lnTo>
                    <a:lnTo>
                      <a:pt x="284" y="480"/>
                    </a:lnTo>
                    <a:lnTo>
                      <a:pt x="280" y="482"/>
                    </a:lnTo>
                    <a:lnTo>
                      <a:pt x="279" y="486"/>
                    </a:lnTo>
                    <a:lnTo>
                      <a:pt x="277" y="488"/>
                    </a:lnTo>
                    <a:lnTo>
                      <a:pt x="291" y="493"/>
                    </a:lnTo>
                    <a:lnTo>
                      <a:pt x="293" y="498"/>
                    </a:lnTo>
                    <a:lnTo>
                      <a:pt x="293" y="504"/>
                    </a:lnTo>
                    <a:lnTo>
                      <a:pt x="291" y="505"/>
                    </a:lnTo>
                    <a:lnTo>
                      <a:pt x="291" y="520"/>
                    </a:lnTo>
                    <a:lnTo>
                      <a:pt x="289" y="520"/>
                    </a:lnTo>
                    <a:lnTo>
                      <a:pt x="291" y="525"/>
                    </a:lnTo>
                    <a:lnTo>
                      <a:pt x="289" y="527"/>
                    </a:lnTo>
                    <a:lnTo>
                      <a:pt x="288" y="532"/>
                    </a:lnTo>
                    <a:lnTo>
                      <a:pt x="282" y="539"/>
                    </a:lnTo>
                    <a:lnTo>
                      <a:pt x="279" y="541"/>
                    </a:lnTo>
                    <a:lnTo>
                      <a:pt x="282" y="546"/>
                    </a:lnTo>
                    <a:lnTo>
                      <a:pt x="289" y="545"/>
                    </a:lnTo>
                    <a:lnTo>
                      <a:pt x="282" y="554"/>
                    </a:lnTo>
                    <a:lnTo>
                      <a:pt x="277" y="555"/>
                    </a:lnTo>
                    <a:lnTo>
                      <a:pt x="275" y="561"/>
                    </a:lnTo>
                    <a:lnTo>
                      <a:pt x="280" y="573"/>
                    </a:lnTo>
                    <a:lnTo>
                      <a:pt x="284" y="570"/>
                    </a:lnTo>
                    <a:lnTo>
                      <a:pt x="288" y="573"/>
                    </a:lnTo>
                    <a:lnTo>
                      <a:pt x="295" y="577"/>
                    </a:lnTo>
                    <a:lnTo>
                      <a:pt x="302" y="571"/>
                    </a:lnTo>
                    <a:lnTo>
                      <a:pt x="302" y="566"/>
                    </a:lnTo>
                    <a:lnTo>
                      <a:pt x="300" y="563"/>
                    </a:lnTo>
                    <a:lnTo>
                      <a:pt x="300" y="559"/>
                    </a:lnTo>
                    <a:lnTo>
                      <a:pt x="304" y="561"/>
                    </a:lnTo>
                    <a:lnTo>
                      <a:pt x="305" y="559"/>
                    </a:lnTo>
                    <a:lnTo>
                      <a:pt x="304" y="555"/>
                    </a:lnTo>
                    <a:lnTo>
                      <a:pt x="309" y="552"/>
                    </a:lnTo>
                    <a:lnTo>
                      <a:pt x="309" y="543"/>
                    </a:lnTo>
                    <a:lnTo>
                      <a:pt x="314" y="554"/>
                    </a:lnTo>
                    <a:lnTo>
                      <a:pt x="320" y="548"/>
                    </a:lnTo>
                    <a:lnTo>
                      <a:pt x="316" y="555"/>
                    </a:lnTo>
                    <a:lnTo>
                      <a:pt x="316" y="559"/>
                    </a:lnTo>
                    <a:lnTo>
                      <a:pt x="322" y="561"/>
                    </a:lnTo>
                    <a:lnTo>
                      <a:pt x="322" y="563"/>
                    </a:lnTo>
                    <a:lnTo>
                      <a:pt x="325" y="563"/>
                    </a:lnTo>
                    <a:lnTo>
                      <a:pt x="336" y="561"/>
                    </a:lnTo>
                    <a:lnTo>
                      <a:pt x="332" y="566"/>
                    </a:lnTo>
                    <a:lnTo>
                      <a:pt x="322" y="570"/>
                    </a:lnTo>
                    <a:lnTo>
                      <a:pt x="318" y="573"/>
                    </a:lnTo>
                    <a:lnTo>
                      <a:pt x="327" y="575"/>
                    </a:lnTo>
                    <a:lnTo>
                      <a:pt x="336" y="571"/>
                    </a:lnTo>
                    <a:lnTo>
                      <a:pt x="330" y="575"/>
                    </a:lnTo>
                    <a:lnTo>
                      <a:pt x="329" y="580"/>
                    </a:lnTo>
                    <a:lnTo>
                      <a:pt x="325" y="586"/>
                    </a:lnTo>
                    <a:lnTo>
                      <a:pt x="339" y="577"/>
                    </a:lnTo>
                    <a:lnTo>
                      <a:pt x="332" y="588"/>
                    </a:lnTo>
                    <a:lnTo>
                      <a:pt x="345" y="586"/>
                    </a:lnTo>
                    <a:lnTo>
                      <a:pt x="343" y="589"/>
                    </a:lnTo>
                    <a:lnTo>
                      <a:pt x="345" y="593"/>
                    </a:lnTo>
                    <a:lnTo>
                      <a:pt x="345" y="595"/>
                    </a:lnTo>
                    <a:lnTo>
                      <a:pt x="336" y="591"/>
                    </a:lnTo>
                    <a:lnTo>
                      <a:pt x="341" y="596"/>
                    </a:lnTo>
                    <a:lnTo>
                      <a:pt x="350" y="600"/>
                    </a:lnTo>
                    <a:lnTo>
                      <a:pt x="354" y="605"/>
                    </a:lnTo>
                    <a:lnTo>
                      <a:pt x="355" y="609"/>
                    </a:lnTo>
                    <a:lnTo>
                      <a:pt x="348" y="607"/>
                    </a:lnTo>
                    <a:lnTo>
                      <a:pt x="354" y="609"/>
                    </a:lnTo>
                    <a:lnTo>
                      <a:pt x="354" y="613"/>
                    </a:lnTo>
                    <a:lnTo>
                      <a:pt x="350" y="613"/>
                    </a:lnTo>
                    <a:lnTo>
                      <a:pt x="352" y="616"/>
                    </a:lnTo>
                    <a:lnTo>
                      <a:pt x="347" y="614"/>
                    </a:lnTo>
                    <a:lnTo>
                      <a:pt x="347" y="618"/>
                    </a:lnTo>
                    <a:lnTo>
                      <a:pt x="350" y="621"/>
                    </a:lnTo>
                    <a:lnTo>
                      <a:pt x="355" y="620"/>
                    </a:lnTo>
                    <a:lnTo>
                      <a:pt x="357" y="623"/>
                    </a:lnTo>
                    <a:lnTo>
                      <a:pt x="355" y="627"/>
                    </a:lnTo>
                    <a:lnTo>
                      <a:pt x="339" y="621"/>
                    </a:lnTo>
                    <a:lnTo>
                      <a:pt x="322" y="605"/>
                    </a:lnTo>
                    <a:lnTo>
                      <a:pt x="304" y="604"/>
                    </a:lnTo>
                    <a:lnTo>
                      <a:pt x="298" y="604"/>
                    </a:lnTo>
                    <a:lnTo>
                      <a:pt x="295" y="609"/>
                    </a:lnTo>
                    <a:lnTo>
                      <a:pt x="304" y="623"/>
                    </a:lnTo>
                    <a:lnTo>
                      <a:pt x="322" y="630"/>
                    </a:lnTo>
                    <a:lnTo>
                      <a:pt x="329" y="638"/>
                    </a:lnTo>
                    <a:lnTo>
                      <a:pt x="343" y="641"/>
                    </a:lnTo>
                    <a:lnTo>
                      <a:pt x="345" y="639"/>
                    </a:lnTo>
                    <a:lnTo>
                      <a:pt x="350" y="641"/>
                    </a:lnTo>
                    <a:lnTo>
                      <a:pt x="352" y="641"/>
                    </a:lnTo>
                    <a:lnTo>
                      <a:pt x="361" y="641"/>
                    </a:lnTo>
                    <a:lnTo>
                      <a:pt x="359" y="646"/>
                    </a:lnTo>
                    <a:lnTo>
                      <a:pt x="361" y="650"/>
                    </a:lnTo>
                    <a:lnTo>
                      <a:pt x="355" y="652"/>
                    </a:lnTo>
                    <a:lnTo>
                      <a:pt x="357" y="657"/>
                    </a:lnTo>
                    <a:lnTo>
                      <a:pt x="354" y="659"/>
                    </a:lnTo>
                    <a:lnTo>
                      <a:pt x="354" y="664"/>
                    </a:lnTo>
                    <a:lnTo>
                      <a:pt x="355" y="664"/>
                    </a:lnTo>
                    <a:lnTo>
                      <a:pt x="352" y="666"/>
                    </a:lnTo>
                    <a:lnTo>
                      <a:pt x="350" y="673"/>
                    </a:lnTo>
                    <a:lnTo>
                      <a:pt x="355" y="677"/>
                    </a:lnTo>
                    <a:lnTo>
                      <a:pt x="361" y="673"/>
                    </a:lnTo>
                    <a:lnTo>
                      <a:pt x="363" y="679"/>
                    </a:lnTo>
                    <a:lnTo>
                      <a:pt x="357" y="682"/>
                    </a:lnTo>
                    <a:lnTo>
                      <a:pt x="361" y="684"/>
                    </a:lnTo>
                    <a:lnTo>
                      <a:pt x="355" y="686"/>
                    </a:lnTo>
                    <a:lnTo>
                      <a:pt x="354" y="680"/>
                    </a:lnTo>
                    <a:lnTo>
                      <a:pt x="350" y="680"/>
                    </a:lnTo>
                    <a:lnTo>
                      <a:pt x="348" y="682"/>
                    </a:lnTo>
                    <a:lnTo>
                      <a:pt x="348" y="691"/>
                    </a:lnTo>
                    <a:lnTo>
                      <a:pt x="350" y="693"/>
                    </a:lnTo>
                    <a:lnTo>
                      <a:pt x="347" y="696"/>
                    </a:lnTo>
                    <a:lnTo>
                      <a:pt x="347" y="698"/>
                    </a:lnTo>
                    <a:lnTo>
                      <a:pt x="352" y="698"/>
                    </a:lnTo>
                    <a:lnTo>
                      <a:pt x="350" y="700"/>
                    </a:lnTo>
                    <a:lnTo>
                      <a:pt x="348" y="705"/>
                    </a:lnTo>
                    <a:lnTo>
                      <a:pt x="341" y="707"/>
                    </a:lnTo>
                    <a:lnTo>
                      <a:pt x="332" y="705"/>
                    </a:lnTo>
                    <a:lnTo>
                      <a:pt x="325" y="707"/>
                    </a:lnTo>
                    <a:lnTo>
                      <a:pt x="325" y="711"/>
                    </a:lnTo>
                    <a:lnTo>
                      <a:pt x="320" y="714"/>
                    </a:lnTo>
                    <a:lnTo>
                      <a:pt x="322" y="718"/>
                    </a:lnTo>
                    <a:lnTo>
                      <a:pt x="322" y="718"/>
                    </a:lnTo>
                    <a:lnTo>
                      <a:pt x="322" y="721"/>
                    </a:lnTo>
                    <a:lnTo>
                      <a:pt x="325" y="720"/>
                    </a:lnTo>
                    <a:lnTo>
                      <a:pt x="329" y="721"/>
                    </a:lnTo>
                    <a:lnTo>
                      <a:pt x="345" y="716"/>
                    </a:lnTo>
                    <a:lnTo>
                      <a:pt x="341" y="713"/>
                    </a:lnTo>
                    <a:lnTo>
                      <a:pt x="347" y="713"/>
                    </a:lnTo>
                    <a:lnTo>
                      <a:pt x="348" y="713"/>
                    </a:lnTo>
                    <a:lnTo>
                      <a:pt x="347" y="716"/>
                    </a:lnTo>
                    <a:lnTo>
                      <a:pt x="343" y="720"/>
                    </a:lnTo>
                    <a:lnTo>
                      <a:pt x="348" y="723"/>
                    </a:lnTo>
                    <a:lnTo>
                      <a:pt x="345" y="721"/>
                    </a:lnTo>
                    <a:lnTo>
                      <a:pt x="347" y="725"/>
                    </a:lnTo>
                    <a:lnTo>
                      <a:pt x="352" y="727"/>
                    </a:lnTo>
                    <a:lnTo>
                      <a:pt x="350" y="729"/>
                    </a:lnTo>
                    <a:lnTo>
                      <a:pt x="347" y="727"/>
                    </a:lnTo>
                    <a:lnTo>
                      <a:pt x="341" y="729"/>
                    </a:lnTo>
                    <a:lnTo>
                      <a:pt x="338" y="729"/>
                    </a:lnTo>
                    <a:lnTo>
                      <a:pt x="325" y="723"/>
                    </a:lnTo>
                    <a:lnTo>
                      <a:pt x="322" y="725"/>
                    </a:lnTo>
                    <a:lnTo>
                      <a:pt x="322" y="727"/>
                    </a:lnTo>
                    <a:lnTo>
                      <a:pt x="314" y="725"/>
                    </a:lnTo>
                    <a:lnTo>
                      <a:pt x="313" y="727"/>
                    </a:lnTo>
                    <a:lnTo>
                      <a:pt x="318" y="727"/>
                    </a:lnTo>
                    <a:lnTo>
                      <a:pt x="322" y="730"/>
                    </a:lnTo>
                    <a:lnTo>
                      <a:pt x="320" y="732"/>
                    </a:lnTo>
                    <a:lnTo>
                      <a:pt x="316" y="730"/>
                    </a:lnTo>
                    <a:lnTo>
                      <a:pt x="318" y="734"/>
                    </a:lnTo>
                    <a:lnTo>
                      <a:pt x="314" y="734"/>
                    </a:lnTo>
                    <a:lnTo>
                      <a:pt x="311" y="736"/>
                    </a:lnTo>
                    <a:lnTo>
                      <a:pt x="311" y="745"/>
                    </a:lnTo>
                    <a:lnTo>
                      <a:pt x="311" y="745"/>
                    </a:lnTo>
                    <a:lnTo>
                      <a:pt x="307" y="750"/>
                    </a:lnTo>
                    <a:lnTo>
                      <a:pt x="311" y="752"/>
                    </a:lnTo>
                    <a:lnTo>
                      <a:pt x="313" y="750"/>
                    </a:lnTo>
                    <a:lnTo>
                      <a:pt x="307" y="755"/>
                    </a:lnTo>
                    <a:lnTo>
                      <a:pt x="307" y="759"/>
                    </a:lnTo>
                    <a:lnTo>
                      <a:pt x="305" y="759"/>
                    </a:lnTo>
                    <a:lnTo>
                      <a:pt x="304" y="763"/>
                    </a:lnTo>
                    <a:lnTo>
                      <a:pt x="304" y="770"/>
                    </a:lnTo>
                    <a:lnTo>
                      <a:pt x="309" y="773"/>
                    </a:lnTo>
                    <a:lnTo>
                      <a:pt x="309" y="777"/>
                    </a:lnTo>
                    <a:lnTo>
                      <a:pt x="313" y="777"/>
                    </a:lnTo>
                    <a:lnTo>
                      <a:pt x="318" y="777"/>
                    </a:lnTo>
                    <a:lnTo>
                      <a:pt x="318" y="782"/>
                    </a:lnTo>
                    <a:lnTo>
                      <a:pt x="316" y="784"/>
                    </a:lnTo>
                    <a:lnTo>
                      <a:pt x="313" y="788"/>
                    </a:lnTo>
                    <a:lnTo>
                      <a:pt x="316" y="793"/>
                    </a:lnTo>
                    <a:lnTo>
                      <a:pt x="311" y="791"/>
                    </a:lnTo>
                    <a:lnTo>
                      <a:pt x="309" y="795"/>
                    </a:lnTo>
                    <a:lnTo>
                      <a:pt x="311" y="802"/>
                    </a:lnTo>
                    <a:lnTo>
                      <a:pt x="314" y="802"/>
                    </a:lnTo>
                    <a:lnTo>
                      <a:pt x="311" y="805"/>
                    </a:lnTo>
                    <a:lnTo>
                      <a:pt x="313" y="807"/>
                    </a:lnTo>
                    <a:lnTo>
                      <a:pt x="316" y="807"/>
                    </a:lnTo>
                    <a:lnTo>
                      <a:pt x="320" y="805"/>
                    </a:lnTo>
                    <a:lnTo>
                      <a:pt x="313" y="813"/>
                    </a:lnTo>
                    <a:lnTo>
                      <a:pt x="313" y="814"/>
                    </a:lnTo>
                    <a:lnTo>
                      <a:pt x="316" y="816"/>
                    </a:lnTo>
                    <a:lnTo>
                      <a:pt x="316" y="820"/>
                    </a:lnTo>
                    <a:lnTo>
                      <a:pt x="322" y="816"/>
                    </a:lnTo>
                    <a:lnTo>
                      <a:pt x="320" y="818"/>
                    </a:lnTo>
                    <a:lnTo>
                      <a:pt x="318" y="821"/>
                    </a:lnTo>
                    <a:lnTo>
                      <a:pt x="318" y="823"/>
                    </a:lnTo>
                    <a:lnTo>
                      <a:pt x="316" y="827"/>
                    </a:lnTo>
                    <a:lnTo>
                      <a:pt x="322" y="825"/>
                    </a:lnTo>
                    <a:lnTo>
                      <a:pt x="323" y="823"/>
                    </a:lnTo>
                    <a:lnTo>
                      <a:pt x="323" y="832"/>
                    </a:lnTo>
                    <a:lnTo>
                      <a:pt x="329" y="832"/>
                    </a:lnTo>
                    <a:lnTo>
                      <a:pt x="329" y="836"/>
                    </a:lnTo>
                    <a:lnTo>
                      <a:pt x="332" y="836"/>
                    </a:lnTo>
                    <a:lnTo>
                      <a:pt x="327" y="839"/>
                    </a:lnTo>
                    <a:lnTo>
                      <a:pt x="329" y="845"/>
                    </a:lnTo>
                    <a:lnTo>
                      <a:pt x="330" y="839"/>
                    </a:lnTo>
                    <a:lnTo>
                      <a:pt x="332" y="845"/>
                    </a:lnTo>
                    <a:lnTo>
                      <a:pt x="330" y="845"/>
                    </a:lnTo>
                    <a:lnTo>
                      <a:pt x="330" y="850"/>
                    </a:lnTo>
                    <a:lnTo>
                      <a:pt x="332" y="852"/>
                    </a:lnTo>
                    <a:lnTo>
                      <a:pt x="334" y="859"/>
                    </a:lnTo>
                    <a:lnTo>
                      <a:pt x="336" y="855"/>
                    </a:lnTo>
                    <a:lnTo>
                      <a:pt x="336" y="857"/>
                    </a:lnTo>
                    <a:lnTo>
                      <a:pt x="338" y="859"/>
                    </a:lnTo>
                    <a:lnTo>
                      <a:pt x="334" y="863"/>
                    </a:lnTo>
                    <a:lnTo>
                      <a:pt x="334" y="880"/>
                    </a:lnTo>
                    <a:lnTo>
                      <a:pt x="336" y="879"/>
                    </a:lnTo>
                    <a:lnTo>
                      <a:pt x="339" y="879"/>
                    </a:lnTo>
                    <a:lnTo>
                      <a:pt x="347" y="863"/>
                    </a:lnTo>
                    <a:lnTo>
                      <a:pt x="348" y="864"/>
                    </a:lnTo>
                    <a:lnTo>
                      <a:pt x="354" y="863"/>
                    </a:lnTo>
                    <a:lnTo>
                      <a:pt x="355" y="859"/>
                    </a:lnTo>
                    <a:lnTo>
                      <a:pt x="361" y="861"/>
                    </a:lnTo>
                    <a:lnTo>
                      <a:pt x="364" y="861"/>
                    </a:lnTo>
                    <a:lnTo>
                      <a:pt x="366" y="864"/>
                    </a:lnTo>
                    <a:lnTo>
                      <a:pt x="357" y="863"/>
                    </a:lnTo>
                    <a:lnTo>
                      <a:pt x="355" y="866"/>
                    </a:lnTo>
                    <a:lnTo>
                      <a:pt x="354" y="868"/>
                    </a:lnTo>
                    <a:lnTo>
                      <a:pt x="359" y="871"/>
                    </a:lnTo>
                    <a:lnTo>
                      <a:pt x="364" y="871"/>
                    </a:lnTo>
                    <a:lnTo>
                      <a:pt x="352" y="875"/>
                    </a:lnTo>
                    <a:lnTo>
                      <a:pt x="350" y="880"/>
                    </a:lnTo>
                    <a:lnTo>
                      <a:pt x="347" y="882"/>
                    </a:lnTo>
                    <a:lnTo>
                      <a:pt x="343" y="882"/>
                    </a:lnTo>
                    <a:lnTo>
                      <a:pt x="343" y="886"/>
                    </a:lnTo>
                    <a:lnTo>
                      <a:pt x="343" y="891"/>
                    </a:lnTo>
                    <a:lnTo>
                      <a:pt x="343" y="898"/>
                    </a:lnTo>
                    <a:lnTo>
                      <a:pt x="347" y="898"/>
                    </a:lnTo>
                    <a:lnTo>
                      <a:pt x="343" y="902"/>
                    </a:lnTo>
                    <a:lnTo>
                      <a:pt x="347" y="909"/>
                    </a:lnTo>
                    <a:lnTo>
                      <a:pt x="348" y="909"/>
                    </a:lnTo>
                    <a:lnTo>
                      <a:pt x="350" y="914"/>
                    </a:lnTo>
                    <a:lnTo>
                      <a:pt x="354" y="921"/>
                    </a:lnTo>
                    <a:lnTo>
                      <a:pt x="355" y="921"/>
                    </a:lnTo>
                    <a:lnTo>
                      <a:pt x="355" y="923"/>
                    </a:lnTo>
                    <a:lnTo>
                      <a:pt x="355" y="925"/>
                    </a:lnTo>
                    <a:lnTo>
                      <a:pt x="361" y="925"/>
                    </a:lnTo>
                    <a:lnTo>
                      <a:pt x="361" y="929"/>
                    </a:lnTo>
                    <a:lnTo>
                      <a:pt x="363" y="932"/>
                    </a:lnTo>
                    <a:lnTo>
                      <a:pt x="363" y="934"/>
                    </a:lnTo>
                    <a:lnTo>
                      <a:pt x="364" y="932"/>
                    </a:lnTo>
                    <a:lnTo>
                      <a:pt x="366" y="932"/>
                    </a:lnTo>
                    <a:lnTo>
                      <a:pt x="364" y="936"/>
                    </a:lnTo>
                    <a:lnTo>
                      <a:pt x="364" y="941"/>
                    </a:lnTo>
                    <a:lnTo>
                      <a:pt x="364" y="943"/>
                    </a:lnTo>
                    <a:lnTo>
                      <a:pt x="368" y="943"/>
                    </a:lnTo>
                    <a:lnTo>
                      <a:pt x="370" y="945"/>
                    </a:lnTo>
                    <a:lnTo>
                      <a:pt x="370" y="946"/>
                    </a:lnTo>
                    <a:lnTo>
                      <a:pt x="370" y="948"/>
                    </a:lnTo>
                    <a:lnTo>
                      <a:pt x="372" y="950"/>
                    </a:lnTo>
                    <a:lnTo>
                      <a:pt x="375" y="950"/>
                    </a:lnTo>
                    <a:lnTo>
                      <a:pt x="372" y="952"/>
                    </a:lnTo>
                    <a:lnTo>
                      <a:pt x="373" y="954"/>
                    </a:lnTo>
                    <a:lnTo>
                      <a:pt x="375" y="954"/>
                    </a:lnTo>
                    <a:lnTo>
                      <a:pt x="373" y="955"/>
                    </a:lnTo>
                    <a:lnTo>
                      <a:pt x="372" y="955"/>
                    </a:lnTo>
                    <a:lnTo>
                      <a:pt x="372" y="957"/>
                    </a:lnTo>
                    <a:lnTo>
                      <a:pt x="373" y="959"/>
                    </a:lnTo>
                    <a:lnTo>
                      <a:pt x="377" y="959"/>
                    </a:lnTo>
                    <a:lnTo>
                      <a:pt x="382" y="954"/>
                    </a:lnTo>
                    <a:lnTo>
                      <a:pt x="382" y="955"/>
                    </a:lnTo>
                    <a:lnTo>
                      <a:pt x="384" y="957"/>
                    </a:lnTo>
                    <a:lnTo>
                      <a:pt x="377" y="961"/>
                    </a:lnTo>
                    <a:lnTo>
                      <a:pt x="377" y="963"/>
                    </a:lnTo>
                    <a:lnTo>
                      <a:pt x="379" y="966"/>
                    </a:lnTo>
                    <a:lnTo>
                      <a:pt x="382" y="968"/>
                    </a:lnTo>
                    <a:lnTo>
                      <a:pt x="382" y="970"/>
                    </a:lnTo>
                    <a:lnTo>
                      <a:pt x="384" y="970"/>
                    </a:lnTo>
                    <a:lnTo>
                      <a:pt x="382" y="971"/>
                    </a:lnTo>
                    <a:lnTo>
                      <a:pt x="379" y="973"/>
                    </a:lnTo>
                    <a:lnTo>
                      <a:pt x="379" y="975"/>
                    </a:lnTo>
                    <a:lnTo>
                      <a:pt x="382" y="977"/>
                    </a:lnTo>
                    <a:lnTo>
                      <a:pt x="389" y="973"/>
                    </a:lnTo>
                    <a:lnTo>
                      <a:pt x="393" y="973"/>
                    </a:lnTo>
                    <a:lnTo>
                      <a:pt x="395" y="975"/>
                    </a:lnTo>
                    <a:lnTo>
                      <a:pt x="382" y="979"/>
                    </a:lnTo>
                    <a:lnTo>
                      <a:pt x="384" y="980"/>
                    </a:lnTo>
                    <a:lnTo>
                      <a:pt x="386" y="979"/>
                    </a:lnTo>
                    <a:lnTo>
                      <a:pt x="389" y="979"/>
                    </a:lnTo>
                    <a:lnTo>
                      <a:pt x="389" y="980"/>
                    </a:lnTo>
                    <a:lnTo>
                      <a:pt x="389" y="980"/>
                    </a:lnTo>
                    <a:lnTo>
                      <a:pt x="389" y="984"/>
                    </a:lnTo>
                    <a:lnTo>
                      <a:pt x="391" y="986"/>
                    </a:lnTo>
                    <a:lnTo>
                      <a:pt x="393" y="986"/>
                    </a:lnTo>
                    <a:lnTo>
                      <a:pt x="395" y="984"/>
                    </a:lnTo>
                    <a:lnTo>
                      <a:pt x="397" y="986"/>
                    </a:lnTo>
                    <a:lnTo>
                      <a:pt x="397" y="988"/>
                    </a:lnTo>
                    <a:lnTo>
                      <a:pt x="398" y="988"/>
                    </a:lnTo>
                    <a:lnTo>
                      <a:pt x="400" y="989"/>
                    </a:lnTo>
                    <a:lnTo>
                      <a:pt x="404" y="989"/>
                    </a:lnTo>
                    <a:lnTo>
                      <a:pt x="404" y="989"/>
                    </a:lnTo>
                    <a:lnTo>
                      <a:pt x="405" y="991"/>
                    </a:lnTo>
                    <a:lnTo>
                      <a:pt x="405" y="991"/>
                    </a:lnTo>
                    <a:lnTo>
                      <a:pt x="398" y="996"/>
                    </a:lnTo>
                    <a:lnTo>
                      <a:pt x="397" y="998"/>
                    </a:lnTo>
                    <a:lnTo>
                      <a:pt x="400" y="996"/>
                    </a:lnTo>
                    <a:lnTo>
                      <a:pt x="402" y="998"/>
                    </a:lnTo>
                    <a:lnTo>
                      <a:pt x="409" y="996"/>
                    </a:lnTo>
                    <a:lnTo>
                      <a:pt x="407" y="995"/>
                    </a:lnTo>
                    <a:lnTo>
                      <a:pt x="407" y="993"/>
                    </a:lnTo>
                    <a:lnTo>
                      <a:pt x="409" y="993"/>
                    </a:lnTo>
                    <a:lnTo>
                      <a:pt x="411" y="995"/>
                    </a:lnTo>
                    <a:lnTo>
                      <a:pt x="414" y="993"/>
                    </a:lnTo>
                    <a:lnTo>
                      <a:pt x="420" y="995"/>
                    </a:lnTo>
                    <a:lnTo>
                      <a:pt x="427" y="991"/>
                    </a:lnTo>
                    <a:lnTo>
                      <a:pt x="427" y="991"/>
                    </a:lnTo>
                    <a:lnTo>
                      <a:pt x="432" y="989"/>
                    </a:lnTo>
                    <a:lnTo>
                      <a:pt x="430" y="991"/>
                    </a:lnTo>
                    <a:lnTo>
                      <a:pt x="430" y="993"/>
                    </a:lnTo>
                    <a:lnTo>
                      <a:pt x="432" y="995"/>
                    </a:lnTo>
                    <a:lnTo>
                      <a:pt x="438" y="993"/>
                    </a:lnTo>
                    <a:lnTo>
                      <a:pt x="436" y="995"/>
                    </a:lnTo>
                    <a:lnTo>
                      <a:pt x="429" y="998"/>
                    </a:lnTo>
                    <a:lnTo>
                      <a:pt x="430" y="998"/>
                    </a:lnTo>
                    <a:lnTo>
                      <a:pt x="427" y="1000"/>
                    </a:lnTo>
                    <a:lnTo>
                      <a:pt x="429" y="1000"/>
                    </a:lnTo>
                    <a:lnTo>
                      <a:pt x="430" y="1000"/>
                    </a:lnTo>
                    <a:lnTo>
                      <a:pt x="432" y="998"/>
                    </a:lnTo>
                    <a:lnTo>
                      <a:pt x="436" y="1000"/>
                    </a:lnTo>
                    <a:lnTo>
                      <a:pt x="438" y="996"/>
                    </a:lnTo>
                    <a:lnTo>
                      <a:pt x="439" y="993"/>
                    </a:lnTo>
                    <a:lnTo>
                      <a:pt x="441" y="995"/>
                    </a:lnTo>
                    <a:lnTo>
                      <a:pt x="439" y="998"/>
                    </a:lnTo>
                    <a:lnTo>
                      <a:pt x="436" y="1000"/>
                    </a:lnTo>
                    <a:lnTo>
                      <a:pt x="434" y="1002"/>
                    </a:lnTo>
                    <a:lnTo>
                      <a:pt x="436" y="1004"/>
                    </a:lnTo>
                    <a:lnTo>
                      <a:pt x="438" y="1009"/>
                    </a:lnTo>
                    <a:lnTo>
                      <a:pt x="441" y="1004"/>
                    </a:lnTo>
                    <a:lnTo>
                      <a:pt x="443" y="1004"/>
                    </a:lnTo>
                    <a:lnTo>
                      <a:pt x="443" y="1004"/>
                    </a:lnTo>
                    <a:lnTo>
                      <a:pt x="441" y="1009"/>
                    </a:lnTo>
                    <a:lnTo>
                      <a:pt x="443" y="1011"/>
                    </a:lnTo>
                    <a:lnTo>
                      <a:pt x="447" y="1009"/>
                    </a:lnTo>
                    <a:lnTo>
                      <a:pt x="448" y="1007"/>
                    </a:lnTo>
                    <a:lnTo>
                      <a:pt x="447" y="1013"/>
                    </a:lnTo>
                    <a:lnTo>
                      <a:pt x="445" y="1016"/>
                    </a:lnTo>
                    <a:lnTo>
                      <a:pt x="445" y="1018"/>
                    </a:lnTo>
                    <a:lnTo>
                      <a:pt x="445" y="1018"/>
                    </a:lnTo>
                    <a:lnTo>
                      <a:pt x="445" y="1021"/>
                    </a:lnTo>
                    <a:lnTo>
                      <a:pt x="447" y="1021"/>
                    </a:lnTo>
                    <a:lnTo>
                      <a:pt x="450" y="1021"/>
                    </a:lnTo>
                    <a:lnTo>
                      <a:pt x="452" y="1023"/>
                    </a:lnTo>
                    <a:lnTo>
                      <a:pt x="455" y="1023"/>
                    </a:lnTo>
                    <a:lnTo>
                      <a:pt x="461" y="1016"/>
                    </a:lnTo>
                    <a:lnTo>
                      <a:pt x="463" y="1020"/>
                    </a:lnTo>
                    <a:lnTo>
                      <a:pt x="477" y="1020"/>
                    </a:lnTo>
                    <a:lnTo>
                      <a:pt x="477" y="1020"/>
                    </a:lnTo>
                    <a:lnTo>
                      <a:pt x="477" y="1018"/>
                    </a:lnTo>
                    <a:lnTo>
                      <a:pt x="477" y="1016"/>
                    </a:lnTo>
                    <a:lnTo>
                      <a:pt x="475" y="1011"/>
                    </a:lnTo>
                    <a:lnTo>
                      <a:pt x="473" y="1011"/>
                    </a:lnTo>
                    <a:lnTo>
                      <a:pt x="468" y="1007"/>
                    </a:lnTo>
                    <a:lnTo>
                      <a:pt x="473" y="1009"/>
                    </a:lnTo>
                    <a:lnTo>
                      <a:pt x="477" y="1007"/>
                    </a:lnTo>
                    <a:lnTo>
                      <a:pt x="477" y="1007"/>
                    </a:lnTo>
                    <a:lnTo>
                      <a:pt x="480" y="1007"/>
                    </a:lnTo>
                    <a:lnTo>
                      <a:pt x="480" y="1005"/>
                    </a:lnTo>
                    <a:lnTo>
                      <a:pt x="482" y="995"/>
                    </a:lnTo>
                    <a:lnTo>
                      <a:pt x="482" y="993"/>
                    </a:lnTo>
                    <a:lnTo>
                      <a:pt x="484" y="984"/>
                    </a:lnTo>
                    <a:lnTo>
                      <a:pt x="484" y="982"/>
                    </a:lnTo>
                    <a:lnTo>
                      <a:pt x="484" y="982"/>
                    </a:lnTo>
                    <a:lnTo>
                      <a:pt x="488" y="979"/>
                    </a:lnTo>
                    <a:lnTo>
                      <a:pt x="488" y="977"/>
                    </a:lnTo>
                    <a:lnTo>
                      <a:pt x="488" y="977"/>
                    </a:lnTo>
                    <a:lnTo>
                      <a:pt x="491" y="968"/>
                    </a:lnTo>
                    <a:lnTo>
                      <a:pt x="493" y="966"/>
                    </a:lnTo>
                    <a:lnTo>
                      <a:pt x="491" y="964"/>
                    </a:lnTo>
                    <a:lnTo>
                      <a:pt x="493" y="961"/>
                    </a:lnTo>
                    <a:lnTo>
                      <a:pt x="493" y="959"/>
                    </a:lnTo>
                    <a:lnTo>
                      <a:pt x="491" y="957"/>
                    </a:lnTo>
                    <a:lnTo>
                      <a:pt x="489" y="945"/>
                    </a:lnTo>
                    <a:lnTo>
                      <a:pt x="488" y="943"/>
                    </a:lnTo>
                    <a:lnTo>
                      <a:pt x="488" y="943"/>
                    </a:lnTo>
                    <a:lnTo>
                      <a:pt x="488" y="938"/>
                    </a:lnTo>
                    <a:lnTo>
                      <a:pt x="482" y="936"/>
                    </a:lnTo>
                    <a:lnTo>
                      <a:pt x="486" y="934"/>
                    </a:lnTo>
                    <a:lnTo>
                      <a:pt x="488" y="934"/>
                    </a:lnTo>
                    <a:lnTo>
                      <a:pt x="488" y="932"/>
                    </a:lnTo>
                    <a:lnTo>
                      <a:pt x="488" y="930"/>
                    </a:lnTo>
                    <a:lnTo>
                      <a:pt x="489" y="930"/>
                    </a:lnTo>
                    <a:lnTo>
                      <a:pt x="491" y="930"/>
                    </a:lnTo>
                    <a:lnTo>
                      <a:pt x="498" y="930"/>
                    </a:lnTo>
                    <a:lnTo>
                      <a:pt x="500" y="927"/>
                    </a:lnTo>
                    <a:lnTo>
                      <a:pt x="502" y="927"/>
                    </a:lnTo>
                    <a:lnTo>
                      <a:pt x="502" y="923"/>
                    </a:lnTo>
                    <a:lnTo>
                      <a:pt x="500" y="925"/>
                    </a:lnTo>
                    <a:lnTo>
                      <a:pt x="493" y="920"/>
                    </a:lnTo>
                    <a:lnTo>
                      <a:pt x="495" y="920"/>
                    </a:lnTo>
                    <a:lnTo>
                      <a:pt x="497" y="921"/>
                    </a:lnTo>
                    <a:lnTo>
                      <a:pt x="498" y="921"/>
                    </a:lnTo>
                    <a:lnTo>
                      <a:pt x="504" y="921"/>
                    </a:lnTo>
                    <a:lnTo>
                      <a:pt x="504" y="920"/>
                    </a:lnTo>
                    <a:lnTo>
                      <a:pt x="500" y="920"/>
                    </a:lnTo>
                    <a:lnTo>
                      <a:pt x="500" y="918"/>
                    </a:lnTo>
                    <a:lnTo>
                      <a:pt x="502" y="916"/>
                    </a:lnTo>
                    <a:lnTo>
                      <a:pt x="502" y="916"/>
                    </a:lnTo>
                    <a:lnTo>
                      <a:pt x="500" y="914"/>
                    </a:lnTo>
                    <a:lnTo>
                      <a:pt x="502" y="913"/>
                    </a:lnTo>
                    <a:lnTo>
                      <a:pt x="504" y="914"/>
                    </a:lnTo>
                    <a:lnTo>
                      <a:pt x="507" y="916"/>
                    </a:lnTo>
                    <a:lnTo>
                      <a:pt x="507" y="913"/>
                    </a:lnTo>
                    <a:lnTo>
                      <a:pt x="509" y="913"/>
                    </a:lnTo>
                    <a:lnTo>
                      <a:pt x="507" y="911"/>
                    </a:lnTo>
                    <a:lnTo>
                      <a:pt x="507" y="909"/>
                    </a:lnTo>
                    <a:lnTo>
                      <a:pt x="509" y="911"/>
                    </a:lnTo>
                    <a:lnTo>
                      <a:pt x="513" y="909"/>
                    </a:lnTo>
                    <a:lnTo>
                      <a:pt x="513" y="907"/>
                    </a:lnTo>
                    <a:lnTo>
                      <a:pt x="513" y="905"/>
                    </a:lnTo>
                    <a:lnTo>
                      <a:pt x="514" y="904"/>
                    </a:lnTo>
                    <a:lnTo>
                      <a:pt x="514" y="902"/>
                    </a:lnTo>
                    <a:lnTo>
                      <a:pt x="514" y="900"/>
                    </a:lnTo>
                    <a:lnTo>
                      <a:pt x="504" y="896"/>
                    </a:lnTo>
                    <a:lnTo>
                      <a:pt x="504" y="895"/>
                    </a:lnTo>
                    <a:lnTo>
                      <a:pt x="513" y="898"/>
                    </a:lnTo>
                    <a:lnTo>
                      <a:pt x="518" y="896"/>
                    </a:lnTo>
                    <a:lnTo>
                      <a:pt x="514" y="888"/>
                    </a:lnTo>
                    <a:lnTo>
                      <a:pt x="516" y="886"/>
                    </a:lnTo>
                    <a:lnTo>
                      <a:pt x="516" y="886"/>
                    </a:lnTo>
                    <a:lnTo>
                      <a:pt x="514" y="882"/>
                    </a:lnTo>
                    <a:lnTo>
                      <a:pt x="504" y="880"/>
                    </a:lnTo>
                    <a:lnTo>
                      <a:pt x="502" y="877"/>
                    </a:lnTo>
                    <a:lnTo>
                      <a:pt x="505" y="877"/>
                    </a:lnTo>
                    <a:lnTo>
                      <a:pt x="513" y="873"/>
                    </a:lnTo>
                    <a:lnTo>
                      <a:pt x="518" y="873"/>
                    </a:lnTo>
                    <a:lnTo>
                      <a:pt x="520" y="875"/>
                    </a:lnTo>
                    <a:lnTo>
                      <a:pt x="522" y="873"/>
                    </a:lnTo>
                    <a:lnTo>
                      <a:pt x="518" y="873"/>
                    </a:lnTo>
                    <a:lnTo>
                      <a:pt x="516" y="871"/>
                    </a:lnTo>
                    <a:lnTo>
                      <a:pt x="514" y="864"/>
                    </a:lnTo>
                    <a:lnTo>
                      <a:pt x="513" y="863"/>
                    </a:lnTo>
                    <a:lnTo>
                      <a:pt x="511" y="859"/>
                    </a:lnTo>
                    <a:lnTo>
                      <a:pt x="509" y="857"/>
                    </a:lnTo>
                    <a:lnTo>
                      <a:pt x="509" y="854"/>
                    </a:lnTo>
                    <a:lnTo>
                      <a:pt x="505" y="854"/>
                    </a:lnTo>
                    <a:lnTo>
                      <a:pt x="509" y="848"/>
                    </a:lnTo>
                    <a:lnTo>
                      <a:pt x="511" y="850"/>
                    </a:lnTo>
                    <a:lnTo>
                      <a:pt x="514" y="848"/>
                    </a:lnTo>
                    <a:lnTo>
                      <a:pt x="516" y="850"/>
                    </a:lnTo>
                    <a:lnTo>
                      <a:pt x="516" y="846"/>
                    </a:lnTo>
                    <a:lnTo>
                      <a:pt x="518" y="848"/>
                    </a:lnTo>
                    <a:lnTo>
                      <a:pt x="520" y="850"/>
                    </a:lnTo>
                    <a:lnTo>
                      <a:pt x="522" y="848"/>
                    </a:lnTo>
                    <a:lnTo>
                      <a:pt x="523" y="850"/>
                    </a:lnTo>
                    <a:lnTo>
                      <a:pt x="525" y="848"/>
                    </a:lnTo>
                    <a:lnTo>
                      <a:pt x="525" y="846"/>
                    </a:lnTo>
                    <a:lnTo>
                      <a:pt x="529" y="841"/>
                    </a:lnTo>
                    <a:lnTo>
                      <a:pt x="527" y="839"/>
                    </a:lnTo>
                    <a:lnTo>
                      <a:pt x="527" y="838"/>
                    </a:lnTo>
                    <a:lnTo>
                      <a:pt x="527" y="834"/>
                    </a:lnTo>
                    <a:lnTo>
                      <a:pt x="523" y="832"/>
                    </a:lnTo>
                    <a:lnTo>
                      <a:pt x="525" y="832"/>
                    </a:lnTo>
                    <a:lnTo>
                      <a:pt x="527" y="830"/>
                    </a:lnTo>
                    <a:lnTo>
                      <a:pt x="529" y="832"/>
                    </a:lnTo>
                    <a:lnTo>
                      <a:pt x="530" y="825"/>
                    </a:lnTo>
                    <a:lnTo>
                      <a:pt x="532" y="827"/>
                    </a:lnTo>
                    <a:lnTo>
                      <a:pt x="534" y="829"/>
                    </a:lnTo>
                    <a:lnTo>
                      <a:pt x="536" y="830"/>
                    </a:lnTo>
                    <a:lnTo>
                      <a:pt x="538" y="825"/>
                    </a:lnTo>
                    <a:lnTo>
                      <a:pt x="539" y="827"/>
                    </a:lnTo>
                    <a:lnTo>
                      <a:pt x="541" y="829"/>
                    </a:lnTo>
                    <a:lnTo>
                      <a:pt x="548" y="829"/>
                    </a:lnTo>
                    <a:lnTo>
                      <a:pt x="547" y="825"/>
                    </a:lnTo>
                    <a:lnTo>
                      <a:pt x="550" y="825"/>
                    </a:lnTo>
                    <a:lnTo>
                      <a:pt x="554" y="827"/>
                    </a:lnTo>
                    <a:lnTo>
                      <a:pt x="554" y="825"/>
                    </a:lnTo>
                    <a:lnTo>
                      <a:pt x="555" y="825"/>
                    </a:lnTo>
                    <a:lnTo>
                      <a:pt x="555" y="821"/>
                    </a:lnTo>
                    <a:lnTo>
                      <a:pt x="555" y="821"/>
                    </a:lnTo>
                    <a:lnTo>
                      <a:pt x="554" y="820"/>
                    </a:lnTo>
                    <a:lnTo>
                      <a:pt x="552" y="820"/>
                    </a:lnTo>
                    <a:lnTo>
                      <a:pt x="550" y="818"/>
                    </a:lnTo>
                    <a:lnTo>
                      <a:pt x="552" y="813"/>
                    </a:lnTo>
                    <a:lnTo>
                      <a:pt x="554" y="816"/>
                    </a:lnTo>
                    <a:lnTo>
                      <a:pt x="554" y="814"/>
                    </a:lnTo>
                    <a:lnTo>
                      <a:pt x="555" y="814"/>
                    </a:lnTo>
                    <a:lnTo>
                      <a:pt x="557" y="814"/>
                    </a:lnTo>
                    <a:lnTo>
                      <a:pt x="559" y="811"/>
                    </a:lnTo>
                    <a:lnTo>
                      <a:pt x="555" y="809"/>
                    </a:lnTo>
                    <a:lnTo>
                      <a:pt x="559" y="807"/>
                    </a:lnTo>
                    <a:lnTo>
                      <a:pt x="559" y="805"/>
                    </a:lnTo>
                    <a:lnTo>
                      <a:pt x="559" y="804"/>
                    </a:lnTo>
                    <a:lnTo>
                      <a:pt x="561" y="804"/>
                    </a:lnTo>
                    <a:lnTo>
                      <a:pt x="557" y="800"/>
                    </a:lnTo>
                    <a:lnTo>
                      <a:pt x="557" y="798"/>
                    </a:lnTo>
                    <a:lnTo>
                      <a:pt x="559" y="800"/>
                    </a:lnTo>
                    <a:lnTo>
                      <a:pt x="561" y="796"/>
                    </a:lnTo>
                    <a:lnTo>
                      <a:pt x="564" y="800"/>
                    </a:lnTo>
                    <a:lnTo>
                      <a:pt x="566" y="800"/>
                    </a:lnTo>
                    <a:lnTo>
                      <a:pt x="568" y="800"/>
                    </a:lnTo>
                    <a:lnTo>
                      <a:pt x="572" y="800"/>
                    </a:lnTo>
                    <a:lnTo>
                      <a:pt x="564" y="805"/>
                    </a:lnTo>
                    <a:lnTo>
                      <a:pt x="564" y="809"/>
                    </a:lnTo>
                    <a:lnTo>
                      <a:pt x="561" y="813"/>
                    </a:lnTo>
                    <a:lnTo>
                      <a:pt x="563" y="814"/>
                    </a:lnTo>
                    <a:lnTo>
                      <a:pt x="563" y="814"/>
                    </a:lnTo>
                    <a:lnTo>
                      <a:pt x="563" y="816"/>
                    </a:lnTo>
                    <a:lnTo>
                      <a:pt x="564" y="816"/>
                    </a:lnTo>
                    <a:lnTo>
                      <a:pt x="570" y="820"/>
                    </a:lnTo>
                    <a:lnTo>
                      <a:pt x="570" y="818"/>
                    </a:lnTo>
                    <a:lnTo>
                      <a:pt x="568" y="814"/>
                    </a:lnTo>
                    <a:lnTo>
                      <a:pt x="572" y="816"/>
                    </a:lnTo>
                    <a:lnTo>
                      <a:pt x="572" y="809"/>
                    </a:lnTo>
                    <a:lnTo>
                      <a:pt x="573" y="813"/>
                    </a:lnTo>
                    <a:lnTo>
                      <a:pt x="575" y="816"/>
                    </a:lnTo>
                    <a:lnTo>
                      <a:pt x="579" y="816"/>
                    </a:lnTo>
                    <a:lnTo>
                      <a:pt x="580" y="820"/>
                    </a:lnTo>
                    <a:lnTo>
                      <a:pt x="582" y="811"/>
                    </a:lnTo>
                    <a:lnTo>
                      <a:pt x="584" y="811"/>
                    </a:lnTo>
                    <a:lnTo>
                      <a:pt x="584" y="814"/>
                    </a:lnTo>
                    <a:lnTo>
                      <a:pt x="586" y="814"/>
                    </a:lnTo>
                    <a:lnTo>
                      <a:pt x="588" y="814"/>
                    </a:lnTo>
                    <a:lnTo>
                      <a:pt x="588" y="814"/>
                    </a:lnTo>
                    <a:lnTo>
                      <a:pt x="589" y="816"/>
                    </a:lnTo>
                    <a:lnTo>
                      <a:pt x="589" y="813"/>
                    </a:lnTo>
                    <a:lnTo>
                      <a:pt x="591" y="809"/>
                    </a:lnTo>
                    <a:lnTo>
                      <a:pt x="595" y="811"/>
                    </a:lnTo>
                    <a:lnTo>
                      <a:pt x="595" y="807"/>
                    </a:lnTo>
                    <a:lnTo>
                      <a:pt x="595" y="804"/>
                    </a:lnTo>
                    <a:lnTo>
                      <a:pt x="593" y="800"/>
                    </a:lnTo>
                    <a:lnTo>
                      <a:pt x="593" y="798"/>
                    </a:lnTo>
                    <a:lnTo>
                      <a:pt x="593" y="796"/>
                    </a:lnTo>
                    <a:lnTo>
                      <a:pt x="597" y="800"/>
                    </a:lnTo>
                    <a:lnTo>
                      <a:pt x="602" y="802"/>
                    </a:lnTo>
                    <a:lnTo>
                      <a:pt x="604" y="802"/>
                    </a:lnTo>
                    <a:lnTo>
                      <a:pt x="602" y="798"/>
                    </a:lnTo>
                    <a:lnTo>
                      <a:pt x="605" y="795"/>
                    </a:lnTo>
                    <a:lnTo>
                      <a:pt x="605" y="798"/>
                    </a:lnTo>
                    <a:lnTo>
                      <a:pt x="607" y="800"/>
                    </a:lnTo>
                    <a:lnTo>
                      <a:pt x="609" y="798"/>
                    </a:lnTo>
                    <a:lnTo>
                      <a:pt x="611" y="798"/>
                    </a:lnTo>
                    <a:lnTo>
                      <a:pt x="613" y="796"/>
                    </a:lnTo>
                    <a:lnTo>
                      <a:pt x="613" y="795"/>
                    </a:lnTo>
                    <a:lnTo>
                      <a:pt x="613" y="793"/>
                    </a:lnTo>
                    <a:lnTo>
                      <a:pt x="616" y="782"/>
                    </a:lnTo>
                    <a:lnTo>
                      <a:pt x="616" y="788"/>
                    </a:lnTo>
                    <a:lnTo>
                      <a:pt x="618" y="784"/>
                    </a:lnTo>
                    <a:lnTo>
                      <a:pt x="618" y="788"/>
                    </a:lnTo>
                    <a:lnTo>
                      <a:pt x="620" y="782"/>
                    </a:lnTo>
                    <a:lnTo>
                      <a:pt x="620" y="780"/>
                    </a:lnTo>
                    <a:lnTo>
                      <a:pt x="622" y="780"/>
                    </a:lnTo>
                    <a:lnTo>
                      <a:pt x="622" y="779"/>
                    </a:lnTo>
                    <a:lnTo>
                      <a:pt x="623" y="780"/>
                    </a:lnTo>
                    <a:lnTo>
                      <a:pt x="622" y="777"/>
                    </a:lnTo>
                    <a:lnTo>
                      <a:pt x="622" y="775"/>
                    </a:lnTo>
                    <a:lnTo>
                      <a:pt x="625" y="773"/>
                    </a:lnTo>
                    <a:lnTo>
                      <a:pt x="625" y="773"/>
                    </a:lnTo>
                    <a:lnTo>
                      <a:pt x="629" y="770"/>
                    </a:lnTo>
                    <a:lnTo>
                      <a:pt x="630" y="763"/>
                    </a:lnTo>
                    <a:lnTo>
                      <a:pt x="630" y="763"/>
                    </a:lnTo>
                    <a:lnTo>
                      <a:pt x="630" y="759"/>
                    </a:lnTo>
                    <a:lnTo>
                      <a:pt x="629" y="757"/>
                    </a:lnTo>
                    <a:lnTo>
                      <a:pt x="630" y="757"/>
                    </a:lnTo>
                    <a:lnTo>
                      <a:pt x="630" y="755"/>
                    </a:lnTo>
                    <a:lnTo>
                      <a:pt x="632" y="750"/>
                    </a:lnTo>
                    <a:lnTo>
                      <a:pt x="634" y="750"/>
                    </a:lnTo>
                    <a:lnTo>
                      <a:pt x="634" y="743"/>
                    </a:lnTo>
                    <a:lnTo>
                      <a:pt x="638" y="745"/>
                    </a:lnTo>
                    <a:lnTo>
                      <a:pt x="641" y="743"/>
                    </a:lnTo>
                    <a:lnTo>
                      <a:pt x="645" y="739"/>
                    </a:lnTo>
                    <a:lnTo>
                      <a:pt x="645" y="738"/>
                    </a:lnTo>
                    <a:lnTo>
                      <a:pt x="647" y="734"/>
                    </a:lnTo>
                    <a:lnTo>
                      <a:pt x="648" y="738"/>
                    </a:lnTo>
                    <a:lnTo>
                      <a:pt x="650" y="736"/>
                    </a:lnTo>
                    <a:lnTo>
                      <a:pt x="650" y="736"/>
                    </a:lnTo>
                    <a:lnTo>
                      <a:pt x="650" y="734"/>
                    </a:lnTo>
                    <a:lnTo>
                      <a:pt x="652" y="732"/>
                    </a:lnTo>
                    <a:lnTo>
                      <a:pt x="652" y="729"/>
                    </a:lnTo>
                    <a:lnTo>
                      <a:pt x="654" y="729"/>
                    </a:lnTo>
                    <a:lnTo>
                      <a:pt x="652" y="725"/>
                    </a:lnTo>
                    <a:lnTo>
                      <a:pt x="647" y="721"/>
                    </a:lnTo>
                    <a:lnTo>
                      <a:pt x="648" y="721"/>
                    </a:lnTo>
                    <a:lnTo>
                      <a:pt x="643" y="711"/>
                    </a:lnTo>
                    <a:lnTo>
                      <a:pt x="641" y="707"/>
                    </a:lnTo>
                    <a:lnTo>
                      <a:pt x="645" y="707"/>
                    </a:lnTo>
                    <a:lnTo>
                      <a:pt x="645" y="704"/>
                    </a:lnTo>
                    <a:lnTo>
                      <a:pt x="648" y="707"/>
                    </a:lnTo>
                    <a:lnTo>
                      <a:pt x="648" y="714"/>
                    </a:lnTo>
                    <a:lnTo>
                      <a:pt x="650" y="711"/>
                    </a:lnTo>
                    <a:lnTo>
                      <a:pt x="652" y="711"/>
                    </a:lnTo>
                    <a:lnTo>
                      <a:pt x="652" y="714"/>
                    </a:lnTo>
                    <a:lnTo>
                      <a:pt x="654" y="716"/>
                    </a:lnTo>
                    <a:lnTo>
                      <a:pt x="654" y="718"/>
                    </a:lnTo>
                    <a:lnTo>
                      <a:pt x="659" y="720"/>
                    </a:lnTo>
                    <a:lnTo>
                      <a:pt x="659" y="723"/>
                    </a:lnTo>
                    <a:lnTo>
                      <a:pt x="655" y="721"/>
                    </a:lnTo>
                    <a:lnTo>
                      <a:pt x="657" y="725"/>
                    </a:lnTo>
                    <a:lnTo>
                      <a:pt x="659" y="727"/>
                    </a:lnTo>
                    <a:lnTo>
                      <a:pt x="659" y="729"/>
                    </a:lnTo>
                    <a:lnTo>
                      <a:pt x="663" y="727"/>
                    </a:lnTo>
                    <a:lnTo>
                      <a:pt x="664" y="727"/>
                    </a:lnTo>
                    <a:lnTo>
                      <a:pt x="670" y="729"/>
                    </a:lnTo>
                    <a:lnTo>
                      <a:pt x="668" y="725"/>
                    </a:lnTo>
                    <a:lnTo>
                      <a:pt x="668" y="725"/>
                    </a:lnTo>
                    <a:lnTo>
                      <a:pt x="668" y="723"/>
                    </a:lnTo>
                    <a:lnTo>
                      <a:pt x="670" y="723"/>
                    </a:lnTo>
                    <a:lnTo>
                      <a:pt x="670" y="725"/>
                    </a:lnTo>
                    <a:lnTo>
                      <a:pt x="675" y="729"/>
                    </a:lnTo>
                    <a:lnTo>
                      <a:pt x="679" y="729"/>
                    </a:lnTo>
                    <a:lnTo>
                      <a:pt x="677" y="725"/>
                    </a:lnTo>
                    <a:lnTo>
                      <a:pt x="673" y="723"/>
                    </a:lnTo>
                    <a:lnTo>
                      <a:pt x="673" y="720"/>
                    </a:lnTo>
                    <a:lnTo>
                      <a:pt x="675" y="720"/>
                    </a:lnTo>
                    <a:lnTo>
                      <a:pt x="679" y="721"/>
                    </a:lnTo>
                    <a:lnTo>
                      <a:pt x="680" y="723"/>
                    </a:lnTo>
                    <a:lnTo>
                      <a:pt x="682" y="727"/>
                    </a:lnTo>
                    <a:lnTo>
                      <a:pt x="684" y="723"/>
                    </a:lnTo>
                    <a:lnTo>
                      <a:pt x="682" y="721"/>
                    </a:lnTo>
                    <a:lnTo>
                      <a:pt x="682" y="720"/>
                    </a:lnTo>
                    <a:lnTo>
                      <a:pt x="686" y="721"/>
                    </a:lnTo>
                    <a:lnTo>
                      <a:pt x="686" y="718"/>
                    </a:lnTo>
                    <a:lnTo>
                      <a:pt x="686" y="714"/>
                    </a:lnTo>
                    <a:lnTo>
                      <a:pt x="688" y="714"/>
                    </a:lnTo>
                    <a:lnTo>
                      <a:pt x="688" y="714"/>
                    </a:lnTo>
                    <a:lnTo>
                      <a:pt x="689" y="718"/>
                    </a:lnTo>
                    <a:lnTo>
                      <a:pt x="693" y="720"/>
                    </a:lnTo>
                    <a:lnTo>
                      <a:pt x="695" y="720"/>
                    </a:lnTo>
                    <a:lnTo>
                      <a:pt x="695" y="720"/>
                    </a:lnTo>
                    <a:lnTo>
                      <a:pt x="697" y="716"/>
                    </a:lnTo>
                    <a:lnTo>
                      <a:pt x="698" y="718"/>
                    </a:lnTo>
                    <a:lnTo>
                      <a:pt x="700" y="716"/>
                    </a:lnTo>
                    <a:lnTo>
                      <a:pt x="707" y="714"/>
                    </a:lnTo>
                    <a:lnTo>
                      <a:pt x="711" y="711"/>
                    </a:lnTo>
                    <a:lnTo>
                      <a:pt x="713" y="713"/>
                    </a:lnTo>
                    <a:lnTo>
                      <a:pt x="713" y="711"/>
                    </a:lnTo>
                    <a:lnTo>
                      <a:pt x="714" y="711"/>
                    </a:lnTo>
                    <a:lnTo>
                      <a:pt x="716" y="711"/>
                    </a:lnTo>
                    <a:lnTo>
                      <a:pt x="718" y="707"/>
                    </a:lnTo>
                    <a:lnTo>
                      <a:pt x="720" y="709"/>
                    </a:lnTo>
                    <a:lnTo>
                      <a:pt x="722" y="711"/>
                    </a:lnTo>
                    <a:lnTo>
                      <a:pt x="723" y="711"/>
                    </a:lnTo>
                    <a:lnTo>
                      <a:pt x="722" y="707"/>
                    </a:lnTo>
                    <a:lnTo>
                      <a:pt x="725" y="707"/>
                    </a:lnTo>
                    <a:lnTo>
                      <a:pt x="727" y="709"/>
                    </a:lnTo>
                    <a:lnTo>
                      <a:pt x="729" y="707"/>
                    </a:lnTo>
                    <a:lnTo>
                      <a:pt x="729" y="705"/>
                    </a:lnTo>
                    <a:lnTo>
                      <a:pt x="730" y="705"/>
                    </a:lnTo>
                    <a:lnTo>
                      <a:pt x="732" y="705"/>
                    </a:lnTo>
                    <a:lnTo>
                      <a:pt x="734" y="705"/>
                    </a:lnTo>
                    <a:lnTo>
                      <a:pt x="734" y="704"/>
                    </a:lnTo>
                    <a:lnTo>
                      <a:pt x="736" y="702"/>
                    </a:lnTo>
                    <a:lnTo>
                      <a:pt x="739" y="700"/>
                    </a:lnTo>
                    <a:lnTo>
                      <a:pt x="739" y="704"/>
                    </a:lnTo>
                    <a:lnTo>
                      <a:pt x="741" y="702"/>
                    </a:lnTo>
                    <a:lnTo>
                      <a:pt x="745" y="702"/>
                    </a:lnTo>
                    <a:lnTo>
                      <a:pt x="745" y="700"/>
                    </a:lnTo>
                    <a:lnTo>
                      <a:pt x="745" y="698"/>
                    </a:lnTo>
                    <a:lnTo>
                      <a:pt x="750" y="696"/>
                    </a:lnTo>
                    <a:lnTo>
                      <a:pt x="752" y="695"/>
                    </a:lnTo>
                    <a:lnTo>
                      <a:pt x="752" y="693"/>
                    </a:lnTo>
                    <a:lnTo>
                      <a:pt x="754" y="693"/>
                    </a:lnTo>
                    <a:lnTo>
                      <a:pt x="755" y="689"/>
                    </a:lnTo>
                    <a:lnTo>
                      <a:pt x="759" y="689"/>
                    </a:lnTo>
                    <a:lnTo>
                      <a:pt x="757" y="688"/>
                    </a:lnTo>
                    <a:lnTo>
                      <a:pt x="755" y="686"/>
                    </a:lnTo>
                    <a:lnTo>
                      <a:pt x="755" y="684"/>
                    </a:lnTo>
                    <a:lnTo>
                      <a:pt x="761" y="686"/>
                    </a:lnTo>
                    <a:lnTo>
                      <a:pt x="761" y="682"/>
                    </a:lnTo>
                    <a:lnTo>
                      <a:pt x="763" y="682"/>
                    </a:lnTo>
                    <a:lnTo>
                      <a:pt x="764" y="684"/>
                    </a:lnTo>
                    <a:lnTo>
                      <a:pt x="764" y="682"/>
                    </a:lnTo>
                    <a:lnTo>
                      <a:pt x="764" y="679"/>
                    </a:lnTo>
                    <a:lnTo>
                      <a:pt x="761" y="677"/>
                    </a:lnTo>
                    <a:lnTo>
                      <a:pt x="764" y="675"/>
                    </a:lnTo>
                    <a:lnTo>
                      <a:pt x="766" y="675"/>
                    </a:lnTo>
                    <a:lnTo>
                      <a:pt x="768" y="677"/>
                    </a:lnTo>
                    <a:lnTo>
                      <a:pt x="770" y="677"/>
                    </a:lnTo>
                    <a:lnTo>
                      <a:pt x="768" y="675"/>
                    </a:lnTo>
                    <a:lnTo>
                      <a:pt x="768" y="675"/>
                    </a:lnTo>
                    <a:lnTo>
                      <a:pt x="772" y="673"/>
                    </a:lnTo>
                    <a:lnTo>
                      <a:pt x="772" y="670"/>
                    </a:lnTo>
                    <a:lnTo>
                      <a:pt x="777" y="670"/>
                    </a:lnTo>
                    <a:lnTo>
                      <a:pt x="775" y="666"/>
                    </a:lnTo>
                    <a:lnTo>
                      <a:pt x="780" y="670"/>
                    </a:lnTo>
                    <a:lnTo>
                      <a:pt x="777" y="666"/>
                    </a:lnTo>
                    <a:lnTo>
                      <a:pt x="780" y="666"/>
                    </a:lnTo>
                    <a:lnTo>
                      <a:pt x="779" y="663"/>
                    </a:lnTo>
                    <a:lnTo>
                      <a:pt x="777" y="663"/>
                    </a:lnTo>
                    <a:lnTo>
                      <a:pt x="777" y="661"/>
                    </a:lnTo>
                    <a:lnTo>
                      <a:pt x="780" y="661"/>
                    </a:lnTo>
                    <a:lnTo>
                      <a:pt x="782" y="659"/>
                    </a:lnTo>
                    <a:lnTo>
                      <a:pt x="784" y="663"/>
                    </a:lnTo>
                    <a:lnTo>
                      <a:pt x="786" y="663"/>
                    </a:lnTo>
                    <a:lnTo>
                      <a:pt x="788" y="661"/>
                    </a:lnTo>
                    <a:lnTo>
                      <a:pt x="786" y="659"/>
                    </a:lnTo>
                    <a:lnTo>
                      <a:pt x="788" y="659"/>
                    </a:lnTo>
                    <a:lnTo>
                      <a:pt x="784" y="654"/>
                    </a:lnTo>
                    <a:lnTo>
                      <a:pt x="788" y="652"/>
                    </a:lnTo>
                    <a:lnTo>
                      <a:pt x="793" y="652"/>
                    </a:lnTo>
                    <a:lnTo>
                      <a:pt x="793" y="648"/>
                    </a:lnTo>
                    <a:lnTo>
                      <a:pt x="798" y="652"/>
                    </a:lnTo>
                    <a:lnTo>
                      <a:pt x="796" y="650"/>
                    </a:lnTo>
                    <a:lnTo>
                      <a:pt x="795" y="650"/>
                    </a:lnTo>
                    <a:lnTo>
                      <a:pt x="795" y="648"/>
                    </a:lnTo>
                    <a:lnTo>
                      <a:pt x="796" y="648"/>
                    </a:lnTo>
                    <a:lnTo>
                      <a:pt x="796" y="645"/>
                    </a:lnTo>
                    <a:lnTo>
                      <a:pt x="798" y="646"/>
                    </a:lnTo>
                    <a:lnTo>
                      <a:pt x="800" y="645"/>
                    </a:lnTo>
                    <a:lnTo>
                      <a:pt x="802" y="645"/>
                    </a:lnTo>
                    <a:lnTo>
                      <a:pt x="804" y="645"/>
                    </a:lnTo>
                    <a:lnTo>
                      <a:pt x="805" y="643"/>
                    </a:lnTo>
                    <a:lnTo>
                      <a:pt x="807" y="645"/>
                    </a:lnTo>
                    <a:lnTo>
                      <a:pt x="811" y="639"/>
                    </a:lnTo>
                    <a:lnTo>
                      <a:pt x="813" y="636"/>
                    </a:lnTo>
                    <a:lnTo>
                      <a:pt x="813" y="636"/>
                    </a:lnTo>
                    <a:lnTo>
                      <a:pt x="805" y="638"/>
                    </a:lnTo>
                    <a:lnTo>
                      <a:pt x="786" y="636"/>
                    </a:lnTo>
                    <a:lnTo>
                      <a:pt x="768" y="629"/>
                    </a:lnTo>
                    <a:lnTo>
                      <a:pt x="766" y="629"/>
                    </a:lnTo>
                    <a:lnTo>
                      <a:pt x="766" y="625"/>
                    </a:lnTo>
                    <a:lnTo>
                      <a:pt x="764" y="627"/>
                    </a:lnTo>
                    <a:lnTo>
                      <a:pt x="761" y="629"/>
                    </a:lnTo>
                    <a:lnTo>
                      <a:pt x="759" y="625"/>
                    </a:lnTo>
                    <a:lnTo>
                      <a:pt x="743" y="634"/>
                    </a:lnTo>
                    <a:lnTo>
                      <a:pt x="738" y="630"/>
                    </a:lnTo>
                    <a:lnTo>
                      <a:pt x="730" y="634"/>
                    </a:lnTo>
                    <a:lnTo>
                      <a:pt x="729" y="641"/>
                    </a:lnTo>
                    <a:lnTo>
                      <a:pt x="707" y="639"/>
                    </a:lnTo>
                    <a:lnTo>
                      <a:pt x="713" y="636"/>
                    </a:lnTo>
                    <a:lnTo>
                      <a:pt x="718" y="638"/>
                    </a:lnTo>
                    <a:lnTo>
                      <a:pt x="732" y="629"/>
                    </a:lnTo>
                    <a:lnTo>
                      <a:pt x="738" y="629"/>
                    </a:lnTo>
                    <a:lnTo>
                      <a:pt x="741" y="625"/>
                    </a:lnTo>
                    <a:lnTo>
                      <a:pt x="739" y="621"/>
                    </a:lnTo>
                    <a:lnTo>
                      <a:pt x="711" y="623"/>
                    </a:lnTo>
                    <a:lnTo>
                      <a:pt x="707" y="620"/>
                    </a:lnTo>
                    <a:lnTo>
                      <a:pt x="702" y="620"/>
                    </a:lnTo>
                    <a:lnTo>
                      <a:pt x="713" y="616"/>
                    </a:lnTo>
                    <a:lnTo>
                      <a:pt x="714" y="613"/>
                    </a:lnTo>
                    <a:lnTo>
                      <a:pt x="716" y="604"/>
                    </a:lnTo>
                    <a:lnTo>
                      <a:pt x="713" y="598"/>
                    </a:lnTo>
                    <a:lnTo>
                      <a:pt x="714" y="596"/>
                    </a:lnTo>
                    <a:lnTo>
                      <a:pt x="720" y="596"/>
                    </a:lnTo>
                    <a:lnTo>
                      <a:pt x="722" y="598"/>
                    </a:lnTo>
                    <a:lnTo>
                      <a:pt x="723" y="591"/>
                    </a:lnTo>
                    <a:lnTo>
                      <a:pt x="727" y="596"/>
                    </a:lnTo>
                    <a:lnTo>
                      <a:pt x="739" y="596"/>
                    </a:lnTo>
                    <a:lnTo>
                      <a:pt x="750" y="589"/>
                    </a:lnTo>
                    <a:lnTo>
                      <a:pt x="754" y="586"/>
                    </a:lnTo>
                    <a:lnTo>
                      <a:pt x="752" y="580"/>
                    </a:lnTo>
                    <a:lnTo>
                      <a:pt x="757" y="584"/>
                    </a:lnTo>
                    <a:lnTo>
                      <a:pt x="755" y="575"/>
                    </a:lnTo>
                    <a:lnTo>
                      <a:pt x="752" y="571"/>
                    </a:lnTo>
                    <a:lnTo>
                      <a:pt x="745" y="570"/>
                    </a:lnTo>
                    <a:lnTo>
                      <a:pt x="739" y="571"/>
                    </a:lnTo>
                    <a:lnTo>
                      <a:pt x="734" y="568"/>
                    </a:lnTo>
                    <a:lnTo>
                      <a:pt x="729" y="570"/>
                    </a:lnTo>
                    <a:lnTo>
                      <a:pt x="729" y="566"/>
                    </a:lnTo>
                    <a:lnTo>
                      <a:pt x="722" y="563"/>
                    </a:lnTo>
                    <a:lnTo>
                      <a:pt x="725" y="561"/>
                    </a:lnTo>
                    <a:lnTo>
                      <a:pt x="723" y="554"/>
                    </a:lnTo>
                    <a:lnTo>
                      <a:pt x="730" y="559"/>
                    </a:lnTo>
                    <a:lnTo>
                      <a:pt x="736" y="564"/>
                    </a:lnTo>
                    <a:lnTo>
                      <a:pt x="741" y="566"/>
                    </a:lnTo>
                    <a:lnTo>
                      <a:pt x="745" y="563"/>
                    </a:lnTo>
                    <a:lnTo>
                      <a:pt x="748" y="566"/>
                    </a:lnTo>
                    <a:lnTo>
                      <a:pt x="754" y="566"/>
                    </a:lnTo>
                    <a:lnTo>
                      <a:pt x="764" y="579"/>
                    </a:lnTo>
                    <a:lnTo>
                      <a:pt x="770" y="577"/>
                    </a:lnTo>
                    <a:lnTo>
                      <a:pt x="772" y="580"/>
                    </a:lnTo>
                    <a:lnTo>
                      <a:pt x="773" y="586"/>
                    </a:lnTo>
                    <a:lnTo>
                      <a:pt x="779" y="591"/>
                    </a:lnTo>
                    <a:lnTo>
                      <a:pt x="780" y="607"/>
                    </a:lnTo>
                    <a:lnTo>
                      <a:pt x="784" y="614"/>
                    </a:lnTo>
                    <a:lnTo>
                      <a:pt x="791" y="620"/>
                    </a:lnTo>
                    <a:lnTo>
                      <a:pt x="798" y="621"/>
                    </a:lnTo>
                    <a:lnTo>
                      <a:pt x="804" y="621"/>
                    </a:lnTo>
                    <a:lnTo>
                      <a:pt x="805" y="604"/>
                    </a:lnTo>
                    <a:lnTo>
                      <a:pt x="807" y="604"/>
                    </a:lnTo>
                    <a:lnTo>
                      <a:pt x="809" y="618"/>
                    </a:lnTo>
                    <a:lnTo>
                      <a:pt x="814" y="618"/>
                    </a:lnTo>
                    <a:lnTo>
                      <a:pt x="816" y="621"/>
                    </a:lnTo>
                    <a:lnTo>
                      <a:pt x="820" y="620"/>
                    </a:lnTo>
                    <a:lnTo>
                      <a:pt x="820" y="614"/>
                    </a:lnTo>
                    <a:lnTo>
                      <a:pt x="818" y="614"/>
                    </a:lnTo>
                    <a:lnTo>
                      <a:pt x="818" y="609"/>
                    </a:lnTo>
                    <a:lnTo>
                      <a:pt x="816" y="604"/>
                    </a:lnTo>
                    <a:lnTo>
                      <a:pt x="818" y="602"/>
                    </a:lnTo>
                    <a:lnTo>
                      <a:pt x="816" y="596"/>
                    </a:lnTo>
                    <a:lnTo>
                      <a:pt x="818" y="595"/>
                    </a:lnTo>
                    <a:lnTo>
                      <a:pt x="816" y="591"/>
                    </a:lnTo>
                    <a:lnTo>
                      <a:pt x="813" y="591"/>
                    </a:lnTo>
                    <a:lnTo>
                      <a:pt x="816" y="589"/>
                    </a:lnTo>
                    <a:lnTo>
                      <a:pt x="816" y="584"/>
                    </a:lnTo>
                    <a:lnTo>
                      <a:pt x="816" y="580"/>
                    </a:lnTo>
                    <a:lnTo>
                      <a:pt x="818" y="579"/>
                    </a:lnTo>
                    <a:lnTo>
                      <a:pt x="818" y="570"/>
                    </a:lnTo>
                    <a:lnTo>
                      <a:pt x="816" y="568"/>
                    </a:lnTo>
                    <a:lnTo>
                      <a:pt x="811" y="573"/>
                    </a:lnTo>
                    <a:lnTo>
                      <a:pt x="809" y="571"/>
                    </a:lnTo>
                    <a:lnTo>
                      <a:pt x="807" y="580"/>
                    </a:lnTo>
                    <a:lnTo>
                      <a:pt x="805" y="580"/>
                    </a:lnTo>
                    <a:lnTo>
                      <a:pt x="805" y="571"/>
                    </a:lnTo>
                    <a:lnTo>
                      <a:pt x="811" y="563"/>
                    </a:lnTo>
                    <a:lnTo>
                      <a:pt x="813" y="559"/>
                    </a:lnTo>
                    <a:lnTo>
                      <a:pt x="811" y="559"/>
                    </a:lnTo>
                    <a:lnTo>
                      <a:pt x="805" y="564"/>
                    </a:lnTo>
                    <a:lnTo>
                      <a:pt x="804" y="566"/>
                    </a:lnTo>
                    <a:lnTo>
                      <a:pt x="805" y="559"/>
                    </a:lnTo>
                    <a:lnTo>
                      <a:pt x="805" y="555"/>
                    </a:lnTo>
                    <a:lnTo>
                      <a:pt x="800" y="559"/>
                    </a:lnTo>
                    <a:lnTo>
                      <a:pt x="796" y="564"/>
                    </a:lnTo>
                    <a:lnTo>
                      <a:pt x="795" y="564"/>
                    </a:lnTo>
                    <a:lnTo>
                      <a:pt x="798" y="559"/>
                    </a:lnTo>
                    <a:lnTo>
                      <a:pt x="802" y="555"/>
                    </a:lnTo>
                    <a:lnTo>
                      <a:pt x="804" y="548"/>
                    </a:lnTo>
                    <a:lnTo>
                      <a:pt x="795" y="545"/>
                    </a:lnTo>
                    <a:lnTo>
                      <a:pt x="793" y="541"/>
                    </a:lnTo>
                    <a:lnTo>
                      <a:pt x="786" y="538"/>
                    </a:lnTo>
                    <a:lnTo>
                      <a:pt x="784" y="534"/>
                    </a:lnTo>
                    <a:lnTo>
                      <a:pt x="772" y="521"/>
                    </a:lnTo>
                    <a:lnTo>
                      <a:pt x="768" y="521"/>
                    </a:lnTo>
                    <a:lnTo>
                      <a:pt x="763" y="525"/>
                    </a:lnTo>
                    <a:lnTo>
                      <a:pt x="761" y="529"/>
                    </a:lnTo>
                    <a:lnTo>
                      <a:pt x="761" y="534"/>
                    </a:lnTo>
                    <a:lnTo>
                      <a:pt x="757" y="539"/>
                    </a:lnTo>
                    <a:lnTo>
                      <a:pt x="761" y="525"/>
                    </a:lnTo>
                    <a:lnTo>
                      <a:pt x="757" y="523"/>
                    </a:lnTo>
                    <a:lnTo>
                      <a:pt x="757" y="521"/>
                    </a:lnTo>
                    <a:lnTo>
                      <a:pt x="770" y="518"/>
                    </a:lnTo>
                    <a:lnTo>
                      <a:pt x="768" y="507"/>
                    </a:lnTo>
                    <a:lnTo>
                      <a:pt x="759" y="502"/>
                    </a:lnTo>
                    <a:lnTo>
                      <a:pt x="754" y="502"/>
                    </a:lnTo>
                    <a:lnTo>
                      <a:pt x="743" y="511"/>
                    </a:lnTo>
                    <a:lnTo>
                      <a:pt x="743" y="511"/>
                    </a:lnTo>
                    <a:lnTo>
                      <a:pt x="743" y="505"/>
                    </a:lnTo>
                    <a:lnTo>
                      <a:pt x="736" y="507"/>
                    </a:lnTo>
                    <a:lnTo>
                      <a:pt x="739" y="505"/>
                    </a:lnTo>
                    <a:lnTo>
                      <a:pt x="741" y="504"/>
                    </a:lnTo>
                    <a:lnTo>
                      <a:pt x="738" y="500"/>
                    </a:lnTo>
                    <a:lnTo>
                      <a:pt x="747" y="502"/>
                    </a:lnTo>
                    <a:lnTo>
                      <a:pt x="752" y="500"/>
                    </a:lnTo>
                    <a:lnTo>
                      <a:pt x="757" y="496"/>
                    </a:lnTo>
                    <a:lnTo>
                      <a:pt x="763" y="496"/>
                    </a:lnTo>
                    <a:lnTo>
                      <a:pt x="766" y="489"/>
                    </a:lnTo>
                    <a:lnTo>
                      <a:pt x="763" y="488"/>
                    </a:lnTo>
                    <a:lnTo>
                      <a:pt x="755" y="486"/>
                    </a:lnTo>
                    <a:lnTo>
                      <a:pt x="752" y="482"/>
                    </a:lnTo>
                    <a:lnTo>
                      <a:pt x="748" y="480"/>
                    </a:lnTo>
                    <a:lnTo>
                      <a:pt x="741" y="482"/>
                    </a:lnTo>
                    <a:lnTo>
                      <a:pt x="736" y="486"/>
                    </a:lnTo>
                    <a:lnTo>
                      <a:pt x="734" y="482"/>
                    </a:lnTo>
                    <a:lnTo>
                      <a:pt x="739" y="480"/>
                    </a:lnTo>
                    <a:lnTo>
                      <a:pt x="741" y="477"/>
                    </a:lnTo>
                    <a:lnTo>
                      <a:pt x="736" y="475"/>
                    </a:lnTo>
                    <a:lnTo>
                      <a:pt x="741" y="473"/>
                    </a:lnTo>
                    <a:lnTo>
                      <a:pt x="747" y="477"/>
                    </a:lnTo>
                    <a:lnTo>
                      <a:pt x="752" y="477"/>
                    </a:lnTo>
                    <a:lnTo>
                      <a:pt x="757" y="471"/>
                    </a:lnTo>
                    <a:lnTo>
                      <a:pt x="761" y="468"/>
                    </a:lnTo>
                    <a:lnTo>
                      <a:pt x="768" y="464"/>
                    </a:lnTo>
                    <a:lnTo>
                      <a:pt x="766" y="455"/>
                    </a:lnTo>
                    <a:lnTo>
                      <a:pt x="772" y="459"/>
                    </a:lnTo>
                    <a:lnTo>
                      <a:pt x="775" y="459"/>
                    </a:lnTo>
                    <a:lnTo>
                      <a:pt x="775" y="448"/>
                    </a:lnTo>
                    <a:lnTo>
                      <a:pt x="779" y="446"/>
                    </a:lnTo>
                    <a:lnTo>
                      <a:pt x="780" y="448"/>
                    </a:lnTo>
                    <a:lnTo>
                      <a:pt x="782" y="455"/>
                    </a:lnTo>
                    <a:lnTo>
                      <a:pt x="796" y="471"/>
                    </a:lnTo>
                    <a:lnTo>
                      <a:pt x="807" y="477"/>
                    </a:lnTo>
                    <a:lnTo>
                      <a:pt x="811" y="477"/>
                    </a:lnTo>
                    <a:lnTo>
                      <a:pt x="813" y="471"/>
                    </a:lnTo>
                    <a:lnTo>
                      <a:pt x="818" y="470"/>
                    </a:lnTo>
                    <a:lnTo>
                      <a:pt x="823" y="463"/>
                    </a:lnTo>
                    <a:lnTo>
                      <a:pt x="829" y="466"/>
                    </a:lnTo>
                    <a:lnTo>
                      <a:pt x="836" y="466"/>
                    </a:lnTo>
                    <a:lnTo>
                      <a:pt x="838" y="463"/>
                    </a:lnTo>
                    <a:lnTo>
                      <a:pt x="838" y="459"/>
                    </a:lnTo>
                    <a:lnTo>
                      <a:pt x="838" y="450"/>
                    </a:lnTo>
                    <a:lnTo>
                      <a:pt x="839" y="446"/>
                    </a:lnTo>
                    <a:lnTo>
                      <a:pt x="839" y="443"/>
                    </a:lnTo>
                    <a:lnTo>
                      <a:pt x="821" y="436"/>
                    </a:lnTo>
                    <a:lnTo>
                      <a:pt x="820" y="432"/>
                    </a:lnTo>
                    <a:lnTo>
                      <a:pt x="813" y="434"/>
                    </a:lnTo>
                    <a:lnTo>
                      <a:pt x="807" y="432"/>
                    </a:lnTo>
                    <a:lnTo>
                      <a:pt x="807" y="430"/>
                    </a:lnTo>
                    <a:lnTo>
                      <a:pt x="809" y="429"/>
                    </a:lnTo>
                    <a:lnTo>
                      <a:pt x="809" y="425"/>
                    </a:lnTo>
                    <a:lnTo>
                      <a:pt x="813" y="421"/>
                    </a:lnTo>
                    <a:lnTo>
                      <a:pt x="811" y="418"/>
                    </a:lnTo>
                    <a:lnTo>
                      <a:pt x="805" y="418"/>
                    </a:lnTo>
                    <a:lnTo>
                      <a:pt x="814" y="414"/>
                    </a:lnTo>
                    <a:lnTo>
                      <a:pt x="813" y="402"/>
                    </a:lnTo>
                    <a:lnTo>
                      <a:pt x="816" y="404"/>
                    </a:lnTo>
                    <a:lnTo>
                      <a:pt x="818" y="407"/>
                    </a:lnTo>
                    <a:lnTo>
                      <a:pt x="827" y="407"/>
                    </a:lnTo>
                    <a:lnTo>
                      <a:pt x="832" y="407"/>
                    </a:lnTo>
                    <a:lnTo>
                      <a:pt x="836" y="407"/>
                    </a:lnTo>
                    <a:lnTo>
                      <a:pt x="841" y="409"/>
                    </a:lnTo>
                    <a:lnTo>
                      <a:pt x="845" y="420"/>
                    </a:lnTo>
                    <a:lnTo>
                      <a:pt x="852" y="421"/>
                    </a:lnTo>
                    <a:lnTo>
                      <a:pt x="861" y="409"/>
                    </a:lnTo>
                    <a:lnTo>
                      <a:pt x="859" y="405"/>
                    </a:lnTo>
                    <a:lnTo>
                      <a:pt x="855" y="402"/>
                    </a:lnTo>
                    <a:lnTo>
                      <a:pt x="854" y="396"/>
                    </a:lnTo>
                    <a:lnTo>
                      <a:pt x="846" y="400"/>
                    </a:lnTo>
                    <a:lnTo>
                      <a:pt x="843" y="396"/>
                    </a:lnTo>
                    <a:lnTo>
                      <a:pt x="834" y="395"/>
                    </a:lnTo>
                    <a:lnTo>
                      <a:pt x="829" y="396"/>
                    </a:lnTo>
                    <a:lnTo>
                      <a:pt x="829" y="395"/>
                    </a:lnTo>
                    <a:lnTo>
                      <a:pt x="832" y="393"/>
                    </a:lnTo>
                    <a:lnTo>
                      <a:pt x="834" y="373"/>
                    </a:lnTo>
                    <a:lnTo>
                      <a:pt x="832" y="371"/>
                    </a:lnTo>
                    <a:lnTo>
                      <a:pt x="829" y="371"/>
                    </a:lnTo>
                    <a:lnTo>
                      <a:pt x="823" y="375"/>
                    </a:lnTo>
                    <a:lnTo>
                      <a:pt x="820" y="375"/>
                    </a:lnTo>
                    <a:lnTo>
                      <a:pt x="825" y="370"/>
                    </a:lnTo>
                    <a:lnTo>
                      <a:pt x="832" y="366"/>
                    </a:lnTo>
                    <a:lnTo>
                      <a:pt x="836" y="366"/>
                    </a:lnTo>
                    <a:lnTo>
                      <a:pt x="836" y="363"/>
                    </a:lnTo>
                    <a:lnTo>
                      <a:pt x="821" y="348"/>
                    </a:lnTo>
                    <a:lnTo>
                      <a:pt x="816" y="348"/>
                    </a:lnTo>
                    <a:lnTo>
                      <a:pt x="813" y="345"/>
                    </a:lnTo>
                    <a:lnTo>
                      <a:pt x="821" y="345"/>
                    </a:lnTo>
                    <a:lnTo>
                      <a:pt x="816" y="339"/>
                    </a:lnTo>
                    <a:lnTo>
                      <a:pt x="843" y="354"/>
                    </a:lnTo>
                    <a:lnTo>
                      <a:pt x="845" y="359"/>
                    </a:lnTo>
                    <a:lnTo>
                      <a:pt x="846" y="364"/>
                    </a:lnTo>
                    <a:lnTo>
                      <a:pt x="850" y="366"/>
                    </a:lnTo>
                    <a:lnTo>
                      <a:pt x="852" y="366"/>
                    </a:lnTo>
                    <a:lnTo>
                      <a:pt x="854" y="329"/>
                    </a:lnTo>
                    <a:lnTo>
                      <a:pt x="845" y="318"/>
                    </a:lnTo>
                    <a:lnTo>
                      <a:pt x="841" y="318"/>
                    </a:lnTo>
                    <a:lnTo>
                      <a:pt x="838" y="318"/>
                    </a:lnTo>
                    <a:lnTo>
                      <a:pt x="834" y="314"/>
                    </a:lnTo>
                    <a:lnTo>
                      <a:pt x="829" y="314"/>
                    </a:lnTo>
                    <a:lnTo>
                      <a:pt x="829" y="311"/>
                    </a:lnTo>
                    <a:lnTo>
                      <a:pt x="841" y="311"/>
                    </a:lnTo>
                    <a:lnTo>
                      <a:pt x="845" y="309"/>
                    </a:lnTo>
                    <a:lnTo>
                      <a:pt x="850" y="307"/>
                    </a:lnTo>
                    <a:lnTo>
                      <a:pt x="850" y="304"/>
                    </a:lnTo>
                    <a:lnTo>
                      <a:pt x="846" y="296"/>
                    </a:lnTo>
                    <a:lnTo>
                      <a:pt x="843" y="296"/>
                    </a:lnTo>
                    <a:lnTo>
                      <a:pt x="838" y="296"/>
                    </a:lnTo>
                    <a:lnTo>
                      <a:pt x="829" y="291"/>
                    </a:lnTo>
                    <a:lnTo>
                      <a:pt x="836" y="302"/>
                    </a:lnTo>
                    <a:lnTo>
                      <a:pt x="832" y="300"/>
                    </a:lnTo>
                    <a:lnTo>
                      <a:pt x="829" y="296"/>
                    </a:lnTo>
                    <a:lnTo>
                      <a:pt x="827" y="293"/>
                    </a:lnTo>
                    <a:lnTo>
                      <a:pt x="829" y="300"/>
                    </a:lnTo>
                    <a:lnTo>
                      <a:pt x="823" y="298"/>
                    </a:lnTo>
                    <a:lnTo>
                      <a:pt x="823" y="296"/>
                    </a:lnTo>
                    <a:lnTo>
                      <a:pt x="820" y="295"/>
                    </a:lnTo>
                    <a:lnTo>
                      <a:pt x="820" y="288"/>
                    </a:lnTo>
                    <a:lnTo>
                      <a:pt x="820" y="288"/>
                    </a:lnTo>
                    <a:lnTo>
                      <a:pt x="820" y="284"/>
                    </a:lnTo>
                    <a:lnTo>
                      <a:pt x="809" y="284"/>
                    </a:lnTo>
                    <a:lnTo>
                      <a:pt x="805" y="282"/>
                    </a:lnTo>
                    <a:lnTo>
                      <a:pt x="807" y="280"/>
                    </a:lnTo>
                    <a:lnTo>
                      <a:pt x="818" y="282"/>
                    </a:lnTo>
                    <a:lnTo>
                      <a:pt x="814" y="280"/>
                    </a:lnTo>
                    <a:lnTo>
                      <a:pt x="816" y="277"/>
                    </a:lnTo>
                    <a:lnTo>
                      <a:pt x="813" y="275"/>
                    </a:lnTo>
                    <a:lnTo>
                      <a:pt x="811" y="271"/>
                    </a:lnTo>
                    <a:lnTo>
                      <a:pt x="809" y="271"/>
                    </a:lnTo>
                    <a:lnTo>
                      <a:pt x="805" y="275"/>
                    </a:lnTo>
                    <a:lnTo>
                      <a:pt x="805" y="271"/>
                    </a:lnTo>
                    <a:lnTo>
                      <a:pt x="804" y="264"/>
                    </a:lnTo>
                    <a:lnTo>
                      <a:pt x="807" y="261"/>
                    </a:lnTo>
                    <a:lnTo>
                      <a:pt x="807" y="257"/>
                    </a:lnTo>
                    <a:lnTo>
                      <a:pt x="813" y="257"/>
                    </a:lnTo>
                    <a:lnTo>
                      <a:pt x="818" y="266"/>
                    </a:lnTo>
                    <a:lnTo>
                      <a:pt x="823" y="263"/>
                    </a:lnTo>
                    <a:lnTo>
                      <a:pt x="827" y="259"/>
                    </a:lnTo>
                    <a:lnTo>
                      <a:pt x="832" y="255"/>
                    </a:lnTo>
                    <a:lnTo>
                      <a:pt x="820" y="252"/>
                    </a:lnTo>
                    <a:lnTo>
                      <a:pt x="821" y="250"/>
                    </a:lnTo>
                    <a:lnTo>
                      <a:pt x="832" y="252"/>
                    </a:lnTo>
                    <a:lnTo>
                      <a:pt x="836" y="250"/>
                    </a:lnTo>
                    <a:lnTo>
                      <a:pt x="834" y="248"/>
                    </a:lnTo>
                    <a:lnTo>
                      <a:pt x="820" y="245"/>
                    </a:lnTo>
                    <a:lnTo>
                      <a:pt x="850" y="248"/>
                    </a:lnTo>
                    <a:lnTo>
                      <a:pt x="871" y="257"/>
                    </a:lnTo>
                    <a:lnTo>
                      <a:pt x="875" y="252"/>
                    </a:lnTo>
                    <a:lnTo>
                      <a:pt x="873" y="220"/>
                    </a:lnTo>
                    <a:lnTo>
                      <a:pt x="873" y="220"/>
                    </a:lnTo>
                    <a:lnTo>
                      <a:pt x="871" y="220"/>
                    </a:lnTo>
                    <a:lnTo>
                      <a:pt x="864" y="216"/>
                    </a:lnTo>
                    <a:lnTo>
                      <a:pt x="861" y="218"/>
                    </a:lnTo>
                    <a:lnTo>
                      <a:pt x="863" y="225"/>
                    </a:lnTo>
                    <a:lnTo>
                      <a:pt x="861" y="225"/>
                    </a:lnTo>
                    <a:lnTo>
                      <a:pt x="857" y="225"/>
                    </a:lnTo>
                    <a:lnTo>
                      <a:pt x="855" y="220"/>
                    </a:lnTo>
                    <a:lnTo>
                      <a:pt x="850" y="214"/>
                    </a:lnTo>
                    <a:lnTo>
                      <a:pt x="838" y="213"/>
                    </a:lnTo>
                    <a:lnTo>
                      <a:pt x="843" y="213"/>
                    </a:lnTo>
                    <a:lnTo>
                      <a:pt x="841" y="209"/>
                    </a:lnTo>
                    <a:lnTo>
                      <a:pt x="836" y="205"/>
                    </a:lnTo>
                    <a:lnTo>
                      <a:pt x="838" y="205"/>
                    </a:lnTo>
                    <a:lnTo>
                      <a:pt x="838" y="202"/>
                    </a:lnTo>
                    <a:lnTo>
                      <a:pt x="843" y="202"/>
                    </a:lnTo>
                    <a:lnTo>
                      <a:pt x="836" y="196"/>
                    </a:lnTo>
                    <a:lnTo>
                      <a:pt x="834" y="195"/>
                    </a:lnTo>
                    <a:lnTo>
                      <a:pt x="838" y="189"/>
                    </a:lnTo>
                    <a:lnTo>
                      <a:pt x="841" y="191"/>
                    </a:lnTo>
                    <a:lnTo>
                      <a:pt x="848" y="191"/>
                    </a:lnTo>
                    <a:lnTo>
                      <a:pt x="857" y="200"/>
                    </a:lnTo>
                    <a:lnTo>
                      <a:pt x="863" y="198"/>
                    </a:lnTo>
                    <a:lnTo>
                      <a:pt x="861" y="191"/>
                    </a:lnTo>
                    <a:lnTo>
                      <a:pt x="859" y="188"/>
                    </a:lnTo>
                    <a:lnTo>
                      <a:pt x="838" y="177"/>
                    </a:lnTo>
                    <a:lnTo>
                      <a:pt x="836" y="171"/>
                    </a:lnTo>
                    <a:lnTo>
                      <a:pt x="834" y="170"/>
                    </a:lnTo>
                    <a:lnTo>
                      <a:pt x="830" y="173"/>
                    </a:lnTo>
                    <a:lnTo>
                      <a:pt x="823" y="193"/>
                    </a:lnTo>
                    <a:lnTo>
                      <a:pt x="818" y="193"/>
                    </a:lnTo>
                    <a:lnTo>
                      <a:pt x="816" y="188"/>
                    </a:lnTo>
                    <a:lnTo>
                      <a:pt x="821" y="168"/>
                    </a:lnTo>
                    <a:lnTo>
                      <a:pt x="825" y="163"/>
                    </a:lnTo>
                    <a:lnTo>
                      <a:pt x="825" y="159"/>
                    </a:lnTo>
                    <a:lnTo>
                      <a:pt x="823" y="155"/>
                    </a:lnTo>
                    <a:lnTo>
                      <a:pt x="830" y="120"/>
                    </a:lnTo>
                    <a:lnTo>
                      <a:pt x="827" y="120"/>
                    </a:lnTo>
                    <a:lnTo>
                      <a:pt x="825" y="118"/>
                    </a:lnTo>
                    <a:lnTo>
                      <a:pt x="829" y="116"/>
                    </a:lnTo>
                    <a:lnTo>
                      <a:pt x="829" y="109"/>
                    </a:lnTo>
                    <a:lnTo>
                      <a:pt x="829" y="105"/>
                    </a:lnTo>
                    <a:lnTo>
                      <a:pt x="829" y="104"/>
                    </a:lnTo>
                    <a:lnTo>
                      <a:pt x="832" y="105"/>
                    </a:lnTo>
                    <a:lnTo>
                      <a:pt x="838" y="100"/>
                    </a:lnTo>
                    <a:lnTo>
                      <a:pt x="843" y="102"/>
                    </a:lnTo>
                    <a:lnTo>
                      <a:pt x="848" y="96"/>
                    </a:lnTo>
                    <a:lnTo>
                      <a:pt x="846" y="79"/>
                    </a:lnTo>
                    <a:lnTo>
                      <a:pt x="848" y="79"/>
                    </a:lnTo>
                    <a:lnTo>
                      <a:pt x="852" y="77"/>
                    </a:lnTo>
                    <a:lnTo>
                      <a:pt x="852" y="79"/>
                    </a:lnTo>
                    <a:lnTo>
                      <a:pt x="854" y="79"/>
                    </a:lnTo>
                    <a:lnTo>
                      <a:pt x="854" y="71"/>
                    </a:lnTo>
                    <a:lnTo>
                      <a:pt x="855" y="68"/>
                    </a:lnTo>
                    <a:lnTo>
                      <a:pt x="857" y="66"/>
                    </a:lnTo>
                    <a:lnTo>
                      <a:pt x="857" y="71"/>
                    </a:lnTo>
                    <a:lnTo>
                      <a:pt x="861" y="63"/>
                    </a:lnTo>
                    <a:lnTo>
                      <a:pt x="854" y="61"/>
                    </a:lnTo>
                    <a:lnTo>
                      <a:pt x="848" y="75"/>
                    </a:lnTo>
                    <a:lnTo>
                      <a:pt x="852" y="52"/>
                    </a:lnTo>
                    <a:lnTo>
                      <a:pt x="850" y="50"/>
                    </a:lnTo>
                    <a:lnTo>
                      <a:pt x="854" y="30"/>
                    </a:lnTo>
                    <a:lnTo>
                      <a:pt x="857" y="23"/>
                    </a:lnTo>
                    <a:lnTo>
                      <a:pt x="859" y="21"/>
                    </a:lnTo>
                    <a:lnTo>
                      <a:pt x="870" y="25"/>
                    </a:lnTo>
                    <a:lnTo>
                      <a:pt x="877" y="21"/>
                    </a:lnTo>
                    <a:lnTo>
                      <a:pt x="880" y="14"/>
                    </a:lnTo>
                    <a:lnTo>
                      <a:pt x="880" y="11"/>
                    </a:lnTo>
                    <a:lnTo>
                      <a:pt x="884" y="5"/>
                    </a:lnTo>
                    <a:lnTo>
                      <a:pt x="884" y="0"/>
                    </a:lnTo>
                    <a:lnTo>
                      <a:pt x="886" y="0"/>
                    </a:lnTo>
                    <a:lnTo>
                      <a:pt x="852" y="0"/>
                    </a:lnTo>
                    <a:lnTo>
                      <a:pt x="846" y="7"/>
                    </a:lnTo>
                    <a:lnTo>
                      <a:pt x="845" y="13"/>
                    </a:lnTo>
                    <a:lnTo>
                      <a:pt x="845" y="18"/>
                    </a:lnTo>
                    <a:lnTo>
                      <a:pt x="848" y="18"/>
                    </a:lnTo>
                    <a:lnTo>
                      <a:pt x="843" y="21"/>
                    </a:lnTo>
                    <a:lnTo>
                      <a:pt x="839" y="14"/>
                    </a:lnTo>
                    <a:lnTo>
                      <a:pt x="836" y="13"/>
                    </a:lnTo>
                    <a:lnTo>
                      <a:pt x="839" y="5"/>
                    </a:lnTo>
                    <a:lnTo>
                      <a:pt x="839" y="2"/>
                    </a:lnTo>
                    <a:lnTo>
                      <a:pt x="839" y="0"/>
                    </a:lnTo>
                    <a:lnTo>
                      <a:pt x="131" y="0"/>
                    </a:lnTo>
                    <a:lnTo>
                      <a:pt x="125" y="5"/>
                    </a:lnTo>
                    <a:lnTo>
                      <a:pt x="125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1745"/>
              <p:cNvSpPr>
                <a:spLocks/>
              </p:cNvSpPr>
              <p:nvPr/>
            </p:nvSpPr>
            <p:spPr bwMode="auto">
              <a:xfrm>
                <a:off x="1666" y="1791"/>
                <a:ext cx="43" cy="22"/>
              </a:xfrm>
              <a:custGeom>
                <a:avLst/>
                <a:gdLst>
                  <a:gd name="T0" fmla="*/ 9 w 43"/>
                  <a:gd name="T1" fmla="*/ 2 h 22"/>
                  <a:gd name="T2" fmla="*/ 30 w 43"/>
                  <a:gd name="T3" fmla="*/ 9 h 22"/>
                  <a:gd name="T4" fmla="*/ 36 w 43"/>
                  <a:gd name="T5" fmla="*/ 13 h 22"/>
                  <a:gd name="T6" fmla="*/ 37 w 43"/>
                  <a:gd name="T7" fmla="*/ 15 h 22"/>
                  <a:gd name="T8" fmla="*/ 39 w 43"/>
                  <a:gd name="T9" fmla="*/ 15 h 22"/>
                  <a:gd name="T10" fmla="*/ 41 w 43"/>
                  <a:gd name="T11" fmla="*/ 15 h 22"/>
                  <a:gd name="T12" fmla="*/ 41 w 43"/>
                  <a:gd name="T13" fmla="*/ 16 h 22"/>
                  <a:gd name="T14" fmla="*/ 41 w 43"/>
                  <a:gd name="T15" fmla="*/ 16 h 22"/>
                  <a:gd name="T16" fmla="*/ 43 w 43"/>
                  <a:gd name="T17" fmla="*/ 18 h 22"/>
                  <a:gd name="T18" fmla="*/ 43 w 43"/>
                  <a:gd name="T19" fmla="*/ 20 h 22"/>
                  <a:gd name="T20" fmla="*/ 41 w 43"/>
                  <a:gd name="T21" fmla="*/ 22 h 22"/>
                  <a:gd name="T22" fmla="*/ 27 w 43"/>
                  <a:gd name="T23" fmla="*/ 20 h 22"/>
                  <a:gd name="T24" fmla="*/ 16 w 43"/>
                  <a:gd name="T25" fmla="*/ 16 h 22"/>
                  <a:gd name="T26" fmla="*/ 14 w 43"/>
                  <a:gd name="T27" fmla="*/ 13 h 22"/>
                  <a:gd name="T28" fmla="*/ 12 w 43"/>
                  <a:gd name="T29" fmla="*/ 9 h 22"/>
                  <a:gd name="T30" fmla="*/ 0 w 43"/>
                  <a:gd name="T31" fmla="*/ 2 h 22"/>
                  <a:gd name="T32" fmla="*/ 0 w 43"/>
                  <a:gd name="T33" fmla="*/ 0 h 22"/>
                  <a:gd name="T34" fmla="*/ 3 w 43"/>
                  <a:gd name="T35" fmla="*/ 0 h 22"/>
                  <a:gd name="T36" fmla="*/ 9 w 43"/>
                  <a:gd name="T3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2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1746"/>
              <p:cNvSpPr>
                <a:spLocks/>
              </p:cNvSpPr>
              <p:nvPr/>
            </p:nvSpPr>
            <p:spPr bwMode="auto">
              <a:xfrm>
                <a:off x="1666" y="1791"/>
                <a:ext cx="43" cy="22"/>
              </a:xfrm>
              <a:custGeom>
                <a:avLst/>
                <a:gdLst>
                  <a:gd name="T0" fmla="*/ 9 w 43"/>
                  <a:gd name="T1" fmla="*/ 2 h 22"/>
                  <a:gd name="T2" fmla="*/ 30 w 43"/>
                  <a:gd name="T3" fmla="*/ 9 h 22"/>
                  <a:gd name="T4" fmla="*/ 36 w 43"/>
                  <a:gd name="T5" fmla="*/ 13 h 22"/>
                  <a:gd name="T6" fmla="*/ 37 w 43"/>
                  <a:gd name="T7" fmla="*/ 15 h 22"/>
                  <a:gd name="T8" fmla="*/ 39 w 43"/>
                  <a:gd name="T9" fmla="*/ 15 h 22"/>
                  <a:gd name="T10" fmla="*/ 41 w 43"/>
                  <a:gd name="T11" fmla="*/ 15 h 22"/>
                  <a:gd name="T12" fmla="*/ 41 w 43"/>
                  <a:gd name="T13" fmla="*/ 16 h 22"/>
                  <a:gd name="T14" fmla="*/ 41 w 43"/>
                  <a:gd name="T15" fmla="*/ 16 h 22"/>
                  <a:gd name="T16" fmla="*/ 43 w 43"/>
                  <a:gd name="T17" fmla="*/ 18 h 22"/>
                  <a:gd name="T18" fmla="*/ 43 w 43"/>
                  <a:gd name="T19" fmla="*/ 20 h 22"/>
                  <a:gd name="T20" fmla="*/ 41 w 43"/>
                  <a:gd name="T21" fmla="*/ 22 h 22"/>
                  <a:gd name="T22" fmla="*/ 27 w 43"/>
                  <a:gd name="T23" fmla="*/ 20 h 22"/>
                  <a:gd name="T24" fmla="*/ 16 w 43"/>
                  <a:gd name="T25" fmla="*/ 16 h 22"/>
                  <a:gd name="T26" fmla="*/ 14 w 43"/>
                  <a:gd name="T27" fmla="*/ 13 h 22"/>
                  <a:gd name="T28" fmla="*/ 12 w 43"/>
                  <a:gd name="T29" fmla="*/ 9 h 22"/>
                  <a:gd name="T30" fmla="*/ 0 w 43"/>
                  <a:gd name="T31" fmla="*/ 2 h 22"/>
                  <a:gd name="T32" fmla="*/ 0 w 43"/>
                  <a:gd name="T33" fmla="*/ 0 h 22"/>
                  <a:gd name="T34" fmla="*/ 3 w 43"/>
                  <a:gd name="T35" fmla="*/ 0 h 22"/>
                  <a:gd name="T36" fmla="*/ 9 w 43"/>
                  <a:gd name="T3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2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1747"/>
              <p:cNvSpPr>
                <a:spLocks/>
              </p:cNvSpPr>
              <p:nvPr/>
            </p:nvSpPr>
            <p:spPr bwMode="auto">
              <a:xfrm>
                <a:off x="1748" y="1749"/>
                <a:ext cx="105" cy="123"/>
              </a:xfrm>
              <a:custGeom>
                <a:avLst/>
                <a:gdLst>
                  <a:gd name="T0" fmla="*/ 41 w 105"/>
                  <a:gd name="T1" fmla="*/ 10 h 123"/>
                  <a:gd name="T2" fmla="*/ 39 w 105"/>
                  <a:gd name="T3" fmla="*/ 14 h 123"/>
                  <a:gd name="T4" fmla="*/ 34 w 105"/>
                  <a:gd name="T5" fmla="*/ 23 h 123"/>
                  <a:gd name="T6" fmla="*/ 34 w 105"/>
                  <a:gd name="T7" fmla="*/ 26 h 123"/>
                  <a:gd name="T8" fmla="*/ 30 w 105"/>
                  <a:gd name="T9" fmla="*/ 35 h 123"/>
                  <a:gd name="T10" fmla="*/ 23 w 105"/>
                  <a:gd name="T11" fmla="*/ 48 h 123"/>
                  <a:gd name="T12" fmla="*/ 23 w 105"/>
                  <a:gd name="T13" fmla="*/ 53 h 123"/>
                  <a:gd name="T14" fmla="*/ 18 w 105"/>
                  <a:gd name="T15" fmla="*/ 58 h 123"/>
                  <a:gd name="T16" fmla="*/ 20 w 105"/>
                  <a:gd name="T17" fmla="*/ 62 h 123"/>
                  <a:gd name="T18" fmla="*/ 14 w 105"/>
                  <a:gd name="T19" fmla="*/ 64 h 123"/>
                  <a:gd name="T20" fmla="*/ 7 w 105"/>
                  <a:gd name="T21" fmla="*/ 75 h 123"/>
                  <a:gd name="T22" fmla="*/ 9 w 105"/>
                  <a:gd name="T23" fmla="*/ 78 h 123"/>
                  <a:gd name="T24" fmla="*/ 0 w 105"/>
                  <a:gd name="T25" fmla="*/ 92 h 123"/>
                  <a:gd name="T26" fmla="*/ 5 w 105"/>
                  <a:gd name="T27" fmla="*/ 101 h 123"/>
                  <a:gd name="T28" fmla="*/ 32 w 105"/>
                  <a:gd name="T29" fmla="*/ 100 h 123"/>
                  <a:gd name="T30" fmla="*/ 57 w 105"/>
                  <a:gd name="T31" fmla="*/ 94 h 123"/>
                  <a:gd name="T32" fmla="*/ 52 w 105"/>
                  <a:gd name="T33" fmla="*/ 103 h 123"/>
                  <a:gd name="T34" fmla="*/ 61 w 105"/>
                  <a:gd name="T35" fmla="*/ 103 h 123"/>
                  <a:gd name="T36" fmla="*/ 71 w 105"/>
                  <a:gd name="T37" fmla="*/ 100 h 123"/>
                  <a:gd name="T38" fmla="*/ 61 w 105"/>
                  <a:gd name="T39" fmla="*/ 110 h 123"/>
                  <a:gd name="T40" fmla="*/ 57 w 105"/>
                  <a:gd name="T41" fmla="*/ 117 h 123"/>
                  <a:gd name="T42" fmla="*/ 77 w 105"/>
                  <a:gd name="T43" fmla="*/ 103 h 123"/>
                  <a:gd name="T44" fmla="*/ 84 w 105"/>
                  <a:gd name="T45" fmla="*/ 92 h 123"/>
                  <a:gd name="T46" fmla="*/ 86 w 105"/>
                  <a:gd name="T47" fmla="*/ 117 h 123"/>
                  <a:gd name="T48" fmla="*/ 91 w 105"/>
                  <a:gd name="T49" fmla="*/ 116 h 123"/>
                  <a:gd name="T50" fmla="*/ 96 w 105"/>
                  <a:gd name="T51" fmla="*/ 121 h 123"/>
                  <a:gd name="T52" fmla="*/ 105 w 105"/>
                  <a:gd name="T53" fmla="*/ 98 h 123"/>
                  <a:gd name="T54" fmla="*/ 98 w 105"/>
                  <a:gd name="T55" fmla="*/ 101 h 123"/>
                  <a:gd name="T56" fmla="*/ 102 w 105"/>
                  <a:gd name="T57" fmla="*/ 89 h 123"/>
                  <a:gd name="T58" fmla="*/ 93 w 105"/>
                  <a:gd name="T59" fmla="*/ 98 h 123"/>
                  <a:gd name="T60" fmla="*/ 87 w 105"/>
                  <a:gd name="T61" fmla="*/ 96 h 123"/>
                  <a:gd name="T62" fmla="*/ 89 w 105"/>
                  <a:gd name="T63" fmla="*/ 87 h 123"/>
                  <a:gd name="T64" fmla="*/ 95 w 105"/>
                  <a:gd name="T65" fmla="*/ 80 h 123"/>
                  <a:gd name="T66" fmla="*/ 98 w 105"/>
                  <a:gd name="T67" fmla="*/ 75 h 123"/>
                  <a:gd name="T68" fmla="*/ 86 w 105"/>
                  <a:gd name="T69" fmla="*/ 80 h 123"/>
                  <a:gd name="T70" fmla="*/ 87 w 105"/>
                  <a:gd name="T71" fmla="*/ 71 h 123"/>
                  <a:gd name="T72" fmla="*/ 91 w 105"/>
                  <a:gd name="T73" fmla="*/ 64 h 123"/>
                  <a:gd name="T74" fmla="*/ 86 w 105"/>
                  <a:gd name="T75" fmla="*/ 55 h 123"/>
                  <a:gd name="T76" fmla="*/ 66 w 105"/>
                  <a:gd name="T77" fmla="*/ 60 h 123"/>
                  <a:gd name="T78" fmla="*/ 66 w 105"/>
                  <a:gd name="T79" fmla="*/ 53 h 123"/>
                  <a:gd name="T80" fmla="*/ 61 w 105"/>
                  <a:gd name="T81" fmla="*/ 55 h 123"/>
                  <a:gd name="T82" fmla="*/ 52 w 105"/>
                  <a:gd name="T83" fmla="*/ 50 h 123"/>
                  <a:gd name="T84" fmla="*/ 52 w 105"/>
                  <a:gd name="T85" fmla="*/ 42 h 123"/>
                  <a:gd name="T86" fmla="*/ 41 w 105"/>
                  <a:gd name="T87" fmla="*/ 51 h 123"/>
                  <a:gd name="T88" fmla="*/ 41 w 105"/>
                  <a:gd name="T89" fmla="*/ 41 h 123"/>
                  <a:gd name="T90" fmla="*/ 52 w 105"/>
                  <a:gd name="T91" fmla="*/ 21 h 123"/>
                  <a:gd name="T92" fmla="*/ 54 w 105"/>
                  <a:gd name="T93" fmla="*/ 10 h 123"/>
                  <a:gd name="T94" fmla="*/ 61 w 105"/>
                  <a:gd name="T95" fmla="*/ 3 h 123"/>
                  <a:gd name="T96" fmla="*/ 55 w 105"/>
                  <a:gd name="T97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23">
                    <a:moveTo>
                      <a:pt x="50" y="3"/>
                    </a:moveTo>
                    <a:lnTo>
                      <a:pt x="43" y="8"/>
                    </a:lnTo>
                    <a:lnTo>
                      <a:pt x="41" y="10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7" y="16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0" y="25"/>
                    </a:lnTo>
                    <a:lnTo>
                      <a:pt x="34" y="26"/>
                    </a:lnTo>
                    <a:lnTo>
                      <a:pt x="32" y="28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3" y="48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4" y="64"/>
                    </a:lnTo>
                    <a:lnTo>
                      <a:pt x="11" y="75"/>
                    </a:lnTo>
                    <a:lnTo>
                      <a:pt x="9" y="76"/>
                    </a:lnTo>
                    <a:lnTo>
                      <a:pt x="7" y="75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5" y="101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6"/>
                    </a:lnTo>
                    <a:lnTo>
                      <a:pt x="57" y="94"/>
                    </a:lnTo>
                    <a:lnTo>
                      <a:pt x="55" y="100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5" y="103"/>
                    </a:lnTo>
                    <a:lnTo>
                      <a:pt x="61" y="103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4" y="105"/>
                    </a:lnTo>
                    <a:lnTo>
                      <a:pt x="61" y="110"/>
                    </a:lnTo>
                    <a:lnTo>
                      <a:pt x="55" y="114"/>
                    </a:lnTo>
                    <a:lnTo>
                      <a:pt x="55" y="116"/>
                    </a:lnTo>
                    <a:lnTo>
                      <a:pt x="57" y="117"/>
                    </a:lnTo>
                    <a:lnTo>
                      <a:pt x="64" y="116"/>
                    </a:lnTo>
                    <a:lnTo>
                      <a:pt x="71" y="105"/>
                    </a:lnTo>
                    <a:lnTo>
                      <a:pt x="77" y="103"/>
                    </a:lnTo>
                    <a:lnTo>
                      <a:pt x="77" y="105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6" y="105"/>
                    </a:lnTo>
                    <a:lnTo>
                      <a:pt x="84" y="117"/>
                    </a:lnTo>
                    <a:lnTo>
                      <a:pt x="86" y="117"/>
                    </a:lnTo>
                    <a:lnTo>
                      <a:pt x="91" y="110"/>
                    </a:lnTo>
                    <a:lnTo>
                      <a:pt x="93" y="112"/>
                    </a:lnTo>
                    <a:lnTo>
                      <a:pt x="91" y="116"/>
                    </a:lnTo>
                    <a:lnTo>
                      <a:pt x="91" y="121"/>
                    </a:lnTo>
                    <a:lnTo>
                      <a:pt x="93" y="123"/>
                    </a:lnTo>
                    <a:lnTo>
                      <a:pt x="96" y="121"/>
                    </a:lnTo>
                    <a:lnTo>
                      <a:pt x="100" y="121"/>
                    </a:lnTo>
                    <a:lnTo>
                      <a:pt x="105" y="103"/>
                    </a:lnTo>
                    <a:lnTo>
                      <a:pt x="105" y="98"/>
                    </a:lnTo>
                    <a:lnTo>
                      <a:pt x="104" y="96"/>
                    </a:lnTo>
                    <a:lnTo>
                      <a:pt x="100" y="103"/>
                    </a:lnTo>
                    <a:lnTo>
                      <a:pt x="98" y="101"/>
                    </a:lnTo>
                    <a:lnTo>
                      <a:pt x="98" y="98"/>
                    </a:lnTo>
                    <a:lnTo>
                      <a:pt x="102" y="91"/>
                    </a:lnTo>
                    <a:lnTo>
                      <a:pt x="102" y="89"/>
                    </a:lnTo>
                    <a:lnTo>
                      <a:pt x="102" y="85"/>
                    </a:lnTo>
                    <a:lnTo>
                      <a:pt x="96" y="91"/>
                    </a:lnTo>
                    <a:lnTo>
                      <a:pt x="93" y="98"/>
                    </a:lnTo>
                    <a:lnTo>
                      <a:pt x="91" y="100"/>
                    </a:lnTo>
                    <a:lnTo>
                      <a:pt x="89" y="98"/>
                    </a:lnTo>
                    <a:lnTo>
                      <a:pt x="87" y="96"/>
                    </a:lnTo>
                    <a:lnTo>
                      <a:pt x="89" y="91"/>
                    </a:lnTo>
                    <a:lnTo>
                      <a:pt x="89" y="89"/>
                    </a:lnTo>
                    <a:lnTo>
                      <a:pt x="89" y="87"/>
                    </a:lnTo>
                    <a:lnTo>
                      <a:pt x="87" y="85"/>
                    </a:lnTo>
                    <a:lnTo>
                      <a:pt x="93" y="83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100" y="76"/>
                    </a:lnTo>
                    <a:lnTo>
                      <a:pt x="98" y="75"/>
                    </a:lnTo>
                    <a:lnTo>
                      <a:pt x="91" y="78"/>
                    </a:lnTo>
                    <a:lnTo>
                      <a:pt x="89" y="78"/>
                    </a:lnTo>
                    <a:lnTo>
                      <a:pt x="86" y="80"/>
                    </a:lnTo>
                    <a:lnTo>
                      <a:pt x="84" y="78"/>
                    </a:lnTo>
                    <a:lnTo>
                      <a:pt x="89" y="73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91" y="64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86" y="55"/>
                    </a:lnTo>
                    <a:lnTo>
                      <a:pt x="80" y="57"/>
                    </a:lnTo>
                    <a:lnTo>
                      <a:pt x="77" y="55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66" y="53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55" y="55"/>
                    </a:lnTo>
                    <a:lnTo>
                      <a:pt x="55" y="51"/>
                    </a:lnTo>
                    <a:lnTo>
                      <a:pt x="52" y="50"/>
                    </a:lnTo>
                    <a:lnTo>
                      <a:pt x="61" y="44"/>
                    </a:lnTo>
                    <a:lnTo>
                      <a:pt x="59" y="42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1"/>
                    </a:lnTo>
                    <a:lnTo>
                      <a:pt x="39" y="48"/>
                    </a:lnTo>
                    <a:lnTo>
                      <a:pt x="41" y="44"/>
                    </a:lnTo>
                    <a:lnTo>
                      <a:pt x="41" y="41"/>
                    </a:lnTo>
                    <a:lnTo>
                      <a:pt x="50" y="26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4" y="19"/>
                    </a:lnTo>
                    <a:lnTo>
                      <a:pt x="55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3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1748"/>
              <p:cNvSpPr>
                <a:spLocks/>
              </p:cNvSpPr>
              <p:nvPr/>
            </p:nvSpPr>
            <p:spPr bwMode="auto">
              <a:xfrm>
                <a:off x="1748" y="1749"/>
                <a:ext cx="105" cy="123"/>
              </a:xfrm>
              <a:custGeom>
                <a:avLst/>
                <a:gdLst>
                  <a:gd name="T0" fmla="*/ 41 w 105"/>
                  <a:gd name="T1" fmla="*/ 10 h 123"/>
                  <a:gd name="T2" fmla="*/ 39 w 105"/>
                  <a:gd name="T3" fmla="*/ 14 h 123"/>
                  <a:gd name="T4" fmla="*/ 34 w 105"/>
                  <a:gd name="T5" fmla="*/ 23 h 123"/>
                  <a:gd name="T6" fmla="*/ 34 w 105"/>
                  <a:gd name="T7" fmla="*/ 26 h 123"/>
                  <a:gd name="T8" fmla="*/ 30 w 105"/>
                  <a:gd name="T9" fmla="*/ 35 h 123"/>
                  <a:gd name="T10" fmla="*/ 23 w 105"/>
                  <a:gd name="T11" fmla="*/ 48 h 123"/>
                  <a:gd name="T12" fmla="*/ 23 w 105"/>
                  <a:gd name="T13" fmla="*/ 53 h 123"/>
                  <a:gd name="T14" fmla="*/ 18 w 105"/>
                  <a:gd name="T15" fmla="*/ 58 h 123"/>
                  <a:gd name="T16" fmla="*/ 20 w 105"/>
                  <a:gd name="T17" fmla="*/ 62 h 123"/>
                  <a:gd name="T18" fmla="*/ 14 w 105"/>
                  <a:gd name="T19" fmla="*/ 64 h 123"/>
                  <a:gd name="T20" fmla="*/ 7 w 105"/>
                  <a:gd name="T21" fmla="*/ 75 h 123"/>
                  <a:gd name="T22" fmla="*/ 9 w 105"/>
                  <a:gd name="T23" fmla="*/ 78 h 123"/>
                  <a:gd name="T24" fmla="*/ 0 w 105"/>
                  <a:gd name="T25" fmla="*/ 92 h 123"/>
                  <a:gd name="T26" fmla="*/ 5 w 105"/>
                  <a:gd name="T27" fmla="*/ 101 h 123"/>
                  <a:gd name="T28" fmla="*/ 32 w 105"/>
                  <a:gd name="T29" fmla="*/ 100 h 123"/>
                  <a:gd name="T30" fmla="*/ 57 w 105"/>
                  <a:gd name="T31" fmla="*/ 94 h 123"/>
                  <a:gd name="T32" fmla="*/ 52 w 105"/>
                  <a:gd name="T33" fmla="*/ 103 h 123"/>
                  <a:gd name="T34" fmla="*/ 61 w 105"/>
                  <a:gd name="T35" fmla="*/ 103 h 123"/>
                  <a:gd name="T36" fmla="*/ 71 w 105"/>
                  <a:gd name="T37" fmla="*/ 100 h 123"/>
                  <a:gd name="T38" fmla="*/ 61 w 105"/>
                  <a:gd name="T39" fmla="*/ 110 h 123"/>
                  <a:gd name="T40" fmla="*/ 57 w 105"/>
                  <a:gd name="T41" fmla="*/ 117 h 123"/>
                  <a:gd name="T42" fmla="*/ 77 w 105"/>
                  <a:gd name="T43" fmla="*/ 103 h 123"/>
                  <a:gd name="T44" fmla="*/ 84 w 105"/>
                  <a:gd name="T45" fmla="*/ 92 h 123"/>
                  <a:gd name="T46" fmla="*/ 86 w 105"/>
                  <a:gd name="T47" fmla="*/ 117 h 123"/>
                  <a:gd name="T48" fmla="*/ 91 w 105"/>
                  <a:gd name="T49" fmla="*/ 116 h 123"/>
                  <a:gd name="T50" fmla="*/ 96 w 105"/>
                  <a:gd name="T51" fmla="*/ 121 h 123"/>
                  <a:gd name="T52" fmla="*/ 105 w 105"/>
                  <a:gd name="T53" fmla="*/ 98 h 123"/>
                  <a:gd name="T54" fmla="*/ 98 w 105"/>
                  <a:gd name="T55" fmla="*/ 101 h 123"/>
                  <a:gd name="T56" fmla="*/ 102 w 105"/>
                  <a:gd name="T57" fmla="*/ 89 h 123"/>
                  <a:gd name="T58" fmla="*/ 93 w 105"/>
                  <a:gd name="T59" fmla="*/ 98 h 123"/>
                  <a:gd name="T60" fmla="*/ 87 w 105"/>
                  <a:gd name="T61" fmla="*/ 96 h 123"/>
                  <a:gd name="T62" fmla="*/ 89 w 105"/>
                  <a:gd name="T63" fmla="*/ 87 h 123"/>
                  <a:gd name="T64" fmla="*/ 95 w 105"/>
                  <a:gd name="T65" fmla="*/ 80 h 123"/>
                  <a:gd name="T66" fmla="*/ 98 w 105"/>
                  <a:gd name="T67" fmla="*/ 75 h 123"/>
                  <a:gd name="T68" fmla="*/ 86 w 105"/>
                  <a:gd name="T69" fmla="*/ 80 h 123"/>
                  <a:gd name="T70" fmla="*/ 87 w 105"/>
                  <a:gd name="T71" fmla="*/ 71 h 123"/>
                  <a:gd name="T72" fmla="*/ 91 w 105"/>
                  <a:gd name="T73" fmla="*/ 64 h 123"/>
                  <a:gd name="T74" fmla="*/ 86 w 105"/>
                  <a:gd name="T75" fmla="*/ 55 h 123"/>
                  <a:gd name="T76" fmla="*/ 66 w 105"/>
                  <a:gd name="T77" fmla="*/ 60 h 123"/>
                  <a:gd name="T78" fmla="*/ 66 w 105"/>
                  <a:gd name="T79" fmla="*/ 53 h 123"/>
                  <a:gd name="T80" fmla="*/ 61 w 105"/>
                  <a:gd name="T81" fmla="*/ 55 h 123"/>
                  <a:gd name="T82" fmla="*/ 52 w 105"/>
                  <a:gd name="T83" fmla="*/ 50 h 123"/>
                  <a:gd name="T84" fmla="*/ 52 w 105"/>
                  <a:gd name="T85" fmla="*/ 42 h 123"/>
                  <a:gd name="T86" fmla="*/ 41 w 105"/>
                  <a:gd name="T87" fmla="*/ 51 h 123"/>
                  <a:gd name="T88" fmla="*/ 41 w 105"/>
                  <a:gd name="T89" fmla="*/ 41 h 123"/>
                  <a:gd name="T90" fmla="*/ 52 w 105"/>
                  <a:gd name="T91" fmla="*/ 21 h 123"/>
                  <a:gd name="T92" fmla="*/ 54 w 105"/>
                  <a:gd name="T93" fmla="*/ 10 h 123"/>
                  <a:gd name="T94" fmla="*/ 61 w 105"/>
                  <a:gd name="T95" fmla="*/ 3 h 123"/>
                  <a:gd name="T96" fmla="*/ 55 w 105"/>
                  <a:gd name="T97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23">
                    <a:moveTo>
                      <a:pt x="50" y="3"/>
                    </a:moveTo>
                    <a:lnTo>
                      <a:pt x="43" y="8"/>
                    </a:lnTo>
                    <a:lnTo>
                      <a:pt x="41" y="10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7" y="16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0" y="25"/>
                    </a:lnTo>
                    <a:lnTo>
                      <a:pt x="34" y="26"/>
                    </a:lnTo>
                    <a:lnTo>
                      <a:pt x="32" y="28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3" y="48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4" y="64"/>
                    </a:lnTo>
                    <a:lnTo>
                      <a:pt x="11" y="75"/>
                    </a:lnTo>
                    <a:lnTo>
                      <a:pt x="9" y="76"/>
                    </a:lnTo>
                    <a:lnTo>
                      <a:pt x="7" y="75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5" y="101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6"/>
                    </a:lnTo>
                    <a:lnTo>
                      <a:pt x="57" y="94"/>
                    </a:lnTo>
                    <a:lnTo>
                      <a:pt x="55" y="100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5" y="103"/>
                    </a:lnTo>
                    <a:lnTo>
                      <a:pt x="61" y="103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4" y="105"/>
                    </a:lnTo>
                    <a:lnTo>
                      <a:pt x="61" y="110"/>
                    </a:lnTo>
                    <a:lnTo>
                      <a:pt x="55" y="114"/>
                    </a:lnTo>
                    <a:lnTo>
                      <a:pt x="55" y="116"/>
                    </a:lnTo>
                    <a:lnTo>
                      <a:pt x="57" y="117"/>
                    </a:lnTo>
                    <a:lnTo>
                      <a:pt x="64" y="116"/>
                    </a:lnTo>
                    <a:lnTo>
                      <a:pt x="71" y="105"/>
                    </a:lnTo>
                    <a:lnTo>
                      <a:pt x="77" y="103"/>
                    </a:lnTo>
                    <a:lnTo>
                      <a:pt x="77" y="105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6" y="105"/>
                    </a:lnTo>
                    <a:lnTo>
                      <a:pt x="84" y="117"/>
                    </a:lnTo>
                    <a:lnTo>
                      <a:pt x="86" y="117"/>
                    </a:lnTo>
                    <a:lnTo>
                      <a:pt x="91" y="110"/>
                    </a:lnTo>
                    <a:lnTo>
                      <a:pt x="93" y="112"/>
                    </a:lnTo>
                    <a:lnTo>
                      <a:pt x="91" y="116"/>
                    </a:lnTo>
                    <a:lnTo>
                      <a:pt x="91" y="121"/>
                    </a:lnTo>
                    <a:lnTo>
                      <a:pt x="93" y="123"/>
                    </a:lnTo>
                    <a:lnTo>
                      <a:pt x="96" y="121"/>
                    </a:lnTo>
                    <a:lnTo>
                      <a:pt x="100" y="121"/>
                    </a:lnTo>
                    <a:lnTo>
                      <a:pt x="105" y="103"/>
                    </a:lnTo>
                    <a:lnTo>
                      <a:pt x="105" y="98"/>
                    </a:lnTo>
                    <a:lnTo>
                      <a:pt x="104" y="96"/>
                    </a:lnTo>
                    <a:lnTo>
                      <a:pt x="100" y="103"/>
                    </a:lnTo>
                    <a:lnTo>
                      <a:pt x="98" y="101"/>
                    </a:lnTo>
                    <a:lnTo>
                      <a:pt x="98" y="98"/>
                    </a:lnTo>
                    <a:lnTo>
                      <a:pt x="102" y="91"/>
                    </a:lnTo>
                    <a:lnTo>
                      <a:pt x="102" y="89"/>
                    </a:lnTo>
                    <a:lnTo>
                      <a:pt x="102" y="85"/>
                    </a:lnTo>
                    <a:lnTo>
                      <a:pt x="96" y="91"/>
                    </a:lnTo>
                    <a:lnTo>
                      <a:pt x="93" y="98"/>
                    </a:lnTo>
                    <a:lnTo>
                      <a:pt x="91" y="100"/>
                    </a:lnTo>
                    <a:lnTo>
                      <a:pt x="89" y="98"/>
                    </a:lnTo>
                    <a:lnTo>
                      <a:pt x="87" y="96"/>
                    </a:lnTo>
                    <a:lnTo>
                      <a:pt x="89" y="91"/>
                    </a:lnTo>
                    <a:lnTo>
                      <a:pt x="89" y="89"/>
                    </a:lnTo>
                    <a:lnTo>
                      <a:pt x="89" y="87"/>
                    </a:lnTo>
                    <a:lnTo>
                      <a:pt x="87" y="85"/>
                    </a:lnTo>
                    <a:lnTo>
                      <a:pt x="93" y="83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100" y="76"/>
                    </a:lnTo>
                    <a:lnTo>
                      <a:pt x="98" y="75"/>
                    </a:lnTo>
                    <a:lnTo>
                      <a:pt x="91" y="78"/>
                    </a:lnTo>
                    <a:lnTo>
                      <a:pt x="89" y="78"/>
                    </a:lnTo>
                    <a:lnTo>
                      <a:pt x="86" y="80"/>
                    </a:lnTo>
                    <a:lnTo>
                      <a:pt x="84" y="78"/>
                    </a:lnTo>
                    <a:lnTo>
                      <a:pt x="89" y="73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91" y="64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86" y="55"/>
                    </a:lnTo>
                    <a:lnTo>
                      <a:pt x="80" y="57"/>
                    </a:lnTo>
                    <a:lnTo>
                      <a:pt x="77" y="55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66" y="53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55" y="55"/>
                    </a:lnTo>
                    <a:lnTo>
                      <a:pt x="55" y="51"/>
                    </a:lnTo>
                    <a:lnTo>
                      <a:pt x="52" y="50"/>
                    </a:lnTo>
                    <a:lnTo>
                      <a:pt x="61" y="44"/>
                    </a:lnTo>
                    <a:lnTo>
                      <a:pt x="59" y="42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1"/>
                    </a:lnTo>
                    <a:lnTo>
                      <a:pt x="39" y="48"/>
                    </a:lnTo>
                    <a:lnTo>
                      <a:pt x="41" y="44"/>
                    </a:lnTo>
                    <a:lnTo>
                      <a:pt x="41" y="41"/>
                    </a:lnTo>
                    <a:lnTo>
                      <a:pt x="50" y="26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4" y="19"/>
                    </a:lnTo>
                    <a:lnTo>
                      <a:pt x="55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3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1749"/>
              <p:cNvSpPr>
                <a:spLocks/>
              </p:cNvSpPr>
              <p:nvPr/>
            </p:nvSpPr>
            <p:spPr bwMode="auto">
              <a:xfrm>
                <a:off x="1105" y="1132"/>
                <a:ext cx="68" cy="65"/>
              </a:xfrm>
              <a:custGeom>
                <a:avLst/>
                <a:gdLst>
                  <a:gd name="T0" fmla="*/ 38 w 68"/>
                  <a:gd name="T1" fmla="*/ 11 h 65"/>
                  <a:gd name="T2" fmla="*/ 34 w 68"/>
                  <a:gd name="T3" fmla="*/ 11 h 65"/>
                  <a:gd name="T4" fmla="*/ 34 w 68"/>
                  <a:gd name="T5" fmla="*/ 6 h 65"/>
                  <a:gd name="T6" fmla="*/ 31 w 68"/>
                  <a:gd name="T7" fmla="*/ 2 h 65"/>
                  <a:gd name="T8" fmla="*/ 25 w 68"/>
                  <a:gd name="T9" fmla="*/ 0 h 65"/>
                  <a:gd name="T10" fmla="*/ 22 w 68"/>
                  <a:gd name="T11" fmla="*/ 8 h 65"/>
                  <a:gd name="T12" fmla="*/ 20 w 68"/>
                  <a:gd name="T13" fmla="*/ 17 h 65"/>
                  <a:gd name="T14" fmla="*/ 18 w 68"/>
                  <a:gd name="T15" fmla="*/ 17 h 65"/>
                  <a:gd name="T16" fmla="*/ 15 w 68"/>
                  <a:gd name="T17" fmla="*/ 18 h 65"/>
                  <a:gd name="T18" fmla="*/ 15 w 68"/>
                  <a:gd name="T19" fmla="*/ 22 h 65"/>
                  <a:gd name="T20" fmla="*/ 15 w 68"/>
                  <a:gd name="T21" fmla="*/ 29 h 65"/>
                  <a:gd name="T22" fmla="*/ 11 w 68"/>
                  <a:gd name="T23" fmla="*/ 33 h 65"/>
                  <a:gd name="T24" fmla="*/ 2 w 68"/>
                  <a:gd name="T25" fmla="*/ 36 h 65"/>
                  <a:gd name="T26" fmla="*/ 0 w 68"/>
                  <a:gd name="T27" fmla="*/ 42 h 65"/>
                  <a:gd name="T28" fmla="*/ 2 w 68"/>
                  <a:gd name="T29" fmla="*/ 49 h 65"/>
                  <a:gd name="T30" fmla="*/ 6 w 68"/>
                  <a:gd name="T31" fmla="*/ 47 h 65"/>
                  <a:gd name="T32" fmla="*/ 9 w 68"/>
                  <a:gd name="T33" fmla="*/ 45 h 65"/>
                  <a:gd name="T34" fmla="*/ 13 w 68"/>
                  <a:gd name="T35" fmla="*/ 50 h 65"/>
                  <a:gd name="T36" fmla="*/ 16 w 68"/>
                  <a:gd name="T37" fmla="*/ 52 h 65"/>
                  <a:gd name="T38" fmla="*/ 18 w 68"/>
                  <a:gd name="T39" fmla="*/ 49 h 65"/>
                  <a:gd name="T40" fmla="*/ 20 w 68"/>
                  <a:gd name="T41" fmla="*/ 54 h 65"/>
                  <a:gd name="T42" fmla="*/ 25 w 68"/>
                  <a:gd name="T43" fmla="*/ 54 h 65"/>
                  <a:gd name="T44" fmla="*/ 31 w 68"/>
                  <a:gd name="T45" fmla="*/ 59 h 65"/>
                  <a:gd name="T46" fmla="*/ 38 w 68"/>
                  <a:gd name="T47" fmla="*/ 63 h 65"/>
                  <a:gd name="T48" fmla="*/ 40 w 68"/>
                  <a:gd name="T49" fmla="*/ 59 h 65"/>
                  <a:gd name="T50" fmla="*/ 50 w 68"/>
                  <a:gd name="T51" fmla="*/ 65 h 65"/>
                  <a:gd name="T52" fmla="*/ 56 w 68"/>
                  <a:gd name="T53" fmla="*/ 58 h 65"/>
                  <a:gd name="T54" fmla="*/ 63 w 68"/>
                  <a:gd name="T55" fmla="*/ 52 h 65"/>
                  <a:gd name="T56" fmla="*/ 64 w 68"/>
                  <a:gd name="T57" fmla="*/ 54 h 65"/>
                  <a:gd name="T58" fmla="*/ 68 w 68"/>
                  <a:gd name="T59" fmla="*/ 49 h 65"/>
                  <a:gd name="T60" fmla="*/ 63 w 68"/>
                  <a:gd name="T61" fmla="*/ 50 h 65"/>
                  <a:gd name="T62" fmla="*/ 59 w 68"/>
                  <a:gd name="T63" fmla="*/ 43 h 65"/>
                  <a:gd name="T64" fmla="*/ 56 w 68"/>
                  <a:gd name="T65" fmla="*/ 33 h 65"/>
                  <a:gd name="T66" fmla="*/ 50 w 68"/>
                  <a:gd name="T67" fmla="*/ 27 h 65"/>
                  <a:gd name="T68" fmla="*/ 41 w 68"/>
                  <a:gd name="T69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65">
                    <a:moveTo>
                      <a:pt x="41" y="17"/>
                    </a:moveTo>
                    <a:lnTo>
                      <a:pt x="38" y="11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4"/>
                    </a:lnTo>
                    <a:lnTo>
                      <a:pt x="22" y="8"/>
                    </a:lnTo>
                    <a:lnTo>
                      <a:pt x="18" y="15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6" y="27"/>
                    </a:lnTo>
                    <a:lnTo>
                      <a:pt x="15" y="29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7" y="34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2" y="49"/>
                    </a:lnTo>
                    <a:lnTo>
                      <a:pt x="6" y="50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5" y="54"/>
                    </a:lnTo>
                    <a:lnTo>
                      <a:pt x="29" y="58"/>
                    </a:lnTo>
                    <a:lnTo>
                      <a:pt x="31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61" y="54"/>
                    </a:lnTo>
                    <a:lnTo>
                      <a:pt x="63" y="52"/>
                    </a:lnTo>
                    <a:lnTo>
                      <a:pt x="63" y="56"/>
                    </a:lnTo>
                    <a:lnTo>
                      <a:pt x="64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6" y="49"/>
                    </a:lnTo>
                    <a:lnTo>
                      <a:pt x="63" y="50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9" y="40"/>
                    </a:lnTo>
                    <a:lnTo>
                      <a:pt x="56" y="33"/>
                    </a:lnTo>
                    <a:lnTo>
                      <a:pt x="52" y="31"/>
                    </a:lnTo>
                    <a:lnTo>
                      <a:pt x="50" y="27"/>
                    </a:lnTo>
                    <a:lnTo>
                      <a:pt x="41" y="18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1750"/>
              <p:cNvSpPr>
                <a:spLocks/>
              </p:cNvSpPr>
              <p:nvPr/>
            </p:nvSpPr>
            <p:spPr bwMode="auto">
              <a:xfrm>
                <a:off x="1105" y="1132"/>
                <a:ext cx="68" cy="65"/>
              </a:xfrm>
              <a:custGeom>
                <a:avLst/>
                <a:gdLst>
                  <a:gd name="T0" fmla="*/ 38 w 68"/>
                  <a:gd name="T1" fmla="*/ 11 h 65"/>
                  <a:gd name="T2" fmla="*/ 34 w 68"/>
                  <a:gd name="T3" fmla="*/ 11 h 65"/>
                  <a:gd name="T4" fmla="*/ 34 w 68"/>
                  <a:gd name="T5" fmla="*/ 6 h 65"/>
                  <a:gd name="T6" fmla="*/ 31 w 68"/>
                  <a:gd name="T7" fmla="*/ 2 h 65"/>
                  <a:gd name="T8" fmla="*/ 25 w 68"/>
                  <a:gd name="T9" fmla="*/ 0 h 65"/>
                  <a:gd name="T10" fmla="*/ 22 w 68"/>
                  <a:gd name="T11" fmla="*/ 8 h 65"/>
                  <a:gd name="T12" fmla="*/ 20 w 68"/>
                  <a:gd name="T13" fmla="*/ 17 h 65"/>
                  <a:gd name="T14" fmla="*/ 18 w 68"/>
                  <a:gd name="T15" fmla="*/ 17 h 65"/>
                  <a:gd name="T16" fmla="*/ 15 w 68"/>
                  <a:gd name="T17" fmla="*/ 18 h 65"/>
                  <a:gd name="T18" fmla="*/ 15 w 68"/>
                  <a:gd name="T19" fmla="*/ 22 h 65"/>
                  <a:gd name="T20" fmla="*/ 15 w 68"/>
                  <a:gd name="T21" fmla="*/ 29 h 65"/>
                  <a:gd name="T22" fmla="*/ 11 w 68"/>
                  <a:gd name="T23" fmla="*/ 33 h 65"/>
                  <a:gd name="T24" fmla="*/ 2 w 68"/>
                  <a:gd name="T25" fmla="*/ 36 h 65"/>
                  <a:gd name="T26" fmla="*/ 0 w 68"/>
                  <a:gd name="T27" fmla="*/ 42 h 65"/>
                  <a:gd name="T28" fmla="*/ 2 w 68"/>
                  <a:gd name="T29" fmla="*/ 49 h 65"/>
                  <a:gd name="T30" fmla="*/ 6 w 68"/>
                  <a:gd name="T31" fmla="*/ 47 h 65"/>
                  <a:gd name="T32" fmla="*/ 9 w 68"/>
                  <a:gd name="T33" fmla="*/ 45 h 65"/>
                  <a:gd name="T34" fmla="*/ 13 w 68"/>
                  <a:gd name="T35" fmla="*/ 50 h 65"/>
                  <a:gd name="T36" fmla="*/ 16 w 68"/>
                  <a:gd name="T37" fmla="*/ 52 h 65"/>
                  <a:gd name="T38" fmla="*/ 18 w 68"/>
                  <a:gd name="T39" fmla="*/ 49 h 65"/>
                  <a:gd name="T40" fmla="*/ 20 w 68"/>
                  <a:gd name="T41" fmla="*/ 54 h 65"/>
                  <a:gd name="T42" fmla="*/ 25 w 68"/>
                  <a:gd name="T43" fmla="*/ 54 h 65"/>
                  <a:gd name="T44" fmla="*/ 31 w 68"/>
                  <a:gd name="T45" fmla="*/ 59 h 65"/>
                  <a:gd name="T46" fmla="*/ 38 w 68"/>
                  <a:gd name="T47" fmla="*/ 63 h 65"/>
                  <a:gd name="T48" fmla="*/ 40 w 68"/>
                  <a:gd name="T49" fmla="*/ 59 h 65"/>
                  <a:gd name="T50" fmla="*/ 50 w 68"/>
                  <a:gd name="T51" fmla="*/ 65 h 65"/>
                  <a:gd name="T52" fmla="*/ 56 w 68"/>
                  <a:gd name="T53" fmla="*/ 58 h 65"/>
                  <a:gd name="T54" fmla="*/ 63 w 68"/>
                  <a:gd name="T55" fmla="*/ 52 h 65"/>
                  <a:gd name="T56" fmla="*/ 64 w 68"/>
                  <a:gd name="T57" fmla="*/ 54 h 65"/>
                  <a:gd name="T58" fmla="*/ 68 w 68"/>
                  <a:gd name="T59" fmla="*/ 49 h 65"/>
                  <a:gd name="T60" fmla="*/ 63 w 68"/>
                  <a:gd name="T61" fmla="*/ 50 h 65"/>
                  <a:gd name="T62" fmla="*/ 59 w 68"/>
                  <a:gd name="T63" fmla="*/ 43 h 65"/>
                  <a:gd name="T64" fmla="*/ 56 w 68"/>
                  <a:gd name="T65" fmla="*/ 33 h 65"/>
                  <a:gd name="T66" fmla="*/ 50 w 68"/>
                  <a:gd name="T67" fmla="*/ 27 h 65"/>
                  <a:gd name="T68" fmla="*/ 41 w 68"/>
                  <a:gd name="T69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65">
                    <a:moveTo>
                      <a:pt x="41" y="17"/>
                    </a:moveTo>
                    <a:lnTo>
                      <a:pt x="38" y="11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4"/>
                    </a:lnTo>
                    <a:lnTo>
                      <a:pt x="22" y="8"/>
                    </a:lnTo>
                    <a:lnTo>
                      <a:pt x="18" y="15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6" y="27"/>
                    </a:lnTo>
                    <a:lnTo>
                      <a:pt x="15" y="29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7" y="34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2" y="49"/>
                    </a:lnTo>
                    <a:lnTo>
                      <a:pt x="6" y="50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5" y="54"/>
                    </a:lnTo>
                    <a:lnTo>
                      <a:pt x="29" y="58"/>
                    </a:lnTo>
                    <a:lnTo>
                      <a:pt x="31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61" y="54"/>
                    </a:lnTo>
                    <a:lnTo>
                      <a:pt x="63" y="52"/>
                    </a:lnTo>
                    <a:lnTo>
                      <a:pt x="63" y="56"/>
                    </a:lnTo>
                    <a:lnTo>
                      <a:pt x="64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6" y="49"/>
                    </a:lnTo>
                    <a:lnTo>
                      <a:pt x="63" y="50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9" y="40"/>
                    </a:lnTo>
                    <a:lnTo>
                      <a:pt x="56" y="33"/>
                    </a:lnTo>
                    <a:lnTo>
                      <a:pt x="52" y="31"/>
                    </a:lnTo>
                    <a:lnTo>
                      <a:pt x="50" y="27"/>
                    </a:lnTo>
                    <a:lnTo>
                      <a:pt x="41" y="18"/>
                    </a:lnTo>
                    <a:lnTo>
                      <a:pt x="41" y="1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1751"/>
              <p:cNvSpPr>
                <a:spLocks/>
              </p:cNvSpPr>
              <p:nvPr/>
            </p:nvSpPr>
            <p:spPr bwMode="auto">
              <a:xfrm>
                <a:off x="1382" y="1709"/>
                <a:ext cx="21" cy="15"/>
              </a:xfrm>
              <a:custGeom>
                <a:avLst/>
                <a:gdLst>
                  <a:gd name="T0" fmla="*/ 2 w 21"/>
                  <a:gd name="T1" fmla="*/ 2 h 15"/>
                  <a:gd name="T2" fmla="*/ 11 w 21"/>
                  <a:gd name="T3" fmla="*/ 0 h 15"/>
                  <a:gd name="T4" fmla="*/ 14 w 21"/>
                  <a:gd name="T5" fmla="*/ 2 h 15"/>
                  <a:gd name="T6" fmla="*/ 18 w 21"/>
                  <a:gd name="T7" fmla="*/ 2 h 15"/>
                  <a:gd name="T8" fmla="*/ 20 w 21"/>
                  <a:gd name="T9" fmla="*/ 4 h 15"/>
                  <a:gd name="T10" fmla="*/ 20 w 21"/>
                  <a:gd name="T11" fmla="*/ 7 h 15"/>
                  <a:gd name="T12" fmla="*/ 21 w 21"/>
                  <a:gd name="T13" fmla="*/ 9 h 15"/>
                  <a:gd name="T14" fmla="*/ 21 w 21"/>
                  <a:gd name="T15" fmla="*/ 13 h 15"/>
                  <a:gd name="T16" fmla="*/ 21 w 21"/>
                  <a:gd name="T17" fmla="*/ 15 h 15"/>
                  <a:gd name="T18" fmla="*/ 20 w 21"/>
                  <a:gd name="T19" fmla="*/ 13 h 15"/>
                  <a:gd name="T20" fmla="*/ 16 w 21"/>
                  <a:gd name="T21" fmla="*/ 13 h 15"/>
                  <a:gd name="T22" fmla="*/ 11 w 21"/>
                  <a:gd name="T23" fmla="*/ 7 h 15"/>
                  <a:gd name="T24" fmla="*/ 5 w 21"/>
                  <a:gd name="T25" fmla="*/ 7 h 15"/>
                  <a:gd name="T26" fmla="*/ 0 w 21"/>
                  <a:gd name="T27" fmla="*/ 6 h 15"/>
                  <a:gd name="T28" fmla="*/ 2 w 21"/>
                  <a:gd name="T2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5">
                    <a:moveTo>
                      <a:pt x="2" y="2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3"/>
                    </a:lnTo>
                    <a:lnTo>
                      <a:pt x="16" y="13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1752"/>
              <p:cNvSpPr>
                <a:spLocks/>
              </p:cNvSpPr>
              <p:nvPr/>
            </p:nvSpPr>
            <p:spPr bwMode="auto">
              <a:xfrm>
                <a:off x="1382" y="1709"/>
                <a:ext cx="21" cy="15"/>
              </a:xfrm>
              <a:custGeom>
                <a:avLst/>
                <a:gdLst>
                  <a:gd name="T0" fmla="*/ 2 w 21"/>
                  <a:gd name="T1" fmla="*/ 2 h 15"/>
                  <a:gd name="T2" fmla="*/ 11 w 21"/>
                  <a:gd name="T3" fmla="*/ 0 h 15"/>
                  <a:gd name="T4" fmla="*/ 14 w 21"/>
                  <a:gd name="T5" fmla="*/ 2 h 15"/>
                  <a:gd name="T6" fmla="*/ 18 w 21"/>
                  <a:gd name="T7" fmla="*/ 2 h 15"/>
                  <a:gd name="T8" fmla="*/ 20 w 21"/>
                  <a:gd name="T9" fmla="*/ 4 h 15"/>
                  <a:gd name="T10" fmla="*/ 20 w 21"/>
                  <a:gd name="T11" fmla="*/ 7 h 15"/>
                  <a:gd name="T12" fmla="*/ 21 w 21"/>
                  <a:gd name="T13" fmla="*/ 9 h 15"/>
                  <a:gd name="T14" fmla="*/ 21 w 21"/>
                  <a:gd name="T15" fmla="*/ 13 h 15"/>
                  <a:gd name="T16" fmla="*/ 21 w 21"/>
                  <a:gd name="T17" fmla="*/ 15 h 15"/>
                  <a:gd name="T18" fmla="*/ 20 w 21"/>
                  <a:gd name="T19" fmla="*/ 13 h 15"/>
                  <a:gd name="T20" fmla="*/ 16 w 21"/>
                  <a:gd name="T21" fmla="*/ 13 h 15"/>
                  <a:gd name="T22" fmla="*/ 11 w 21"/>
                  <a:gd name="T23" fmla="*/ 7 h 15"/>
                  <a:gd name="T24" fmla="*/ 5 w 21"/>
                  <a:gd name="T25" fmla="*/ 7 h 15"/>
                  <a:gd name="T26" fmla="*/ 0 w 21"/>
                  <a:gd name="T27" fmla="*/ 6 h 15"/>
                  <a:gd name="T28" fmla="*/ 2 w 21"/>
                  <a:gd name="T2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5">
                    <a:moveTo>
                      <a:pt x="2" y="2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3"/>
                    </a:lnTo>
                    <a:lnTo>
                      <a:pt x="16" y="13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6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1753"/>
              <p:cNvSpPr>
                <a:spLocks/>
              </p:cNvSpPr>
              <p:nvPr/>
            </p:nvSpPr>
            <p:spPr bwMode="auto">
              <a:xfrm>
                <a:off x="791" y="956"/>
                <a:ext cx="291" cy="239"/>
              </a:xfrm>
              <a:custGeom>
                <a:avLst/>
                <a:gdLst>
                  <a:gd name="T0" fmla="*/ 41 w 291"/>
                  <a:gd name="T1" fmla="*/ 193 h 239"/>
                  <a:gd name="T2" fmla="*/ 105 w 291"/>
                  <a:gd name="T3" fmla="*/ 160 h 239"/>
                  <a:gd name="T4" fmla="*/ 109 w 291"/>
                  <a:gd name="T5" fmla="*/ 150 h 239"/>
                  <a:gd name="T6" fmla="*/ 87 w 291"/>
                  <a:gd name="T7" fmla="*/ 141 h 239"/>
                  <a:gd name="T8" fmla="*/ 46 w 291"/>
                  <a:gd name="T9" fmla="*/ 141 h 239"/>
                  <a:gd name="T10" fmla="*/ 14 w 291"/>
                  <a:gd name="T11" fmla="*/ 126 h 239"/>
                  <a:gd name="T12" fmla="*/ 54 w 291"/>
                  <a:gd name="T13" fmla="*/ 105 h 239"/>
                  <a:gd name="T14" fmla="*/ 39 w 291"/>
                  <a:gd name="T15" fmla="*/ 100 h 239"/>
                  <a:gd name="T16" fmla="*/ 25 w 291"/>
                  <a:gd name="T17" fmla="*/ 100 h 239"/>
                  <a:gd name="T18" fmla="*/ 14 w 291"/>
                  <a:gd name="T19" fmla="*/ 105 h 239"/>
                  <a:gd name="T20" fmla="*/ 12 w 291"/>
                  <a:gd name="T21" fmla="*/ 94 h 239"/>
                  <a:gd name="T22" fmla="*/ 11 w 291"/>
                  <a:gd name="T23" fmla="*/ 64 h 239"/>
                  <a:gd name="T24" fmla="*/ 9 w 291"/>
                  <a:gd name="T25" fmla="*/ 48 h 239"/>
                  <a:gd name="T26" fmla="*/ 73 w 291"/>
                  <a:gd name="T27" fmla="*/ 1 h 239"/>
                  <a:gd name="T28" fmla="*/ 75 w 291"/>
                  <a:gd name="T29" fmla="*/ 32 h 239"/>
                  <a:gd name="T30" fmla="*/ 79 w 291"/>
                  <a:gd name="T31" fmla="*/ 37 h 239"/>
                  <a:gd name="T32" fmla="*/ 87 w 291"/>
                  <a:gd name="T33" fmla="*/ 25 h 239"/>
                  <a:gd name="T34" fmla="*/ 116 w 291"/>
                  <a:gd name="T35" fmla="*/ 30 h 239"/>
                  <a:gd name="T36" fmla="*/ 120 w 291"/>
                  <a:gd name="T37" fmla="*/ 55 h 239"/>
                  <a:gd name="T38" fmla="*/ 129 w 291"/>
                  <a:gd name="T39" fmla="*/ 48 h 239"/>
                  <a:gd name="T40" fmla="*/ 143 w 291"/>
                  <a:gd name="T41" fmla="*/ 44 h 239"/>
                  <a:gd name="T42" fmla="*/ 141 w 291"/>
                  <a:gd name="T43" fmla="*/ 37 h 239"/>
                  <a:gd name="T44" fmla="*/ 137 w 291"/>
                  <a:gd name="T45" fmla="*/ 21 h 239"/>
                  <a:gd name="T46" fmla="*/ 157 w 291"/>
                  <a:gd name="T47" fmla="*/ 34 h 239"/>
                  <a:gd name="T48" fmla="*/ 164 w 291"/>
                  <a:gd name="T49" fmla="*/ 41 h 239"/>
                  <a:gd name="T50" fmla="*/ 171 w 291"/>
                  <a:gd name="T51" fmla="*/ 87 h 239"/>
                  <a:gd name="T52" fmla="*/ 184 w 291"/>
                  <a:gd name="T53" fmla="*/ 80 h 239"/>
                  <a:gd name="T54" fmla="*/ 180 w 291"/>
                  <a:gd name="T55" fmla="*/ 55 h 239"/>
                  <a:gd name="T56" fmla="*/ 175 w 291"/>
                  <a:gd name="T57" fmla="*/ 14 h 239"/>
                  <a:gd name="T58" fmla="*/ 177 w 291"/>
                  <a:gd name="T59" fmla="*/ 3 h 239"/>
                  <a:gd name="T60" fmla="*/ 195 w 291"/>
                  <a:gd name="T61" fmla="*/ 12 h 239"/>
                  <a:gd name="T62" fmla="*/ 200 w 291"/>
                  <a:gd name="T63" fmla="*/ 9 h 239"/>
                  <a:gd name="T64" fmla="*/ 218 w 291"/>
                  <a:gd name="T65" fmla="*/ 28 h 239"/>
                  <a:gd name="T66" fmla="*/ 227 w 291"/>
                  <a:gd name="T67" fmla="*/ 80 h 239"/>
                  <a:gd name="T68" fmla="*/ 232 w 291"/>
                  <a:gd name="T69" fmla="*/ 105 h 239"/>
                  <a:gd name="T70" fmla="*/ 250 w 291"/>
                  <a:gd name="T71" fmla="*/ 141 h 239"/>
                  <a:gd name="T72" fmla="*/ 262 w 291"/>
                  <a:gd name="T73" fmla="*/ 141 h 239"/>
                  <a:gd name="T74" fmla="*/ 282 w 291"/>
                  <a:gd name="T75" fmla="*/ 164 h 239"/>
                  <a:gd name="T76" fmla="*/ 291 w 291"/>
                  <a:gd name="T77" fmla="*/ 175 h 239"/>
                  <a:gd name="T78" fmla="*/ 280 w 291"/>
                  <a:gd name="T79" fmla="*/ 185 h 239"/>
                  <a:gd name="T80" fmla="*/ 273 w 291"/>
                  <a:gd name="T81" fmla="*/ 175 h 239"/>
                  <a:gd name="T82" fmla="*/ 264 w 291"/>
                  <a:gd name="T83" fmla="*/ 185 h 239"/>
                  <a:gd name="T84" fmla="*/ 255 w 291"/>
                  <a:gd name="T85" fmla="*/ 193 h 239"/>
                  <a:gd name="T86" fmla="*/ 271 w 291"/>
                  <a:gd name="T87" fmla="*/ 196 h 239"/>
                  <a:gd name="T88" fmla="*/ 270 w 291"/>
                  <a:gd name="T89" fmla="*/ 205 h 239"/>
                  <a:gd name="T90" fmla="*/ 280 w 291"/>
                  <a:gd name="T91" fmla="*/ 212 h 239"/>
                  <a:gd name="T92" fmla="*/ 268 w 291"/>
                  <a:gd name="T93" fmla="*/ 219 h 239"/>
                  <a:gd name="T94" fmla="*/ 255 w 291"/>
                  <a:gd name="T95" fmla="*/ 225 h 239"/>
                  <a:gd name="T96" fmla="*/ 232 w 291"/>
                  <a:gd name="T97" fmla="*/ 221 h 239"/>
                  <a:gd name="T98" fmla="*/ 216 w 291"/>
                  <a:gd name="T99" fmla="*/ 209 h 239"/>
                  <a:gd name="T100" fmla="*/ 200 w 291"/>
                  <a:gd name="T101" fmla="*/ 194 h 239"/>
                  <a:gd name="T102" fmla="*/ 168 w 291"/>
                  <a:gd name="T103" fmla="*/ 219 h 239"/>
                  <a:gd name="T104" fmla="*/ 137 w 291"/>
                  <a:gd name="T105" fmla="*/ 234 h 239"/>
                  <a:gd name="T106" fmla="*/ 125 w 291"/>
                  <a:gd name="T107" fmla="*/ 237 h 239"/>
                  <a:gd name="T108" fmla="*/ 87 w 291"/>
                  <a:gd name="T109" fmla="*/ 221 h 239"/>
                  <a:gd name="T110" fmla="*/ 82 w 291"/>
                  <a:gd name="T111" fmla="*/ 20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1" h="239">
                    <a:moveTo>
                      <a:pt x="68" y="205"/>
                    </a:moveTo>
                    <a:lnTo>
                      <a:pt x="66" y="207"/>
                    </a:lnTo>
                    <a:lnTo>
                      <a:pt x="61" y="207"/>
                    </a:lnTo>
                    <a:lnTo>
                      <a:pt x="57" y="205"/>
                    </a:lnTo>
                    <a:lnTo>
                      <a:pt x="52" y="203"/>
                    </a:lnTo>
                    <a:lnTo>
                      <a:pt x="41" y="196"/>
                    </a:lnTo>
                    <a:lnTo>
                      <a:pt x="41" y="193"/>
                    </a:lnTo>
                    <a:lnTo>
                      <a:pt x="37" y="193"/>
                    </a:lnTo>
                    <a:lnTo>
                      <a:pt x="36" y="191"/>
                    </a:lnTo>
                    <a:lnTo>
                      <a:pt x="34" y="185"/>
                    </a:lnTo>
                    <a:lnTo>
                      <a:pt x="30" y="182"/>
                    </a:lnTo>
                    <a:lnTo>
                      <a:pt x="27" y="171"/>
                    </a:lnTo>
                    <a:lnTo>
                      <a:pt x="79" y="155"/>
                    </a:lnTo>
                    <a:lnTo>
                      <a:pt x="105" y="160"/>
                    </a:lnTo>
                    <a:lnTo>
                      <a:pt x="109" y="157"/>
                    </a:lnTo>
                    <a:lnTo>
                      <a:pt x="107" y="153"/>
                    </a:lnTo>
                    <a:lnTo>
                      <a:pt x="107" y="153"/>
                    </a:lnTo>
                    <a:lnTo>
                      <a:pt x="109" y="155"/>
                    </a:lnTo>
                    <a:lnTo>
                      <a:pt x="112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2" y="148"/>
                    </a:lnTo>
                    <a:lnTo>
                      <a:pt x="100" y="144"/>
                    </a:lnTo>
                    <a:lnTo>
                      <a:pt x="98" y="144"/>
                    </a:lnTo>
                    <a:lnTo>
                      <a:pt x="93" y="143"/>
                    </a:lnTo>
                    <a:lnTo>
                      <a:pt x="91" y="141"/>
                    </a:lnTo>
                    <a:lnTo>
                      <a:pt x="87" y="141"/>
                    </a:lnTo>
                    <a:lnTo>
                      <a:pt x="86" y="141"/>
                    </a:lnTo>
                    <a:lnTo>
                      <a:pt x="82" y="139"/>
                    </a:lnTo>
                    <a:lnTo>
                      <a:pt x="57" y="146"/>
                    </a:lnTo>
                    <a:lnTo>
                      <a:pt x="55" y="144"/>
                    </a:lnTo>
                    <a:lnTo>
                      <a:pt x="50" y="144"/>
                    </a:lnTo>
                    <a:lnTo>
                      <a:pt x="48" y="143"/>
                    </a:lnTo>
                    <a:lnTo>
                      <a:pt x="46" y="141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20" y="137"/>
                    </a:lnTo>
                    <a:lnTo>
                      <a:pt x="14" y="126"/>
                    </a:lnTo>
                    <a:lnTo>
                      <a:pt x="12" y="123"/>
                    </a:lnTo>
                    <a:lnTo>
                      <a:pt x="18" y="116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48" y="103"/>
                    </a:lnTo>
                    <a:lnTo>
                      <a:pt x="52" y="100"/>
                    </a:lnTo>
                    <a:lnTo>
                      <a:pt x="55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39" y="100"/>
                    </a:lnTo>
                    <a:lnTo>
                      <a:pt x="36" y="101"/>
                    </a:lnTo>
                    <a:lnTo>
                      <a:pt x="32" y="101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2" y="101"/>
                    </a:lnTo>
                    <a:lnTo>
                      <a:pt x="14" y="100"/>
                    </a:lnTo>
                    <a:lnTo>
                      <a:pt x="16" y="98"/>
                    </a:lnTo>
                    <a:lnTo>
                      <a:pt x="21" y="98"/>
                    </a:lnTo>
                    <a:lnTo>
                      <a:pt x="20" y="91"/>
                    </a:lnTo>
                    <a:lnTo>
                      <a:pt x="16" y="93"/>
                    </a:lnTo>
                    <a:lnTo>
                      <a:pt x="12" y="94"/>
                    </a:lnTo>
                    <a:lnTo>
                      <a:pt x="11" y="94"/>
                    </a:lnTo>
                    <a:lnTo>
                      <a:pt x="11" y="91"/>
                    </a:lnTo>
                    <a:lnTo>
                      <a:pt x="9" y="91"/>
                    </a:lnTo>
                    <a:lnTo>
                      <a:pt x="2" y="93"/>
                    </a:lnTo>
                    <a:lnTo>
                      <a:pt x="0" y="80"/>
                    </a:lnTo>
                    <a:lnTo>
                      <a:pt x="2" y="75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48"/>
                    </a:lnTo>
                    <a:lnTo>
                      <a:pt x="11" y="44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4"/>
                    </a:lnTo>
                    <a:lnTo>
                      <a:pt x="48" y="12"/>
                    </a:lnTo>
                    <a:lnTo>
                      <a:pt x="70" y="0"/>
                    </a:lnTo>
                    <a:lnTo>
                      <a:pt x="73" y="1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7" y="7"/>
                    </a:lnTo>
                    <a:lnTo>
                      <a:pt x="79" y="9"/>
                    </a:lnTo>
                    <a:lnTo>
                      <a:pt x="80" y="28"/>
                    </a:lnTo>
                    <a:lnTo>
                      <a:pt x="77" y="30"/>
                    </a:lnTo>
                    <a:lnTo>
                      <a:pt x="75" y="32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3" y="37"/>
                    </a:lnTo>
                    <a:lnTo>
                      <a:pt x="70" y="39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82" y="41"/>
                    </a:lnTo>
                    <a:lnTo>
                      <a:pt x="87" y="37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7" y="25"/>
                    </a:lnTo>
                    <a:lnTo>
                      <a:pt x="91" y="23"/>
                    </a:lnTo>
                    <a:lnTo>
                      <a:pt x="91" y="21"/>
                    </a:lnTo>
                    <a:lnTo>
                      <a:pt x="93" y="19"/>
                    </a:lnTo>
                    <a:lnTo>
                      <a:pt x="96" y="19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16" y="30"/>
                    </a:lnTo>
                    <a:lnTo>
                      <a:pt x="120" y="32"/>
                    </a:lnTo>
                    <a:lnTo>
                      <a:pt x="121" y="34"/>
                    </a:lnTo>
                    <a:lnTo>
                      <a:pt x="125" y="37"/>
                    </a:lnTo>
                    <a:lnTo>
                      <a:pt x="125" y="43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20" y="55"/>
                    </a:lnTo>
                    <a:lnTo>
                      <a:pt x="121" y="51"/>
                    </a:lnTo>
                    <a:lnTo>
                      <a:pt x="125" y="50"/>
                    </a:lnTo>
                    <a:lnTo>
                      <a:pt x="125" y="51"/>
                    </a:lnTo>
                    <a:lnTo>
                      <a:pt x="123" y="55"/>
                    </a:lnTo>
                    <a:lnTo>
                      <a:pt x="127" y="57"/>
                    </a:lnTo>
                    <a:lnTo>
                      <a:pt x="127" y="55"/>
                    </a:lnTo>
                    <a:lnTo>
                      <a:pt x="129" y="48"/>
                    </a:lnTo>
                    <a:lnTo>
                      <a:pt x="130" y="46"/>
                    </a:lnTo>
                    <a:lnTo>
                      <a:pt x="132" y="44"/>
                    </a:lnTo>
                    <a:lnTo>
                      <a:pt x="136" y="44"/>
                    </a:lnTo>
                    <a:lnTo>
                      <a:pt x="137" y="43"/>
                    </a:lnTo>
                    <a:lnTo>
                      <a:pt x="143" y="48"/>
                    </a:lnTo>
                    <a:lnTo>
                      <a:pt x="143" y="46"/>
                    </a:lnTo>
                    <a:lnTo>
                      <a:pt x="143" y="44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4"/>
                    </a:lnTo>
                    <a:lnTo>
                      <a:pt x="146" y="44"/>
                    </a:lnTo>
                    <a:lnTo>
                      <a:pt x="145" y="41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43" y="35"/>
                    </a:lnTo>
                    <a:lnTo>
                      <a:pt x="146" y="39"/>
                    </a:lnTo>
                    <a:lnTo>
                      <a:pt x="146" y="3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23"/>
                    </a:lnTo>
                    <a:lnTo>
                      <a:pt x="137" y="21"/>
                    </a:lnTo>
                    <a:lnTo>
                      <a:pt x="139" y="19"/>
                    </a:lnTo>
                    <a:lnTo>
                      <a:pt x="148" y="23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4" y="32"/>
                    </a:lnTo>
                    <a:lnTo>
                      <a:pt x="157" y="34"/>
                    </a:lnTo>
                    <a:lnTo>
                      <a:pt x="157" y="32"/>
                    </a:lnTo>
                    <a:lnTo>
                      <a:pt x="159" y="35"/>
                    </a:lnTo>
                    <a:lnTo>
                      <a:pt x="159" y="35"/>
                    </a:lnTo>
                    <a:lnTo>
                      <a:pt x="162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64" y="41"/>
                    </a:lnTo>
                    <a:lnTo>
                      <a:pt x="166" y="46"/>
                    </a:lnTo>
                    <a:lnTo>
                      <a:pt x="166" y="59"/>
                    </a:lnTo>
                    <a:lnTo>
                      <a:pt x="168" y="62"/>
                    </a:lnTo>
                    <a:lnTo>
                      <a:pt x="170" y="71"/>
                    </a:lnTo>
                    <a:lnTo>
                      <a:pt x="173" y="76"/>
                    </a:lnTo>
                    <a:lnTo>
                      <a:pt x="171" y="80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91"/>
                    </a:lnTo>
                    <a:lnTo>
                      <a:pt x="177" y="91"/>
                    </a:lnTo>
                    <a:lnTo>
                      <a:pt x="179" y="89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7" y="80"/>
                    </a:lnTo>
                    <a:lnTo>
                      <a:pt x="187" y="78"/>
                    </a:lnTo>
                    <a:lnTo>
                      <a:pt x="184" y="73"/>
                    </a:lnTo>
                    <a:lnTo>
                      <a:pt x="182" y="69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0" y="55"/>
                    </a:lnTo>
                    <a:lnTo>
                      <a:pt x="180" y="55"/>
                    </a:lnTo>
                    <a:lnTo>
                      <a:pt x="180" y="50"/>
                    </a:lnTo>
                    <a:lnTo>
                      <a:pt x="179" y="48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6"/>
                    </a:lnTo>
                    <a:lnTo>
                      <a:pt x="175" y="14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9" y="9"/>
                    </a:lnTo>
                    <a:lnTo>
                      <a:pt x="175" y="5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7" y="1"/>
                    </a:lnTo>
                    <a:lnTo>
                      <a:pt x="179" y="1"/>
                    </a:lnTo>
                    <a:lnTo>
                      <a:pt x="184" y="3"/>
                    </a:lnTo>
                    <a:lnTo>
                      <a:pt x="184" y="5"/>
                    </a:lnTo>
                    <a:lnTo>
                      <a:pt x="189" y="10"/>
                    </a:lnTo>
                    <a:lnTo>
                      <a:pt x="195" y="12"/>
                    </a:lnTo>
                    <a:lnTo>
                      <a:pt x="195" y="12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8" y="5"/>
                    </a:lnTo>
                    <a:lnTo>
                      <a:pt x="198" y="7"/>
                    </a:lnTo>
                    <a:lnTo>
                      <a:pt x="200" y="9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11" y="19"/>
                    </a:lnTo>
                    <a:lnTo>
                      <a:pt x="211" y="21"/>
                    </a:lnTo>
                    <a:lnTo>
                      <a:pt x="214" y="25"/>
                    </a:lnTo>
                    <a:lnTo>
                      <a:pt x="216" y="26"/>
                    </a:lnTo>
                    <a:lnTo>
                      <a:pt x="218" y="28"/>
                    </a:lnTo>
                    <a:lnTo>
                      <a:pt x="220" y="30"/>
                    </a:lnTo>
                    <a:lnTo>
                      <a:pt x="220" y="32"/>
                    </a:lnTo>
                    <a:lnTo>
                      <a:pt x="218" y="35"/>
                    </a:lnTo>
                    <a:lnTo>
                      <a:pt x="220" y="35"/>
                    </a:lnTo>
                    <a:lnTo>
                      <a:pt x="225" y="73"/>
                    </a:lnTo>
                    <a:lnTo>
                      <a:pt x="225" y="73"/>
                    </a:lnTo>
                    <a:lnTo>
                      <a:pt x="227" y="80"/>
                    </a:lnTo>
                    <a:lnTo>
                      <a:pt x="234" y="89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6" y="98"/>
                    </a:lnTo>
                    <a:lnTo>
                      <a:pt x="236" y="103"/>
                    </a:lnTo>
                    <a:lnTo>
                      <a:pt x="236" y="103"/>
                    </a:lnTo>
                    <a:lnTo>
                      <a:pt x="232" y="105"/>
                    </a:lnTo>
                    <a:lnTo>
                      <a:pt x="234" y="112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7" y="123"/>
                    </a:lnTo>
                    <a:lnTo>
                      <a:pt x="243" y="134"/>
                    </a:lnTo>
                    <a:lnTo>
                      <a:pt x="248" y="135"/>
                    </a:lnTo>
                    <a:lnTo>
                      <a:pt x="250" y="141"/>
                    </a:lnTo>
                    <a:lnTo>
                      <a:pt x="252" y="141"/>
                    </a:lnTo>
                    <a:lnTo>
                      <a:pt x="254" y="143"/>
                    </a:lnTo>
                    <a:lnTo>
                      <a:pt x="255" y="144"/>
                    </a:lnTo>
                    <a:lnTo>
                      <a:pt x="257" y="143"/>
                    </a:lnTo>
                    <a:lnTo>
                      <a:pt x="257" y="141"/>
                    </a:lnTo>
                    <a:lnTo>
                      <a:pt x="259" y="139"/>
                    </a:lnTo>
                    <a:lnTo>
                      <a:pt x="262" y="141"/>
                    </a:lnTo>
                    <a:lnTo>
                      <a:pt x="264" y="143"/>
                    </a:lnTo>
                    <a:lnTo>
                      <a:pt x="262" y="144"/>
                    </a:lnTo>
                    <a:lnTo>
                      <a:pt x="277" y="157"/>
                    </a:lnTo>
                    <a:lnTo>
                      <a:pt x="280" y="157"/>
                    </a:lnTo>
                    <a:lnTo>
                      <a:pt x="282" y="159"/>
                    </a:lnTo>
                    <a:lnTo>
                      <a:pt x="280" y="162"/>
                    </a:lnTo>
                    <a:lnTo>
                      <a:pt x="282" y="164"/>
                    </a:lnTo>
                    <a:lnTo>
                      <a:pt x="284" y="164"/>
                    </a:lnTo>
                    <a:lnTo>
                      <a:pt x="286" y="164"/>
                    </a:lnTo>
                    <a:lnTo>
                      <a:pt x="287" y="164"/>
                    </a:lnTo>
                    <a:lnTo>
                      <a:pt x="289" y="164"/>
                    </a:lnTo>
                    <a:lnTo>
                      <a:pt x="291" y="164"/>
                    </a:lnTo>
                    <a:lnTo>
                      <a:pt x="291" y="171"/>
                    </a:lnTo>
                    <a:lnTo>
                      <a:pt x="291" y="175"/>
                    </a:lnTo>
                    <a:lnTo>
                      <a:pt x="291" y="182"/>
                    </a:lnTo>
                    <a:lnTo>
                      <a:pt x="289" y="185"/>
                    </a:lnTo>
                    <a:lnTo>
                      <a:pt x="287" y="187"/>
                    </a:lnTo>
                    <a:lnTo>
                      <a:pt x="286" y="185"/>
                    </a:lnTo>
                    <a:lnTo>
                      <a:pt x="282" y="180"/>
                    </a:lnTo>
                    <a:lnTo>
                      <a:pt x="282" y="175"/>
                    </a:lnTo>
                    <a:lnTo>
                      <a:pt x="280" y="185"/>
                    </a:lnTo>
                    <a:lnTo>
                      <a:pt x="279" y="187"/>
                    </a:lnTo>
                    <a:lnTo>
                      <a:pt x="279" y="184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5" y="182"/>
                    </a:lnTo>
                    <a:lnTo>
                      <a:pt x="273" y="178"/>
                    </a:lnTo>
                    <a:lnTo>
                      <a:pt x="273" y="175"/>
                    </a:lnTo>
                    <a:lnTo>
                      <a:pt x="271" y="176"/>
                    </a:lnTo>
                    <a:lnTo>
                      <a:pt x="270" y="176"/>
                    </a:lnTo>
                    <a:lnTo>
                      <a:pt x="270" y="176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4" y="184"/>
                    </a:lnTo>
                    <a:lnTo>
                      <a:pt x="264" y="185"/>
                    </a:lnTo>
                    <a:lnTo>
                      <a:pt x="264" y="185"/>
                    </a:lnTo>
                    <a:lnTo>
                      <a:pt x="266" y="193"/>
                    </a:lnTo>
                    <a:lnTo>
                      <a:pt x="262" y="193"/>
                    </a:lnTo>
                    <a:lnTo>
                      <a:pt x="261" y="191"/>
                    </a:lnTo>
                    <a:lnTo>
                      <a:pt x="257" y="191"/>
                    </a:lnTo>
                    <a:lnTo>
                      <a:pt x="255" y="191"/>
                    </a:lnTo>
                    <a:lnTo>
                      <a:pt x="255" y="193"/>
                    </a:lnTo>
                    <a:lnTo>
                      <a:pt x="257" y="198"/>
                    </a:lnTo>
                    <a:lnTo>
                      <a:pt x="257" y="205"/>
                    </a:lnTo>
                    <a:lnTo>
                      <a:pt x="259" y="200"/>
                    </a:lnTo>
                    <a:lnTo>
                      <a:pt x="264" y="196"/>
                    </a:lnTo>
                    <a:lnTo>
                      <a:pt x="264" y="194"/>
                    </a:lnTo>
                    <a:lnTo>
                      <a:pt x="271" y="194"/>
                    </a:lnTo>
                    <a:lnTo>
                      <a:pt x="271" y="196"/>
                    </a:lnTo>
                    <a:lnTo>
                      <a:pt x="275" y="196"/>
                    </a:lnTo>
                    <a:lnTo>
                      <a:pt x="273" y="198"/>
                    </a:lnTo>
                    <a:lnTo>
                      <a:pt x="273" y="200"/>
                    </a:lnTo>
                    <a:lnTo>
                      <a:pt x="271" y="201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70" y="205"/>
                    </a:lnTo>
                    <a:lnTo>
                      <a:pt x="271" y="207"/>
                    </a:lnTo>
                    <a:lnTo>
                      <a:pt x="273" y="209"/>
                    </a:lnTo>
                    <a:lnTo>
                      <a:pt x="273" y="205"/>
                    </a:lnTo>
                    <a:lnTo>
                      <a:pt x="277" y="207"/>
                    </a:lnTo>
                    <a:lnTo>
                      <a:pt x="280" y="207"/>
                    </a:lnTo>
                    <a:lnTo>
                      <a:pt x="280" y="210"/>
                    </a:lnTo>
                    <a:lnTo>
                      <a:pt x="280" y="212"/>
                    </a:lnTo>
                    <a:lnTo>
                      <a:pt x="279" y="212"/>
                    </a:lnTo>
                    <a:lnTo>
                      <a:pt x="279" y="212"/>
                    </a:lnTo>
                    <a:lnTo>
                      <a:pt x="277" y="214"/>
                    </a:lnTo>
                    <a:lnTo>
                      <a:pt x="275" y="216"/>
                    </a:lnTo>
                    <a:lnTo>
                      <a:pt x="275" y="218"/>
                    </a:lnTo>
                    <a:lnTo>
                      <a:pt x="273" y="218"/>
                    </a:lnTo>
                    <a:lnTo>
                      <a:pt x="268" y="219"/>
                    </a:lnTo>
                    <a:lnTo>
                      <a:pt x="268" y="223"/>
                    </a:lnTo>
                    <a:lnTo>
                      <a:pt x="262" y="223"/>
                    </a:lnTo>
                    <a:lnTo>
                      <a:pt x="261" y="221"/>
                    </a:lnTo>
                    <a:lnTo>
                      <a:pt x="261" y="225"/>
                    </a:lnTo>
                    <a:lnTo>
                      <a:pt x="259" y="225"/>
                    </a:lnTo>
                    <a:lnTo>
                      <a:pt x="259" y="226"/>
                    </a:lnTo>
                    <a:lnTo>
                      <a:pt x="255" y="225"/>
                    </a:lnTo>
                    <a:lnTo>
                      <a:pt x="252" y="226"/>
                    </a:lnTo>
                    <a:lnTo>
                      <a:pt x="245" y="225"/>
                    </a:lnTo>
                    <a:lnTo>
                      <a:pt x="243" y="223"/>
                    </a:lnTo>
                    <a:lnTo>
                      <a:pt x="237" y="221"/>
                    </a:lnTo>
                    <a:lnTo>
                      <a:pt x="236" y="219"/>
                    </a:lnTo>
                    <a:lnTo>
                      <a:pt x="234" y="219"/>
                    </a:lnTo>
                    <a:lnTo>
                      <a:pt x="232" y="221"/>
                    </a:lnTo>
                    <a:lnTo>
                      <a:pt x="221" y="219"/>
                    </a:lnTo>
                    <a:lnTo>
                      <a:pt x="221" y="218"/>
                    </a:lnTo>
                    <a:lnTo>
                      <a:pt x="227" y="212"/>
                    </a:lnTo>
                    <a:lnTo>
                      <a:pt x="225" y="210"/>
                    </a:lnTo>
                    <a:lnTo>
                      <a:pt x="221" y="212"/>
                    </a:lnTo>
                    <a:lnTo>
                      <a:pt x="218" y="210"/>
                    </a:lnTo>
                    <a:lnTo>
                      <a:pt x="216" y="209"/>
                    </a:lnTo>
                    <a:lnTo>
                      <a:pt x="212" y="209"/>
                    </a:lnTo>
                    <a:lnTo>
                      <a:pt x="211" y="209"/>
                    </a:lnTo>
                    <a:lnTo>
                      <a:pt x="204" y="207"/>
                    </a:lnTo>
                    <a:lnTo>
                      <a:pt x="204" y="205"/>
                    </a:lnTo>
                    <a:lnTo>
                      <a:pt x="205" y="203"/>
                    </a:lnTo>
                    <a:lnTo>
                      <a:pt x="202" y="194"/>
                    </a:lnTo>
                    <a:lnTo>
                      <a:pt x="200" y="194"/>
                    </a:lnTo>
                    <a:lnTo>
                      <a:pt x="196" y="198"/>
                    </a:lnTo>
                    <a:lnTo>
                      <a:pt x="193" y="200"/>
                    </a:lnTo>
                    <a:lnTo>
                      <a:pt x="195" y="205"/>
                    </a:lnTo>
                    <a:lnTo>
                      <a:pt x="195" y="207"/>
                    </a:lnTo>
                    <a:lnTo>
                      <a:pt x="191" y="210"/>
                    </a:lnTo>
                    <a:lnTo>
                      <a:pt x="187" y="218"/>
                    </a:lnTo>
                    <a:lnTo>
                      <a:pt x="168" y="219"/>
                    </a:lnTo>
                    <a:lnTo>
                      <a:pt x="170" y="219"/>
                    </a:lnTo>
                    <a:lnTo>
                      <a:pt x="166" y="225"/>
                    </a:lnTo>
                    <a:lnTo>
                      <a:pt x="152" y="232"/>
                    </a:lnTo>
                    <a:lnTo>
                      <a:pt x="146" y="234"/>
                    </a:lnTo>
                    <a:lnTo>
                      <a:pt x="145" y="232"/>
                    </a:lnTo>
                    <a:lnTo>
                      <a:pt x="141" y="234"/>
                    </a:lnTo>
                    <a:lnTo>
                      <a:pt x="137" y="234"/>
                    </a:lnTo>
                    <a:lnTo>
                      <a:pt x="134" y="235"/>
                    </a:lnTo>
                    <a:lnTo>
                      <a:pt x="134" y="232"/>
                    </a:lnTo>
                    <a:lnTo>
                      <a:pt x="129" y="235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14" y="239"/>
                    </a:lnTo>
                    <a:lnTo>
                      <a:pt x="112" y="239"/>
                    </a:lnTo>
                    <a:lnTo>
                      <a:pt x="93" y="239"/>
                    </a:lnTo>
                    <a:lnTo>
                      <a:pt x="95" y="239"/>
                    </a:lnTo>
                    <a:lnTo>
                      <a:pt x="96" y="235"/>
                    </a:lnTo>
                    <a:lnTo>
                      <a:pt x="91" y="234"/>
                    </a:lnTo>
                    <a:lnTo>
                      <a:pt x="87" y="221"/>
                    </a:lnTo>
                    <a:lnTo>
                      <a:pt x="87" y="218"/>
                    </a:lnTo>
                    <a:lnTo>
                      <a:pt x="87" y="214"/>
                    </a:lnTo>
                    <a:lnTo>
                      <a:pt x="87" y="214"/>
                    </a:lnTo>
                    <a:lnTo>
                      <a:pt x="86" y="212"/>
                    </a:lnTo>
                    <a:lnTo>
                      <a:pt x="86" y="210"/>
                    </a:lnTo>
                    <a:lnTo>
                      <a:pt x="84" y="209"/>
                    </a:lnTo>
                    <a:lnTo>
                      <a:pt x="82" y="207"/>
                    </a:lnTo>
                    <a:lnTo>
                      <a:pt x="80" y="205"/>
                    </a:lnTo>
                    <a:lnTo>
                      <a:pt x="77" y="203"/>
                    </a:lnTo>
                    <a:lnTo>
                      <a:pt x="68" y="20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1754"/>
              <p:cNvSpPr>
                <a:spLocks/>
              </p:cNvSpPr>
              <p:nvPr/>
            </p:nvSpPr>
            <p:spPr bwMode="auto">
              <a:xfrm>
                <a:off x="791" y="956"/>
                <a:ext cx="291" cy="239"/>
              </a:xfrm>
              <a:custGeom>
                <a:avLst/>
                <a:gdLst>
                  <a:gd name="T0" fmla="*/ 41 w 291"/>
                  <a:gd name="T1" fmla="*/ 193 h 239"/>
                  <a:gd name="T2" fmla="*/ 105 w 291"/>
                  <a:gd name="T3" fmla="*/ 160 h 239"/>
                  <a:gd name="T4" fmla="*/ 109 w 291"/>
                  <a:gd name="T5" fmla="*/ 150 h 239"/>
                  <a:gd name="T6" fmla="*/ 87 w 291"/>
                  <a:gd name="T7" fmla="*/ 141 h 239"/>
                  <a:gd name="T8" fmla="*/ 46 w 291"/>
                  <a:gd name="T9" fmla="*/ 141 h 239"/>
                  <a:gd name="T10" fmla="*/ 14 w 291"/>
                  <a:gd name="T11" fmla="*/ 126 h 239"/>
                  <a:gd name="T12" fmla="*/ 54 w 291"/>
                  <a:gd name="T13" fmla="*/ 105 h 239"/>
                  <a:gd name="T14" fmla="*/ 39 w 291"/>
                  <a:gd name="T15" fmla="*/ 100 h 239"/>
                  <a:gd name="T16" fmla="*/ 25 w 291"/>
                  <a:gd name="T17" fmla="*/ 100 h 239"/>
                  <a:gd name="T18" fmla="*/ 14 w 291"/>
                  <a:gd name="T19" fmla="*/ 105 h 239"/>
                  <a:gd name="T20" fmla="*/ 12 w 291"/>
                  <a:gd name="T21" fmla="*/ 94 h 239"/>
                  <a:gd name="T22" fmla="*/ 11 w 291"/>
                  <a:gd name="T23" fmla="*/ 64 h 239"/>
                  <a:gd name="T24" fmla="*/ 9 w 291"/>
                  <a:gd name="T25" fmla="*/ 48 h 239"/>
                  <a:gd name="T26" fmla="*/ 73 w 291"/>
                  <a:gd name="T27" fmla="*/ 1 h 239"/>
                  <a:gd name="T28" fmla="*/ 75 w 291"/>
                  <a:gd name="T29" fmla="*/ 32 h 239"/>
                  <a:gd name="T30" fmla="*/ 79 w 291"/>
                  <a:gd name="T31" fmla="*/ 37 h 239"/>
                  <a:gd name="T32" fmla="*/ 87 w 291"/>
                  <a:gd name="T33" fmla="*/ 25 h 239"/>
                  <a:gd name="T34" fmla="*/ 116 w 291"/>
                  <a:gd name="T35" fmla="*/ 30 h 239"/>
                  <a:gd name="T36" fmla="*/ 120 w 291"/>
                  <a:gd name="T37" fmla="*/ 55 h 239"/>
                  <a:gd name="T38" fmla="*/ 129 w 291"/>
                  <a:gd name="T39" fmla="*/ 48 h 239"/>
                  <a:gd name="T40" fmla="*/ 143 w 291"/>
                  <a:gd name="T41" fmla="*/ 44 h 239"/>
                  <a:gd name="T42" fmla="*/ 141 w 291"/>
                  <a:gd name="T43" fmla="*/ 37 h 239"/>
                  <a:gd name="T44" fmla="*/ 137 w 291"/>
                  <a:gd name="T45" fmla="*/ 21 h 239"/>
                  <a:gd name="T46" fmla="*/ 157 w 291"/>
                  <a:gd name="T47" fmla="*/ 34 h 239"/>
                  <a:gd name="T48" fmla="*/ 164 w 291"/>
                  <a:gd name="T49" fmla="*/ 41 h 239"/>
                  <a:gd name="T50" fmla="*/ 171 w 291"/>
                  <a:gd name="T51" fmla="*/ 87 h 239"/>
                  <a:gd name="T52" fmla="*/ 184 w 291"/>
                  <a:gd name="T53" fmla="*/ 80 h 239"/>
                  <a:gd name="T54" fmla="*/ 180 w 291"/>
                  <a:gd name="T55" fmla="*/ 55 h 239"/>
                  <a:gd name="T56" fmla="*/ 175 w 291"/>
                  <a:gd name="T57" fmla="*/ 14 h 239"/>
                  <a:gd name="T58" fmla="*/ 177 w 291"/>
                  <a:gd name="T59" fmla="*/ 3 h 239"/>
                  <a:gd name="T60" fmla="*/ 195 w 291"/>
                  <a:gd name="T61" fmla="*/ 12 h 239"/>
                  <a:gd name="T62" fmla="*/ 200 w 291"/>
                  <a:gd name="T63" fmla="*/ 9 h 239"/>
                  <a:gd name="T64" fmla="*/ 218 w 291"/>
                  <a:gd name="T65" fmla="*/ 28 h 239"/>
                  <a:gd name="T66" fmla="*/ 227 w 291"/>
                  <a:gd name="T67" fmla="*/ 80 h 239"/>
                  <a:gd name="T68" fmla="*/ 232 w 291"/>
                  <a:gd name="T69" fmla="*/ 105 h 239"/>
                  <a:gd name="T70" fmla="*/ 250 w 291"/>
                  <a:gd name="T71" fmla="*/ 141 h 239"/>
                  <a:gd name="T72" fmla="*/ 262 w 291"/>
                  <a:gd name="T73" fmla="*/ 141 h 239"/>
                  <a:gd name="T74" fmla="*/ 282 w 291"/>
                  <a:gd name="T75" fmla="*/ 164 h 239"/>
                  <a:gd name="T76" fmla="*/ 291 w 291"/>
                  <a:gd name="T77" fmla="*/ 175 h 239"/>
                  <a:gd name="T78" fmla="*/ 280 w 291"/>
                  <a:gd name="T79" fmla="*/ 185 h 239"/>
                  <a:gd name="T80" fmla="*/ 273 w 291"/>
                  <a:gd name="T81" fmla="*/ 175 h 239"/>
                  <a:gd name="T82" fmla="*/ 264 w 291"/>
                  <a:gd name="T83" fmla="*/ 185 h 239"/>
                  <a:gd name="T84" fmla="*/ 255 w 291"/>
                  <a:gd name="T85" fmla="*/ 193 h 239"/>
                  <a:gd name="T86" fmla="*/ 271 w 291"/>
                  <a:gd name="T87" fmla="*/ 196 h 239"/>
                  <a:gd name="T88" fmla="*/ 270 w 291"/>
                  <a:gd name="T89" fmla="*/ 205 h 239"/>
                  <a:gd name="T90" fmla="*/ 280 w 291"/>
                  <a:gd name="T91" fmla="*/ 212 h 239"/>
                  <a:gd name="T92" fmla="*/ 268 w 291"/>
                  <a:gd name="T93" fmla="*/ 219 h 239"/>
                  <a:gd name="T94" fmla="*/ 255 w 291"/>
                  <a:gd name="T95" fmla="*/ 225 h 239"/>
                  <a:gd name="T96" fmla="*/ 232 w 291"/>
                  <a:gd name="T97" fmla="*/ 221 h 239"/>
                  <a:gd name="T98" fmla="*/ 216 w 291"/>
                  <a:gd name="T99" fmla="*/ 209 h 239"/>
                  <a:gd name="T100" fmla="*/ 200 w 291"/>
                  <a:gd name="T101" fmla="*/ 194 h 239"/>
                  <a:gd name="T102" fmla="*/ 168 w 291"/>
                  <a:gd name="T103" fmla="*/ 219 h 239"/>
                  <a:gd name="T104" fmla="*/ 137 w 291"/>
                  <a:gd name="T105" fmla="*/ 234 h 239"/>
                  <a:gd name="T106" fmla="*/ 125 w 291"/>
                  <a:gd name="T107" fmla="*/ 237 h 239"/>
                  <a:gd name="T108" fmla="*/ 87 w 291"/>
                  <a:gd name="T109" fmla="*/ 221 h 239"/>
                  <a:gd name="T110" fmla="*/ 82 w 291"/>
                  <a:gd name="T111" fmla="*/ 20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1" h="239">
                    <a:moveTo>
                      <a:pt x="68" y="205"/>
                    </a:moveTo>
                    <a:lnTo>
                      <a:pt x="66" y="207"/>
                    </a:lnTo>
                    <a:lnTo>
                      <a:pt x="61" y="207"/>
                    </a:lnTo>
                    <a:lnTo>
                      <a:pt x="57" y="205"/>
                    </a:lnTo>
                    <a:lnTo>
                      <a:pt x="52" y="203"/>
                    </a:lnTo>
                    <a:lnTo>
                      <a:pt x="41" y="196"/>
                    </a:lnTo>
                    <a:lnTo>
                      <a:pt x="41" y="193"/>
                    </a:lnTo>
                    <a:lnTo>
                      <a:pt x="37" y="193"/>
                    </a:lnTo>
                    <a:lnTo>
                      <a:pt x="36" y="191"/>
                    </a:lnTo>
                    <a:lnTo>
                      <a:pt x="34" y="185"/>
                    </a:lnTo>
                    <a:lnTo>
                      <a:pt x="30" y="182"/>
                    </a:lnTo>
                    <a:lnTo>
                      <a:pt x="27" y="171"/>
                    </a:lnTo>
                    <a:lnTo>
                      <a:pt x="79" y="155"/>
                    </a:lnTo>
                    <a:lnTo>
                      <a:pt x="105" y="160"/>
                    </a:lnTo>
                    <a:lnTo>
                      <a:pt x="109" y="157"/>
                    </a:lnTo>
                    <a:lnTo>
                      <a:pt x="107" y="153"/>
                    </a:lnTo>
                    <a:lnTo>
                      <a:pt x="107" y="153"/>
                    </a:lnTo>
                    <a:lnTo>
                      <a:pt x="109" y="155"/>
                    </a:lnTo>
                    <a:lnTo>
                      <a:pt x="112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2" y="148"/>
                    </a:lnTo>
                    <a:lnTo>
                      <a:pt x="100" y="144"/>
                    </a:lnTo>
                    <a:lnTo>
                      <a:pt x="98" y="144"/>
                    </a:lnTo>
                    <a:lnTo>
                      <a:pt x="93" y="143"/>
                    </a:lnTo>
                    <a:lnTo>
                      <a:pt x="91" y="141"/>
                    </a:lnTo>
                    <a:lnTo>
                      <a:pt x="87" y="141"/>
                    </a:lnTo>
                    <a:lnTo>
                      <a:pt x="86" y="141"/>
                    </a:lnTo>
                    <a:lnTo>
                      <a:pt x="82" y="139"/>
                    </a:lnTo>
                    <a:lnTo>
                      <a:pt x="57" y="146"/>
                    </a:lnTo>
                    <a:lnTo>
                      <a:pt x="55" y="144"/>
                    </a:lnTo>
                    <a:lnTo>
                      <a:pt x="50" y="144"/>
                    </a:lnTo>
                    <a:lnTo>
                      <a:pt x="48" y="143"/>
                    </a:lnTo>
                    <a:lnTo>
                      <a:pt x="46" y="141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20" y="137"/>
                    </a:lnTo>
                    <a:lnTo>
                      <a:pt x="14" y="126"/>
                    </a:lnTo>
                    <a:lnTo>
                      <a:pt x="12" y="123"/>
                    </a:lnTo>
                    <a:lnTo>
                      <a:pt x="18" y="116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48" y="103"/>
                    </a:lnTo>
                    <a:lnTo>
                      <a:pt x="52" y="100"/>
                    </a:lnTo>
                    <a:lnTo>
                      <a:pt x="55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39" y="100"/>
                    </a:lnTo>
                    <a:lnTo>
                      <a:pt x="36" y="101"/>
                    </a:lnTo>
                    <a:lnTo>
                      <a:pt x="32" y="101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2" y="101"/>
                    </a:lnTo>
                    <a:lnTo>
                      <a:pt x="14" y="100"/>
                    </a:lnTo>
                    <a:lnTo>
                      <a:pt x="16" y="98"/>
                    </a:lnTo>
                    <a:lnTo>
                      <a:pt x="21" y="98"/>
                    </a:lnTo>
                    <a:lnTo>
                      <a:pt x="20" y="91"/>
                    </a:lnTo>
                    <a:lnTo>
                      <a:pt x="16" y="93"/>
                    </a:lnTo>
                    <a:lnTo>
                      <a:pt x="12" y="94"/>
                    </a:lnTo>
                    <a:lnTo>
                      <a:pt x="11" y="94"/>
                    </a:lnTo>
                    <a:lnTo>
                      <a:pt x="11" y="91"/>
                    </a:lnTo>
                    <a:lnTo>
                      <a:pt x="9" y="91"/>
                    </a:lnTo>
                    <a:lnTo>
                      <a:pt x="2" y="93"/>
                    </a:lnTo>
                    <a:lnTo>
                      <a:pt x="0" y="80"/>
                    </a:lnTo>
                    <a:lnTo>
                      <a:pt x="2" y="75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48"/>
                    </a:lnTo>
                    <a:lnTo>
                      <a:pt x="11" y="44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4"/>
                    </a:lnTo>
                    <a:lnTo>
                      <a:pt x="48" y="12"/>
                    </a:lnTo>
                    <a:lnTo>
                      <a:pt x="70" y="0"/>
                    </a:lnTo>
                    <a:lnTo>
                      <a:pt x="73" y="1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7" y="7"/>
                    </a:lnTo>
                    <a:lnTo>
                      <a:pt x="79" y="9"/>
                    </a:lnTo>
                    <a:lnTo>
                      <a:pt x="80" y="28"/>
                    </a:lnTo>
                    <a:lnTo>
                      <a:pt x="77" y="30"/>
                    </a:lnTo>
                    <a:lnTo>
                      <a:pt x="75" y="32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3" y="37"/>
                    </a:lnTo>
                    <a:lnTo>
                      <a:pt x="70" y="39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82" y="41"/>
                    </a:lnTo>
                    <a:lnTo>
                      <a:pt x="87" y="37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7" y="25"/>
                    </a:lnTo>
                    <a:lnTo>
                      <a:pt x="91" y="23"/>
                    </a:lnTo>
                    <a:lnTo>
                      <a:pt x="91" y="21"/>
                    </a:lnTo>
                    <a:lnTo>
                      <a:pt x="93" y="19"/>
                    </a:lnTo>
                    <a:lnTo>
                      <a:pt x="96" y="19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16" y="30"/>
                    </a:lnTo>
                    <a:lnTo>
                      <a:pt x="120" y="32"/>
                    </a:lnTo>
                    <a:lnTo>
                      <a:pt x="121" y="34"/>
                    </a:lnTo>
                    <a:lnTo>
                      <a:pt x="125" y="37"/>
                    </a:lnTo>
                    <a:lnTo>
                      <a:pt x="125" y="43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20" y="55"/>
                    </a:lnTo>
                    <a:lnTo>
                      <a:pt x="121" y="51"/>
                    </a:lnTo>
                    <a:lnTo>
                      <a:pt x="125" y="50"/>
                    </a:lnTo>
                    <a:lnTo>
                      <a:pt x="125" y="51"/>
                    </a:lnTo>
                    <a:lnTo>
                      <a:pt x="123" y="55"/>
                    </a:lnTo>
                    <a:lnTo>
                      <a:pt x="127" y="57"/>
                    </a:lnTo>
                    <a:lnTo>
                      <a:pt x="127" y="55"/>
                    </a:lnTo>
                    <a:lnTo>
                      <a:pt x="129" y="48"/>
                    </a:lnTo>
                    <a:lnTo>
                      <a:pt x="130" y="46"/>
                    </a:lnTo>
                    <a:lnTo>
                      <a:pt x="132" y="44"/>
                    </a:lnTo>
                    <a:lnTo>
                      <a:pt x="136" y="44"/>
                    </a:lnTo>
                    <a:lnTo>
                      <a:pt x="137" y="43"/>
                    </a:lnTo>
                    <a:lnTo>
                      <a:pt x="143" y="48"/>
                    </a:lnTo>
                    <a:lnTo>
                      <a:pt x="143" y="46"/>
                    </a:lnTo>
                    <a:lnTo>
                      <a:pt x="143" y="44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4"/>
                    </a:lnTo>
                    <a:lnTo>
                      <a:pt x="146" y="44"/>
                    </a:lnTo>
                    <a:lnTo>
                      <a:pt x="145" y="41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43" y="35"/>
                    </a:lnTo>
                    <a:lnTo>
                      <a:pt x="146" y="39"/>
                    </a:lnTo>
                    <a:lnTo>
                      <a:pt x="146" y="3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23"/>
                    </a:lnTo>
                    <a:lnTo>
                      <a:pt x="137" y="21"/>
                    </a:lnTo>
                    <a:lnTo>
                      <a:pt x="139" y="19"/>
                    </a:lnTo>
                    <a:lnTo>
                      <a:pt x="148" y="23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4" y="32"/>
                    </a:lnTo>
                    <a:lnTo>
                      <a:pt x="157" y="34"/>
                    </a:lnTo>
                    <a:lnTo>
                      <a:pt x="157" y="32"/>
                    </a:lnTo>
                    <a:lnTo>
                      <a:pt x="159" y="35"/>
                    </a:lnTo>
                    <a:lnTo>
                      <a:pt x="159" y="35"/>
                    </a:lnTo>
                    <a:lnTo>
                      <a:pt x="162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64" y="41"/>
                    </a:lnTo>
                    <a:lnTo>
                      <a:pt x="166" y="46"/>
                    </a:lnTo>
                    <a:lnTo>
                      <a:pt x="166" y="59"/>
                    </a:lnTo>
                    <a:lnTo>
                      <a:pt x="168" y="62"/>
                    </a:lnTo>
                    <a:lnTo>
                      <a:pt x="170" y="71"/>
                    </a:lnTo>
                    <a:lnTo>
                      <a:pt x="173" y="76"/>
                    </a:lnTo>
                    <a:lnTo>
                      <a:pt x="171" y="80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91"/>
                    </a:lnTo>
                    <a:lnTo>
                      <a:pt x="177" y="91"/>
                    </a:lnTo>
                    <a:lnTo>
                      <a:pt x="179" y="89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7" y="80"/>
                    </a:lnTo>
                    <a:lnTo>
                      <a:pt x="187" y="78"/>
                    </a:lnTo>
                    <a:lnTo>
                      <a:pt x="184" y="73"/>
                    </a:lnTo>
                    <a:lnTo>
                      <a:pt x="182" y="69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0" y="55"/>
                    </a:lnTo>
                    <a:lnTo>
                      <a:pt x="180" y="55"/>
                    </a:lnTo>
                    <a:lnTo>
                      <a:pt x="180" y="50"/>
                    </a:lnTo>
                    <a:lnTo>
                      <a:pt x="179" y="48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6"/>
                    </a:lnTo>
                    <a:lnTo>
                      <a:pt x="175" y="14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9" y="9"/>
                    </a:lnTo>
                    <a:lnTo>
                      <a:pt x="175" y="5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7" y="1"/>
                    </a:lnTo>
                    <a:lnTo>
                      <a:pt x="179" y="1"/>
                    </a:lnTo>
                    <a:lnTo>
                      <a:pt x="184" y="3"/>
                    </a:lnTo>
                    <a:lnTo>
                      <a:pt x="184" y="5"/>
                    </a:lnTo>
                    <a:lnTo>
                      <a:pt x="189" y="10"/>
                    </a:lnTo>
                    <a:lnTo>
                      <a:pt x="195" y="12"/>
                    </a:lnTo>
                    <a:lnTo>
                      <a:pt x="195" y="12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8" y="5"/>
                    </a:lnTo>
                    <a:lnTo>
                      <a:pt x="198" y="7"/>
                    </a:lnTo>
                    <a:lnTo>
                      <a:pt x="200" y="9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11" y="19"/>
                    </a:lnTo>
                    <a:lnTo>
                      <a:pt x="211" y="21"/>
                    </a:lnTo>
                    <a:lnTo>
                      <a:pt x="214" y="25"/>
                    </a:lnTo>
                    <a:lnTo>
                      <a:pt x="216" y="26"/>
                    </a:lnTo>
                    <a:lnTo>
                      <a:pt x="218" y="28"/>
                    </a:lnTo>
                    <a:lnTo>
                      <a:pt x="220" y="30"/>
                    </a:lnTo>
                    <a:lnTo>
                      <a:pt x="220" y="32"/>
                    </a:lnTo>
                    <a:lnTo>
                      <a:pt x="218" y="35"/>
                    </a:lnTo>
                    <a:lnTo>
                      <a:pt x="220" y="35"/>
                    </a:lnTo>
                    <a:lnTo>
                      <a:pt x="225" y="73"/>
                    </a:lnTo>
                    <a:lnTo>
                      <a:pt x="225" y="73"/>
                    </a:lnTo>
                    <a:lnTo>
                      <a:pt x="227" y="80"/>
                    </a:lnTo>
                    <a:lnTo>
                      <a:pt x="234" y="89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6" y="98"/>
                    </a:lnTo>
                    <a:lnTo>
                      <a:pt x="236" y="103"/>
                    </a:lnTo>
                    <a:lnTo>
                      <a:pt x="236" y="103"/>
                    </a:lnTo>
                    <a:lnTo>
                      <a:pt x="232" y="105"/>
                    </a:lnTo>
                    <a:lnTo>
                      <a:pt x="234" y="112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7" y="123"/>
                    </a:lnTo>
                    <a:lnTo>
                      <a:pt x="243" y="134"/>
                    </a:lnTo>
                    <a:lnTo>
                      <a:pt x="248" y="135"/>
                    </a:lnTo>
                    <a:lnTo>
                      <a:pt x="250" y="141"/>
                    </a:lnTo>
                    <a:lnTo>
                      <a:pt x="252" y="141"/>
                    </a:lnTo>
                    <a:lnTo>
                      <a:pt x="254" y="143"/>
                    </a:lnTo>
                    <a:lnTo>
                      <a:pt x="255" y="144"/>
                    </a:lnTo>
                    <a:lnTo>
                      <a:pt x="257" y="143"/>
                    </a:lnTo>
                    <a:lnTo>
                      <a:pt x="257" y="141"/>
                    </a:lnTo>
                    <a:lnTo>
                      <a:pt x="259" y="139"/>
                    </a:lnTo>
                    <a:lnTo>
                      <a:pt x="262" y="141"/>
                    </a:lnTo>
                    <a:lnTo>
                      <a:pt x="264" y="143"/>
                    </a:lnTo>
                    <a:lnTo>
                      <a:pt x="262" y="144"/>
                    </a:lnTo>
                    <a:lnTo>
                      <a:pt x="277" y="157"/>
                    </a:lnTo>
                    <a:lnTo>
                      <a:pt x="280" y="157"/>
                    </a:lnTo>
                    <a:lnTo>
                      <a:pt x="282" y="159"/>
                    </a:lnTo>
                    <a:lnTo>
                      <a:pt x="280" y="162"/>
                    </a:lnTo>
                    <a:lnTo>
                      <a:pt x="282" y="164"/>
                    </a:lnTo>
                    <a:lnTo>
                      <a:pt x="284" y="164"/>
                    </a:lnTo>
                    <a:lnTo>
                      <a:pt x="286" y="164"/>
                    </a:lnTo>
                    <a:lnTo>
                      <a:pt x="287" y="164"/>
                    </a:lnTo>
                    <a:lnTo>
                      <a:pt x="289" y="164"/>
                    </a:lnTo>
                    <a:lnTo>
                      <a:pt x="291" y="164"/>
                    </a:lnTo>
                    <a:lnTo>
                      <a:pt x="291" y="171"/>
                    </a:lnTo>
                    <a:lnTo>
                      <a:pt x="291" y="175"/>
                    </a:lnTo>
                    <a:lnTo>
                      <a:pt x="291" y="182"/>
                    </a:lnTo>
                    <a:lnTo>
                      <a:pt x="289" y="185"/>
                    </a:lnTo>
                    <a:lnTo>
                      <a:pt x="287" y="187"/>
                    </a:lnTo>
                    <a:lnTo>
                      <a:pt x="286" y="185"/>
                    </a:lnTo>
                    <a:lnTo>
                      <a:pt x="282" y="180"/>
                    </a:lnTo>
                    <a:lnTo>
                      <a:pt x="282" y="175"/>
                    </a:lnTo>
                    <a:lnTo>
                      <a:pt x="280" y="185"/>
                    </a:lnTo>
                    <a:lnTo>
                      <a:pt x="279" y="187"/>
                    </a:lnTo>
                    <a:lnTo>
                      <a:pt x="279" y="184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5" y="182"/>
                    </a:lnTo>
                    <a:lnTo>
                      <a:pt x="273" y="178"/>
                    </a:lnTo>
                    <a:lnTo>
                      <a:pt x="273" y="175"/>
                    </a:lnTo>
                    <a:lnTo>
                      <a:pt x="271" y="176"/>
                    </a:lnTo>
                    <a:lnTo>
                      <a:pt x="270" y="176"/>
                    </a:lnTo>
                    <a:lnTo>
                      <a:pt x="270" y="176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4" y="184"/>
                    </a:lnTo>
                    <a:lnTo>
                      <a:pt x="264" y="185"/>
                    </a:lnTo>
                    <a:lnTo>
                      <a:pt x="264" y="185"/>
                    </a:lnTo>
                    <a:lnTo>
                      <a:pt x="266" y="193"/>
                    </a:lnTo>
                    <a:lnTo>
                      <a:pt x="262" y="193"/>
                    </a:lnTo>
                    <a:lnTo>
                      <a:pt x="261" y="191"/>
                    </a:lnTo>
                    <a:lnTo>
                      <a:pt x="257" y="191"/>
                    </a:lnTo>
                    <a:lnTo>
                      <a:pt x="255" y="191"/>
                    </a:lnTo>
                    <a:lnTo>
                      <a:pt x="255" y="193"/>
                    </a:lnTo>
                    <a:lnTo>
                      <a:pt x="257" y="198"/>
                    </a:lnTo>
                    <a:lnTo>
                      <a:pt x="257" y="205"/>
                    </a:lnTo>
                    <a:lnTo>
                      <a:pt x="259" y="200"/>
                    </a:lnTo>
                    <a:lnTo>
                      <a:pt x="264" y="196"/>
                    </a:lnTo>
                    <a:lnTo>
                      <a:pt x="264" y="194"/>
                    </a:lnTo>
                    <a:lnTo>
                      <a:pt x="271" y="194"/>
                    </a:lnTo>
                    <a:lnTo>
                      <a:pt x="271" y="196"/>
                    </a:lnTo>
                    <a:lnTo>
                      <a:pt x="275" y="196"/>
                    </a:lnTo>
                    <a:lnTo>
                      <a:pt x="273" y="198"/>
                    </a:lnTo>
                    <a:lnTo>
                      <a:pt x="273" y="200"/>
                    </a:lnTo>
                    <a:lnTo>
                      <a:pt x="271" y="201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70" y="205"/>
                    </a:lnTo>
                    <a:lnTo>
                      <a:pt x="271" y="207"/>
                    </a:lnTo>
                    <a:lnTo>
                      <a:pt x="273" y="209"/>
                    </a:lnTo>
                    <a:lnTo>
                      <a:pt x="273" y="205"/>
                    </a:lnTo>
                    <a:lnTo>
                      <a:pt x="277" y="207"/>
                    </a:lnTo>
                    <a:lnTo>
                      <a:pt x="280" y="207"/>
                    </a:lnTo>
                    <a:lnTo>
                      <a:pt x="280" y="210"/>
                    </a:lnTo>
                    <a:lnTo>
                      <a:pt x="280" y="212"/>
                    </a:lnTo>
                    <a:lnTo>
                      <a:pt x="279" y="212"/>
                    </a:lnTo>
                    <a:lnTo>
                      <a:pt x="279" y="212"/>
                    </a:lnTo>
                    <a:lnTo>
                      <a:pt x="277" y="214"/>
                    </a:lnTo>
                    <a:lnTo>
                      <a:pt x="275" y="216"/>
                    </a:lnTo>
                    <a:lnTo>
                      <a:pt x="275" y="218"/>
                    </a:lnTo>
                    <a:lnTo>
                      <a:pt x="273" y="218"/>
                    </a:lnTo>
                    <a:lnTo>
                      <a:pt x="268" y="219"/>
                    </a:lnTo>
                    <a:lnTo>
                      <a:pt x="268" y="223"/>
                    </a:lnTo>
                    <a:lnTo>
                      <a:pt x="262" y="223"/>
                    </a:lnTo>
                    <a:lnTo>
                      <a:pt x="261" y="221"/>
                    </a:lnTo>
                    <a:lnTo>
                      <a:pt x="261" y="225"/>
                    </a:lnTo>
                    <a:lnTo>
                      <a:pt x="259" y="225"/>
                    </a:lnTo>
                    <a:lnTo>
                      <a:pt x="259" y="226"/>
                    </a:lnTo>
                    <a:lnTo>
                      <a:pt x="255" y="225"/>
                    </a:lnTo>
                    <a:lnTo>
                      <a:pt x="252" y="226"/>
                    </a:lnTo>
                    <a:lnTo>
                      <a:pt x="245" y="225"/>
                    </a:lnTo>
                    <a:lnTo>
                      <a:pt x="243" y="223"/>
                    </a:lnTo>
                    <a:lnTo>
                      <a:pt x="237" y="221"/>
                    </a:lnTo>
                    <a:lnTo>
                      <a:pt x="236" y="219"/>
                    </a:lnTo>
                    <a:lnTo>
                      <a:pt x="234" y="219"/>
                    </a:lnTo>
                    <a:lnTo>
                      <a:pt x="232" y="221"/>
                    </a:lnTo>
                    <a:lnTo>
                      <a:pt x="221" y="219"/>
                    </a:lnTo>
                    <a:lnTo>
                      <a:pt x="221" y="218"/>
                    </a:lnTo>
                    <a:lnTo>
                      <a:pt x="227" y="212"/>
                    </a:lnTo>
                    <a:lnTo>
                      <a:pt x="225" y="210"/>
                    </a:lnTo>
                    <a:lnTo>
                      <a:pt x="221" y="212"/>
                    </a:lnTo>
                    <a:lnTo>
                      <a:pt x="218" y="210"/>
                    </a:lnTo>
                    <a:lnTo>
                      <a:pt x="216" y="209"/>
                    </a:lnTo>
                    <a:lnTo>
                      <a:pt x="212" y="209"/>
                    </a:lnTo>
                    <a:lnTo>
                      <a:pt x="211" y="209"/>
                    </a:lnTo>
                    <a:lnTo>
                      <a:pt x="204" y="207"/>
                    </a:lnTo>
                    <a:lnTo>
                      <a:pt x="204" y="205"/>
                    </a:lnTo>
                    <a:lnTo>
                      <a:pt x="205" y="203"/>
                    </a:lnTo>
                    <a:lnTo>
                      <a:pt x="202" y="194"/>
                    </a:lnTo>
                    <a:lnTo>
                      <a:pt x="200" y="194"/>
                    </a:lnTo>
                    <a:lnTo>
                      <a:pt x="196" y="198"/>
                    </a:lnTo>
                    <a:lnTo>
                      <a:pt x="193" y="200"/>
                    </a:lnTo>
                    <a:lnTo>
                      <a:pt x="195" y="205"/>
                    </a:lnTo>
                    <a:lnTo>
                      <a:pt x="195" y="207"/>
                    </a:lnTo>
                    <a:lnTo>
                      <a:pt x="191" y="210"/>
                    </a:lnTo>
                    <a:lnTo>
                      <a:pt x="187" y="218"/>
                    </a:lnTo>
                    <a:lnTo>
                      <a:pt x="168" y="219"/>
                    </a:lnTo>
                    <a:lnTo>
                      <a:pt x="170" y="219"/>
                    </a:lnTo>
                    <a:lnTo>
                      <a:pt x="166" y="225"/>
                    </a:lnTo>
                    <a:lnTo>
                      <a:pt x="152" y="232"/>
                    </a:lnTo>
                    <a:lnTo>
                      <a:pt x="146" y="234"/>
                    </a:lnTo>
                    <a:lnTo>
                      <a:pt x="145" y="232"/>
                    </a:lnTo>
                    <a:lnTo>
                      <a:pt x="141" y="234"/>
                    </a:lnTo>
                    <a:lnTo>
                      <a:pt x="137" y="234"/>
                    </a:lnTo>
                    <a:lnTo>
                      <a:pt x="134" y="235"/>
                    </a:lnTo>
                    <a:lnTo>
                      <a:pt x="134" y="232"/>
                    </a:lnTo>
                    <a:lnTo>
                      <a:pt x="129" y="235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14" y="239"/>
                    </a:lnTo>
                    <a:lnTo>
                      <a:pt x="112" y="239"/>
                    </a:lnTo>
                    <a:lnTo>
                      <a:pt x="93" y="239"/>
                    </a:lnTo>
                    <a:lnTo>
                      <a:pt x="95" y="239"/>
                    </a:lnTo>
                    <a:lnTo>
                      <a:pt x="96" y="235"/>
                    </a:lnTo>
                    <a:lnTo>
                      <a:pt x="91" y="234"/>
                    </a:lnTo>
                    <a:lnTo>
                      <a:pt x="87" y="221"/>
                    </a:lnTo>
                    <a:lnTo>
                      <a:pt x="87" y="218"/>
                    </a:lnTo>
                    <a:lnTo>
                      <a:pt x="87" y="214"/>
                    </a:lnTo>
                    <a:lnTo>
                      <a:pt x="87" y="214"/>
                    </a:lnTo>
                    <a:lnTo>
                      <a:pt x="86" y="212"/>
                    </a:lnTo>
                    <a:lnTo>
                      <a:pt x="86" y="210"/>
                    </a:lnTo>
                    <a:lnTo>
                      <a:pt x="84" y="209"/>
                    </a:lnTo>
                    <a:lnTo>
                      <a:pt x="82" y="207"/>
                    </a:lnTo>
                    <a:lnTo>
                      <a:pt x="80" y="205"/>
                    </a:lnTo>
                    <a:lnTo>
                      <a:pt x="77" y="203"/>
                    </a:lnTo>
                    <a:lnTo>
                      <a:pt x="68" y="20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1755"/>
              <p:cNvSpPr>
                <a:spLocks/>
              </p:cNvSpPr>
              <p:nvPr/>
            </p:nvSpPr>
            <p:spPr bwMode="auto">
              <a:xfrm>
                <a:off x="984" y="934"/>
                <a:ext cx="39" cy="48"/>
              </a:xfrm>
              <a:custGeom>
                <a:avLst/>
                <a:gdLst>
                  <a:gd name="T0" fmla="*/ 34 w 39"/>
                  <a:gd name="T1" fmla="*/ 38 h 48"/>
                  <a:gd name="T2" fmla="*/ 34 w 39"/>
                  <a:gd name="T3" fmla="*/ 36 h 48"/>
                  <a:gd name="T4" fmla="*/ 37 w 39"/>
                  <a:gd name="T5" fmla="*/ 27 h 48"/>
                  <a:gd name="T6" fmla="*/ 39 w 39"/>
                  <a:gd name="T7" fmla="*/ 11 h 48"/>
                  <a:gd name="T8" fmla="*/ 39 w 39"/>
                  <a:gd name="T9" fmla="*/ 9 h 48"/>
                  <a:gd name="T10" fmla="*/ 37 w 39"/>
                  <a:gd name="T11" fmla="*/ 7 h 48"/>
                  <a:gd name="T12" fmla="*/ 36 w 39"/>
                  <a:gd name="T13" fmla="*/ 4 h 48"/>
                  <a:gd name="T14" fmla="*/ 28 w 39"/>
                  <a:gd name="T15" fmla="*/ 0 h 48"/>
                  <a:gd name="T16" fmla="*/ 25 w 39"/>
                  <a:gd name="T17" fmla="*/ 0 h 48"/>
                  <a:gd name="T18" fmla="*/ 19 w 39"/>
                  <a:gd name="T19" fmla="*/ 2 h 48"/>
                  <a:gd name="T20" fmla="*/ 11 w 39"/>
                  <a:gd name="T21" fmla="*/ 2 h 48"/>
                  <a:gd name="T22" fmla="*/ 7 w 39"/>
                  <a:gd name="T23" fmla="*/ 4 h 48"/>
                  <a:gd name="T24" fmla="*/ 0 w 39"/>
                  <a:gd name="T25" fmla="*/ 15 h 48"/>
                  <a:gd name="T26" fmla="*/ 0 w 39"/>
                  <a:gd name="T27" fmla="*/ 16 h 48"/>
                  <a:gd name="T28" fmla="*/ 7 w 39"/>
                  <a:gd name="T29" fmla="*/ 20 h 48"/>
                  <a:gd name="T30" fmla="*/ 19 w 39"/>
                  <a:gd name="T31" fmla="*/ 38 h 48"/>
                  <a:gd name="T32" fmla="*/ 21 w 39"/>
                  <a:gd name="T33" fmla="*/ 41 h 48"/>
                  <a:gd name="T34" fmla="*/ 27 w 39"/>
                  <a:gd name="T35" fmla="*/ 48 h 48"/>
                  <a:gd name="T36" fmla="*/ 28 w 39"/>
                  <a:gd name="T37" fmla="*/ 47 h 48"/>
                  <a:gd name="T38" fmla="*/ 28 w 39"/>
                  <a:gd name="T39" fmla="*/ 47 h 48"/>
                  <a:gd name="T40" fmla="*/ 28 w 39"/>
                  <a:gd name="T41" fmla="*/ 47 h 48"/>
                  <a:gd name="T42" fmla="*/ 34 w 39"/>
                  <a:gd name="T43" fmla="*/ 40 h 48"/>
                  <a:gd name="T44" fmla="*/ 34 w 39"/>
                  <a:gd name="T4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7" y="27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6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19" y="38"/>
                    </a:lnTo>
                    <a:lnTo>
                      <a:pt x="21" y="41"/>
                    </a:lnTo>
                    <a:lnTo>
                      <a:pt x="27" y="48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4" y="40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1756"/>
              <p:cNvSpPr>
                <a:spLocks/>
              </p:cNvSpPr>
              <p:nvPr/>
            </p:nvSpPr>
            <p:spPr bwMode="auto">
              <a:xfrm>
                <a:off x="984" y="934"/>
                <a:ext cx="39" cy="48"/>
              </a:xfrm>
              <a:custGeom>
                <a:avLst/>
                <a:gdLst>
                  <a:gd name="T0" fmla="*/ 34 w 39"/>
                  <a:gd name="T1" fmla="*/ 38 h 48"/>
                  <a:gd name="T2" fmla="*/ 34 w 39"/>
                  <a:gd name="T3" fmla="*/ 36 h 48"/>
                  <a:gd name="T4" fmla="*/ 37 w 39"/>
                  <a:gd name="T5" fmla="*/ 27 h 48"/>
                  <a:gd name="T6" fmla="*/ 39 w 39"/>
                  <a:gd name="T7" fmla="*/ 11 h 48"/>
                  <a:gd name="T8" fmla="*/ 39 w 39"/>
                  <a:gd name="T9" fmla="*/ 9 h 48"/>
                  <a:gd name="T10" fmla="*/ 37 w 39"/>
                  <a:gd name="T11" fmla="*/ 7 h 48"/>
                  <a:gd name="T12" fmla="*/ 36 w 39"/>
                  <a:gd name="T13" fmla="*/ 4 h 48"/>
                  <a:gd name="T14" fmla="*/ 28 w 39"/>
                  <a:gd name="T15" fmla="*/ 0 h 48"/>
                  <a:gd name="T16" fmla="*/ 25 w 39"/>
                  <a:gd name="T17" fmla="*/ 0 h 48"/>
                  <a:gd name="T18" fmla="*/ 19 w 39"/>
                  <a:gd name="T19" fmla="*/ 2 h 48"/>
                  <a:gd name="T20" fmla="*/ 11 w 39"/>
                  <a:gd name="T21" fmla="*/ 2 h 48"/>
                  <a:gd name="T22" fmla="*/ 7 w 39"/>
                  <a:gd name="T23" fmla="*/ 4 h 48"/>
                  <a:gd name="T24" fmla="*/ 0 w 39"/>
                  <a:gd name="T25" fmla="*/ 15 h 48"/>
                  <a:gd name="T26" fmla="*/ 0 w 39"/>
                  <a:gd name="T27" fmla="*/ 16 h 48"/>
                  <a:gd name="T28" fmla="*/ 7 w 39"/>
                  <a:gd name="T29" fmla="*/ 20 h 48"/>
                  <a:gd name="T30" fmla="*/ 19 w 39"/>
                  <a:gd name="T31" fmla="*/ 38 h 48"/>
                  <a:gd name="T32" fmla="*/ 21 w 39"/>
                  <a:gd name="T33" fmla="*/ 41 h 48"/>
                  <a:gd name="T34" fmla="*/ 27 w 39"/>
                  <a:gd name="T35" fmla="*/ 48 h 48"/>
                  <a:gd name="T36" fmla="*/ 28 w 39"/>
                  <a:gd name="T37" fmla="*/ 47 h 48"/>
                  <a:gd name="T38" fmla="*/ 28 w 39"/>
                  <a:gd name="T39" fmla="*/ 47 h 48"/>
                  <a:gd name="T40" fmla="*/ 28 w 39"/>
                  <a:gd name="T41" fmla="*/ 47 h 48"/>
                  <a:gd name="T42" fmla="*/ 34 w 39"/>
                  <a:gd name="T43" fmla="*/ 40 h 48"/>
                  <a:gd name="T44" fmla="*/ 34 w 39"/>
                  <a:gd name="T4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7" y="27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6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19" y="38"/>
                    </a:lnTo>
                    <a:lnTo>
                      <a:pt x="21" y="41"/>
                    </a:lnTo>
                    <a:lnTo>
                      <a:pt x="27" y="48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4" y="40"/>
                    </a:lnTo>
                    <a:lnTo>
                      <a:pt x="34" y="3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1757"/>
              <p:cNvSpPr>
                <a:spLocks/>
              </p:cNvSpPr>
              <p:nvPr/>
            </p:nvSpPr>
            <p:spPr bwMode="auto">
              <a:xfrm>
                <a:off x="1057" y="925"/>
                <a:ext cx="96" cy="141"/>
              </a:xfrm>
              <a:custGeom>
                <a:avLst/>
                <a:gdLst>
                  <a:gd name="T0" fmla="*/ 36 w 96"/>
                  <a:gd name="T1" fmla="*/ 104 h 141"/>
                  <a:gd name="T2" fmla="*/ 32 w 96"/>
                  <a:gd name="T3" fmla="*/ 99 h 141"/>
                  <a:gd name="T4" fmla="*/ 23 w 96"/>
                  <a:gd name="T5" fmla="*/ 93 h 141"/>
                  <a:gd name="T6" fmla="*/ 16 w 96"/>
                  <a:gd name="T7" fmla="*/ 91 h 141"/>
                  <a:gd name="T8" fmla="*/ 0 w 96"/>
                  <a:gd name="T9" fmla="*/ 74 h 141"/>
                  <a:gd name="T10" fmla="*/ 9 w 96"/>
                  <a:gd name="T11" fmla="*/ 54 h 141"/>
                  <a:gd name="T12" fmla="*/ 14 w 96"/>
                  <a:gd name="T13" fmla="*/ 57 h 141"/>
                  <a:gd name="T14" fmla="*/ 18 w 96"/>
                  <a:gd name="T15" fmla="*/ 63 h 141"/>
                  <a:gd name="T16" fmla="*/ 21 w 96"/>
                  <a:gd name="T17" fmla="*/ 72 h 141"/>
                  <a:gd name="T18" fmla="*/ 29 w 96"/>
                  <a:gd name="T19" fmla="*/ 70 h 141"/>
                  <a:gd name="T20" fmla="*/ 38 w 96"/>
                  <a:gd name="T21" fmla="*/ 66 h 141"/>
                  <a:gd name="T22" fmla="*/ 36 w 96"/>
                  <a:gd name="T23" fmla="*/ 57 h 141"/>
                  <a:gd name="T24" fmla="*/ 39 w 96"/>
                  <a:gd name="T25" fmla="*/ 57 h 141"/>
                  <a:gd name="T26" fmla="*/ 34 w 96"/>
                  <a:gd name="T27" fmla="*/ 50 h 141"/>
                  <a:gd name="T28" fmla="*/ 34 w 96"/>
                  <a:gd name="T29" fmla="*/ 41 h 141"/>
                  <a:gd name="T30" fmla="*/ 41 w 96"/>
                  <a:gd name="T31" fmla="*/ 43 h 141"/>
                  <a:gd name="T32" fmla="*/ 34 w 96"/>
                  <a:gd name="T33" fmla="*/ 38 h 141"/>
                  <a:gd name="T34" fmla="*/ 21 w 96"/>
                  <a:gd name="T35" fmla="*/ 32 h 141"/>
                  <a:gd name="T36" fmla="*/ 18 w 96"/>
                  <a:gd name="T37" fmla="*/ 24 h 141"/>
                  <a:gd name="T38" fmla="*/ 27 w 96"/>
                  <a:gd name="T39" fmla="*/ 29 h 141"/>
                  <a:gd name="T40" fmla="*/ 29 w 96"/>
                  <a:gd name="T41" fmla="*/ 24 h 141"/>
                  <a:gd name="T42" fmla="*/ 23 w 96"/>
                  <a:gd name="T43" fmla="*/ 18 h 141"/>
                  <a:gd name="T44" fmla="*/ 23 w 96"/>
                  <a:gd name="T45" fmla="*/ 11 h 141"/>
                  <a:gd name="T46" fmla="*/ 34 w 96"/>
                  <a:gd name="T47" fmla="*/ 11 h 141"/>
                  <a:gd name="T48" fmla="*/ 38 w 96"/>
                  <a:gd name="T49" fmla="*/ 7 h 141"/>
                  <a:gd name="T50" fmla="*/ 36 w 96"/>
                  <a:gd name="T51" fmla="*/ 2 h 141"/>
                  <a:gd name="T52" fmla="*/ 43 w 96"/>
                  <a:gd name="T53" fmla="*/ 7 h 141"/>
                  <a:gd name="T54" fmla="*/ 55 w 96"/>
                  <a:gd name="T55" fmla="*/ 11 h 141"/>
                  <a:gd name="T56" fmla="*/ 73 w 96"/>
                  <a:gd name="T57" fmla="*/ 4 h 141"/>
                  <a:gd name="T58" fmla="*/ 84 w 96"/>
                  <a:gd name="T59" fmla="*/ 9 h 141"/>
                  <a:gd name="T60" fmla="*/ 84 w 96"/>
                  <a:gd name="T61" fmla="*/ 20 h 141"/>
                  <a:gd name="T62" fmla="*/ 79 w 96"/>
                  <a:gd name="T63" fmla="*/ 24 h 141"/>
                  <a:gd name="T64" fmla="*/ 82 w 96"/>
                  <a:gd name="T65" fmla="*/ 32 h 141"/>
                  <a:gd name="T66" fmla="*/ 71 w 96"/>
                  <a:gd name="T67" fmla="*/ 45 h 141"/>
                  <a:gd name="T68" fmla="*/ 64 w 96"/>
                  <a:gd name="T69" fmla="*/ 52 h 141"/>
                  <a:gd name="T70" fmla="*/ 75 w 96"/>
                  <a:gd name="T71" fmla="*/ 50 h 141"/>
                  <a:gd name="T72" fmla="*/ 82 w 96"/>
                  <a:gd name="T73" fmla="*/ 59 h 141"/>
                  <a:gd name="T74" fmla="*/ 86 w 96"/>
                  <a:gd name="T75" fmla="*/ 65 h 141"/>
                  <a:gd name="T76" fmla="*/ 86 w 96"/>
                  <a:gd name="T77" fmla="*/ 70 h 141"/>
                  <a:gd name="T78" fmla="*/ 93 w 96"/>
                  <a:gd name="T79" fmla="*/ 70 h 141"/>
                  <a:gd name="T80" fmla="*/ 95 w 96"/>
                  <a:gd name="T81" fmla="*/ 72 h 141"/>
                  <a:gd name="T82" fmla="*/ 96 w 96"/>
                  <a:gd name="T83" fmla="*/ 84 h 141"/>
                  <a:gd name="T84" fmla="*/ 93 w 96"/>
                  <a:gd name="T85" fmla="*/ 90 h 141"/>
                  <a:gd name="T86" fmla="*/ 95 w 96"/>
                  <a:gd name="T87" fmla="*/ 102 h 141"/>
                  <a:gd name="T88" fmla="*/ 95 w 96"/>
                  <a:gd name="T89" fmla="*/ 106 h 141"/>
                  <a:gd name="T90" fmla="*/ 93 w 96"/>
                  <a:gd name="T91" fmla="*/ 113 h 141"/>
                  <a:gd name="T92" fmla="*/ 82 w 96"/>
                  <a:gd name="T93" fmla="*/ 125 h 141"/>
                  <a:gd name="T94" fmla="*/ 70 w 96"/>
                  <a:gd name="T95" fmla="*/ 125 h 141"/>
                  <a:gd name="T96" fmla="*/ 73 w 96"/>
                  <a:gd name="T97" fmla="*/ 134 h 141"/>
                  <a:gd name="T98" fmla="*/ 64 w 96"/>
                  <a:gd name="T99" fmla="*/ 141 h 141"/>
                  <a:gd name="T100" fmla="*/ 59 w 96"/>
                  <a:gd name="T101" fmla="*/ 138 h 141"/>
                  <a:gd name="T102" fmla="*/ 52 w 96"/>
                  <a:gd name="T103" fmla="*/ 127 h 141"/>
                  <a:gd name="T104" fmla="*/ 46 w 96"/>
                  <a:gd name="T105" fmla="*/ 1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6" y="104"/>
                    </a:lnTo>
                    <a:lnTo>
                      <a:pt x="36" y="102"/>
                    </a:lnTo>
                    <a:lnTo>
                      <a:pt x="34" y="99"/>
                    </a:lnTo>
                    <a:lnTo>
                      <a:pt x="32" y="99"/>
                    </a:lnTo>
                    <a:lnTo>
                      <a:pt x="29" y="100"/>
                    </a:lnTo>
                    <a:lnTo>
                      <a:pt x="27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1" y="56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20" y="65"/>
                    </a:lnTo>
                    <a:lnTo>
                      <a:pt x="20" y="68"/>
                    </a:lnTo>
                    <a:lnTo>
                      <a:pt x="21" y="72"/>
                    </a:lnTo>
                    <a:lnTo>
                      <a:pt x="27" y="74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8" y="66"/>
                    </a:lnTo>
                    <a:lnTo>
                      <a:pt x="36" y="63"/>
                    </a:lnTo>
                    <a:lnTo>
                      <a:pt x="34" y="57"/>
                    </a:lnTo>
                    <a:lnTo>
                      <a:pt x="36" y="57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6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7" y="40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7" y="29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52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6" y="16"/>
                    </a:lnTo>
                    <a:lnTo>
                      <a:pt x="84" y="20"/>
                    </a:lnTo>
                    <a:lnTo>
                      <a:pt x="79" y="22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9" y="34"/>
                    </a:lnTo>
                    <a:lnTo>
                      <a:pt x="73" y="40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9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5"/>
                    </a:lnTo>
                    <a:lnTo>
                      <a:pt x="86" y="65"/>
                    </a:lnTo>
                    <a:lnTo>
                      <a:pt x="86" y="66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6" y="74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5" y="68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5" y="95"/>
                    </a:lnTo>
                    <a:lnTo>
                      <a:pt x="95" y="100"/>
                    </a:lnTo>
                    <a:lnTo>
                      <a:pt x="95" y="102"/>
                    </a:lnTo>
                    <a:lnTo>
                      <a:pt x="93" y="104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6" y="113"/>
                    </a:lnTo>
                    <a:lnTo>
                      <a:pt x="95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9" y="125"/>
                    </a:lnTo>
                    <a:lnTo>
                      <a:pt x="73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1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2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1758"/>
              <p:cNvSpPr>
                <a:spLocks/>
              </p:cNvSpPr>
              <p:nvPr/>
            </p:nvSpPr>
            <p:spPr bwMode="auto">
              <a:xfrm>
                <a:off x="1057" y="925"/>
                <a:ext cx="96" cy="141"/>
              </a:xfrm>
              <a:custGeom>
                <a:avLst/>
                <a:gdLst>
                  <a:gd name="T0" fmla="*/ 36 w 96"/>
                  <a:gd name="T1" fmla="*/ 104 h 141"/>
                  <a:gd name="T2" fmla="*/ 32 w 96"/>
                  <a:gd name="T3" fmla="*/ 99 h 141"/>
                  <a:gd name="T4" fmla="*/ 23 w 96"/>
                  <a:gd name="T5" fmla="*/ 93 h 141"/>
                  <a:gd name="T6" fmla="*/ 16 w 96"/>
                  <a:gd name="T7" fmla="*/ 91 h 141"/>
                  <a:gd name="T8" fmla="*/ 0 w 96"/>
                  <a:gd name="T9" fmla="*/ 74 h 141"/>
                  <a:gd name="T10" fmla="*/ 9 w 96"/>
                  <a:gd name="T11" fmla="*/ 54 h 141"/>
                  <a:gd name="T12" fmla="*/ 14 w 96"/>
                  <a:gd name="T13" fmla="*/ 57 h 141"/>
                  <a:gd name="T14" fmla="*/ 18 w 96"/>
                  <a:gd name="T15" fmla="*/ 63 h 141"/>
                  <a:gd name="T16" fmla="*/ 21 w 96"/>
                  <a:gd name="T17" fmla="*/ 72 h 141"/>
                  <a:gd name="T18" fmla="*/ 29 w 96"/>
                  <a:gd name="T19" fmla="*/ 70 h 141"/>
                  <a:gd name="T20" fmla="*/ 38 w 96"/>
                  <a:gd name="T21" fmla="*/ 66 h 141"/>
                  <a:gd name="T22" fmla="*/ 36 w 96"/>
                  <a:gd name="T23" fmla="*/ 57 h 141"/>
                  <a:gd name="T24" fmla="*/ 39 w 96"/>
                  <a:gd name="T25" fmla="*/ 57 h 141"/>
                  <a:gd name="T26" fmla="*/ 34 w 96"/>
                  <a:gd name="T27" fmla="*/ 50 h 141"/>
                  <a:gd name="T28" fmla="*/ 34 w 96"/>
                  <a:gd name="T29" fmla="*/ 41 h 141"/>
                  <a:gd name="T30" fmla="*/ 41 w 96"/>
                  <a:gd name="T31" fmla="*/ 43 h 141"/>
                  <a:gd name="T32" fmla="*/ 34 w 96"/>
                  <a:gd name="T33" fmla="*/ 38 h 141"/>
                  <a:gd name="T34" fmla="*/ 21 w 96"/>
                  <a:gd name="T35" fmla="*/ 32 h 141"/>
                  <a:gd name="T36" fmla="*/ 18 w 96"/>
                  <a:gd name="T37" fmla="*/ 24 h 141"/>
                  <a:gd name="T38" fmla="*/ 27 w 96"/>
                  <a:gd name="T39" fmla="*/ 29 h 141"/>
                  <a:gd name="T40" fmla="*/ 29 w 96"/>
                  <a:gd name="T41" fmla="*/ 24 h 141"/>
                  <a:gd name="T42" fmla="*/ 23 w 96"/>
                  <a:gd name="T43" fmla="*/ 18 h 141"/>
                  <a:gd name="T44" fmla="*/ 23 w 96"/>
                  <a:gd name="T45" fmla="*/ 11 h 141"/>
                  <a:gd name="T46" fmla="*/ 34 w 96"/>
                  <a:gd name="T47" fmla="*/ 11 h 141"/>
                  <a:gd name="T48" fmla="*/ 38 w 96"/>
                  <a:gd name="T49" fmla="*/ 7 h 141"/>
                  <a:gd name="T50" fmla="*/ 36 w 96"/>
                  <a:gd name="T51" fmla="*/ 2 h 141"/>
                  <a:gd name="T52" fmla="*/ 43 w 96"/>
                  <a:gd name="T53" fmla="*/ 7 h 141"/>
                  <a:gd name="T54" fmla="*/ 55 w 96"/>
                  <a:gd name="T55" fmla="*/ 11 h 141"/>
                  <a:gd name="T56" fmla="*/ 73 w 96"/>
                  <a:gd name="T57" fmla="*/ 4 h 141"/>
                  <a:gd name="T58" fmla="*/ 84 w 96"/>
                  <a:gd name="T59" fmla="*/ 9 h 141"/>
                  <a:gd name="T60" fmla="*/ 84 w 96"/>
                  <a:gd name="T61" fmla="*/ 20 h 141"/>
                  <a:gd name="T62" fmla="*/ 79 w 96"/>
                  <a:gd name="T63" fmla="*/ 24 h 141"/>
                  <a:gd name="T64" fmla="*/ 82 w 96"/>
                  <a:gd name="T65" fmla="*/ 32 h 141"/>
                  <a:gd name="T66" fmla="*/ 71 w 96"/>
                  <a:gd name="T67" fmla="*/ 45 h 141"/>
                  <a:gd name="T68" fmla="*/ 64 w 96"/>
                  <a:gd name="T69" fmla="*/ 52 h 141"/>
                  <a:gd name="T70" fmla="*/ 75 w 96"/>
                  <a:gd name="T71" fmla="*/ 50 h 141"/>
                  <a:gd name="T72" fmla="*/ 82 w 96"/>
                  <a:gd name="T73" fmla="*/ 59 h 141"/>
                  <a:gd name="T74" fmla="*/ 86 w 96"/>
                  <a:gd name="T75" fmla="*/ 65 h 141"/>
                  <a:gd name="T76" fmla="*/ 86 w 96"/>
                  <a:gd name="T77" fmla="*/ 70 h 141"/>
                  <a:gd name="T78" fmla="*/ 93 w 96"/>
                  <a:gd name="T79" fmla="*/ 70 h 141"/>
                  <a:gd name="T80" fmla="*/ 95 w 96"/>
                  <a:gd name="T81" fmla="*/ 72 h 141"/>
                  <a:gd name="T82" fmla="*/ 96 w 96"/>
                  <a:gd name="T83" fmla="*/ 84 h 141"/>
                  <a:gd name="T84" fmla="*/ 93 w 96"/>
                  <a:gd name="T85" fmla="*/ 90 h 141"/>
                  <a:gd name="T86" fmla="*/ 95 w 96"/>
                  <a:gd name="T87" fmla="*/ 102 h 141"/>
                  <a:gd name="T88" fmla="*/ 95 w 96"/>
                  <a:gd name="T89" fmla="*/ 106 h 141"/>
                  <a:gd name="T90" fmla="*/ 93 w 96"/>
                  <a:gd name="T91" fmla="*/ 113 h 141"/>
                  <a:gd name="T92" fmla="*/ 82 w 96"/>
                  <a:gd name="T93" fmla="*/ 125 h 141"/>
                  <a:gd name="T94" fmla="*/ 70 w 96"/>
                  <a:gd name="T95" fmla="*/ 125 h 141"/>
                  <a:gd name="T96" fmla="*/ 73 w 96"/>
                  <a:gd name="T97" fmla="*/ 134 h 141"/>
                  <a:gd name="T98" fmla="*/ 64 w 96"/>
                  <a:gd name="T99" fmla="*/ 141 h 141"/>
                  <a:gd name="T100" fmla="*/ 59 w 96"/>
                  <a:gd name="T101" fmla="*/ 138 h 141"/>
                  <a:gd name="T102" fmla="*/ 52 w 96"/>
                  <a:gd name="T103" fmla="*/ 127 h 141"/>
                  <a:gd name="T104" fmla="*/ 46 w 96"/>
                  <a:gd name="T105" fmla="*/ 1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6" y="104"/>
                    </a:lnTo>
                    <a:lnTo>
                      <a:pt x="36" y="102"/>
                    </a:lnTo>
                    <a:lnTo>
                      <a:pt x="34" y="99"/>
                    </a:lnTo>
                    <a:lnTo>
                      <a:pt x="32" y="99"/>
                    </a:lnTo>
                    <a:lnTo>
                      <a:pt x="29" y="100"/>
                    </a:lnTo>
                    <a:lnTo>
                      <a:pt x="27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1" y="56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20" y="65"/>
                    </a:lnTo>
                    <a:lnTo>
                      <a:pt x="20" y="68"/>
                    </a:lnTo>
                    <a:lnTo>
                      <a:pt x="21" y="72"/>
                    </a:lnTo>
                    <a:lnTo>
                      <a:pt x="27" y="74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8" y="66"/>
                    </a:lnTo>
                    <a:lnTo>
                      <a:pt x="36" y="63"/>
                    </a:lnTo>
                    <a:lnTo>
                      <a:pt x="34" y="57"/>
                    </a:lnTo>
                    <a:lnTo>
                      <a:pt x="36" y="57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6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7" y="40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7" y="29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52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6" y="16"/>
                    </a:lnTo>
                    <a:lnTo>
                      <a:pt x="84" y="20"/>
                    </a:lnTo>
                    <a:lnTo>
                      <a:pt x="79" y="22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9" y="34"/>
                    </a:lnTo>
                    <a:lnTo>
                      <a:pt x="73" y="40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9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5"/>
                    </a:lnTo>
                    <a:lnTo>
                      <a:pt x="86" y="65"/>
                    </a:lnTo>
                    <a:lnTo>
                      <a:pt x="86" y="66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6" y="74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5" y="68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5" y="95"/>
                    </a:lnTo>
                    <a:lnTo>
                      <a:pt x="95" y="100"/>
                    </a:lnTo>
                    <a:lnTo>
                      <a:pt x="95" y="102"/>
                    </a:lnTo>
                    <a:lnTo>
                      <a:pt x="93" y="104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6" y="113"/>
                    </a:lnTo>
                    <a:lnTo>
                      <a:pt x="95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9" y="125"/>
                    </a:lnTo>
                    <a:lnTo>
                      <a:pt x="73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1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2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1759"/>
              <p:cNvSpPr>
                <a:spLocks/>
              </p:cNvSpPr>
              <p:nvPr/>
            </p:nvSpPr>
            <p:spPr bwMode="auto">
              <a:xfrm>
                <a:off x="1141" y="966"/>
                <a:ext cx="11" cy="16"/>
              </a:xfrm>
              <a:custGeom>
                <a:avLst/>
                <a:gdLst>
                  <a:gd name="T0" fmla="*/ 9 w 11"/>
                  <a:gd name="T1" fmla="*/ 11 h 16"/>
                  <a:gd name="T2" fmla="*/ 11 w 11"/>
                  <a:gd name="T3" fmla="*/ 8 h 16"/>
                  <a:gd name="T4" fmla="*/ 9 w 11"/>
                  <a:gd name="T5" fmla="*/ 4 h 16"/>
                  <a:gd name="T6" fmla="*/ 5 w 11"/>
                  <a:gd name="T7" fmla="*/ 0 h 16"/>
                  <a:gd name="T8" fmla="*/ 0 w 11"/>
                  <a:gd name="T9" fmla="*/ 6 h 16"/>
                  <a:gd name="T10" fmla="*/ 4 w 11"/>
                  <a:gd name="T11" fmla="*/ 16 h 16"/>
                  <a:gd name="T12" fmla="*/ 7 w 11"/>
                  <a:gd name="T13" fmla="*/ 16 h 16"/>
                  <a:gd name="T14" fmla="*/ 9 w 11"/>
                  <a:gd name="T15" fmla="*/ 13 h 16"/>
                  <a:gd name="T16" fmla="*/ 9 w 11"/>
                  <a:gd name="T1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9" y="11"/>
                    </a:moveTo>
                    <a:lnTo>
                      <a:pt x="11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1760"/>
              <p:cNvSpPr>
                <a:spLocks/>
              </p:cNvSpPr>
              <p:nvPr/>
            </p:nvSpPr>
            <p:spPr bwMode="auto">
              <a:xfrm>
                <a:off x="1141" y="966"/>
                <a:ext cx="11" cy="16"/>
              </a:xfrm>
              <a:custGeom>
                <a:avLst/>
                <a:gdLst>
                  <a:gd name="T0" fmla="*/ 9 w 11"/>
                  <a:gd name="T1" fmla="*/ 11 h 16"/>
                  <a:gd name="T2" fmla="*/ 11 w 11"/>
                  <a:gd name="T3" fmla="*/ 8 h 16"/>
                  <a:gd name="T4" fmla="*/ 9 w 11"/>
                  <a:gd name="T5" fmla="*/ 4 h 16"/>
                  <a:gd name="T6" fmla="*/ 5 w 11"/>
                  <a:gd name="T7" fmla="*/ 0 h 16"/>
                  <a:gd name="T8" fmla="*/ 0 w 11"/>
                  <a:gd name="T9" fmla="*/ 6 h 16"/>
                  <a:gd name="T10" fmla="*/ 4 w 11"/>
                  <a:gd name="T11" fmla="*/ 16 h 16"/>
                  <a:gd name="T12" fmla="*/ 7 w 11"/>
                  <a:gd name="T13" fmla="*/ 16 h 16"/>
                  <a:gd name="T14" fmla="*/ 9 w 11"/>
                  <a:gd name="T15" fmla="*/ 13 h 16"/>
                  <a:gd name="T16" fmla="*/ 9 w 11"/>
                  <a:gd name="T1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9" y="11"/>
                    </a:moveTo>
                    <a:lnTo>
                      <a:pt x="11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1761"/>
              <p:cNvSpPr>
                <a:spLocks/>
              </p:cNvSpPr>
              <p:nvPr/>
            </p:nvSpPr>
            <p:spPr bwMode="auto">
              <a:xfrm>
                <a:off x="1105" y="915"/>
                <a:ext cx="25" cy="17"/>
              </a:xfrm>
              <a:custGeom>
                <a:avLst/>
                <a:gdLst>
                  <a:gd name="T0" fmla="*/ 13 w 25"/>
                  <a:gd name="T1" fmla="*/ 16 h 17"/>
                  <a:gd name="T2" fmla="*/ 18 w 25"/>
                  <a:gd name="T3" fmla="*/ 14 h 17"/>
                  <a:gd name="T4" fmla="*/ 25 w 25"/>
                  <a:gd name="T5" fmla="*/ 7 h 17"/>
                  <a:gd name="T6" fmla="*/ 25 w 25"/>
                  <a:gd name="T7" fmla="*/ 3 h 17"/>
                  <a:gd name="T8" fmla="*/ 25 w 25"/>
                  <a:gd name="T9" fmla="*/ 0 h 17"/>
                  <a:gd name="T10" fmla="*/ 22 w 25"/>
                  <a:gd name="T11" fmla="*/ 0 h 17"/>
                  <a:gd name="T12" fmla="*/ 13 w 25"/>
                  <a:gd name="T13" fmla="*/ 5 h 17"/>
                  <a:gd name="T14" fmla="*/ 9 w 25"/>
                  <a:gd name="T15" fmla="*/ 5 h 17"/>
                  <a:gd name="T16" fmla="*/ 7 w 25"/>
                  <a:gd name="T17" fmla="*/ 9 h 17"/>
                  <a:gd name="T18" fmla="*/ 6 w 25"/>
                  <a:gd name="T19" fmla="*/ 10 h 17"/>
                  <a:gd name="T20" fmla="*/ 0 w 25"/>
                  <a:gd name="T21" fmla="*/ 14 h 17"/>
                  <a:gd name="T22" fmla="*/ 2 w 25"/>
                  <a:gd name="T23" fmla="*/ 14 h 17"/>
                  <a:gd name="T24" fmla="*/ 6 w 25"/>
                  <a:gd name="T25" fmla="*/ 16 h 17"/>
                  <a:gd name="T26" fmla="*/ 7 w 25"/>
                  <a:gd name="T27" fmla="*/ 14 h 17"/>
                  <a:gd name="T28" fmla="*/ 7 w 25"/>
                  <a:gd name="T29" fmla="*/ 14 h 17"/>
                  <a:gd name="T30" fmla="*/ 9 w 25"/>
                  <a:gd name="T31" fmla="*/ 17 h 17"/>
                  <a:gd name="T32" fmla="*/ 11 w 25"/>
                  <a:gd name="T33" fmla="*/ 16 h 17"/>
                  <a:gd name="T34" fmla="*/ 11 w 25"/>
                  <a:gd name="T35" fmla="*/ 16 h 17"/>
                  <a:gd name="T36" fmla="*/ 13 w 25"/>
                  <a:gd name="T3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7">
                    <a:moveTo>
                      <a:pt x="13" y="16"/>
                    </a:moveTo>
                    <a:lnTo>
                      <a:pt x="18" y="14"/>
                    </a:lnTo>
                    <a:lnTo>
                      <a:pt x="25" y="7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1762"/>
              <p:cNvSpPr>
                <a:spLocks/>
              </p:cNvSpPr>
              <p:nvPr/>
            </p:nvSpPr>
            <p:spPr bwMode="auto">
              <a:xfrm>
                <a:off x="1105" y="915"/>
                <a:ext cx="25" cy="17"/>
              </a:xfrm>
              <a:custGeom>
                <a:avLst/>
                <a:gdLst>
                  <a:gd name="T0" fmla="*/ 13 w 25"/>
                  <a:gd name="T1" fmla="*/ 16 h 17"/>
                  <a:gd name="T2" fmla="*/ 18 w 25"/>
                  <a:gd name="T3" fmla="*/ 14 h 17"/>
                  <a:gd name="T4" fmla="*/ 25 w 25"/>
                  <a:gd name="T5" fmla="*/ 7 h 17"/>
                  <a:gd name="T6" fmla="*/ 25 w 25"/>
                  <a:gd name="T7" fmla="*/ 3 h 17"/>
                  <a:gd name="T8" fmla="*/ 25 w 25"/>
                  <a:gd name="T9" fmla="*/ 0 h 17"/>
                  <a:gd name="T10" fmla="*/ 22 w 25"/>
                  <a:gd name="T11" fmla="*/ 0 h 17"/>
                  <a:gd name="T12" fmla="*/ 13 w 25"/>
                  <a:gd name="T13" fmla="*/ 5 h 17"/>
                  <a:gd name="T14" fmla="*/ 9 w 25"/>
                  <a:gd name="T15" fmla="*/ 5 h 17"/>
                  <a:gd name="T16" fmla="*/ 7 w 25"/>
                  <a:gd name="T17" fmla="*/ 9 h 17"/>
                  <a:gd name="T18" fmla="*/ 6 w 25"/>
                  <a:gd name="T19" fmla="*/ 10 h 17"/>
                  <a:gd name="T20" fmla="*/ 0 w 25"/>
                  <a:gd name="T21" fmla="*/ 14 h 17"/>
                  <a:gd name="T22" fmla="*/ 2 w 25"/>
                  <a:gd name="T23" fmla="*/ 14 h 17"/>
                  <a:gd name="T24" fmla="*/ 6 w 25"/>
                  <a:gd name="T25" fmla="*/ 16 h 17"/>
                  <a:gd name="T26" fmla="*/ 7 w 25"/>
                  <a:gd name="T27" fmla="*/ 14 h 17"/>
                  <a:gd name="T28" fmla="*/ 7 w 25"/>
                  <a:gd name="T29" fmla="*/ 14 h 17"/>
                  <a:gd name="T30" fmla="*/ 9 w 25"/>
                  <a:gd name="T31" fmla="*/ 17 h 17"/>
                  <a:gd name="T32" fmla="*/ 11 w 25"/>
                  <a:gd name="T33" fmla="*/ 16 h 17"/>
                  <a:gd name="T34" fmla="*/ 11 w 25"/>
                  <a:gd name="T35" fmla="*/ 16 h 17"/>
                  <a:gd name="T36" fmla="*/ 13 w 25"/>
                  <a:gd name="T3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7">
                    <a:moveTo>
                      <a:pt x="13" y="16"/>
                    </a:moveTo>
                    <a:lnTo>
                      <a:pt x="18" y="14"/>
                    </a:lnTo>
                    <a:lnTo>
                      <a:pt x="25" y="7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1763"/>
              <p:cNvSpPr>
                <a:spLocks/>
              </p:cNvSpPr>
              <p:nvPr/>
            </p:nvSpPr>
            <p:spPr bwMode="auto">
              <a:xfrm>
                <a:off x="1143" y="815"/>
                <a:ext cx="18" cy="19"/>
              </a:xfrm>
              <a:custGeom>
                <a:avLst/>
                <a:gdLst>
                  <a:gd name="T0" fmla="*/ 10 w 18"/>
                  <a:gd name="T1" fmla="*/ 5 h 19"/>
                  <a:gd name="T2" fmla="*/ 10 w 18"/>
                  <a:gd name="T3" fmla="*/ 5 h 19"/>
                  <a:gd name="T4" fmla="*/ 9 w 18"/>
                  <a:gd name="T5" fmla="*/ 10 h 19"/>
                  <a:gd name="T6" fmla="*/ 9 w 18"/>
                  <a:gd name="T7" fmla="*/ 12 h 19"/>
                  <a:gd name="T8" fmla="*/ 7 w 18"/>
                  <a:gd name="T9" fmla="*/ 14 h 19"/>
                  <a:gd name="T10" fmla="*/ 5 w 18"/>
                  <a:gd name="T11" fmla="*/ 14 h 19"/>
                  <a:gd name="T12" fmla="*/ 7 w 18"/>
                  <a:gd name="T13" fmla="*/ 16 h 19"/>
                  <a:gd name="T14" fmla="*/ 5 w 18"/>
                  <a:gd name="T15" fmla="*/ 17 h 19"/>
                  <a:gd name="T16" fmla="*/ 2 w 18"/>
                  <a:gd name="T17" fmla="*/ 19 h 19"/>
                  <a:gd name="T18" fmla="*/ 2 w 18"/>
                  <a:gd name="T19" fmla="*/ 17 h 19"/>
                  <a:gd name="T20" fmla="*/ 2 w 18"/>
                  <a:gd name="T21" fmla="*/ 14 h 19"/>
                  <a:gd name="T22" fmla="*/ 0 w 18"/>
                  <a:gd name="T23" fmla="*/ 14 h 19"/>
                  <a:gd name="T24" fmla="*/ 0 w 18"/>
                  <a:gd name="T25" fmla="*/ 10 h 19"/>
                  <a:gd name="T26" fmla="*/ 5 w 18"/>
                  <a:gd name="T27" fmla="*/ 5 h 19"/>
                  <a:gd name="T28" fmla="*/ 5 w 18"/>
                  <a:gd name="T29" fmla="*/ 7 h 19"/>
                  <a:gd name="T30" fmla="*/ 7 w 18"/>
                  <a:gd name="T31" fmla="*/ 5 h 19"/>
                  <a:gd name="T32" fmla="*/ 9 w 18"/>
                  <a:gd name="T33" fmla="*/ 3 h 19"/>
                  <a:gd name="T34" fmla="*/ 10 w 18"/>
                  <a:gd name="T35" fmla="*/ 0 h 19"/>
                  <a:gd name="T36" fmla="*/ 16 w 18"/>
                  <a:gd name="T37" fmla="*/ 3 h 19"/>
                  <a:gd name="T38" fmla="*/ 18 w 18"/>
                  <a:gd name="T39" fmla="*/ 9 h 19"/>
                  <a:gd name="T40" fmla="*/ 14 w 18"/>
                  <a:gd name="T41" fmla="*/ 12 h 19"/>
                  <a:gd name="T42" fmla="*/ 14 w 18"/>
                  <a:gd name="T43" fmla="*/ 10 h 19"/>
                  <a:gd name="T44" fmla="*/ 12 w 18"/>
                  <a:gd name="T45" fmla="*/ 9 h 19"/>
                  <a:gd name="T46" fmla="*/ 10 w 18"/>
                  <a:gd name="T4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19">
                    <a:moveTo>
                      <a:pt x="10" y="5"/>
                    </a:moveTo>
                    <a:lnTo>
                      <a:pt x="10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9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1764"/>
              <p:cNvSpPr>
                <a:spLocks/>
              </p:cNvSpPr>
              <p:nvPr/>
            </p:nvSpPr>
            <p:spPr bwMode="auto">
              <a:xfrm>
                <a:off x="1143" y="815"/>
                <a:ext cx="18" cy="19"/>
              </a:xfrm>
              <a:custGeom>
                <a:avLst/>
                <a:gdLst>
                  <a:gd name="T0" fmla="*/ 10 w 18"/>
                  <a:gd name="T1" fmla="*/ 5 h 19"/>
                  <a:gd name="T2" fmla="*/ 10 w 18"/>
                  <a:gd name="T3" fmla="*/ 5 h 19"/>
                  <a:gd name="T4" fmla="*/ 9 w 18"/>
                  <a:gd name="T5" fmla="*/ 10 h 19"/>
                  <a:gd name="T6" fmla="*/ 9 w 18"/>
                  <a:gd name="T7" fmla="*/ 12 h 19"/>
                  <a:gd name="T8" fmla="*/ 7 w 18"/>
                  <a:gd name="T9" fmla="*/ 14 h 19"/>
                  <a:gd name="T10" fmla="*/ 5 w 18"/>
                  <a:gd name="T11" fmla="*/ 14 h 19"/>
                  <a:gd name="T12" fmla="*/ 7 w 18"/>
                  <a:gd name="T13" fmla="*/ 16 h 19"/>
                  <a:gd name="T14" fmla="*/ 5 w 18"/>
                  <a:gd name="T15" fmla="*/ 17 h 19"/>
                  <a:gd name="T16" fmla="*/ 2 w 18"/>
                  <a:gd name="T17" fmla="*/ 19 h 19"/>
                  <a:gd name="T18" fmla="*/ 2 w 18"/>
                  <a:gd name="T19" fmla="*/ 17 h 19"/>
                  <a:gd name="T20" fmla="*/ 2 w 18"/>
                  <a:gd name="T21" fmla="*/ 14 h 19"/>
                  <a:gd name="T22" fmla="*/ 0 w 18"/>
                  <a:gd name="T23" fmla="*/ 14 h 19"/>
                  <a:gd name="T24" fmla="*/ 0 w 18"/>
                  <a:gd name="T25" fmla="*/ 10 h 19"/>
                  <a:gd name="T26" fmla="*/ 5 w 18"/>
                  <a:gd name="T27" fmla="*/ 5 h 19"/>
                  <a:gd name="T28" fmla="*/ 5 w 18"/>
                  <a:gd name="T29" fmla="*/ 7 h 19"/>
                  <a:gd name="T30" fmla="*/ 7 w 18"/>
                  <a:gd name="T31" fmla="*/ 5 h 19"/>
                  <a:gd name="T32" fmla="*/ 9 w 18"/>
                  <a:gd name="T33" fmla="*/ 3 h 19"/>
                  <a:gd name="T34" fmla="*/ 10 w 18"/>
                  <a:gd name="T35" fmla="*/ 0 h 19"/>
                  <a:gd name="T36" fmla="*/ 16 w 18"/>
                  <a:gd name="T37" fmla="*/ 3 h 19"/>
                  <a:gd name="T38" fmla="*/ 18 w 18"/>
                  <a:gd name="T39" fmla="*/ 9 h 19"/>
                  <a:gd name="T40" fmla="*/ 14 w 18"/>
                  <a:gd name="T41" fmla="*/ 12 h 19"/>
                  <a:gd name="T42" fmla="*/ 14 w 18"/>
                  <a:gd name="T43" fmla="*/ 10 h 19"/>
                  <a:gd name="T44" fmla="*/ 12 w 18"/>
                  <a:gd name="T45" fmla="*/ 9 h 19"/>
                  <a:gd name="T46" fmla="*/ 10 w 18"/>
                  <a:gd name="T4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19">
                    <a:moveTo>
                      <a:pt x="10" y="5"/>
                    </a:moveTo>
                    <a:lnTo>
                      <a:pt x="10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9"/>
                    </a:lnTo>
                    <a:lnTo>
                      <a:pt x="1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1765"/>
              <p:cNvSpPr>
                <a:spLocks/>
              </p:cNvSpPr>
              <p:nvPr/>
            </p:nvSpPr>
            <p:spPr bwMode="auto">
              <a:xfrm>
                <a:off x="1052" y="749"/>
                <a:ext cx="85" cy="110"/>
              </a:xfrm>
              <a:custGeom>
                <a:avLst/>
                <a:gdLst>
                  <a:gd name="T0" fmla="*/ 82 w 85"/>
                  <a:gd name="T1" fmla="*/ 55 h 110"/>
                  <a:gd name="T2" fmla="*/ 84 w 85"/>
                  <a:gd name="T3" fmla="*/ 62 h 110"/>
                  <a:gd name="T4" fmla="*/ 78 w 85"/>
                  <a:gd name="T5" fmla="*/ 71 h 110"/>
                  <a:gd name="T6" fmla="*/ 78 w 85"/>
                  <a:gd name="T7" fmla="*/ 76 h 110"/>
                  <a:gd name="T8" fmla="*/ 75 w 85"/>
                  <a:gd name="T9" fmla="*/ 78 h 110"/>
                  <a:gd name="T10" fmla="*/ 75 w 85"/>
                  <a:gd name="T11" fmla="*/ 85 h 110"/>
                  <a:gd name="T12" fmla="*/ 73 w 85"/>
                  <a:gd name="T13" fmla="*/ 91 h 110"/>
                  <a:gd name="T14" fmla="*/ 76 w 85"/>
                  <a:gd name="T15" fmla="*/ 101 h 110"/>
                  <a:gd name="T16" fmla="*/ 71 w 85"/>
                  <a:gd name="T17" fmla="*/ 100 h 110"/>
                  <a:gd name="T18" fmla="*/ 75 w 85"/>
                  <a:gd name="T19" fmla="*/ 108 h 110"/>
                  <a:gd name="T20" fmla="*/ 60 w 85"/>
                  <a:gd name="T21" fmla="*/ 108 h 110"/>
                  <a:gd name="T22" fmla="*/ 59 w 85"/>
                  <a:gd name="T23" fmla="*/ 108 h 110"/>
                  <a:gd name="T24" fmla="*/ 51 w 85"/>
                  <a:gd name="T25" fmla="*/ 108 h 110"/>
                  <a:gd name="T26" fmla="*/ 41 w 85"/>
                  <a:gd name="T27" fmla="*/ 110 h 110"/>
                  <a:gd name="T28" fmla="*/ 34 w 85"/>
                  <a:gd name="T29" fmla="*/ 96 h 110"/>
                  <a:gd name="T30" fmla="*/ 37 w 85"/>
                  <a:gd name="T31" fmla="*/ 92 h 110"/>
                  <a:gd name="T32" fmla="*/ 37 w 85"/>
                  <a:gd name="T33" fmla="*/ 85 h 110"/>
                  <a:gd name="T34" fmla="*/ 43 w 85"/>
                  <a:gd name="T35" fmla="*/ 80 h 110"/>
                  <a:gd name="T36" fmla="*/ 41 w 85"/>
                  <a:gd name="T37" fmla="*/ 78 h 110"/>
                  <a:gd name="T38" fmla="*/ 48 w 85"/>
                  <a:gd name="T39" fmla="*/ 71 h 110"/>
                  <a:gd name="T40" fmla="*/ 59 w 85"/>
                  <a:gd name="T41" fmla="*/ 64 h 110"/>
                  <a:gd name="T42" fmla="*/ 50 w 85"/>
                  <a:gd name="T43" fmla="*/ 64 h 110"/>
                  <a:gd name="T44" fmla="*/ 39 w 85"/>
                  <a:gd name="T45" fmla="*/ 66 h 110"/>
                  <a:gd name="T46" fmla="*/ 19 w 85"/>
                  <a:gd name="T47" fmla="*/ 73 h 110"/>
                  <a:gd name="T48" fmla="*/ 5 w 85"/>
                  <a:gd name="T49" fmla="*/ 76 h 110"/>
                  <a:gd name="T50" fmla="*/ 1 w 85"/>
                  <a:gd name="T51" fmla="*/ 67 h 110"/>
                  <a:gd name="T52" fmla="*/ 10 w 85"/>
                  <a:gd name="T53" fmla="*/ 64 h 110"/>
                  <a:gd name="T54" fmla="*/ 7 w 85"/>
                  <a:gd name="T55" fmla="*/ 57 h 110"/>
                  <a:gd name="T56" fmla="*/ 19 w 85"/>
                  <a:gd name="T57" fmla="*/ 60 h 110"/>
                  <a:gd name="T58" fmla="*/ 19 w 85"/>
                  <a:gd name="T59" fmla="*/ 48 h 110"/>
                  <a:gd name="T60" fmla="*/ 14 w 85"/>
                  <a:gd name="T61" fmla="*/ 44 h 110"/>
                  <a:gd name="T62" fmla="*/ 9 w 85"/>
                  <a:gd name="T63" fmla="*/ 32 h 110"/>
                  <a:gd name="T64" fmla="*/ 12 w 85"/>
                  <a:gd name="T65" fmla="*/ 16 h 110"/>
                  <a:gd name="T66" fmla="*/ 23 w 85"/>
                  <a:gd name="T67" fmla="*/ 17 h 110"/>
                  <a:gd name="T68" fmla="*/ 25 w 85"/>
                  <a:gd name="T69" fmla="*/ 28 h 110"/>
                  <a:gd name="T70" fmla="*/ 35 w 85"/>
                  <a:gd name="T71" fmla="*/ 37 h 110"/>
                  <a:gd name="T72" fmla="*/ 46 w 85"/>
                  <a:gd name="T73" fmla="*/ 50 h 110"/>
                  <a:gd name="T74" fmla="*/ 41 w 85"/>
                  <a:gd name="T75" fmla="*/ 33 h 110"/>
                  <a:gd name="T76" fmla="*/ 35 w 85"/>
                  <a:gd name="T77" fmla="*/ 28 h 110"/>
                  <a:gd name="T78" fmla="*/ 43 w 85"/>
                  <a:gd name="T79" fmla="*/ 25 h 110"/>
                  <a:gd name="T80" fmla="*/ 30 w 85"/>
                  <a:gd name="T81" fmla="*/ 19 h 110"/>
                  <a:gd name="T82" fmla="*/ 32 w 85"/>
                  <a:gd name="T83" fmla="*/ 7 h 110"/>
                  <a:gd name="T84" fmla="*/ 53 w 85"/>
                  <a:gd name="T85" fmla="*/ 8 h 110"/>
                  <a:gd name="T86" fmla="*/ 59 w 85"/>
                  <a:gd name="T87" fmla="*/ 14 h 110"/>
                  <a:gd name="T88" fmla="*/ 62 w 85"/>
                  <a:gd name="T89" fmla="*/ 5 h 110"/>
                  <a:gd name="T90" fmla="*/ 69 w 85"/>
                  <a:gd name="T91" fmla="*/ 0 h 110"/>
                  <a:gd name="T92" fmla="*/ 71 w 85"/>
                  <a:gd name="T93" fmla="*/ 8 h 110"/>
                  <a:gd name="T94" fmla="*/ 82 w 85"/>
                  <a:gd name="T95" fmla="*/ 3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110"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8"/>
                    </a:lnTo>
                    <a:lnTo>
                      <a:pt x="82" y="55"/>
                    </a:lnTo>
                    <a:lnTo>
                      <a:pt x="78" y="58"/>
                    </a:lnTo>
                    <a:lnTo>
                      <a:pt x="76" y="60"/>
                    </a:lnTo>
                    <a:lnTo>
                      <a:pt x="82" y="62"/>
                    </a:lnTo>
                    <a:lnTo>
                      <a:pt x="84" y="62"/>
                    </a:lnTo>
                    <a:lnTo>
                      <a:pt x="85" y="83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6" y="71"/>
                    </a:lnTo>
                    <a:lnTo>
                      <a:pt x="75" y="73"/>
                    </a:lnTo>
                    <a:lnTo>
                      <a:pt x="78" y="75"/>
                    </a:lnTo>
                    <a:lnTo>
                      <a:pt x="78" y="76"/>
                    </a:lnTo>
                    <a:lnTo>
                      <a:pt x="78" y="78"/>
                    </a:lnTo>
                    <a:lnTo>
                      <a:pt x="76" y="76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6" y="82"/>
                    </a:lnTo>
                    <a:lnTo>
                      <a:pt x="75" y="82"/>
                    </a:lnTo>
                    <a:lnTo>
                      <a:pt x="75" y="83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3" y="83"/>
                    </a:lnTo>
                    <a:lnTo>
                      <a:pt x="71" y="89"/>
                    </a:lnTo>
                    <a:lnTo>
                      <a:pt x="73" y="91"/>
                    </a:lnTo>
                    <a:lnTo>
                      <a:pt x="73" y="89"/>
                    </a:lnTo>
                    <a:lnTo>
                      <a:pt x="80" y="101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5" y="98"/>
                    </a:lnTo>
                    <a:lnTo>
                      <a:pt x="73" y="96"/>
                    </a:lnTo>
                    <a:lnTo>
                      <a:pt x="71" y="98"/>
                    </a:lnTo>
                    <a:lnTo>
                      <a:pt x="71" y="100"/>
                    </a:lnTo>
                    <a:lnTo>
                      <a:pt x="73" y="101"/>
                    </a:lnTo>
                    <a:lnTo>
                      <a:pt x="73" y="103"/>
                    </a:lnTo>
                    <a:lnTo>
                      <a:pt x="75" y="105"/>
                    </a:lnTo>
                    <a:lnTo>
                      <a:pt x="75" y="108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2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5"/>
                    </a:lnTo>
                    <a:lnTo>
                      <a:pt x="59" y="107"/>
                    </a:lnTo>
                    <a:lnTo>
                      <a:pt x="59" y="108"/>
                    </a:lnTo>
                    <a:lnTo>
                      <a:pt x="55" y="108"/>
                    </a:lnTo>
                    <a:lnTo>
                      <a:pt x="55" y="105"/>
                    </a:lnTo>
                    <a:lnTo>
                      <a:pt x="55" y="107"/>
                    </a:lnTo>
                    <a:lnTo>
                      <a:pt x="51" y="108"/>
                    </a:lnTo>
                    <a:lnTo>
                      <a:pt x="51" y="107"/>
                    </a:lnTo>
                    <a:lnTo>
                      <a:pt x="51" y="103"/>
                    </a:lnTo>
                    <a:lnTo>
                      <a:pt x="48" y="110"/>
                    </a:lnTo>
                    <a:lnTo>
                      <a:pt x="41" y="110"/>
                    </a:lnTo>
                    <a:lnTo>
                      <a:pt x="37" y="108"/>
                    </a:lnTo>
                    <a:lnTo>
                      <a:pt x="35" y="107"/>
                    </a:lnTo>
                    <a:lnTo>
                      <a:pt x="35" y="100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41" y="96"/>
                    </a:lnTo>
                    <a:lnTo>
                      <a:pt x="43" y="94"/>
                    </a:lnTo>
                    <a:lnTo>
                      <a:pt x="37" y="92"/>
                    </a:lnTo>
                    <a:lnTo>
                      <a:pt x="39" y="89"/>
                    </a:lnTo>
                    <a:lnTo>
                      <a:pt x="34" y="91"/>
                    </a:lnTo>
                    <a:lnTo>
                      <a:pt x="34" y="87"/>
                    </a:lnTo>
                    <a:lnTo>
                      <a:pt x="37" y="85"/>
                    </a:lnTo>
                    <a:lnTo>
                      <a:pt x="32" y="82"/>
                    </a:lnTo>
                    <a:lnTo>
                      <a:pt x="37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76"/>
                    </a:lnTo>
                    <a:lnTo>
                      <a:pt x="41" y="78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59" y="64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8" y="64"/>
                    </a:lnTo>
                    <a:lnTo>
                      <a:pt x="44" y="64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8" y="71"/>
                    </a:lnTo>
                    <a:lnTo>
                      <a:pt x="14" y="73"/>
                    </a:lnTo>
                    <a:lnTo>
                      <a:pt x="7" y="75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5" y="64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7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18" y="51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2" y="41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5"/>
                    </a:lnTo>
                    <a:lnTo>
                      <a:pt x="25" y="28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43" y="48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6" y="46"/>
                    </a:lnTo>
                    <a:lnTo>
                      <a:pt x="41" y="33"/>
                    </a:lnTo>
                    <a:lnTo>
                      <a:pt x="46" y="33"/>
                    </a:lnTo>
                    <a:lnTo>
                      <a:pt x="44" y="30"/>
                    </a:lnTo>
                    <a:lnTo>
                      <a:pt x="37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9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9" y="21"/>
                    </a:lnTo>
                    <a:lnTo>
                      <a:pt x="34" y="21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7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48" y="1"/>
                    </a:lnTo>
                    <a:lnTo>
                      <a:pt x="53" y="8"/>
                    </a:lnTo>
                    <a:lnTo>
                      <a:pt x="59" y="1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8" y="5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75" y="7"/>
                    </a:lnTo>
                    <a:lnTo>
                      <a:pt x="69" y="7"/>
                    </a:lnTo>
                    <a:lnTo>
                      <a:pt x="71" y="8"/>
                    </a:lnTo>
                    <a:lnTo>
                      <a:pt x="76" y="10"/>
                    </a:lnTo>
                    <a:lnTo>
                      <a:pt x="80" y="14"/>
                    </a:lnTo>
                    <a:lnTo>
                      <a:pt x="80" y="26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2" y="44"/>
                    </a:lnTo>
                    <a:lnTo>
                      <a:pt x="82" y="4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1766"/>
              <p:cNvSpPr>
                <a:spLocks/>
              </p:cNvSpPr>
              <p:nvPr/>
            </p:nvSpPr>
            <p:spPr bwMode="auto">
              <a:xfrm>
                <a:off x="1052" y="749"/>
                <a:ext cx="85" cy="110"/>
              </a:xfrm>
              <a:custGeom>
                <a:avLst/>
                <a:gdLst>
                  <a:gd name="T0" fmla="*/ 82 w 85"/>
                  <a:gd name="T1" fmla="*/ 55 h 110"/>
                  <a:gd name="T2" fmla="*/ 84 w 85"/>
                  <a:gd name="T3" fmla="*/ 62 h 110"/>
                  <a:gd name="T4" fmla="*/ 78 w 85"/>
                  <a:gd name="T5" fmla="*/ 71 h 110"/>
                  <a:gd name="T6" fmla="*/ 78 w 85"/>
                  <a:gd name="T7" fmla="*/ 76 h 110"/>
                  <a:gd name="T8" fmla="*/ 75 w 85"/>
                  <a:gd name="T9" fmla="*/ 78 h 110"/>
                  <a:gd name="T10" fmla="*/ 75 w 85"/>
                  <a:gd name="T11" fmla="*/ 85 h 110"/>
                  <a:gd name="T12" fmla="*/ 73 w 85"/>
                  <a:gd name="T13" fmla="*/ 91 h 110"/>
                  <a:gd name="T14" fmla="*/ 76 w 85"/>
                  <a:gd name="T15" fmla="*/ 101 h 110"/>
                  <a:gd name="T16" fmla="*/ 71 w 85"/>
                  <a:gd name="T17" fmla="*/ 100 h 110"/>
                  <a:gd name="T18" fmla="*/ 75 w 85"/>
                  <a:gd name="T19" fmla="*/ 108 h 110"/>
                  <a:gd name="T20" fmla="*/ 60 w 85"/>
                  <a:gd name="T21" fmla="*/ 108 h 110"/>
                  <a:gd name="T22" fmla="*/ 59 w 85"/>
                  <a:gd name="T23" fmla="*/ 108 h 110"/>
                  <a:gd name="T24" fmla="*/ 51 w 85"/>
                  <a:gd name="T25" fmla="*/ 108 h 110"/>
                  <a:gd name="T26" fmla="*/ 41 w 85"/>
                  <a:gd name="T27" fmla="*/ 110 h 110"/>
                  <a:gd name="T28" fmla="*/ 34 w 85"/>
                  <a:gd name="T29" fmla="*/ 96 h 110"/>
                  <a:gd name="T30" fmla="*/ 37 w 85"/>
                  <a:gd name="T31" fmla="*/ 92 h 110"/>
                  <a:gd name="T32" fmla="*/ 37 w 85"/>
                  <a:gd name="T33" fmla="*/ 85 h 110"/>
                  <a:gd name="T34" fmla="*/ 43 w 85"/>
                  <a:gd name="T35" fmla="*/ 80 h 110"/>
                  <a:gd name="T36" fmla="*/ 41 w 85"/>
                  <a:gd name="T37" fmla="*/ 78 h 110"/>
                  <a:gd name="T38" fmla="*/ 48 w 85"/>
                  <a:gd name="T39" fmla="*/ 71 h 110"/>
                  <a:gd name="T40" fmla="*/ 59 w 85"/>
                  <a:gd name="T41" fmla="*/ 64 h 110"/>
                  <a:gd name="T42" fmla="*/ 50 w 85"/>
                  <a:gd name="T43" fmla="*/ 64 h 110"/>
                  <a:gd name="T44" fmla="*/ 39 w 85"/>
                  <a:gd name="T45" fmla="*/ 66 h 110"/>
                  <a:gd name="T46" fmla="*/ 19 w 85"/>
                  <a:gd name="T47" fmla="*/ 73 h 110"/>
                  <a:gd name="T48" fmla="*/ 5 w 85"/>
                  <a:gd name="T49" fmla="*/ 76 h 110"/>
                  <a:gd name="T50" fmla="*/ 1 w 85"/>
                  <a:gd name="T51" fmla="*/ 67 h 110"/>
                  <a:gd name="T52" fmla="*/ 10 w 85"/>
                  <a:gd name="T53" fmla="*/ 64 h 110"/>
                  <a:gd name="T54" fmla="*/ 7 w 85"/>
                  <a:gd name="T55" fmla="*/ 57 h 110"/>
                  <a:gd name="T56" fmla="*/ 19 w 85"/>
                  <a:gd name="T57" fmla="*/ 60 h 110"/>
                  <a:gd name="T58" fmla="*/ 19 w 85"/>
                  <a:gd name="T59" fmla="*/ 48 h 110"/>
                  <a:gd name="T60" fmla="*/ 14 w 85"/>
                  <a:gd name="T61" fmla="*/ 44 h 110"/>
                  <a:gd name="T62" fmla="*/ 9 w 85"/>
                  <a:gd name="T63" fmla="*/ 32 h 110"/>
                  <a:gd name="T64" fmla="*/ 12 w 85"/>
                  <a:gd name="T65" fmla="*/ 16 h 110"/>
                  <a:gd name="T66" fmla="*/ 23 w 85"/>
                  <a:gd name="T67" fmla="*/ 17 h 110"/>
                  <a:gd name="T68" fmla="*/ 25 w 85"/>
                  <a:gd name="T69" fmla="*/ 28 h 110"/>
                  <a:gd name="T70" fmla="*/ 35 w 85"/>
                  <a:gd name="T71" fmla="*/ 37 h 110"/>
                  <a:gd name="T72" fmla="*/ 46 w 85"/>
                  <a:gd name="T73" fmla="*/ 50 h 110"/>
                  <a:gd name="T74" fmla="*/ 41 w 85"/>
                  <a:gd name="T75" fmla="*/ 33 h 110"/>
                  <a:gd name="T76" fmla="*/ 35 w 85"/>
                  <a:gd name="T77" fmla="*/ 28 h 110"/>
                  <a:gd name="T78" fmla="*/ 43 w 85"/>
                  <a:gd name="T79" fmla="*/ 25 h 110"/>
                  <a:gd name="T80" fmla="*/ 30 w 85"/>
                  <a:gd name="T81" fmla="*/ 19 h 110"/>
                  <a:gd name="T82" fmla="*/ 32 w 85"/>
                  <a:gd name="T83" fmla="*/ 7 h 110"/>
                  <a:gd name="T84" fmla="*/ 53 w 85"/>
                  <a:gd name="T85" fmla="*/ 8 h 110"/>
                  <a:gd name="T86" fmla="*/ 59 w 85"/>
                  <a:gd name="T87" fmla="*/ 14 h 110"/>
                  <a:gd name="T88" fmla="*/ 62 w 85"/>
                  <a:gd name="T89" fmla="*/ 5 h 110"/>
                  <a:gd name="T90" fmla="*/ 69 w 85"/>
                  <a:gd name="T91" fmla="*/ 0 h 110"/>
                  <a:gd name="T92" fmla="*/ 71 w 85"/>
                  <a:gd name="T93" fmla="*/ 8 h 110"/>
                  <a:gd name="T94" fmla="*/ 82 w 85"/>
                  <a:gd name="T95" fmla="*/ 3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110"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8"/>
                    </a:lnTo>
                    <a:lnTo>
                      <a:pt x="82" y="55"/>
                    </a:lnTo>
                    <a:lnTo>
                      <a:pt x="78" y="58"/>
                    </a:lnTo>
                    <a:lnTo>
                      <a:pt x="76" y="60"/>
                    </a:lnTo>
                    <a:lnTo>
                      <a:pt x="82" y="62"/>
                    </a:lnTo>
                    <a:lnTo>
                      <a:pt x="84" y="62"/>
                    </a:lnTo>
                    <a:lnTo>
                      <a:pt x="85" y="83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6" y="71"/>
                    </a:lnTo>
                    <a:lnTo>
                      <a:pt x="75" y="73"/>
                    </a:lnTo>
                    <a:lnTo>
                      <a:pt x="78" y="75"/>
                    </a:lnTo>
                    <a:lnTo>
                      <a:pt x="78" y="76"/>
                    </a:lnTo>
                    <a:lnTo>
                      <a:pt x="78" y="78"/>
                    </a:lnTo>
                    <a:lnTo>
                      <a:pt x="76" y="76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6" y="82"/>
                    </a:lnTo>
                    <a:lnTo>
                      <a:pt x="75" y="82"/>
                    </a:lnTo>
                    <a:lnTo>
                      <a:pt x="75" y="83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3" y="83"/>
                    </a:lnTo>
                    <a:lnTo>
                      <a:pt x="71" y="89"/>
                    </a:lnTo>
                    <a:lnTo>
                      <a:pt x="73" y="91"/>
                    </a:lnTo>
                    <a:lnTo>
                      <a:pt x="73" y="89"/>
                    </a:lnTo>
                    <a:lnTo>
                      <a:pt x="80" y="101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5" y="98"/>
                    </a:lnTo>
                    <a:lnTo>
                      <a:pt x="73" y="96"/>
                    </a:lnTo>
                    <a:lnTo>
                      <a:pt x="71" y="98"/>
                    </a:lnTo>
                    <a:lnTo>
                      <a:pt x="71" y="100"/>
                    </a:lnTo>
                    <a:lnTo>
                      <a:pt x="73" y="101"/>
                    </a:lnTo>
                    <a:lnTo>
                      <a:pt x="73" y="103"/>
                    </a:lnTo>
                    <a:lnTo>
                      <a:pt x="75" y="105"/>
                    </a:lnTo>
                    <a:lnTo>
                      <a:pt x="75" y="108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2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5"/>
                    </a:lnTo>
                    <a:lnTo>
                      <a:pt x="59" y="107"/>
                    </a:lnTo>
                    <a:lnTo>
                      <a:pt x="59" y="108"/>
                    </a:lnTo>
                    <a:lnTo>
                      <a:pt x="55" y="108"/>
                    </a:lnTo>
                    <a:lnTo>
                      <a:pt x="55" y="105"/>
                    </a:lnTo>
                    <a:lnTo>
                      <a:pt x="55" y="107"/>
                    </a:lnTo>
                    <a:lnTo>
                      <a:pt x="51" y="108"/>
                    </a:lnTo>
                    <a:lnTo>
                      <a:pt x="51" y="107"/>
                    </a:lnTo>
                    <a:lnTo>
                      <a:pt x="51" y="103"/>
                    </a:lnTo>
                    <a:lnTo>
                      <a:pt x="48" y="110"/>
                    </a:lnTo>
                    <a:lnTo>
                      <a:pt x="41" y="110"/>
                    </a:lnTo>
                    <a:lnTo>
                      <a:pt x="37" y="108"/>
                    </a:lnTo>
                    <a:lnTo>
                      <a:pt x="35" y="107"/>
                    </a:lnTo>
                    <a:lnTo>
                      <a:pt x="35" y="100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41" y="96"/>
                    </a:lnTo>
                    <a:lnTo>
                      <a:pt x="43" y="94"/>
                    </a:lnTo>
                    <a:lnTo>
                      <a:pt x="37" y="92"/>
                    </a:lnTo>
                    <a:lnTo>
                      <a:pt x="39" y="89"/>
                    </a:lnTo>
                    <a:lnTo>
                      <a:pt x="34" y="91"/>
                    </a:lnTo>
                    <a:lnTo>
                      <a:pt x="34" y="87"/>
                    </a:lnTo>
                    <a:lnTo>
                      <a:pt x="37" y="85"/>
                    </a:lnTo>
                    <a:lnTo>
                      <a:pt x="32" y="82"/>
                    </a:lnTo>
                    <a:lnTo>
                      <a:pt x="37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76"/>
                    </a:lnTo>
                    <a:lnTo>
                      <a:pt x="41" y="78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59" y="64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8" y="64"/>
                    </a:lnTo>
                    <a:lnTo>
                      <a:pt x="44" y="64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8" y="71"/>
                    </a:lnTo>
                    <a:lnTo>
                      <a:pt x="14" y="73"/>
                    </a:lnTo>
                    <a:lnTo>
                      <a:pt x="7" y="75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5" y="64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7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18" y="51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2" y="41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5"/>
                    </a:lnTo>
                    <a:lnTo>
                      <a:pt x="25" y="28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43" y="48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6" y="46"/>
                    </a:lnTo>
                    <a:lnTo>
                      <a:pt x="41" y="33"/>
                    </a:lnTo>
                    <a:lnTo>
                      <a:pt x="46" y="33"/>
                    </a:lnTo>
                    <a:lnTo>
                      <a:pt x="44" y="30"/>
                    </a:lnTo>
                    <a:lnTo>
                      <a:pt x="37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9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9" y="21"/>
                    </a:lnTo>
                    <a:lnTo>
                      <a:pt x="34" y="21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7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48" y="1"/>
                    </a:lnTo>
                    <a:lnTo>
                      <a:pt x="53" y="8"/>
                    </a:lnTo>
                    <a:lnTo>
                      <a:pt x="59" y="1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8" y="5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75" y="7"/>
                    </a:lnTo>
                    <a:lnTo>
                      <a:pt x="69" y="7"/>
                    </a:lnTo>
                    <a:lnTo>
                      <a:pt x="71" y="8"/>
                    </a:lnTo>
                    <a:lnTo>
                      <a:pt x="76" y="10"/>
                    </a:lnTo>
                    <a:lnTo>
                      <a:pt x="80" y="14"/>
                    </a:lnTo>
                    <a:lnTo>
                      <a:pt x="80" y="26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2" y="44"/>
                    </a:lnTo>
                    <a:lnTo>
                      <a:pt x="82" y="4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1767"/>
              <p:cNvSpPr>
                <a:spLocks/>
              </p:cNvSpPr>
              <p:nvPr/>
            </p:nvSpPr>
            <p:spPr bwMode="auto">
              <a:xfrm>
                <a:off x="1055" y="656"/>
                <a:ext cx="27" cy="16"/>
              </a:xfrm>
              <a:custGeom>
                <a:avLst/>
                <a:gdLst>
                  <a:gd name="T0" fmla="*/ 9 w 27"/>
                  <a:gd name="T1" fmla="*/ 1 h 16"/>
                  <a:gd name="T2" fmla="*/ 13 w 27"/>
                  <a:gd name="T3" fmla="*/ 0 h 16"/>
                  <a:gd name="T4" fmla="*/ 25 w 27"/>
                  <a:gd name="T5" fmla="*/ 9 h 16"/>
                  <a:gd name="T6" fmla="*/ 27 w 27"/>
                  <a:gd name="T7" fmla="*/ 14 h 16"/>
                  <a:gd name="T8" fmla="*/ 20 w 27"/>
                  <a:gd name="T9" fmla="*/ 12 h 16"/>
                  <a:gd name="T10" fmla="*/ 16 w 27"/>
                  <a:gd name="T11" fmla="*/ 14 h 16"/>
                  <a:gd name="T12" fmla="*/ 15 w 27"/>
                  <a:gd name="T13" fmla="*/ 16 h 16"/>
                  <a:gd name="T14" fmla="*/ 7 w 27"/>
                  <a:gd name="T15" fmla="*/ 16 h 16"/>
                  <a:gd name="T16" fmla="*/ 0 w 27"/>
                  <a:gd name="T17" fmla="*/ 7 h 16"/>
                  <a:gd name="T18" fmla="*/ 0 w 27"/>
                  <a:gd name="T19" fmla="*/ 3 h 16"/>
                  <a:gd name="T20" fmla="*/ 6 w 27"/>
                  <a:gd name="T21" fmla="*/ 1 h 16"/>
                  <a:gd name="T22" fmla="*/ 9 w 27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6">
                    <a:moveTo>
                      <a:pt x="9" y="1"/>
                    </a:moveTo>
                    <a:lnTo>
                      <a:pt x="13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20" y="12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1768"/>
              <p:cNvSpPr>
                <a:spLocks/>
              </p:cNvSpPr>
              <p:nvPr/>
            </p:nvSpPr>
            <p:spPr bwMode="auto">
              <a:xfrm>
                <a:off x="1055" y="656"/>
                <a:ext cx="27" cy="16"/>
              </a:xfrm>
              <a:custGeom>
                <a:avLst/>
                <a:gdLst>
                  <a:gd name="T0" fmla="*/ 9 w 27"/>
                  <a:gd name="T1" fmla="*/ 1 h 16"/>
                  <a:gd name="T2" fmla="*/ 13 w 27"/>
                  <a:gd name="T3" fmla="*/ 0 h 16"/>
                  <a:gd name="T4" fmla="*/ 25 w 27"/>
                  <a:gd name="T5" fmla="*/ 9 h 16"/>
                  <a:gd name="T6" fmla="*/ 27 w 27"/>
                  <a:gd name="T7" fmla="*/ 14 h 16"/>
                  <a:gd name="T8" fmla="*/ 20 w 27"/>
                  <a:gd name="T9" fmla="*/ 12 h 16"/>
                  <a:gd name="T10" fmla="*/ 16 w 27"/>
                  <a:gd name="T11" fmla="*/ 14 h 16"/>
                  <a:gd name="T12" fmla="*/ 15 w 27"/>
                  <a:gd name="T13" fmla="*/ 16 h 16"/>
                  <a:gd name="T14" fmla="*/ 7 w 27"/>
                  <a:gd name="T15" fmla="*/ 16 h 16"/>
                  <a:gd name="T16" fmla="*/ 0 w 27"/>
                  <a:gd name="T17" fmla="*/ 7 h 16"/>
                  <a:gd name="T18" fmla="*/ 0 w 27"/>
                  <a:gd name="T19" fmla="*/ 3 h 16"/>
                  <a:gd name="T20" fmla="*/ 6 w 27"/>
                  <a:gd name="T21" fmla="*/ 1 h 16"/>
                  <a:gd name="T22" fmla="*/ 9 w 27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6">
                    <a:moveTo>
                      <a:pt x="9" y="1"/>
                    </a:moveTo>
                    <a:lnTo>
                      <a:pt x="13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20" y="12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9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1769"/>
              <p:cNvSpPr>
                <a:spLocks/>
              </p:cNvSpPr>
              <p:nvPr/>
            </p:nvSpPr>
            <p:spPr bwMode="auto">
              <a:xfrm>
                <a:off x="1000" y="672"/>
                <a:ext cx="28" cy="48"/>
              </a:xfrm>
              <a:custGeom>
                <a:avLst/>
                <a:gdLst>
                  <a:gd name="T0" fmla="*/ 16 w 28"/>
                  <a:gd name="T1" fmla="*/ 14 h 48"/>
                  <a:gd name="T2" fmla="*/ 18 w 28"/>
                  <a:gd name="T3" fmla="*/ 18 h 48"/>
                  <a:gd name="T4" fmla="*/ 18 w 28"/>
                  <a:gd name="T5" fmla="*/ 21 h 48"/>
                  <a:gd name="T6" fmla="*/ 18 w 28"/>
                  <a:gd name="T7" fmla="*/ 23 h 48"/>
                  <a:gd name="T8" fmla="*/ 21 w 28"/>
                  <a:gd name="T9" fmla="*/ 25 h 48"/>
                  <a:gd name="T10" fmla="*/ 21 w 28"/>
                  <a:gd name="T11" fmla="*/ 27 h 48"/>
                  <a:gd name="T12" fmla="*/ 27 w 28"/>
                  <a:gd name="T13" fmla="*/ 32 h 48"/>
                  <a:gd name="T14" fmla="*/ 27 w 28"/>
                  <a:gd name="T15" fmla="*/ 35 h 48"/>
                  <a:gd name="T16" fmla="*/ 28 w 28"/>
                  <a:gd name="T17" fmla="*/ 37 h 48"/>
                  <a:gd name="T18" fmla="*/ 28 w 28"/>
                  <a:gd name="T19" fmla="*/ 41 h 48"/>
                  <a:gd name="T20" fmla="*/ 27 w 28"/>
                  <a:gd name="T21" fmla="*/ 44 h 48"/>
                  <a:gd name="T22" fmla="*/ 25 w 28"/>
                  <a:gd name="T23" fmla="*/ 44 h 48"/>
                  <a:gd name="T24" fmla="*/ 23 w 28"/>
                  <a:gd name="T25" fmla="*/ 48 h 48"/>
                  <a:gd name="T26" fmla="*/ 18 w 28"/>
                  <a:gd name="T27" fmla="*/ 43 h 48"/>
                  <a:gd name="T28" fmla="*/ 14 w 28"/>
                  <a:gd name="T29" fmla="*/ 43 h 48"/>
                  <a:gd name="T30" fmla="*/ 5 w 28"/>
                  <a:gd name="T31" fmla="*/ 19 h 48"/>
                  <a:gd name="T32" fmla="*/ 7 w 28"/>
                  <a:gd name="T33" fmla="*/ 18 h 48"/>
                  <a:gd name="T34" fmla="*/ 0 w 28"/>
                  <a:gd name="T35" fmla="*/ 2 h 48"/>
                  <a:gd name="T36" fmla="*/ 2 w 28"/>
                  <a:gd name="T37" fmla="*/ 0 h 48"/>
                  <a:gd name="T38" fmla="*/ 2 w 28"/>
                  <a:gd name="T39" fmla="*/ 0 h 48"/>
                  <a:gd name="T40" fmla="*/ 7 w 28"/>
                  <a:gd name="T41" fmla="*/ 2 h 48"/>
                  <a:gd name="T42" fmla="*/ 11 w 28"/>
                  <a:gd name="T43" fmla="*/ 3 h 48"/>
                  <a:gd name="T44" fmla="*/ 11 w 28"/>
                  <a:gd name="T45" fmla="*/ 7 h 48"/>
                  <a:gd name="T46" fmla="*/ 14 w 28"/>
                  <a:gd name="T47" fmla="*/ 10 h 48"/>
                  <a:gd name="T48" fmla="*/ 16 w 28"/>
                  <a:gd name="T49" fmla="*/ 14 h 48"/>
                  <a:gd name="T50" fmla="*/ 16 w 28"/>
                  <a:gd name="T51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8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1770"/>
              <p:cNvSpPr>
                <a:spLocks/>
              </p:cNvSpPr>
              <p:nvPr/>
            </p:nvSpPr>
            <p:spPr bwMode="auto">
              <a:xfrm>
                <a:off x="1000" y="672"/>
                <a:ext cx="28" cy="48"/>
              </a:xfrm>
              <a:custGeom>
                <a:avLst/>
                <a:gdLst>
                  <a:gd name="T0" fmla="*/ 16 w 28"/>
                  <a:gd name="T1" fmla="*/ 14 h 48"/>
                  <a:gd name="T2" fmla="*/ 18 w 28"/>
                  <a:gd name="T3" fmla="*/ 18 h 48"/>
                  <a:gd name="T4" fmla="*/ 18 w 28"/>
                  <a:gd name="T5" fmla="*/ 21 h 48"/>
                  <a:gd name="T6" fmla="*/ 18 w 28"/>
                  <a:gd name="T7" fmla="*/ 23 h 48"/>
                  <a:gd name="T8" fmla="*/ 21 w 28"/>
                  <a:gd name="T9" fmla="*/ 25 h 48"/>
                  <a:gd name="T10" fmla="*/ 21 w 28"/>
                  <a:gd name="T11" fmla="*/ 27 h 48"/>
                  <a:gd name="T12" fmla="*/ 27 w 28"/>
                  <a:gd name="T13" fmla="*/ 32 h 48"/>
                  <a:gd name="T14" fmla="*/ 27 w 28"/>
                  <a:gd name="T15" fmla="*/ 35 h 48"/>
                  <a:gd name="T16" fmla="*/ 28 w 28"/>
                  <a:gd name="T17" fmla="*/ 37 h 48"/>
                  <a:gd name="T18" fmla="*/ 28 w 28"/>
                  <a:gd name="T19" fmla="*/ 41 h 48"/>
                  <a:gd name="T20" fmla="*/ 27 w 28"/>
                  <a:gd name="T21" fmla="*/ 44 h 48"/>
                  <a:gd name="T22" fmla="*/ 25 w 28"/>
                  <a:gd name="T23" fmla="*/ 44 h 48"/>
                  <a:gd name="T24" fmla="*/ 23 w 28"/>
                  <a:gd name="T25" fmla="*/ 48 h 48"/>
                  <a:gd name="T26" fmla="*/ 18 w 28"/>
                  <a:gd name="T27" fmla="*/ 43 h 48"/>
                  <a:gd name="T28" fmla="*/ 14 w 28"/>
                  <a:gd name="T29" fmla="*/ 43 h 48"/>
                  <a:gd name="T30" fmla="*/ 5 w 28"/>
                  <a:gd name="T31" fmla="*/ 19 h 48"/>
                  <a:gd name="T32" fmla="*/ 7 w 28"/>
                  <a:gd name="T33" fmla="*/ 18 h 48"/>
                  <a:gd name="T34" fmla="*/ 0 w 28"/>
                  <a:gd name="T35" fmla="*/ 2 h 48"/>
                  <a:gd name="T36" fmla="*/ 2 w 28"/>
                  <a:gd name="T37" fmla="*/ 0 h 48"/>
                  <a:gd name="T38" fmla="*/ 2 w 28"/>
                  <a:gd name="T39" fmla="*/ 0 h 48"/>
                  <a:gd name="T40" fmla="*/ 7 w 28"/>
                  <a:gd name="T41" fmla="*/ 2 h 48"/>
                  <a:gd name="T42" fmla="*/ 11 w 28"/>
                  <a:gd name="T43" fmla="*/ 3 h 48"/>
                  <a:gd name="T44" fmla="*/ 11 w 28"/>
                  <a:gd name="T45" fmla="*/ 7 h 48"/>
                  <a:gd name="T46" fmla="*/ 14 w 28"/>
                  <a:gd name="T47" fmla="*/ 10 h 48"/>
                  <a:gd name="T48" fmla="*/ 16 w 28"/>
                  <a:gd name="T49" fmla="*/ 14 h 48"/>
                  <a:gd name="T50" fmla="*/ 16 w 28"/>
                  <a:gd name="T51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8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6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1771"/>
              <p:cNvSpPr>
                <a:spLocks/>
              </p:cNvSpPr>
              <p:nvPr/>
            </p:nvSpPr>
            <p:spPr bwMode="auto">
              <a:xfrm>
                <a:off x="1021" y="750"/>
                <a:ext cx="27" cy="25"/>
              </a:xfrm>
              <a:custGeom>
                <a:avLst/>
                <a:gdLst>
                  <a:gd name="T0" fmla="*/ 11 w 27"/>
                  <a:gd name="T1" fmla="*/ 6 h 25"/>
                  <a:gd name="T2" fmla="*/ 13 w 27"/>
                  <a:gd name="T3" fmla="*/ 6 h 25"/>
                  <a:gd name="T4" fmla="*/ 13 w 27"/>
                  <a:gd name="T5" fmla="*/ 4 h 25"/>
                  <a:gd name="T6" fmla="*/ 18 w 27"/>
                  <a:gd name="T7" fmla="*/ 7 h 25"/>
                  <a:gd name="T8" fmla="*/ 18 w 27"/>
                  <a:gd name="T9" fmla="*/ 11 h 25"/>
                  <a:gd name="T10" fmla="*/ 22 w 27"/>
                  <a:gd name="T11" fmla="*/ 13 h 25"/>
                  <a:gd name="T12" fmla="*/ 27 w 27"/>
                  <a:gd name="T13" fmla="*/ 18 h 25"/>
                  <a:gd name="T14" fmla="*/ 24 w 27"/>
                  <a:gd name="T15" fmla="*/ 22 h 25"/>
                  <a:gd name="T16" fmla="*/ 16 w 27"/>
                  <a:gd name="T17" fmla="*/ 25 h 25"/>
                  <a:gd name="T18" fmla="*/ 7 w 27"/>
                  <a:gd name="T19" fmla="*/ 24 h 25"/>
                  <a:gd name="T20" fmla="*/ 4 w 27"/>
                  <a:gd name="T21" fmla="*/ 18 h 25"/>
                  <a:gd name="T22" fmla="*/ 4 w 27"/>
                  <a:gd name="T23" fmla="*/ 16 h 25"/>
                  <a:gd name="T24" fmla="*/ 6 w 27"/>
                  <a:gd name="T25" fmla="*/ 11 h 25"/>
                  <a:gd name="T26" fmla="*/ 4 w 27"/>
                  <a:gd name="T27" fmla="*/ 13 h 25"/>
                  <a:gd name="T28" fmla="*/ 2 w 27"/>
                  <a:gd name="T29" fmla="*/ 13 h 25"/>
                  <a:gd name="T30" fmla="*/ 2 w 27"/>
                  <a:gd name="T31" fmla="*/ 9 h 25"/>
                  <a:gd name="T32" fmla="*/ 0 w 27"/>
                  <a:gd name="T33" fmla="*/ 7 h 25"/>
                  <a:gd name="T34" fmla="*/ 0 w 27"/>
                  <a:gd name="T35" fmla="*/ 6 h 25"/>
                  <a:gd name="T36" fmla="*/ 2 w 27"/>
                  <a:gd name="T37" fmla="*/ 4 h 25"/>
                  <a:gd name="T38" fmla="*/ 7 w 27"/>
                  <a:gd name="T39" fmla="*/ 0 h 25"/>
                  <a:gd name="T40" fmla="*/ 11 w 27"/>
                  <a:gd name="T41" fmla="*/ 0 h 25"/>
                  <a:gd name="T42" fmla="*/ 13 w 27"/>
                  <a:gd name="T43" fmla="*/ 2 h 25"/>
                  <a:gd name="T44" fmla="*/ 11 w 27"/>
                  <a:gd name="T4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5">
                    <a:moveTo>
                      <a:pt x="11" y="6"/>
                    </a:moveTo>
                    <a:lnTo>
                      <a:pt x="13" y="6"/>
                    </a:lnTo>
                    <a:lnTo>
                      <a:pt x="13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22" y="13"/>
                    </a:lnTo>
                    <a:lnTo>
                      <a:pt x="27" y="18"/>
                    </a:lnTo>
                    <a:lnTo>
                      <a:pt x="24" y="22"/>
                    </a:lnTo>
                    <a:lnTo>
                      <a:pt x="16" y="25"/>
                    </a:lnTo>
                    <a:lnTo>
                      <a:pt x="7" y="24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1772"/>
              <p:cNvSpPr>
                <a:spLocks/>
              </p:cNvSpPr>
              <p:nvPr/>
            </p:nvSpPr>
            <p:spPr bwMode="auto">
              <a:xfrm>
                <a:off x="1021" y="750"/>
                <a:ext cx="27" cy="25"/>
              </a:xfrm>
              <a:custGeom>
                <a:avLst/>
                <a:gdLst>
                  <a:gd name="T0" fmla="*/ 11 w 27"/>
                  <a:gd name="T1" fmla="*/ 6 h 25"/>
                  <a:gd name="T2" fmla="*/ 13 w 27"/>
                  <a:gd name="T3" fmla="*/ 6 h 25"/>
                  <a:gd name="T4" fmla="*/ 13 w 27"/>
                  <a:gd name="T5" fmla="*/ 4 h 25"/>
                  <a:gd name="T6" fmla="*/ 18 w 27"/>
                  <a:gd name="T7" fmla="*/ 7 h 25"/>
                  <a:gd name="T8" fmla="*/ 18 w 27"/>
                  <a:gd name="T9" fmla="*/ 11 h 25"/>
                  <a:gd name="T10" fmla="*/ 22 w 27"/>
                  <a:gd name="T11" fmla="*/ 13 h 25"/>
                  <a:gd name="T12" fmla="*/ 27 w 27"/>
                  <a:gd name="T13" fmla="*/ 18 h 25"/>
                  <a:gd name="T14" fmla="*/ 24 w 27"/>
                  <a:gd name="T15" fmla="*/ 22 h 25"/>
                  <a:gd name="T16" fmla="*/ 16 w 27"/>
                  <a:gd name="T17" fmla="*/ 25 h 25"/>
                  <a:gd name="T18" fmla="*/ 7 w 27"/>
                  <a:gd name="T19" fmla="*/ 24 h 25"/>
                  <a:gd name="T20" fmla="*/ 4 w 27"/>
                  <a:gd name="T21" fmla="*/ 18 h 25"/>
                  <a:gd name="T22" fmla="*/ 4 w 27"/>
                  <a:gd name="T23" fmla="*/ 16 h 25"/>
                  <a:gd name="T24" fmla="*/ 6 w 27"/>
                  <a:gd name="T25" fmla="*/ 11 h 25"/>
                  <a:gd name="T26" fmla="*/ 4 w 27"/>
                  <a:gd name="T27" fmla="*/ 13 h 25"/>
                  <a:gd name="T28" fmla="*/ 2 w 27"/>
                  <a:gd name="T29" fmla="*/ 13 h 25"/>
                  <a:gd name="T30" fmla="*/ 2 w 27"/>
                  <a:gd name="T31" fmla="*/ 9 h 25"/>
                  <a:gd name="T32" fmla="*/ 0 w 27"/>
                  <a:gd name="T33" fmla="*/ 7 h 25"/>
                  <a:gd name="T34" fmla="*/ 0 w 27"/>
                  <a:gd name="T35" fmla="*/ 6 h 25"/>
                  <a:gd name="T36" fmla="*/ 2 w 27"/>
                  <a:gd name="T37" fmla="*/ 4 h 25"/>
                  <a:gd name="T38" fmla="*/ 7 w 27"/>
                  <a:gd name="T39" fmla="*/ 0 h 25"/>
                  <a:gd name="T40" fmla="*/ 11 w 27"/>
                  <a:gd name="T41" fmla="*/ 0 h 25"/>
                  <a:gd name="T42" fmla="*/ 13 w 27"/>
                  <a:gd name="T43" fmla="*/ 2 h 25"/>
                  <a:gd name="T44" fmla="*/ 11 w 27"/>
                  <a:gd name="T4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5">
                    <a:moveTo>
                      <a:pt x="11" y="6"/>
                    </a:moveTo>
                    <a:lnTo>
                      <a:pt x="13" y="6"/>
                    </a:lnTo>
                    <a:lnTo>
                      <a:pt x="13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22" y="13"/>
                    </a:lnTo>
                    <a:lnTo>
                      <a:pt x="27" y="18"/>
                    </a:lnTo>
                    <a:lnTo>
                      <a:pt x="24" y="22"/>
                    </a:lnTo>
                    <a:lnTo>
                      <a:pt x="16" y="25"/>
                    </a:lnTo>
                    <a:lnTo>
                      <a:pt x="7" y="24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1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1773"/>
              <p:cNvSpPr>
                <a:spLocks/>
              </p:cNvSpPr>
              <p:nvPr/>
            </p:nvSpPr>
            <p:spPr bwMode="auto">
              <a:xfrm>
                <a:off x="1025" y="774"/>
                <a:ext cx="30" cy="17"/>
              </a:xfrm>
              <a:custGeom>
                <a:avLst/>
                <a:gdLst>
                  <a:gd name="T0" fmla="*/ 23 w 30"/>
                  <a:gd name="T1" fmla="*/ 0 h 17"/>
                  <a:gd name="T2" fmla="*/ 27 w 30"/>
                  <a:gd name="T3" fmla="*/ 0 h 17"/>
                  <a:gd name="T4" fmla="*/ 28 w 30"/>
                  <a:gd name="T5" fmla="*/ 3 h 17"/>
                  <a:gd name="T6" fmla="*/ 30 w 30"/>
                  <a:gd name="T7" fmla="*/ 5 h 17"/>
                  <a:gd name="T8" fmla="*/ 30 w 30"/>
                  <a:gd name="T9" fmla="*/ 10 h 17"/>
                  <a:gd name="T10" fmla="*/ 28 w 30"/>
                  <a:gd name="T11" fmla="*/ 12 h 17"/>
                  <a:gd name="T12" fmla="*/ 18 w 30"/>
                  <a:gd name="T13" fmla="*/ 17 h 17"/>
                  <a:gd name="T14" fmla="*/ 7 w 30"/>
                  <a:gd name="T15" fmla="*/ 17 h 17"/>
                  <a:gd name="T16" fmla="*/ 7 w 30"/>
                  <a:gd name="T17" fmla="*/ 16 h 17"/>
                  <a:gd name="T18" fmla="*/ 7 w 30"/>
                  <a:gd name="T19" fmla="*/ 16 h 17"/>
                  <a:gd name="T20" fmla="*/ 5 w 30"/>
                  <a:gd name="T21" fmla="*/ 17 h 17"/>
                  <a:gd name="T22" fmla="*/ 3 w 30"/>
                  <a:gd name="T23" fmla="*/ 16 h 17"/>
                  <a:gd name="T24" fmla="*/ 2 w 30"/>
                  <a:gd name="T25" fmla="*/ 16 h 17"/>
                  <a:gd name="T26" fmla="*/ 0 w 30"/>
                  <a:gd name="T27" fmla="*/ 10 h 17"/>
                  <a:gd name="T28" fmla="*/ 0 w 30"/>
                  <a:gd name="T29" fmla="*/ 8 h 17"/>
                  <a:gd name="T30" fmla="*/ 2 w 30"/>
                  <a:gd name="T31" fmla="*/ 7 h 17"/>
                  <a:gd name="T32" fmla="*/ 7 w 30"/>
                  <a:gd name="T33" fmla="*/ 5 h 17"/>
                  <a:gd name="T34" fmla="*/ 21 w 30"/>
                  <a:gd name="T35" fmla="*/ 0 h 17"/>
                  <a:gd name="T36" fmla="*/ 23 w 30"/>
                  <a:gd name="T3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17">
                    <a:moveTo>
                      <a:pt x="23" y="0"/>
                    </a:moveTo>
                    <a:lnTo>
                      <a:pt x="27" y="0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1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7" y="5"/>
                    </a:lnTo>
                    <a:lnTo>
                      <a:pt x="21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1774"/>
              <p:cNvSpPr>
                <a:spLocks/>
              </p:cNvSpPr>
              <p:nvPr/>
            </p:nvSpPr>
            <p:spPr bwMode="auto">
              <a:xfrm>
                <a:off x="1025" y="774"/>
                <a:ext cx="30" cy="17"/>
              </a:xfrm>
              <a:custGeom>
                <a:avLst/>
                <a:gdLst>
                  <a:gd name="T0" fmla="*/ 23 w 30"/>
                  <a:gd name="T1" fmla="*/ 0 h 17"/>
                  <a:gd name="T2" fmla="*/ 27 w 30"/>
                  <a:gd name="T3" fmla="*/ 0 h 17"/>
                  <a:gd name="T4" fmla="*/ 28 w 30"/>
                  <a:gd name="T5" fmla="*/ 3 h 17"/>
                  <a:gd name="T6" fmla="*/ 30 w 30"/>
                  <a:gd name="T7" fmla="*/ 5 h 17"/>
                  <a:gd name="T8" fmla="*/ 30 w 30"/>
                  <a:gd name="T9" fmla="*/ 10 h 17"/>
                  <a:gd name="T10" fmla="*/ 28 w 30"/>
                  <a:gd name="T11" fmla="*/ 12 h 17"/>
                  <a:gd name="T12" fmla="*/ 18 w 30"/>
                  <a:gd name="T13" fmla="*/ 17 h 17"/>
                  <a:gd name="T14" fmla="*/ 7 w 30"/>
                  <a:gd name="T15" fmla="*/ 17 h 17"/>
                  <a:gd name="T16" fmla="*/ 7 w 30"/>
                  <a:gd name="T17" fmla="*/ 16 h 17"/>
                  <a:gd name="T18" fmla="*/ 7 w 30"/>
                  <a:gd name="T19" fmla="*/ 16 h 17"/>
                  <a:gd name="T20" fmla="*/ 5 w 30"/>
                  <a:gd name="T21" fmla="*/ 17 h 17"/>
                  <a:gd name="T22" fmla="*/ 3 w 30"/>
                  <a:gd name="T23" fmla="*/ 16 h 17"/>
                  <a:gd name="T24" fmla="*/ 2 w 30"/>
                  <a:gd name="T25" fmla="*/ 16 h 17"/>
                  <a:gd name="T26" fmla="*/ 0 w 30"/>
                  <a:gd name="T27" fmla="*/ 10 h 17"/>
                  <a:gd name="T28" fmla="*/ 0 w 30"/>
                  <a:gd name="T29" fmla="*/ 8 h 17"/>
                  <a:gd name="T30" fmla="*/ 2 w 30"/>
                  <a:gd name="T31" fmla="*/ 7 h 17"/>
                  <a:gd name="T32" fmla="*/ 7 w 30"/>
                  <a:gd name="T33" fmla="*/ 5 h 17"/>
                  <a:gd name="T34" fmla="*/ 21 w 30"/>
                  <a:gd name="T35" fmla="*/ 0 h 17"/>
                  <a:gd name="T36" fmla="*/ 23 w 30"/>
                  <a:gd name="T3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17">
                    <a:moveTo>
                      <a:pt x="23" y="0"/>
                    </a:moveTo>
                    <a:lnTo>
                      <a:pt x="27" y="0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1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7" y="5"/>
                    </a:lnTo>
                    <a:lnTo>
                      <a:pt x="21" y="0"/>
                    </a:lnTo>
                    <a:lnTo>
                      <a:pt x="2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1775"/>
              <p:cNvSpPr>
                <a:spLocks/>
              </p:cNvSpPr>
              <p:nvPr/>
            </p:nvSpPr>
            <p:spPr bwMode="auto">
              <a:xfrm>
                <a:off x="1034" y="790"/>
                <a:ext cx="25" cy="12"/>
              </a:xfrm>
              <a:custGeom>
                <a:avLst/>
                <a:gdLst>
                  <a:gd name="T0" fmla="*/ 14 w 25"/>
                  <a:gd name="T1" fmla="*/ 1 h 12"/>
                  <a:gd name="T2" fmla="*/ 19 w 25"/>
                  <a:gd name="T3" fmla="*/ 0 h 12"/>
                  <a:gd name="T4" fmla="*/ 25 w 25"/>
                  <a:gd name="T5" fmla="*/ 0 h 12"/>
                  <a:gd name="T6" fmla="*/ 23 w 25"/>
                  <a:gd name="T7" fmla="*/ 3 h 12"/>
                  <a:gd name="T8" fmla="*/ 21 w 25"/>
                  <a:gd name="T9" fmla="*/ 5 h 12"/>
                  <a:gd name="T10" fmla="*/ 0 w 25"/>
                  <a:gd name="T11" fmla="*/ 12 h 12"/>
                  <a:gd name="T12" fmla="*/ 0 w 25"/>
                  <a:gd name="T13" fmla="*/ 9 h 12"/>
                  <a:gd name="T14" fmla="*/ 14 w 25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14" y="1"/>
                    </a:moveTo>
                    <a:lnTo>
                      <a:pt x="19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1776"/>
              <p:cNvSpPr>
                <a:spLocks/>
              </p:cNvSpPr>
              <p:nvPr/>
            </p:nvSpPr>
            <p:spPr bwMode="auto">
              <a:xfrm>
                <a:off x="1034" y="790"/>
                <a:ext cx="25" cy="12"/>
              </a:xfrm>
              <a:custGeom>
                <a:avLst/>
                <a:gdLst>
                  <a:gd name="T0" fmla="*/ 14 w 25"/>
                  <a:gd name="T1" fmla="*/ 1 h 12"/>
                  <a:gd name="T2" fmla="*/ 19 w 25"/>
                  <a:gd name="T3" fmla="*/ 0 h 12"/>
                  <a:gd name="T4" fmla="*/ 25 w 25"/>
                  <a:gd name="T5" fmla="*/ 0 h 12"/>
                  <a:gd name="T6" fmla="*/ 23 w 25"/>
                  <a:gd name="T7" fmla="*/ 3 h 12"/>
                  <a:gd name="T8" fmla="*/ 21 w 25"/>
                  <a:gd name="T9" fmla="*/ 5 h 12"/>
                  <a:gd name="T10" fmla="*/ 0 w 25"/>
                  <a:gd name="T11" fmla="*/ 12 h 12"/>
                  <a:gd name="T12" fmla="*/ 0 w 25"/>
                  <a:gd name="T13" fmla="*/ 9 h 12"/>
                  <a:gd name="T14" fmla="*/ 14 w 25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14" y="1"/>
                    </a:moveTo>
                    <a:lnTo>
                      <a:pt x="19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4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1777"/>
              <p:cNvSpPr>
                <a:spLocks/>
              </p:cNvSpPr>
              <p:nvPr/>
            </p:nvSpPr>
            <p:spPr bwMode="auto">
              <a:xfrm>
                <a:off x="1041" y="795"/>
                <a:ext cx="21" cy="18"/>
              </a:xfrm>
              <a:custGeom>
                <a:avLst/>
                <a:gdLst>
                  <a:gd name="T0" fmla="*/ 7 w 21"/>
                  <a:gd name="T1" fmla="*/ 7 h 18"/>
                  <a:gd name="T2" fmla="*/ 9 w 21"/>
                  <a:gd name="T3" fmla="*/ 5 h 18"/>
                  <a:gd name="T4" fmla="*/ 20 w 21"/>
                  <a:gd name="T5" fmla="*/ 0 h 18"/>
                  <a:gd name="T6" fmla="*/ 21 w 21"/>
                  <a:gd name="T7" fmla="*/ 4 h 18"/>
                  <a:gd name="T8" fmla="*/ 16 w 21"/>
                  <a:gd name="T9" fmla="*/ 11 h 18"/>
                  <a:gd name="T10" fmla="*/ 12 w 21"/>
                  <a:gd name="T11" fmla="*/ 16 h 18"/>
                  <a:gd name="T12" fmla="*/ 11 w 21"/>
                  <a:gd name="T13" fmla="*/ 14 h 18"/>
                  <a:gd name="T14" fmla="*/ 5 w 21"/>
                  <a:gd name="T15" fmla="*/ 18 h 18"/>
                  <a:gd name="T16" fmla="*/ 2 w 21"/>
                  <a:gd name="T17" fmla="*/ 16 h 18"/>
                  <a:gd name="T18" fmla="*/ 0 w 21"/>
                  <a:gd name="T19" fmla="*/ 16 h 18"/>
                  <a:gd name="T20" fmla="*/ 2 w 21"/>
                  <a:gd name="T21" fmla="*/ 14 h 18"/>
                  <a:gd name="T22" fmla="*/ 5 w 21"/>
                  <a:gd name="T23" fmla="*/ 7 h 18"/>
                  <a:gd name="T24" fmla="*/ 7 w 21"/>
                  <a:gd name="T2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8">
                    <a:moveTo>
                      <a:pt x="7" y="7"/>
                    </a:moveTo>
                    <a:lnTo>
                      <a:pt x="9" y="5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1778"/>
              <p:cNvSpPr>
                <a:spLocks/>
              </p:cNvSpPr>
              <p:nvPr/>
            </p:nvSpPr>
            <p:spPr bwMode="auto">
              <a:xfrm>
                <a:off x="1041" y="795"/>
                <a:ext cx="21" cy="18"/>
              </a:xfrm>
              <a:custGeom>
                <a:avLst/>
                <a:gdLst>
                  <a:gd name="T0" fmla="*/ 7 w 21"/>
                  <a:gd name="T1" fmla="*/ 7 h 18"/>
                  <a:gd name="T2" fmla="*/ 9 w 21"/>
                  <a:gd name="T3" fmla="*/ 5 h 18"/>
                  <a:gd name="T4" fmla="*/ 20 w 21"/>
                  <a:gd name="T5" fmla="*/ 0 h 18"/>
                  <a:gd name="T6" fmla="*/ 21 w 21"/>
                  <a:gd name="T7" fmla="*/ 4 h 18"/>
                  <a:gd name="T8" fmla="*/ 16 w 21"/>
                  <a:gd name="T9" fmla="*/ 11 h 18"/>
                  <a:gd name="T10" fmla="*/ 12 w 21"/>
                  <a:gd name="T11" fmla="*/ 16 h 18"/>
                  <a:gd name="T12" fmla="*/ 11 w 21"/>
                  <a:gd name="T13" fmla="*/ 14 h 18"/>
                  <a:gd name="T14" fmla="*/ 5 w 21"/>
                  <a:gd name="T15" fmla="*/ 18 h 18"/>
                  <a:gd name="T16" fmla="*/ 2 w 21"/>
                  <a:gd name="T17" fmla="*/ 16 h 18"/>
                  <a:gd name="T18" fmla="*/ 0 w 21"/>
                  <a:gd name="T19" fmla="*/ 16 h 18"/>
                  <a:gd name="T20" fmla="*/ 2 w 21"/>
                  <a:gd name="T21" fmla="*/ 14 h 18"/>
                  <a:gd name="T22" fmla="*/ 5 w 21"/>
                  <a:gd name="T23" fmla="*/ 7 h 18"/>
                  <a:gd name="T24" fmla="*/ 7 w 21"/>
                  <a:gd name="T2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8">
                    <a:moveTo>
                      <a:pt x="7" y="7"/>
                    </a:moveTo>
                    <a:lnTo>
                      <a:pt x="9" y="5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7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1779"/>
              <p:cNvSpPr>
                <a:spLocks/>
              </p:cNvSpPr>
              <p:nvPr/>
            </p:nvSpPr>
            <p:spPr bwMode="auto">
              <a:xfrm>
                <a:off x="1018" y="832"/>
                <a:ext cx="21" cy="25"/>
              </a:xfrm>
              <a:custGeom>
                <a:avLst/>
                <a:gdLst>
                  <a:gd name="T0" fmla="*/ 14 w 21"/>
                  <a:gd name="T1" fmla="*/ 0 h 25"/>
                  <a:gd name="T2" fmla="*/ 16 w 21"/>
                  <a:gd name="T3" fmla="*/ 0 h 25"/>
                  <a:gd name="T4" fmla="*/ 16 w 21"/>
                  <a:gd name="T5" fmla="*/ 4 h 25"/>
                  <a:gd name="T6" fmla="*/ 18 w 21"/>
                  <a:gd name="T7" fmla="*/ 6 h 25"/>
                  <a:gd name="T8" fmla="*/ 21 w 21"/>
                  <a:gd name="T9" fmla="*/ 17 h 25"/>
                  <a:gd name="T10" fmla="*/ 18 w 21"/>
                  <a:gd name="T11" fmla="*/ 22 h 25"/>
                  <a:gd name="T12" fmla="*/ 12 w 21"/>
                  <a:gd name="T13" fmla="*/ 25 h 25"/>
                  <a:gd name="T14" fmla="*/ 3 w 21"/>
                  <a:gd name="T15" fmla="*/ 22 h 25"/>
                  <a:gd name="T16" fmla="*/ 2 w 21"/>
                  <a:gd name="T17" fmla="*/ 20 h 25"/>
                  <a:gd name="T18" fmla="*/ 0 w 21"/>
                  <a:gd name="T19" fmla="*/ 17 h 25"/>
                  <a:gd name="T20" fmla="*/ 5 w 21"/>
                  <a:gd name="T21" fmla="*/ 0 h 25"/>
                  <a:gd name="T22" fmla="*/ 14 w 21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5">
                    <a:moveTo>
                      <a:pt x="14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2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1780"/>
              <p:cNvSpPr>
                <a:spLocks/>
              </p:cNvSpPr>
              <p:nvPr/>
            </p:nvSpPr>
            <p:spPr bwMode="auto">
              <a:xfrm>
                <a:off x="1018" y="832"/>
                <a:ext cx="21" cy="25"/>
              </a:xfrm>
              <a:custGeom>
                <a:avLst/>
                <a:gdLst>
                  <a:gd name="T0" fmla="*/ 14 w 21"/>
                  <a:gd name="T1" fmla="*/ 0 h 25"/>
                  <a:gd name="T2" fmla="*/ 16 w 21"/>
                  <a:gd name="T3" fmla="*/ 0 h 25"/>
                  <a:gd name="T4" fmla="*/ 16 w 21"/>
                  <a:gd name="T5" fmla="*/ 4 h 25"/>
                  <a:gd name="T6" fmla="*/ 18 w 21"/>
                  <a:gd name="T7" fmla="*/ 6 h 25"/>
                  <a:gd name="T8" fmla="*/ 21 w 21"/>
                  <a:gd name="T9" fmla="*/ 17 h 25"/>
                  <a:gd name="T10" fmla="*/ 18 w 21"/>
                  <a:gd name="T11" fmla="*/ 22 h 25"/>
                  <a:gd name="T12" fmla="*/ 12 w 21"/>
                  <a:gd name="T13" fmla="*/ 25 h 25"/>
                  <a:gd name="T14" fmla="*/ 3 w 21"/>
                  <a:gd name="T15" fmla="*/ 22 h 25"/>
                  <a:gd name="T16" fmla="*/ 2 w 21"/>
                  <a:gd name="T17" fmla="*/ 20 h 25"/>
                  <a:gd name="T18" fmla="*/ 0 w 21"/>
                  <a:gd name="T19" fmla="*/ 17 h 25"/>
                  <a:gd name="T20" fmla="*/ 5 w 21"/>
                  <a:gd name="T21" fmla="*/ 0 h 25"/>
                  <a:gd name="T22" fmla="*/ 14 w 21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5">
                    <a:moveTo>
                      <a:pt x="14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2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1781"/>
              <p:cNvSpPr>
                <a:spLocks/>
              </p:cNvSpPr>
              <p:nvPr/>
            </p:nvSpPr>
            <p:spPr bwMode="auto">
              <a:xfrm>
                <a:off x="814" y="738"/>
                <a:ext cx="195" cy="155"/>
              </a:xfrm>
              <a:custGeom>
                <a:avLst/>
                <a:gdLst>
                  <a:gd name="T0" fmla="*/ 125 w 195"/>
                  <a:gd name="T1" fmla="*/ 23 h 155"/>
                  <a:gd name="T2" fmla="*/ 136 w 195"/>
                  <a:gd name="T3" fmla="*/ 0 h 155"/>
                  <a:gd name="T4" fmla="*/ 147 w 195"/>
                  <a:gd name="T5" fmla="*/ 11 h 155"/>
                  <a:gd name="T6" fmla="*/ 145 w 195"/>
                  <a:gd name="T7" fmla="*/ 21 h 155"/>
                  <a:gd name="T8" fmla="*/ 152 w 195"/>
                  <a:gd name="T9" fmla="*/ 34 h 155"/>
                  <a:gd name="T10" fmla="*/ 150 w 195"/>
                  <a:gd name="T11" fmla="*/ 44 h 155"/>
                  <a:gd name="T12" fmla="*/ 156 w 195"/>
                  <a:gd name="T13" fmla="*/ 52 h 155"/>
                  <a:gd name="T14" fmla="*/ 154 w 195"/>
                  <a:gd name="T15" fmla="*/ 68 h 155"/>
                  <a:gd name="T16" fmla="*/ 168 w 195"/>
                  <a:gd name="T17" fmla="*/ 64 h 155"/>
                  <a:gd name="T18" fmla="*/ 175 w 195"/>
                  <a:gd name="T19" fmla="*/ 68 h 155"/>
                  <a:gd name="T20" fmla="*/ 191 w 195"/>
                  <a:gd name="T21" fmla="*/ 62 h 155"/>
                  <a:gd name="T22" fmla="*/ 195 w 195"/>
                  <a:gd name="T23" fmla="*/ 86 h 155"/>
                  <a:gd name="T24" fmla="*/ 177 w 195"/>
                  <a:gd name="T25" fmla="*/ 119 h 155"/>
                  <a:gd name="T26" fmla="*/ 159 w 195"/>
                  <a:gd name="T27" fmla="*/ 119 h 155"/>
                  <a:gd name="T28" fmla="*/ 143 w 195"/>
                  <a:gd name="T29" fmla="*/ 123 h 155"/>
                  <a:gd name="T30" fmla="*/ 141 w 195"/>
                  <a:gd name="T31" fmla="*/ 114 h 155"/>
                  <a:gd name="T32" fmla="*/ 131 w 195"/>
                  <a:gd name="T33" fmla="*/ 127 h 155"/>
                  <a:gd name="T34" fmla="*/ 113 w 195"/>
                  <a:gd name="T35" fmla="*/ 136 h 155"/>
                  <a:gd name="T36" fmla="*/ 104 w 195"/>
                  <a:gd name="T37" fmla="*/ 144 h 155"/>
                  <a:gd name="T38" fmla="*/ 95 w 195"/>
                  <a:gd name="T39" fmla="*/ 150 h 155"/>
                  <a:gd name="T40" fmla="*/ 50 w 195"/>
                  <a:gd name="T41" fmla="*/ 141 h 155"/>
                  <a:gd name="T42" fmla="*/ 57 w 195"/>
                  <a:gd name="T43" fmla="*/ 132 h 155"/>
                  <a:gd name="T44" fmla="*/ 68 w 195"/>
                  <a:gd name="T45" fmla="*/ 130 h 155"/>
                  <a:gd name="T46" fmla="*/ 91 w 195"/>
                  <a:gd name="T47" fmla="*/ 119 h 155"/>
                  <a:gd name="T48" fmla="*/ 100 w 195"/>
                  <a:gd name="T49" fmla="*/ 116 h 155"/>
                  <a:gd name="T50" fmla="*/ 106 w 195"/>
                  <a:gd name="T51" fmla="*/ 103 h 155"/>
                  <a:gd name="T52" fmla="*/ 84 w 195"/>
                  <a:gd name="T53" fmla="*/ 112 h 155"/>
                  <a:gd name="T54" fmla="*/ 81 w 195"/>
                  <a:gd name="T55" fmla="*/ 103 h 155"/>
                  <a:gd name="T56" fmla="*/ 72 w 195"/>
                  <a:gd name="T57" fmla="*/ 114 h 155"/>
                  <a:gd name="T58" fmla="*/ 59 w 195"/>
                  <a:gd name="T59" fmla="*/ 119 h 155"/>
                  <a:gd name="T60" fmla="*/ 61 w 195"/>
                  <a:gd name="T61" fmla="*/ 109 h 155"/>
                  <a:gd name="T62" fmla="*/ 66 w 195"/>
                  <a:gd name="T63" fmla="*/ 93 h 155"/>
                  <a:gd name="T64" fmla="*/ 54 w 195"/>
                  <a:gd name="T65" fmla="*/ 107 h 155"/>
                  <a:gd name="T66" fmla="*/ 52 w 195"/>
                  <a:gd name="T67" fmla="*/ 109 h 155"/>
                  <a:gd name="T68" fmla="*/ 41 w 195"/>
                  <a:gd name="T69" fmla="*/ 121 h 155"/>
                  <a:gd name="T70" fmla="*/ 32 w 195"/>
                  <a:gd name="T71" fmla="*/ 112 h 155"/>
                  <a:gd name="T72" fmla="*/ 23 w 195"/>
                  <a:gd name="T73" fmla="*/ 112 h 155"/>
                  <a:gd name="T74" fmla="*/ 16 w 195"/>
                  <a:gd name="T75" fmla="*/ 112 h 155"/>
                  <a:gd name="T76" fmla="*/ 2 w 195"/>
                  <a:gd name="T77" fmla="*/ 94 h 155"/>
                  <a:gd name="T78" fmla="*/ 31 w 195"/>
                  <a:gd name="T79" fmla="*/ 84 h 155"/>
                  <a:gd name="T80" fmla="*/ 29 w 195"/>
                  <a:gd name="T81" fmla="*/ 80 h 155"/>
                  <a:gd name="T82" fmla="*/ 6 w 195"/>
                  <a:gd name="T83" fmla="*/ 78 h 155"/>
                  <a:gd name="T84" fmla="*/ 41 w 195"/>
                  <a:gd name="T85" fmla="*/ 66 h 155"/>
                  <a:gd name="T86" fmla="*/ 13 w 195"/>
                  <a:gd name="T87" fmla="*/ 61 h 155"/>
                  <a:gd name="T88" fmla="*/ 14 w 195"/>
                  <a:gd name="T89" fmla="*/ 52 h 155"/>
                  <a:gd name="T90" fmla="*/ 34 w 195"/>
                  <a:gd name="T91" fmla="*/ 44 h 155"/>
                  <a:gd name="T92" fmla="*/ 41 w 195"/>
                  <a:gd name="T93" fmla="*/ 41 h 155"/>
                  <a:gd name="T94" fmla="*/ 32 w 195"/>
                  <a:gd name="T95" fmla="*/ 25 h 155"/>
                  <a:gd name="T96" fmla="*/ 52 w 195"/>
                  <a:gd name="T97" fmla="*/ 25 h 155"/>
                  <a:gd name="T98" fmla="*/ 56 w 195"/>
                  <a:gd name="T99" fmla="*/ 43 h 155"/>
                  <a:gd name="T100" fmla="*/ 75 w 195"/>
                  <a:gd name="T101" fmla="*/ 43 h 155"/>
                  <a:gd name="T102" fmla="*/ 91 w 195"/>
                  <a:gd name="T103" fmla="*/ 57 h 155"/>
                  <a:gd name="T104" fmla="*/ 89 w 195"/>
                  <a:gd name="T105" fmla="*/ 69 h 155"/>
                  <a:gd name="T106" fmla="*/ 98 w 195"/>
                  <a:gd name="T107" fmla="*/ 73 h 155"/>
                  <a:gd name="T108" fmla="*/ 100 w 195"/>
                  <a:gd name="T109" fmla="*/ 84 h 155"/>
                  <a:gd name="T110" fmla="*/ 107 w 195"/>
                  <a:gd name="T111" fmla="*/ 86 h 155"/>
                  <a:gd name="T112" fmla="*/ 122 w 195"/>
                  <a:gd name="T113" fmla="*/ 86 h 155"/>
                  <a:gd name="T114" fmla="*/ 134 w 195"/>
                  <a:gd name="T115" fmla="*/ 68 h 155"/>
                  <a:gd name="T116" fmla="*/ 125 w 195"/>
                  <a:gd name="T117" fmla="*/ 66 h 155"/>
                  <a:gd name="T118" fmla="*/ 134 w 195"/>
                  <a:gd name="T119" fmla="*/ 55 h 155"/>
                  <a:gd name="T120" fmla="*/ 127 w 195"/>
                  <a:gd name="T121" fmla="*/ 41 h 155"/>
                  <a:gd name="T122" fmla="*/ 114 w 195"/>
                  <a:gd name="T123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55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19"/>
                    </a:lnTo>
                    <a:lnTo>
                      <a:pt x="127" y="16"/>
                    </a:lnTo>
                    <a:lnTo>
                      <a:pt x="132" y="2"/>
                    </a:lnTo>
                    <a:lnTo>
                      <a:pt x="136" y="0"/>
                    </a:lnTo>
                    <a:lnTo>
                      <a:pt x="139" y="2"/>
                    </a:lnTo>
                    <a:lnTo>
                      <a:pt x="141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5" y="27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52" y="34"/>
                    </a:lnTo>
                    <a:lnTo>
                      <a:pt x="152" y="37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0" y="44"/>
                    </a:lnTo>
                    <a:lnTo>
                      <a:pt x="148" y="50"/>
                    </a:lnTo>
                    <a:lnTo>
                      <a:pt x="145" y="52"/>
                    </a:lnTo>
                    <a:lnTo>
                      <a:pt x="148" y="53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4" y="68"/>
                    </a:lnTo>
                    <a:lnTo>
                      <a:pt x="156" y="71"/>
                    </a:lnTo>
                    <a:lnTo>
                      <a:pt x="157" y="64"/>
                    </a:lnTo>
                    <a:lnTo>
                      <a:pt x="163" y="62"/>
                    </a:lnTo>
                    <a:lnTo>
                      <a:pt x="168" y="64"/>
                    </a:lnTo>
                    <a:lnTo>
                      <a:pt x="173" y="7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3" y="61"/>
                    </a:lnTo>
                    <a:lnTo>
                      <a:pt x="175" y="53"/>
                    </a:lnTo>
                    <a:lnTo>
                      <a:pt x="186" y="55"/>
                    </a:lnTo>
                    <a:lnTo>
                      <a:pt x="191" y="62"/>
                    </a:lnTo>
                    <a:lnTo>
                      <a:pt x="195" y="71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1" y="89"/>
                    </a:lnTo>
                    <a:lnTo>
                      <a:pt x="184" y="118"/>
                    </a:lnTo>
                    <a:lnTo>
                      <a:pt x="181" y="118"/>
                    </a:lnTo>
                    <a:lnTo>
                      <a:pt x="177" y="119"/>
                    </a:lnTo>
                    <a:lnTo>
                      <a:pt x="175" y="123"/>
                    </a:lnTo>
                    <a:lnTo>
                      <a:pt x="168" y="125"/>
                    </a:lnTo>
                    <a:lnTo>
                      <a:pt x="163" y="123"/>
                    </a:lnTo>
                    <a:lnTo>
                      <a:pt x="159" y="119"/>
                    </a:lnTo>
                    <a:lnTo>
                      <a:pt x="159" y="114"/>
                    </a:lnTo>
                    <a:lnTo>
                      <a:pt x="152" y="123"/>
                    </a:lnTo>
                    <a:lnTo>
                      <a:pt x="148" y="123"/>
                    </a:lnTo>
                    <a:lnTo>
                      <a:pt x="143" y="123"/>
                    </a:lnTo>
                    <a:lnTo>
                      <a:pt x="145" y="119"/>
                    </a:lnTo>
                    <a:lnTo>
                      <a:pt x="143" y="116"/>
                    </a:lnTo>
                    <a:lnTo>
                      <a:pt x="143" y="114"/>
                    </a:lnTo>
                    <a:lnTo>
                      <a:pt x="141" y="114"/>
                    </a:lnTo>
                    <a:lnTo>
                      <a:pt x="139" y="118"/>
                    </a:lnTo>
                    <a:lnTo>
                      <a:pt x="138" y="121"/>
                    </a:lnTo>
                    <a:lnTo>
                      <a:pt x="134" y="123"/>
                    </a:lnTo>
                    <a:lnTo>
                      <a:pt x="131" y="127"/>
                    </a:lnTo>
                    <a:lnTo>
                      <a:pt x="123" y="128"/>
                    </a:lnTo>
                    <a:lnTo>
                      <a:pt x="120" y="128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39"/>
                    </a:lnTo>
                    <a:lnTo>
                      <a:pt x="109" y="139"/>
                    </a:lnTo>
                    <a:lnTo>
                      <a:pt x="109" y="141"/>
                    </a:lnTo>
                    <a:lnTo>
                      <a:pt x="104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7" y="146"/>
                    </a:lnTo>
                    <a:lnTo>
                      <a:pt x="95" y="150"/>
                    </a:lnTo>
                    <a:lnTo>
                      <a:pt x="81" y="155"/>
                    </a:lnTo>
                    <a:lnTo>
                      <a:pt x="66" y="155"/>
                    </a:lnTo>
                    <a:lnTo>
                      <a:pt x="54" y="144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2" y="136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61" y="130"/>
                    </a:lnTo>
                    <a:lnTo>
                      <a:pt x="64" y="128"/>
                    </a:lnTo>
                    <a:lnTo>
                      <a:pt x="66" y="130"/>
                    </a:lnTo>
                    <a:lnTo>
                      <a:pt x="68" y="130"/>
                    </a:lnTo>
                    <a:lnTo>
                      <a:pt x="70" y="128"/>
                    </a:lnTo>
                    <a:lnTo>
                      <a:pt x="70" y="125"/>
                    </a:lnTo>
                    <a:lnTo>
                      <a:pt x="73" y="121"/>
                    </a:lnTo>
                    <a:lnTo>
                      <a:pt x="91" y="119"/>
                    </a:lnTo>
                    <a:lnTo>
                      <a:pt x="91" y="123"/>
                    </a:lnTo>
                    <a:lnTo>
                      <a:pt x="95" y="123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2"/>
                    </a:lnTo>
                    <a:lnTo>
                      <a:pt x="106" y="109"/>
                    </a:lnTo>
                    <a:lnTo>
                      <a:pt x="106" y="105"/>
                    </a:lnTo>
                    <a:lnTo>
                      <a:pt x="106" y="103"/>
                    </a:lnTo>
                    <a:lnTo>
                      <a:pt x="104" y="103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2"/>
                    </a:lnTo>
                    <a:lnTo>
                      <a:pt x="84" y="109"/>
                    </a:lnTo>
                    <a:lnTo>
                      <a:pt x="84" y="105"/>
                    </a:lnTo>
                    <a:lnTo>
                      <a:pt x="81" y="109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9" y="109"/>
                    </a:lnTo>
                    <a:lnTo>
                      <a:pt x="75" y="114"/>
                    </a:lnTo>
                    <a:lnTo>
                      <a:pt x="72" y="114"/>
                    </a:lnTo>
                    <a:lnTo>
                      <a:pt x="72" y="111"/>
                    </a:lnTo>
                    <a:lnTo>
                      <a:pt x="68" y="114"/>
                    </a:lnTo>
                    <a:lnTo>
                      <a:pt x="64" y="116"/>
                    </a:lnTo>
                    <a:lnTo>
                      <a:pt x="59" y="119"/>
                    </a:lnTo>
                    <a:lnTo>
                      <a:pt x="57" y="116"/>
                    </a:lnTo>
                    <a:lnTo>
                      <a:pt x="57" y="114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8"/>
                    </a:lnTo>
                    <a:lnTo>
                      <a:pt x="64" y="96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6"/>
                    </a:lnTo>
                    <a:lnTo>
                      <a:pt x="57" y="94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52" y="109"/>
                    </a:lnTo>
                    <a:lnTo>
                      <a:pt x="50" y="114"/>
                    </a:lnTo>
                    <a:lnTo>
                      <a:pt x="48" y="116"/>
                    </a:lnTo>
                    <a:lnTo>
                      <a:pt x="45" y="121"/>
                    </a:lnTo>
                    <a:lnTo>
                      <a:pt x="41" y="121"/>
                    </a:lnTo>
                    <a:lnTo>
                      <a:pt x="39" y="116"/>
                    </a:lnTo>
                    <a:lnTo>
                      <a:pt x="39" y="111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2" y="123"/>
                    </a:lnTo>
                    <a:lnTo>
                      <a:pt x="29" y="121"/>
                    </a:lnTo>
                    <a:lnTo>
                      <a:pt x="23" y="116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2" y="107"/>
                    </a:lnTo>
                    <a:lnTo>
                      <a:pt x="18" y="109"/>
                    </a:lnTo>
                    <a:lnTo>
                      <a:pt x="16" y="112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5"/>
                    </a:lnTo>
                    <a:lnTo>
                      <a:pt x="2" y="94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89"/>
                    </a:lnTo>
                    <a:lnTo>
                      <a:pt x="31" y="84"/>
                    </a:lnTo>
                    <a:lnTo>
                      <a:pt x="38" y="80"/>
                    </a:lnTo>
                    <a:lnTo>
                      <a:pt x="39" y="75"/>
                    </a:lnTo>
                    <a:lnTo>
                      <a:pt x="34" y="78"/>
                    </a:lnTo>
                    <a:lnTo>
                      <a:pt x="29" y="80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8"/>
                    </a:lnTo>
                    <a:lnTo>
                      <a:pt x="9" y="71"/>
                    </a:lnTo>
                    <a:lnTo>
                      <a:pt x="22" y="69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2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5"/>
                    </a:lnTo>
                    <a:lnTo>
                      <a:pt x="14" y="52"/>
                    </a:lnTo>
                    <a:lnTo>
                      <a:pt x="18" y="46"/>
                    </a:lnTo>
                    <a:lnTo>
                      <a:pt x="22" y="43"/>
                    </a:lnTo>
                    <a:lnTo>
                      <a:pt x="29" y="44"/>
                    </a:lnTo>
                    <a:lnTo>
                      <a:pt x="34" y="44"/>
                    </a:lnTo>
                    <a:lnTo>
                      <a:pt x="45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32" y="25"/>
                    </a:lnTo>
                    <a:lnTo>
                      <a:pt x="39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8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4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4"/>
                    </a:lnTo>
                    <a:lnTo>
                      <a:pt x="86" y="68"/>
                    </a:lnTo>
                    <a:lnTo>
                      <a:pt x="89" y="69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8" y="69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100" y="78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7" y="86"/>
                    </a:lnTo>
                    <a:lnTo>
                      <a:pt x="109" y="86"/>
                    </a:lnTo>
                    <a:lnTo>
                      <a:pt x="114" y="84"/>
                    </a:lnTo>
                    <a:lnTo>
                      <a:pt x="116" y="86"/>
                    </a:lnTo>
                    <a:lnTo>
                      <a:pt x="122" y="86"/>
                    </a:lnTo>
                    <a:lnTo>
                      <a:pt x="136" y="87"/>
                    </a:lnTo>
                    <a:lnTo>
                      <a:pt x="139" y="87"/>
                    </a:lnTo>
                    <a:lnTo>
                      <a:pt x="139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4"/>
                    </a:lnTo>
                    <a:lnTo>
                      <a:pt x="125" y="66"/>
                    </a:lnTo>
                    <a:lnTo>
                      <a:pt x="123" y="64"/>
                    </a:lnTo>
                    <a:lnTo>
                      <a:pt x="131" y="59"/>
                    </a:lnTo>
                    <a:lnTo>
                      <a:pt x="131" y="55"/>
                    </a:lnTo>
                    <a:lnTo>
                      <a:pt x="134" y="55"/>
                    </a:lnTo>
                    <a:lnTo>
                      <a:pt x="132" y="48"/>
                    </a:lnTo>
                    <a:lnTo>
                      <a:pt x="131" y="44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3" y="41"/>
                    </a:lnTo>
                    <a:lnTo>
                      <a:pt x="116" y="34"/>
                    </a:lnTo>
                    <a:lnTo>
                      <a:pt x="116" y="28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2" y="2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1782"/>
              <p:cNvSpPr>
                <a:spLocks/>
              </p:cNvSpPr>
              <p:nvPr/>
            </p:nvSpPr>
            <p:spPr bwMode="auto">
              <a:xfrm>
                <a:off x="814" y="738"/>
                <a:ext cx="195" cy="155"/>
              </a:xfrm>
              <a:custGeom>
                <a:avLst/>
                <a:gdLst>
                  <a:gd name="T0" fmla="*/ 125 w 195"/>
                  <a:gd name="T1" fmla="*/ 23 h 155"/>
                  <a:gd name="T2" fmla="*/ 136 w 195"/>
                  <a:gd name="T3" fmla="*/ 0 h 155"/>
                  <a:gd name="T4" fmla="*/ 147 w 195"/>
                  <a:gd name="T5" fmla="*/ 11 h 155"/>
                  <a:gd name="T6" fmla="*/ 145 w 195"/>
                  <a:gd name="T7" fmla="*/ 21 h 155"/>
                  <a:gd name="T8" fmla="*/ 152 w 195"/>
                  <a:gd name="T9" fmla="*/ 34 h 155"/>
                  <a:gd name="T10" fmla="*/ 150 w 195"/>
                  <a:gd name="T11" fmla="*/ 44 h 155"/>
                  <a:gd name="T12" fmla="*/ 156 w 195"/>
                  <a:gd name="T13" fmla="*/ 52 h 155"/>
                  <a:gd name="T14" fmla="*/ 154 w 195"/>
                  <a:gd name="T15" fmla="*/ 68 h 155"/>
                  <a:gd name="T16" fmla="*/ 168 w 195"/>
                  <a:gd name="T17" fmla="*/ 64 h 155"/>
                  <a:gd name="T18" fmla="*/ 175 w 195"/>
                  <a:gd name="T19" fmla="*/ 68 h 155"/>
                  <a:gd name="T20" fmla="*/ 191 w 195"/>
                  <a:gd name="T21" fmla="*/ 62 h 155"/>
                  <a:gd name="T22" fmla="*/ 195 w 195"/>
                  <a:gd name="T23" fmla="*/ 86 h 155"/>
                  <a:gd name="T24" fmla="*/ 177 w 195"/>
                  <a:gd name="T25" fmla="*/ 119 h 155"/>
                  <a:gd name="T26" fmla="*/ 159 w 195"/>
                  <a:gd name="T27" fmla="*/ 119 h 155"/>
                  <a:gd name="T28" fmla="*/ 143 w 195"/>
                  <a:gd name="T29" fmla="*/ 123 h 155"/>
                  <a:gd name="T30" fmla="*/ 141 w 195"/>
                  <a:gd name="T31" fmla="*/ 114 h 155"/>
                  <a:gd name="T32" fmla="*/ 131 w 195"/>
                  <a:gd name="T33" fmla="*/ 127 h 155"/>
                  <a:gd name="T34" fmla="*/ 113 w 195"/>
                  <a:gd name="T35" fmla="*/ 136 h 155"/>
                  <a:gd name="T36" fmla="*/ 104 w 195"/>
                  <a:gd name="T37" fmla="*/ 144 h 155"/>
                  <a:gd name="T38" fmla="*/ 95 w 195"/>
                  <a:gd name="T39" fmla="*/ 150 h 155"/>
                  <a:gd name="T40" fmla="*/ 50 w 195"/>
                  <a:gd name="T41" fmla="*/ 141 h 155"/>
                  <a:gd name="T42" fmla="*/ 57 w 195"/>
                  <a:gd name="T43" fmla="*/ 132 h 155"/>
                  <a:gd name="T44" fmla="*/ 68 w 195"/>
                  <a:gd name="T45" fmla="*/ 130 h 155"/>
                  <a:gd name="T46" fmla="*/ 91 w 195"/>
                  <a:gd name="T47" fmla="*/ 119 h 155"/>
                  <a:gd name="T48" fmla="*/ 100 w 195"/>
                  <a:gd name="T49" fmla="*/ 116 h 155"/>
                  <a:gd name="T50" fmla="*/ 106 w 195"/>
                  <a:gd name="T51" fmla="*/ 103 h 155"/>
                  <a:gd name="T52" fmla="*/ 84 w 195"/>
                  <a:gd name="T53" fmla="*/ 112 h 155"/>
                  <a:gd name="T54" fmla="*/ 81 w 195"/>
                  <a:gd name="T55" fmla="*/ 103 h 155"/>
                  <a:gd name="T56" fmla="*/ 72 w 195"/>
                  <a:gd name="T57" fmla="*/ 114 h 155"/>
                  <a:gd name="T58" fmla="*/ 59 w 195"/>
                  <a:gd name="T59" fmla="*/ 119 h 155"/>
                  <a:gd name="T60" fmla="*/ 61 w 195"/>
                  <a:gd name="T61" fmla="*/ 109 h 155"/>
                  <a:gd name="T62" fmla="*/ 66 w 195"/>
                  <a:gd name="T63" fmla="*/ 93 h 155"/>
                  <a:gd name="T64" fmla="*/ 54 w 195"/>
                  <a:gd name="T65" fmla="*/ 107 h 155"/>
                  <a:gd name="T66" fmla="*/ 52 w 195"/>
                  <a:gd name="T67" fmla="*/ 109 h 155"/>
                  <a:gd name="T68" fmla="*/ 41 w 195"/>
                  <a:gd name="T69" fmla="*/ 121 h 155"/>
                  <a:gd name="T70" fmla="*/ 32 w 195"/>
                  <a:gd name="T71" fmla="*/ 112 h 155"/>
                  <a:gd name="T72" fmla="*/ 23 w 195"/>
                  <a:gd name="T73" fmla="*/ 112 h 155"/>
                  <a:gd name="T74" fmla="*/ 16 w 195"/>
                  <a:gd name="T75" fmla="*/ 112 h 155"/>
                  <a:gd name="T76" fmla="*/ 2 w 195"/>
                  <a:gd name="T77" fmla="*/ 94 h 155"/>
                  <a:gd name="T78" fmla="*/ 31 w 195"/>
                  <a:gd name="T79" fmla="*/ 84 h 155"/>
                  <a:gd name="T80" fmla="*/ 29 w 195"/>
                  <a:gd name="T81" fmla="*/ 80 h 155"/>
                  <a:gd name="T82" fmla="*/ 6 w 195"/>
                  <a:gd name="T83" fmla="*/ 78 h 155"/>
                  <a:gd name="T84" fmla="*/ 41 w 195"/>
                  <a:gd name="T85" fmla="*/ 66 h 155"/>
                  <a:gd name="T86" fmla="*/ 13 w 195"/>
                  <a:gd name="T87" fmla="*/ 61 h 155"/>
                  <a:gd name="T88" fmla="*/ 14 w 195"/>
                  <a:gd name="T89" fmla="*/ 52 h 155"/>
                  <a:gd name="T90" fmla="*/ 34 w 195"/>
                  <a:gd name="T91" fmla="*/ 44 h 155"/>
                  <a:gd name="T92" fmla="*/ 41 w 195"/>
                  <a:gd name="T93" fmla="*/ 41 h 155"/>
                  <a:gd name="T94" fmla="*/ 32 w 195"/>
                  <a:gd name="T95" fmla="*/ 25 h 155"/>
                  <a:gd name="T96" fmla="*/ 52 w 195"/>
                  <a:gd name="T97" fmla="*/ 25 h 155"/>
                  <a:gd name="T98" fmla="*/ 56 w 195"/>
                  <a:gd name="T99" fmla="*/ 43 h 155"/>
                  <a:gd name="T100" fmla="*/ 75 w 195"/>
                  <a:gd name="T101" fmla="*/ 43 h 155"/>
                  <a:gd name="T102" fmla="*/ 91 w 195"/>
                  <a:gd name="T103" fmla="*/ 57 h 155"/>
                  <a:gd name="T104" fmla="*/ 89 w 195"/>
                  <a:gd name="T105" fmla="*/ 69 h 155"/>
                  <a:gd name="T106" fmla="*/ 98 w 195"/>
                  <a:gd name="T107" fmla="*/ 73 h 155"/>
                  <a:gd name="T108" fmla="*/ 100 w 195"/>
                  <a:gd name="T109" fmla="*/ 84 h 155"/>
                  <a:gd name="T110" fmla="*/ 107 w 195"/>
                  <a:gd name="T111" fmla="*/ 86 h 155"/>
                  <a:gd name="T112" fmla="*/ 122 w 195"/>
                  <a:gd name="T113" fmla="*/ 86 h 155"/>
                  <a:gd name="T114" fmla="*/ 134 w 195"/>
                  <a:gd name="T115" fmla="*/ 68 h 155"/>
                  <a:gd name="T116" fmla="*/ 125 w 195"/>
                  <a:gd name="T117" fmla="*/ 66 h 155"/>
                  <a:gd name="T118" fmla="*/ 134 w 195"/>
                  <a:gd name="T119" fmla="*/ 55 h 155"/>
                  <a:gd name="T120" fmla="*/ 127 w 195"/>
                  <a:gd name="T121" fmla="*/ 41 h 155"/>
                  <a:gd name="T122" fmla="*/ 114 w 195"/>
                  <a:gd name="T123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55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19"/>
                    </a:lnTo>
                    <a:lnTo>
                      <a:pt x="127" y="16"/>
                    </a:lnTo>
                    <a:lnTo>
                      <a:pt x="132" y="2"/>
                    </a:lnTo>
                    <a:lnTo>
                      <a:pt x="136" y="0"/>
                    </a:lnTo>
                    <a:lnTo>
                      <a:pt x="139" y="2"/>
                    </a:lnTo>
                    <a:lnTo>
                      <a:pt x="141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5" y="27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52" y="34"/>
                    </a:lnTo>
                    <a:lnTo>
                      <a:pt x="152" y="37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0" y="44"/>
                    </a:lnTo>
                    <a:lnTo>
                      <a:pt x="148" y="50"/>
                    </a:lnTo>
                    <a:lnTo>
                      <a:pt x="145" y="52"/>
                    </a:lnTo>
                    <a:lnTo>
                      <a:pt x="148" y="53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4" y="68"/>
                    </a:lnTo>
                    <a:lnTo>
                      <a:pt x="156" y="71"/>
                    </a:lnTo>
                    <a:lnTo>
                      <a:pt x="157" y="64"/>
                    </a:lnTo>
                    <a:lnTo>
                      <a:pt x="163" y="62"/>
                    </a:lnTo>
                    <a:lnTo>
                      <a:pt x="168" y="64"/>
                    </a:lnTo>
                    <a:lnTo>
                      <a:pt x="173" y="7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3" y="61"/>
                    </a:lnTo>
                    <a:lnTo>
                      <a:pt x="175" y="53"/>
                    </a:lnTo>
                    <a:lnTo>
                      <a:pt x="186" y="55"/>
                    </a:lnTo>
                    <a:lnTo>
                      <a:pt x="191" y="62"/>
                    </a:lnTo>
                    <a:lnTo>
                      <a:pt x="195" y="71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1" y="89"/>
                    </a:lnTo>
                    <a:lnTo>
                      <a:pt x="184" y="118"/>
                    </a:lnTo>
                    <a:lnTo>
                      <a:pt x="181" y="118"/>
                    </a:lnTo>
                    <a:lnTo>
                      <a:pt x="177" y="119"/>
                    </a:lnTo>
                    <a:lnTo>
                      <a:pt x="175" y="123"/>
                    </a:lnTo>
                    <a:lnTo>
                      <a:pt x="168" y="125"/>
                    </a:lnTo>
                    <a:lnTo>
                      <a:pt x="163" y="123"/>
                    </a:lnTo>
                    <a:lnTo>
                      <a:pt x="159" y="119"/>
                    </a:lnTo>
                    <a:lnTo>
                      <a:pt x="159" y="114"/>
                    </a:lnTo>
                    <a:lnTo>
                      <a:pt x="152" y="123"/>
                    </a:lnTo>
                    <a:lnTo>
                      <a:pt x="148" y="123"/>
                    </a:lnTo>
                    <a:lnTo>
                      <a:pt x="143" y="123"/>
                    </a:lnTo>
                    <a:lnTo>
                      <a:pt x="145" y="119"/>
                    </a:lnTo>
                    <a:lnTo>
                      <a:pt x="143" y="116"/>
                    </a:lnTo>
                    <a:lnTo>
                      <a:pt x="143" y="114"/>
                    </a:lnTo>
                    <a:lnTo>
                      <a:pt x="141" y="114"/>
                    </a:lnTo>
                    <a:lnTo>
                      <a:pt x="139" y="118"/>
                    </a:lnTo>
                    <a:lnTo>
                      <a:pt x="138" y="121"/>
                    </a:lnTo>
                    <a:lnTo>
                      <a:pt x="134" y="123"/>
                    </a:lnTo>
                    <a:lnTo>
                      <a:pt x="131" y="127"/>
                    </a:lnTo>
                    <a:lnTo>
                      <a:pt x="123" y="128"/>
                    </a:lnTo>
                    <a:lnTo>
                      <a:pt x="120" y="128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39"/>
                    </a:lnTo>
                    <a:lnTo>
                      <a:pt x="109" y="139"/>
                    </a:lnTo>
                    <a:lnTo>
                      <a:pt x="109" y="141"/>
                    </a:lnTo>
                    <a:lnTo>
                      <a:pt x="104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7" y="146"/>
                    </a:lnTo>
                    <a:lnTo>
                      <a:pt x="95" y="150"/>
                    </a:lnTo>
                    <a:lnTo>
                      <a:pt x="81" y="155"/>
                    </a:lnTo>
                    <a:lnTo>
                      <a:pt x="66" y="155"/>
                    </a:lnTo>
                    <a:lnTo>
                      <a:pt x="54" y="144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2" y="136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61" y="130"/>
                    </a:lnTo>
                    <a:lnTo>
                      <a:pt x="64" y="128"/>
                    </a:lnTo>
                    <a:lnTo>
                      <a:pt x="66" y="130"/>
                    </a:lnTo>
                    <a:lnTo>
                      <a:pt x="68" y="130"/>
                    </a:lnTo>
                    <a:lnTo>
                      <a:pt x="70" y="128"/>
                    </a:lnTo>
                    <a:lnTo>
                      <a:pt x="70" y="125"/>
                    </a:lnTo>
                    <a:lnTo>
                      <a:pt x="73" y="121"/>
                    </a:lnTo>
                    <a:lnTo>
                      <a:pt x="91" y="119"/>
                    </a:lnTo>
                    <a:lnTo>
                      <a:pt x="91" y="123"/>
                    </a:lnTo>
                    <a:lnTo>
                      <a:pt x="95" y="123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2"/>
                    </a:lnTo>
                    <a:lnTo>
                      <a:pt x="106" y="109"/>
                    </a:lnTo>
                    <a:lnTo>
                      <a:pt x="106" y="105"/>
                    </a:lnTo>
                    <a:lnTo>
                      <a:pt x="106" y="103"/>
                    </a:lnTo>
                    <a:lnTo>
                      <a:pt x="104" y="103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2"/>
                    </a:lnTo>
                    <a:lnTo>
                      <a:pt x="84" y="109"/>
                    </a:lnTo>
                    <a:lnTo>
                      <a:pt x="84" y="105"/>
                    </a:lnTo>
                    <a:lnTo>
                      <a:pt x="81" y="109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9" y="109"/>
                    </a:lnTo>
                    <a:lnTo>
                      <a:pt x="75" y="114"/>
                    </a:lnTo>
                    <a:lnTo>
                      <a:pt x="72" y="114"/>
                    </a:lnTo>
                    <a:lnTo>
                      <a:pt x="72" y="111"/>
                    </a:lnTo>
                    <a:lnTo>
                      <a:pt x="68" y="114"/>
                    </a:lnTo>
                    <a:lnTo>
                      <a:pt x="64" y="116"/>
                    </a:lnTo>
                    <a:lnTo>
                      <a:pt x="59" y="119"/>
                    </a:lnTo>
                    <a:lnTo>
                      <a:pt x="57" y="116"/>
                    </a:lnTo>
                    <a:lnTo>
                      <a:pt x="57" y="114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8"/>
                    </a:lnTo>
                    <a:lnTo>
                      <a:pt x="64" y="96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6"/>
                    </a:lnTo>
                    <a:lnTo>
                      <a:pt x="57" y="94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52" y="109"/>
                    </a:lnTo>
                    <a:lnTo>
                      <a:pt x="50" y="114"/>
                    </a:lnTo>
                    <a:lnTo>
                      <a:pt x="48" y="116"/>
                    </a:lnTo>
                    <a:lnTo>
                      <a:pt x="45" y="121"/>
                    </a:lnTo>
                    <a:lnTo>
                      <a:pt x="41" y="121"/>
                    </a:lnTo>
                    <a:lnTo>
                      <a:pt x="39" y="116"/>
                    </a:lnTo>
                    <a:lnTo>
                      <a:pt x="39" y="111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2" y="123"/>
                    </a:lnTo>
                    <a:lnTo>
                      <a:pt x="29" y="121"/>
                    </a:lnTo>
                    <a:lnTo>
                      <a:pt x="23" y="116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2" y="107"/>
                    </a:lnTo>
                    <a:lnTo>
                      <a:pt x="18" y="109"/>
                    </a:lnTo>
                    <a:lnTo>
                      <a:pt x="16" y="112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5"/>
                    </a:lnTo>
                    <a:lnTo>
                      <a:pt x="2" y="94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89"/>
                    </a:lnTo>
                    <a:lnTo>
                      <a:pt x="31" y="84"/>
                    </a:lnTo>
                    <a:lnTo>
                      <a:pt x="38" y="80"/>
                    </a:lnTo>
                    <a:lnTo>
                      <a:pt x="39" y="75"/>
                    </a:lnTo>
                    <a:lnTo>
                      <a:pt x="34" y="78"/>
                    </a:lnTo>
                    <a:lnTo>
                      <a:pt x="29" y="80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8"/>
                    </a:lnTo>
                    <a:lnTo>
                      <a:pt x="9" y="71"/>
                    </a:lnTo>
                    <a:lnTo>
                      <a:pt x="22" y="69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2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5"/>
                    </a:lnTo>
                    <a:lnTo>
                      <a:pt x="14" y="52"/>
                    </a:lnTo>
                    <a:lnTo>
                      <a:pt x="18" y="46"/>
                    </a:lnTo>
                    <a:lnTo>
                      <a:pt x="22" y="43"/>
                    </a:lnTo>
                    <a:lnTo>
                      <a:pt x="29" y="44"/>
                    </a:lnTo>
                    <a:lnTo>
                      <a:pt x="34" y="44"/>
                    </a:lnTo>
                    <a:lnTo>
                      <a:pt x="45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32" y="25"/>
                    </a:lnTo>
                    <a:lnTo>
                      <a:pt x="39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8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4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4"/>
                    </a:lnTo>
                    <a:lnTo>
                      <a:pt x="86" y="68"/>
                    </a:lnTo>
                    <a:lnTo>
                      <a:pt x="89" y="69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8" y="69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100" y="78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7" y="86"/>
                    </a:lnTo>
                    <a:lnTo>
                      <a:pt x="109" y="86"/>
                    </a:lnTo>
                    <a:lnTo>
                      <a:pt x="114" y="84"/>
                    </a:lnTo>
                    <a:lnTo>
                      <a:pt x="116" y="86"/>
                    </a:lnTo>
                    <a:lnTo>
                      <a:pt x="122" y="86"/>
                    </a:lnTo>
                    <a:lnTo>
                      <a:pt x="136" y="87"/>
                    </a:lnTo>
                    <a:lnTo>
                      <a:pt x="139" y="87"/>
                    </a:lnTo>
                    <a:lnTo>
                      <a:pt x="139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4"/>
                    </a:lnTo>
                    <a:lnTo>
                      <a:pt x="125" y="66"/>
                    </a:lnTo>
                    <a:lnTo>
                      <a:pt x="123" y="64"/>
                    </a:lnTo>
                    <a:lnTo>
                      <a:pt x="131" y="59"/>
                    </a:lnTo>
                    <a:lnTo>
                      <a:pt x="131" y="55"/>
                    </a:lnTo>
                    <a:lnTo>
                      <a:pt x="134" y="55"/>
                    </a:lnTo>
                    <a:lnTo>
                      <a:pt x="132" y="48"/>
                    </a:lnTo>
                    <a:lnTo>
                      <a:pt x="131" y="44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3" y="41"/>
                    </a:lnTo>
                    <a:lnTo>
                      <a:pt x="116" y="34"/>
                    </a:lnTo>
                    <a:lnTo>
                      <a:pt x="116" y="28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2" y="2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1783"/>
              <p:cNvSpPr>
                <a:spLocks/>
              </p:cNvSpPr>
              <p:nvPr/>
            </p:nvSpPr>
            <p:spPr bwMode="auto">
              <a:xfrm>
                <a:off x="786" y="788"/>
                <a:ext cx="30" cy="39"/>
              </a:xfrm>
              <a:custGeom>
                <a:avLst/>
                <a:gdLst>
                  <a:gd name="T0" fmla="*/ 21 w 30"/>
                  <a:gd name="T1" fmla="*/ 5 h 39"/>
                  <a:gd name="T2" fmla="*/ 19 w 30"/>
                  <a:gd name="T3" fmla="*/ 7 h 39"/>
                  <a:gd name="T4" fmla="*/ 19 w 30"/>
                  <a:gd name="T5" fmla="*/ 5 h 39"/>
                  <a:gd name="T6" fmla="*/ 23 w 30"/>
                  <a:gd name="T7" fmla="*/ 5 h 39"/>
                  <a:gd name="T8" fmla="*/ 23 w 30"/>
                  <a:gd name="T9" fmla="*/ 2 h 39"/>
                  <a:gd name="T10" fmla="*/ 26 w 30"/>
                  <a:gd name="T11" fmla="*/ 0 h 39"/>
                  <a:gd name="T12" fmla="*/ 30 w 30"/>
                  <a:gd name="T13" fmla="*/ 0 h 39"/>
                  <a:gd name="T14" fmla="*/ 25 w 30"/>
                  <a:gd name="T15" fmla="*/ 18 h 39"/>
                  <a:gd name="T16" fmla="*/ 23 w 30"/>
                  <a:gd name="T17" fmla="*/ 21 h 39"/>
                  <a:gd name="T18" fmla="*/ 19 w 30"/>
                  <a:gd name="T19" fmla="*/ 34 h 39"/>
                  <a:gd name="T20" fmla="*/ 16 w 30"/>
                  <a:gd name="T21" fmla="*/ 39 h 39"/>
                  <a:gd name="T22" fmla="*/ 10 w 30"/>
                  <a:gd name="T23" fmla="*/ 39 h 39"/>
                  <a:gd name="T24" fmla="*/ 9 w 30"/>
                  <a:gd name="T25" fmla="*/ 36 h 39"/>
                  <a:gd name="T26" fmla="*/ 1 w 30"/>
                  <a:gd name="T27" fmla="*/ 32 h 39"/>
                  <a:gd name="T28" fmla="*/ 0 w 30"/>
                  <a:gd name="T29" fmla="*/ 28 h 39"/>
                  <a:gd name="T30" fmla="*/ 1 w 30"/>
                  <a:gd name="T31" fmla="*/ 25 h 39"/>
                  <a:gd name="T32" fmla="*/ 14 w 30"/>
                  <a:gd name="T33" fmla="*/ 11 h 39"/>
                  <a:gd name="T34" fmla="*/ 17 w 30"/>
                  <a:gd name="T35" fmla="*/ 9 h 39"/>
                  <a:gd name="T36" fmla="*/ 19 w 30"/>
                  <a:gd name="T37" fmla="*/ 5 h 39"/>
                  <a:gd name="T38" fmla="*/ 21 w 30"/>
                  <a:gd name="T39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39">
                    <a:moveTo>
                      <a:pt x="21" y="5"/>
                    </a:moveTo>
                    <a:lnTo>
                      <a:pt x="19" y="7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1"/>
                    </a:lnTo>
                    <a:lnTo>
                      <a:pt x="19" y="34"/>
                    </a:lnTo>
                    <a:lnTo>
                      <a:pt x="16" y="39"/>
                    </a:lnTo>
                    <a:lnTo>
                      <a:pt x="10" y="39"/>
                    </a:lnTo>
                    <a:lnTo>
                      <a:pt x="9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1784"/>
              <p:cNvSpPr>
                <a:spLocks/>
              </p:cNvSpPr>
              <p:nvPr/>
            </p:nvSpPr>
            <p:spPr bwMode="auto">
              <a:xfrm>
                <a:off x="786" y="788"/>
                <a:ext cx="30" cy="39"/>
              </a:xfrm>
              <a:custGeom>
                <a:avLst/>
                <a:gdLst>
                  <a:gd name="T0" fmla="*/ 21 w 30"/>
                  <a:gd name="T1" fmla="*/ 5 h 39"/>
                  <a:gd name="T2" fmla="*/ 19 w 30"/>
                  <a:gd name="T3" fmla="*/ 7 h 39"/>
                  <a:gd name="T4" fmla="*/ 19 w 30"/>
                  <a:gd name="T5" fmla="*/ 5 h 39"/>
                  <a:gd name="T6" fmla="*/ 23 w 30"/>
                  <a:gd name="T7" fmla="*/ 5 h 39"/>
                  <a:gd name="T8" fmla="*/ 23 w 30"/>
                  <a:gd name="T9" fmla="*/ 2 h 39"/>
                  <a:gd name="T10" fmla="*/ 26 w 30"/>
                  <a:gd name="T11" fmla="*/ 0 h 39"/>
                  <a:gd name="T12" fmla="*/ 30 w 30"/>
                  <a:gd name="T13" fmla="*/ 0 h 39"/>
                  <a:gd name="T14" fmla="*/ 25 w 30"/>
                  <a:gd name="T15" fmla="*/ 18 h 39"/>
                  <a:gd name="T16" fmla="*/ 23 w 30"/>
                  <a:gd name="T17" fmla="*/ 21 h 39"/>
                  <a:gd name="T18" fmla="*/ 19 w 30"/>
                  <a:gd name="T19" fmla="*/ 34 h 39"/>
                  <a:gd name="T20" fmla="*/ 16 w 30"/>
                  <a:gd name="T21" fmla="*/ 39 h 39"/>
                  <a:gd name="T22" fmla="*/ 10 w 30"/>
                  <a:gd name="T23" fmla="*/ 39 h 39"/>
                  <a:gd name="T24" fmla="*/ 9 w 30"/>
                  <a:gd name="T25" fmla="*/ 36 h 39"/>
                  <a:gd name="T26" fmla="*/ 1 w 30"/>
                  <a:gd name="T27" fmla="*/ 32 h 39"/>
                  <a:gd name="T28" fmla="*/ 0 w 30"/>
                  <a:gd name="T29" fmla="*/ 28 h 39"/>
                  <a:gd name="T30" fmla="*/ 1 w 30"/>
                  <a:gd name="T31" fmla="*/ 25 h 39"/>
                  <a:gd name="T32" fmla="*/ 14 w 30"/>
                  <a:gd name="T33" fmla="*/ 11 h 39"/>
                  <a:gd name="T34" fmla="*/ 17 w 30"/>
                  <a:gd name="T35" fmla="*/ 9 h 39"/>
                  <a:gd name="T36" fmla="*/ 19 w 30"/>
                  <a:gd name="T37" fmla="*/ 5 h 39"/>
                  <a:gd name="T38" fmla="*/ 21 w 30"/>
                  <a:gd name="T39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39">
                    <a:moveTo>
                      <a:pt x="21" y="5"/>
                    </a:moveTo>
                    <a:lnTo>
                      <a:pt x="19" y="7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1"/>
                    </a:lnTo>
                    <a:lnTo>
                      <a:pt x="19" y="34"/>
                    </a:lnTo>
                    <a:lnTo>
                      <a:pt x="16" y="39"/>
                    </a:lnTo>
                    <a:lnTo>
                      <a:pt x="10" y="39"/>
                    </a:lnTo>
                    <a:lnTo>
                      <a:pt x="9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21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1785"/>
              <p:cNvSpPr>
                <a:spLocks/>
              </p:cNvSpPr>
              <p:nvPr/>
            </p:nvSpPr>
            <p:spPr bwMode="auto">
              <a:xfrm>
                <a:off x="730" y="688"/>
                <a:ext cx="116" cy="119"/>
              </a:xfrm>
              <a:custGeom>
                <a:avLst/>
                <a:gdLst>
                  <a:gd name="T0" fmla="*/ 47 w 116"/>
                  <a:gd name="T1" fmla="*/ 36 h 119"/>
                  <a:gd name="T2" fmla="*/ 52 w 116"/>
                  <a:gd name="T3" fmla="*/ 28 h 119"/>
                  <a:gd name="T4" fmla="*/ 57 w 116"/>
                  <a:gd name="T5" fmla="*/ 21 h 119"/>
                  <a:gd name="T6" fmla="*/ 65 w 116"/>
                  <a:gd name="T7" fmla="*/ 14 h 119"/>
                  <a:gd name="T8" fmla="*/ 70 w 116"/>
                  <a:gd name="T9" fmla="*/ 14 h 119"/>
                  <a:gd name="T10" fmla="*/ 79 w 116"/>
                  <a:gd name="T11" fmla="*/ 12 h 119"/>
                  <a:gd name="T12" fmla="*/ 81 w 116"/>
                  <a:gd name="T13" fmla="*/ 21 h 119"/>
                  <a:gd name="T14" fmla="*/ 82 w 116"/>
                  <a:gd name="T15" fmla="*/ 16 h 119"/>
                  <a:gd name="T16" fmla="*/ 88 w 116"/>
                  <a:gd name="T17" fmla="*/ 16 h 119"/>
                  <a:gd name="T18" fmla="*/ 97 w 116"/>
                  <a:gd name="T19" fmla="*/ 12 h 119"/>
                  <a:gd name="T20" fmla="*/ 90 w 116"/>
                  <a:gd name="T21" fmla="*/ 7 h 119"/>
                  <a:gd name="T22" fmla="*/ 100 w 116"/>
                  <a:gd name="T23" fmla="*/ 0 h 119"/>
                  <a:gd name="T24" fmla="*/ 116 w 116"/>
                  <a:gd name="T25" fmla="*/ 16 h 119"/>
                  <a:gd name="T26" fmla="*/ 113 w 116"/>
                  <a:gd name="T27" fmla="*/ 21 h 119"/>
                  <a:gd name="T28" fmla="*/ 102 w 116"/>
                  <a:gd name="T29" fmla="*/ 28 h 119"/>
                  <a:gd name="T30" fmla="*/ 109 w 116"/>
                  <a:gd name="T31" fmla="*/ 43 h 119"/>
                  <a:gd name="T32" fmla="*/ 106 w 116"/>
                  <a:gd name="T33" fmla="*/ 44 h 119"/>
                  <a:gd name="T34" fmla="*/ 106 w 116"/>
                  <a:gd name="T35" fmla="*/ 50 h 119"/>
                  <a:gd name="T36" fmla="*/ 109 w 116"/>
                  <a:gd name="T37" fmla="*/ 61 h 119"/>
                  <a:gd name="T38" fmla="*/ 95 w 116"/>
                  <a:gd name="T39" fmla="*/ 69 h 119"/>
                  <a:gd name="T40" fmla="*/ 93 w 116"/>
                  <a:gd name="T41" fmla="*/ 84 h 119"/>
                  <a:gd name="T42" fmla="*/ 84 w 116"/>
                  <a:gd name="T43" fmla="*/ 89 h 119"/>
                  <a:gd name="T44" fmla="*/ 79 w 116"/>
                  <a:gd name="T45" fmla="*/ 53 h 119"/>
                  <a:gd name="T46" fmla="*/ 72 w 116"/>
                  <a:gd name="T47" fmla="*/ 61 h 119"/>
                  <a:gd name="T48" fmla="*/ 72 w 116"/>
                  <a:gd name="T49" fmla="*/ 71 h 119"/>
                  <a:gd name="T50" fmla="*/ 63 w 116"/>
                  <a:gd name="T51" fmla="*/ 69 h 119"/>
                  <a:gd name="T52" fmla="*/ 63 w 116"/>
                  <a:gd name="T53" fmla="*/ 77 h 119"/>
                  <a:gd name="T54" fmla="*/ 66 w 116"/>
                  <a:gd name="T55" fmla="*/ 87 h 119"/>
                  <a:gd name="T56" fmla="*/ 61 w 116"/>
                  <a:gd name="T57" fmla="*/ 100 h 119"/>
                  <a:gd name="T58" fmla="*/ 54 w 116"/>
                  <a:gd name="T59" fmla="*/ 84 h 119"/>
                  <a:gd name="T60" fmla="*/ 50 w 116"/>
                  <a:gd name="T61" fmla="*/ 93 h 119"/>
                  <a:gd name="T62" fmla="*/ 52 w 116"/>
                  <a:gd name="T63" fmla="*/ 98 h 119"/>
                  <a:gd name="T64" fmla="*/ 52 w 116"/>
                  <a:gd name="T65" fmla="*/ 109 h 119"/>
                  <a:gd name="T66" fmla="*/ 47 w 116"/>
                  <a:gd name="T67" fmla="*/ 116 h 119"/>
                  <a:gd name="T68" fmla="*/ 41 w 116"/>
                  <a:gd name="T69" fmla="*/ 119 h 119"/>
                  <a:gd name="T70" fmla="*/ 36 w 116"/>
                  <a:gd name="T71" fmla="*/ 107 h 119"/>
                  <a:gd name="T72" fmla="*/ 32 w 116"/>
                  <a:gd name="T73" fmla="*/ 93 h 119"/>
                  <a:gd name="T74" fmla="*/ 27 w 116"/>
                  <a:gd name="T75" fmla="*/ 111 h 119"/>
                  <a:gd name="T76" fmla="*/ 16 w 116"/>
                  <a:gd name="T77" fmla="*/ 102 h 119"/>
                  <a:gd name="T78" fmla="*/ 15 w 116"/>
                  <a:gd name="T79" fmla="*/ 103 h 119"/>
                  <a:gd name="T80" fmla="*/ 6 w 116"/>
                  <a:gd name="T81" fmla="*/ 111 h 119"/>
                  <a:gd name="T82" fmla="*/ 4 w 116"/>
                  <a:gd name="T83" fmla="*/ 94 h 119"/>
                  <a:gd name="T84" fmla="*/ 2 w 116"/>
                  <a:gd name="T85" fmla="*/ 93 h 119"/>
                  <a:gd name="T86" fmla="*/ 7 w 116"/>
                  <a:gd name="T87" fmla="*/ 82 h 119"/>
                  <a:gd name="T88" fmla="*/ 13 w 116"/>
                  <a:gd name="T89" fmla="*/ 77 h 119"/>
                  <a:gd name="T90" fmla="*/ 20 w 116"/>
                  <a:gd name="T91" fmla="*/ 78 h 119"/>
                  <a:gd name="T92" fmla="*/ 27 w 116"/>
                  <a:gd name="T93" fmla="*/ 61 h 119"/>
                  <a:gd name="T94" fmla="*/ 32 w 116"/>
                  <a:gd name="T95" fmla="*/ 61 h 119"/>
                  <a:gd name="T96" fmla="*/ 40 w 116"/>
                  <a:gd name="T97" fmla="*/ 52 h 119"/>
                  <a:gd name="T98" fmla="*/ 43 w 116"/>
                  <a:gd name="T99" fmla="*/ 4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119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2"/>
                    </a:lnTo>
                    <a:lnTo>
                      <a:pt x="93" y="12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6" y="44"/>
                    </a:lnTo>
                    <a:lnTo>
                      <a:pt x="102" y="46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69"/>
                    </a:lnTo>
                    <a:lnTo>
                      <a:pt x="93" y="71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8"/>
                    </a:lnTo>
                    <a:lnTo>
                      <a:pt x="81" y="53"/>
                    </a:lnTo>
                    <a:lnTo>
                      <a:pt x="79" y="53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2"/>
                    </a:lnTo>
                    <a:lnTo>
                      <a:pt x="72" y="64"/>
                    </a:lnTo>
                    <a:lnTo>
                      <a:pt x="72" y="71"/>
                    </a:lnTo>
                    <a:lnTo>
                      <a:pt x="68" y="75"/>
                    </a:lnTo>
                    <a:lnTo>
                      <a:pt x="66" y="69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7"/>
                    </a:lnTo>
                    <a:lnTo>
                      <a:pt x="63" y="91"/>
                    </a:lnTo>
                    <a:lnTo>
                      <a:pt x="63" y="96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4"/>
                    </a:lnTo>
                    <a:lnTo>
                      <a:pt x="50" y="96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4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2"/>
                    </a:lnTo>
                    <a:lnTo>
                      <a:pt x="41" y="119"/>
                    </a:lnTo>
                    <a:lnTo>
                      <a:pt x="38" y="114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1" y="96"/>
                    </a:lnTo>
                    <a:lnTo>
                      <a:pt x="29" y="105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5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5" y="103"/>
                    </a:lnTo>
                    <a:lnTo>
                      <a:pt x="13" y="105"/>
                    </a:lnTo>
                    <a:lnTo>
                      <a:pt x="11" y="111"/>
                    </a:lnTo>
                    <a:lnTo>
                      <a:pt x="6" y="111"/>
                    </a:lnTo>
                    <a:lnTo>
                      <a:pt x="4" y="109"/>
                    </a:lnTo>
                    <a:lnTo>
                      <a:pt x="7" y="96"/>
                    </a:lnTo>
                    <a:lnTo>
                      <a:pt x="4" y="94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8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0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3" y="69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40" y="52"/>
                    </a:lnTo>
                    <a:lnTo>
                      <a:pt x="43" y="50"/>
                    </a:lnTo>
                    <a:lnTo>
                      <a:pt x="40" y="50"/>
                    </a:lnTo>
                    <a:lnTo>
                      <a:pt x="43" y="41"/>
                    </a:lnTo>
                    <a:lnTo>
                      <a:pt x="45" y="3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1786"/>
              <p:cNvSpPr>
                <a:spLocks/>
              </p:cNvSpPr>
              <p:nvPr/>
            </p:nvSpPr>
            <p:spPr bwMode="auto">
              <a:xfrm>
                <a:off x="730" y="688"/>
                <a:ext cx="116" cy="119"/>
              </a:xfrm>
              <a:custGeom>
                <a:avLst/>
                <a:gdLst>
                  <a:gd name="T0" fmla="*/ 47 w 116"/>
                  <a:gd name="T1" fmla="*/ 36 h 119"/>
                  <a:gd name="T2" fmla="*/ 52 w 116"/>
                  <a:gd name="T3" fmla="*/ 28 h 119"/>
                  <a:gd name="T4" fmla="*/ 57 w 116"/>
                  <a:gd name="T5" fmla="*/ 21 h 119"/>
                  <a:gd name="T6" fmla="*/ 65 w 116"/>
                  <a:gd name="T7" fmla="*/ 14 h 119"/>
                  <a:gd name="T8" fmla="*/ 70 w 116"/>
                  <a:gd name="T9" fmla="*/ 14 h 119"/>
                  <a:gd name="T10" fmla="*/ 79 w 116"/>
                  <a:gd name="T11" fmla="*/ 12 h 119"/>
                  <a:gd name="T12" fmla="*/ 81 w 116"/>
                  <a:gd name="T13" fmla="*/ 21 h 119"/>
                  <a:gd name="T14" fmla="*/ 82 w 116"/>
                  <a:gd name="T15" fmla="*/ 16 h 119"/>
                  <a:gd name="T16" fmla="*/ 88 w 116"/>
                  <a:gd name="T17" fmla="*/ 16 h 119"/>
                  <a:gd name="T18" fmla="*/ 97 w 116"/>
                  <a:gd name="T19" fmla="*/ 12 h 119"/>
                  <a:gd name="T20" fmla="*/ 90 w 116"/>
                  <a:gd name="T21" fmla="*/ 7 h 119"/>
                  <a:gd name="T22" fmla="*/ 100 w 116"/>
                  <a:gd name="T23" fmla="*/ 0 h 119"/>
                  <a:gd name="T24" fmla="*/ 116 w 116"/>
                  <a:gd name="T25" fmla="*/ 16 h 119"/>
                  <a:gd name="T26" fmla="*/ 113 w 116"/>
                  <a:gd name="T27" fmla="*/ 21 h 119"/>
                  <a:gd name="T28" fmla="*/ 102 w 116"/>
                  <a:gd name="T29" fmla="*/ 28 h 119"/>
                  <a:gd name="T30" fmla="*/ 109 w 116"/>
                  <a:gd name="T31" fmla="*/ 43 h 119"/>
                  <a:gd name="T32" fmla="*/ 106 w 116"/>
                  <a:gd name="T33" fmla="*/ 44 h 119"/>
                  <a:gd name="T34" fmla="*/ 106 w 116"/>
                  <a:gd name="T35" fmla="*/ 50 h 119"/>
                  <a:gd name="T36" fmla="*/ 109 w 116"/>
                  <a:gd name="T37" fmla="*/ 61 h 119"/>
                  <a:gd name="T38" fmla="*/ 95 w 116"/>
                  <a:gd name="T39" fmla="*/ 69 h 119"/>
                  <a:gd name="T40" fmla="*/ 93 w 116"/>
                  <a:gd name="T41" fmla="*/ 84 h 119"/>
                  <a:gd name="T42" fmla="*/ 84 w 116"/>
                  <a:gd name="T43" fmla="*/ 89 h 119"/>
                  <a:gd name="T44" fmla="*/ 79 w 116"/>
                  <a:gd name="T45" fmla="*/ 53 h 119"/>
                  <a:gd name="T46" fmla="*/ 72 w 116"/>
                  <a:gd name="T47" fmla="*/ 61 h 119"/>
                  <a:gd name="T48" fmla="*/ 72 w 116"/>
                  <a:gd name="T49" fmla="*/ 71 h 119"/>
                  <a:gd name="T50" fmla="*/ 63 w 116"/>
                  <a:gd name="T51" fmla="*/ 69 h 119"/>
                  <a:gd name="T52" fmla="*/ 63 w 116"/>
                  <a:gd name="T53" fmla="*/ 77 h 119"/>
                  <a:gd name="T54" fmla="*/ 66 w 116"/>
                  <a:gd name="T55" fmla="*/ 87 h 119"/>
                  <a:gd name="T56" fmla="*/ 61 w 116"/>
                  <a:gd name="T57" fmla="*/ 100 h 119"/>
                  <a:gd name="T58" fmla="*/ 54 w 116"/>
                  <a:gd name="T59" fmla="*/ 84 h 119"/>
                  <a:gd name="T60" fmla="*/ 50 w 116"/>
                  <a:gd name="T61" fmla="*/ 93 h 119"/>
                  <a:gd name="T62" fmla="*/ 52 w 116"/>
                  <a:gd name="T63" fmla="*/ 98 h 119"/>
                  <a:gd name="T64" fmla="*/ 52 w 116"/>
                  <a:gd name="T65" fmla="*/ 109 h 119"/>
                  <a:gd name="T66" fmla="*/ 47 w 116"/>
                  <a:gd name="T67" fmla="*/ 116 h 119"/>
                  <a:gd name="T68" fmla="*/ 41 w 116"/>
                  <a:gd name="T69" fmla="*/ 119 h 119"/>
                  <a:gd name="T70" fmla="*/ 36 w 116"/>
                  <a:gd name="T71" fmla="*/ 107 h 119"/>
                  <a:gd name="T72" fmla="*/ 32 w 116"/>
                  <a:gd name="T73" fmla="*/ 93 h 119"/>
                  <a:gd name="T74" fmla="*/ 27 w 116"/>
                  <a:gd name="T75" fmla="*/ 111 h 119"/>
                  <a:gd name="T76" fmla="*/ 16 w 116"/>
                  <a:gd name="T77" fmla="*/ 102 h 119"/>
                  <a:gd name="T78" fmla="*/ 15 w 116"/>
                  <a:gd name="T79" fmla="*/ 103 h 119"/>
                  <a:gd name="T80" fmla="*/ 6 w 116"/>
                  <a:gd name="T81" fmla="*/ 111 h 119"/>
                  <a:gd name="T82" fmla="*/ 4 w 116"/>
                  <a:gd name="T83" fmla="*/ 94 h 119"/>
                  <a:gd name="T84" fmla="*/ 2 w 116"/>
                  <a:gd name="T85" fmla="*/ 93 h 119"/>
                  <a:gd name="T86" fmla="*/ 7 w 116"/>
                  <a:gd name="T87" fmla="*/ 82 h 119"/>
                  <a:gd name="T88" fmla="*/ 13 w 116"/>
                  <a:gd name="T89" fmla="*/ 77 h 119"/>
                  <a:gd name="T90" fmla="*/ 20 w 116"/>
                  <a:gd name="T91" fmla="*/ 78 h 119"/>
                  <a:gd name="T92" fmla="*/ 27 w 116"/>
                  <a:gd name="T93" fmla="*/ 61 h 119"/>
                  <a:gd name="T94" fmla="*/ 32 w 116"/>
                  <a:gd name="T95" fmla="*/ 61 h 119"/>
                  <a:gd name="T96" fmla="*/ 40 w 116"/>
                  <a:gd name="T97" fmla="*/ 52 h 119"/>
                  <a:gd name="T98" fmla="*/ 43 w 116"/>
                  <a:gd name="T99" fmla="*/ 4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119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2"/>
                    </a:lnTo>
                    <a:lnTo>
                      <a:pt x="93" y="12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6" y="44"/>
                    </a:lnTo>
                    <a:lnTo>
                      <a:pt x="102" y="46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69"/>
                    </a:lnTo>
                    <a:lnTo>
                      <a:pt x="93" y="71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8"/>
                    </a:lnTo>
                    <a:lnTo>
                      <a:pt x="81" y="53"/>
                    </a:lnTo>
                    <a:lnTo>
                      <a:pt x="79" y="53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2"/>
                    </a:lnTo>
                    <a:lnTo>
                      <a:pt x="72" y="64"/>
                    </a:lnTo>
                    <a:lnTo>
                      <a:pt x="72" y="71"/>
                    </a:lnTo>
                    <a:lnTo>
                      <a:pt x="68" y="75"/>
                    </a:lnTo>
                    <a:lnTo>
                      <a:pt x="66" y="69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7"/>
                    </a:lnTo>
                    <a:lnTo>
                      <a:pt x="63" y="91"/>
                    </a:lnTo>
                    <a:lnTo>
                      <a:pt x="63" y="96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4"/>
                    </a:lnTo>
                    <a:lnTo>
                      <a:pt x="50" y="96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4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2"/>
                    </a:lnTo>
                    <a:lnTo>
                      <a:pt x="41" y="119"/>
                    </a:lnTo>
                    <a:lnTo>
                      <a:pt x="38" y="114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1" y="96"/>
                    </a:lnTo>
                    <a:lnTo>
                      <a:pt x="29" y="105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5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5" y="103"/>
                    </a:lnTo>
                    <a:lnTo>
                      <a:pt x="13" y="105"/>
                    </a:lnTo>
                    <a:lnTo>
                      <a:pt x="11" y="111"/>
                    </a:lnTo>
                    <a:lnTo>
                      <a:pt x="6" y="111"/>
                    </a:lnTo>
                    <a:lnTo>
                      <a:pt x="4" y="109"/>
                    </a:lnTo>
                    <a:lnTo>
                      <a:pt x="7" y="96"/>
                    </a:lnTo>
                    <a:lnTo>
                      <a:pt x="4" y="94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8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0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3" y="69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40" y="52"/>
                    </a:lnTo>
                    <a:lnTo>
                      <a:pt x="43" y="50"/>
                    </a:lnTo>
                    <a:lnTo>
                      <a:pt x="40" y="50"/>
                    </a:lnTo>
                    <a:lnTo>
                      <a:pt x="43" y="41"/>
                    </a:lnTo>
                    <a:lnTo>
                      <a:pt x="45" y="3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1787"/>
              <p:cNvSpPr>
                <a:spLocks/>
              </p:cNvSpPr>
              <p:nvPr/>
            </p:nvSpPr>
            <p:spPr bwMode="auto">
              <a:xfrm>
                <a:off x="857" y="734"/>
                <a:ext cx="21" cy="13"/>
              </a:xfrm>
              <a:custGeom>
                <a:avLst/>
                <a:gdLst>
                  <a:gd name="T0" fmla="*/ 13 w 21"/>
                  <a:gd name="T1" fmla="*/ 0 h 13"/>
                  <a:gd name="T2" fmla="*/ 16 w 21"/>
                  <a:gd name="T3" fmla="*/ 2 h 13"/>
                  <a:gd name="T4" fmla="*/ 21 w 21"/>
                  <a:gd name="T5" fmla="*/ 7 h 13"/>
                  <a:gd name="T6" fmla="*/ 20 w 21"/>
                  <a:gd name="T7" fmla="*/ 13 h 13"/>
                  <a:gd name="T8" fmla="*/ 13 w 21"/>
                  <a:gd name="T9" fmla="*/ 13 h 13"/>
                  <a:gd name="T10" fmla="*/ 4 w 21"/>
                  <a:gd name="T11" fmla="*/ 11 h 13"/>
                  <a:gd name="T12" fmla="*/ 0 w 21"/>
                  <a:gd name="T13" fmla="*/ 7 h 13"/>
                  <a:gd name="T14" fmla="*/ 2 w 21"/>
                  <a:gd name="T15" fmla="*/ 4 h 13"/>
                  <a:gd name="T16" fmla="*/ 13 w 2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3">
                    <a:moveTo>
                      <a:pt x="13" y="0"/>
                    </a:moveTo>
                    <a:lnTo>
                      <a:pt x="16" y="2"/>
                    </a:lnTo>
                    <a:lnTo>
                      <a:pt x="21" y="7"/>
                    </a:lnTo>
                    <a:lnTo>
                      <a:pt x="20" y="13"/>
                    </a:lnTo>
                    <a:lnTo>
                      <a:pt x="13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1788"/>
              <p:cNvSpPr>
                <a:spLocks/>
              </p:cNvSpPr>
              <p:nvPr/>
            </p:nvSpPr>
            <p:spPr bwMode="auto">
              <a:xfrm>
                <a:off x="857" y="734"/>
                <a:ext cx="21" cy="13"/>
              </a:xfrm>
              <a:custGeom>
                <a:avLst/>
                <a:gdLst>
                  <a:gd name="T0" fmla="*/ 13 w 21"/>
                  <a:gd name="T1" fmla="*/ 0 h 13"/>
                  <a:gd name="T2" fmla="*/ 16 w 21"/>
                  <a:gd name="T3" fmla="*/ 2 h 13"/>
                  <a:gd name="T4" fmla="*/ 21 w 21"/>
                  <a:gd name="T5" fmla="*/ 7 h 13"/>
                  <a:gd name="T6" fmla="*/ 20 w 21"/>
                  <a:gd name="T7" fmla="*/ 13 h 13"/>
                  <a:gd name="T8" fmla="*/ 13 w 21"/>
                  <a:gd name="T9" fmla="*/ 13 h 13"/>
                  <a:gd name="T10" fmla="*/ 4 w 21"/>
                  <a:gd name="T11" fmla="*/ 11 h 13"/>
                  <a:gd name="T12" fmla="*/ 0 w 21"/>
                  <a:gd name="T13" fmla="*/ 7 h 13"/>
                  <a:gd name="T14" fmla="*/ 2 w 21"/>
                  <a:gd name="T15" fmla="*/ 4 h 13"/>
                  <a:gd name="T16" fmla="*/ 13 w 2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3">
                    <a:moveTo>
                      <a:pt x="13" y="0"/>
                    </a:moveTo>
                    <a:lnTo>
                      <a:pt x="16" y="2"/>
                    </a:lnTo>
                    <a:lnTo>
                      <a:pt x="21" y="7"/>
                    </a:lnTo>
                    <a:lnTo>
                      <a:pt x="20" y="13"/>
                    </a:lnTo>
                    <a:lnTo>
                      <a:pt x="13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1789"/>
              <p:cNvSpPr>
                <a:spLocks/>
              </p:cNvSpPr>
              <p:nvPr/>
            </p:nvSpPr>
            <p:spPr bwMode="auto">
              <a:xfrm>
                <a:off x="880" y="645"/>
                <a:ext cx="59" cy="57"/>
              </a:xfrm>
              <a:custGeom>
                <a:avLst/>
                <a:gdLst>
                  <a:gd name="T0" fmla="*/ 23 w 59"/>
                  <a:gd name="T1" fmla="*/ 5 h 57"/>
                  <a:gd name="T2" fmla="*/ 25 w 59"/>
                  <a:gd name="T3" fmla="*/ 7 h 57"/>
                  <a:gd name="T4" fmla="*/ 25 w 59"/>
                  <a:gd name="T5" fmla="*/ 5 h 57"/>
                  <a:gd name="T6" fmla="*/ 29 w 59"/>
                  <a:gd name="T7" fmla="*/ 4 h 57"/>
                  <a:gd name="T8" fmla="*/ 38 w 59"/>
                  <a:gd name="T9" fmla="*/ 2 h 57"/>
                  <a:gd name="T10" fmla="*/ 38 w 59"/>
                  <a:gd name="T11" fmla="*/ 4 h 57"/>
                  <a:gd name="T12" fmla="*/ 41 w 59"/>
                  <a:gd name="T13" fmla="*/ 5 h 57"/>
                  <a:gd name="T14" fmla="*/ 43 w 59"/>
                  <a:gd name="T15" fmla="*/ 2 h 57"/>
                  <a:gd name="T16" fmla="*/ 50 w 59"/>
                  <a:gd name="T17" fmla="*/ 0 h 57"/>
                  <a:gd name="T18" fmla="*/ 59 w 59"/>
                  <a:gd name="T19" fmla="*/ 2 h 57"/>
                  <a:gd name="T20" fmla="*/ 59 w 59"/>
                  <a:gd name="T21" fmla="*/ 5 h 57"/>
                  <a:gd name="T22" fmla="*/ 59 w 59"/>
                  <a:gd name="T23" fmla="*/ 11 h 57"/>
                  <a:gd name="T24" fmla="*/ 57 w 59"/>
                  <a:gd name="T25" fmla="*/ 14 h 57"/>
                  <a:gd name="T26" fmla="*/ 45 w 59"/>
                  <a:gd name="T27" fmla="*/ 18 h 57"/>
                  <a:gd name="T28" fmla="*/ 40 w 59"/>
                  <a:gd name="T29" fmla="*/ 18 h 57"/>
                  <a:gd name="T30" fmla="*/ 40 w 59"/>
                  <a:gd name="T31" fmla="*/ 20 h 57"/>
                  <a:gd name="T32" fmla="*/ 38 w 59"/>
                  <a:gd name="T33" fmla="*/ 20 h 57"/>
                  <a:gd name="T34" fmla="*/ 40 w 59"/>
                  <a:gd name="T35" fmla="*/ 23 h 57"/>
                  <a:gd name="T36" fmla="*/ 38 w 59"/>
                  <a:gd name="T37" fmla="*/ 23 h 57"/>
                  <a:gd name="T38" fmla="*/ 31 w 59"/>
                  <a:gd name="T39" fmla="*/ 23 h 57"/>
                  <a:gd name="T40" fmla="*/ 32 w 59"/>
                  <a:gd name="T41" fmla="*/ 25 h 57"/>
                  <a:gd name="T42" fmla="*/ 32 w 59"/>
                  <a:gd name="T43" fmla="*/ 29 h 57"/>
                  <a:gd name="T44" fmla="*/ 34 w 59"/>
                  <a:gd name="T45" fmla="*/ 25 h 57"/>
                  <a:gd name="T46" fmla="*/ 34 w 59"/>
                  <a:gd name="T47" fmla="*/ 29 h 57"/>
                  <a:gd name="T48" fmla="*/ 32 w 59"/>
                  <a:gd name="T49" fmla="*/ 30 h 57"/>
                  <a:gd name="T50" fmla="*/ 36 w 59"/>
                  <a:gd name="T51" fmla="*/ 27 h 57"/>
                  <a:gd name="T52" fmla="*/ 38 w 59"/>
                  <a:gd name="T53" fmla="*/ 27 h 57"/>
                  <a:gd name="T54" fmla="*/ 38 w 59"/>
                  <a:gd name="T55" fmla="*/ 30 h 57"/>
                  <a:gd name="T56" fmla="*/ 40 w 59"/>
                  <a:gd name="T57" fmla="*/ 29 h 57"/>
                  <a:gd name="T58" fmla="*/ 40 w 59"/>
                  <a:gd name="T59" fmla="*/ 25 h 57"/>
                  <a:gd name="T60" fmla="*/ 41 w 59"/>
                  <a:gd name="T61" fmla="*/ 23 h 57"/>
                  <a:gd name="T62" fmla="*/ 43 w 59"/>
                  <a:gd name="T63" fmla="*/ 27 h 57"/>
                  <a:gd name="T64" fmla="*/ 47 w 59"/>
                  <a:gd name="T65" fmla="*/ 27 h 57"/>
                  <a:gd name="T66" fmla="*/ 52 w 59"/>
                  <a:gd name="T67" fmla="*/ 25 h 57"/>
                  <a:gd name="T68" fmla="*/ 52 w 59"/>
                  <a:gd name="T69" fmla="*/ 45 h 57"/>
                  <a:gd name="T70" fmla="*/ 48 w 59"/>
                  <a:gd name="T71" fmla="*/ 48 h 57"/>
                  <a:gd name="T72" fmla="*/ 38 w 59"/>
                  <a:gd name="T73" fmla="*/ 52 h 57"/>
                  <a:gd name="T74" fmla="*/ 34 w 59"/>
                  <a:gd name="T75" fmla="*/ 50 h 57"/>
                  <a:gd name="T76" fmla="*/ 23 w 59"/>
                  <a:gd name="T77" fmla="*/ 57 h 57"/>
                  <a:gd name="T78" fmla="*/ 20 w 59"/>
                  <a:gd name="T79" fmla="*/ 57 h 57"/>
                  <a:gd name="T80" fmla="*/ 16 w 59"/>
                  <a:gd name="T81" fmla="*/ 55 h 57"/>
                  <a:gd name="T82" fmla="*/ 15 w 59"/>
                  <a:gd name="T83" fmla="*/ 52 h 57"/>
                  <a:gd name="T84" fmla="*/ 13 w 59"/>
                  <a:gd name="T85" fmla="*/ 50 h 57"/>
                  <a:gd name="T86" fmla="*/ 6 w 59"/>
                  <a:gd name="T87" fmla="*/ 46 h 57"/>
                  <a:gd name="T88" fmla="*/ 2 w 59"/>
                  <a:gd name="T89" fmla="*/ 43 h 57"/>
                  <a:gd name="T90" fmla="*/ 2 w 59"/>
                  <a:gd name="T91" fmla="*/ 39 h 57"/>
                  <a:gd name="T92" fmla="*/ 4 w 59"/>
                  <a:gd name="T93" fmla="*/ 37 h 57"/>
                  <a:gd name="T94" fmla="*/ 0 w 59"/>
                  <a:gd name="T95" fmla="*/ 25 h 57"/>
                  <a:gd name="T96" fmla="*/ 2 w 59"/>
                  <a:gd name="T97" fmla="*/ 18 h 57"/>
                  <a:gd name="T98" fmla="*/ 2 w 59"/>
                  <a:gd name="T99" fmla="*/ 16 h 57"/>
                  <a:gd name="T100" fmla="*/ 11 w 59"/>
                  <a:gd name="T101" fmla="*/ 14 h 57"/>
                  <a:gd name="T102" fmla="*/ 11 w 59"/>
                  <a:gd name="T103" fmla="*/ 12 h 57"/>
                  <a:gd name="T104" fmla="*/ 15 w 59"/>
                  <a:gd name="T105" fmla="*/ 11 h 57"/>
                  <a:gd name="T106" fmla="*/ 16 w 59"/>
                  <a:gd name="T107" fmla="*/ 11 h 57"/>
                  <a:gd name="T108" fmla="*/ 18 w 59"/>
                  <a:gd name="T109" fmla="*/ 7 h 57"/>
                  <a:gd name="T110" fmla="*/ 22 w 59"/>
                  <a:gd name="T111" fmla="*/ 7 h 57"/>
                  <a:gd name="T112" fmla="*/ 23 w 59"/>
                  <a:gd name="T113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" h="57">
                    <a:moveTo>
                      <a:pt x="23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2" y="25"/>
                    </a:lnTo>
                    <a:lnTo>
                      <a:pt x="32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3" y="57"/>
                    </a:lnTo>
                    <a:lnTo>
                      <a:pt x="20" y="57"/>
                    </a:lnTo>
                    <a:lnTo>
                      <a:pt x="16" y="55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1790"/>
              <p:cNvSpPr>
                <a:spLocks/>
              </p:cNvSpPr>
              <p:nvPr/>
            </p:nvSpPr>
            <p:spPr bwMode="auto">
              <a:xfrm>
                <a:off x="880" y="645"/>
                <a:ext cx="59" cy="57"/>
              </a:xfrm>
              <a:custGeom>
                <a:avLst/>
                <a:gdLst>
                  <a:gd name="T0" fmla="*/ 23 w 59"/>
                  <a:gd name="T1" fmla="*/ 5 h 57"/>
                  <a:gd name="T2" fmla="*/ 25 w 59"/>
                  <a:gd name="T3" fmla="*/ 7 h 57"/>
                  <a:gd name="T4" fmla="*/ 25 w 59"/>
                  <a:gd name="T5" fmla="*/ 5 h 57"/>
                  <a:gd name="T6" fmla="*/ 29 w 59"/>
                  <a:gd name="T7" fmla="*/ 4 h 57"/>
                  <a:gd name="T8" fmla="*/ 38 w 59"/>
                  <a:gd name="T9" fmla="*/ 2 h 57"/>
                  <a:gd name="T10" fmla="*/ 38 w 59"/>
                  <a:gd name="T11" fmla="*/ 4 h 57"/>
                  <a:gd name="T12" fmla="*/ 41 w 59"/>
                  <a:gd name="T13" fmla="*/ 5 h 57"/>
                  <a:gd name="T14" fmla="*/ 43 w 59"/>
                  <a:gd name="T15" fmla="*/ 2 h 57"/>
                  <a:gd name="T16" fmla="*/ 50 w 59"/>
                  <a:gd name="T17" fmla="*/ 0 h 57"/>
                  <a:gd name="T18" fmla="*/ 59 w 59"/>
                  <a:gd name="T19" fmla="*/ 2 h 57"/>
                  <a:gd name="T20" fmla="*/ 59 w 59"/>
                  <a:gd name="T21" fmla="*/ 5 h 57"/>
                  <a:gd name="T22" fmla="*/ 59 w 59"/>
                  <a:gd name="T23" fmla="*/ 11 h 57"/>
                  <a:gd name="T24" fmla="*/ 57 w 59"/>
                  <a:gd name="T25" fmla="*/ 14 h 57"/>
                  <a:gd name="T26" fmla="*/ 45 w 59"/>
                  <a:gd name="T27" fmla="*/ 18 h 57"/>
                  <a:gd name="T28" fmla="*/ 40 w 59"/>
                  <a:gd name="T29" fmla="*/ 18 h 57"/>
                  <a:gd name="T30" fmla="*/ 40 w 59"/>
                  <a:gd name="T31" fmla="*/ 20 h 57"/>
                  <a:gd name="T32" fmla="*/ 38 w 59"/>
                  <a:gd name="T33" fmla="*/ 20 h 57"/>
                  <a:gd name="T34" fmla="*/ 40 w 59"/>
                  <a:gd name="T35" fmla="*/ 23 h 57"/>
                  <a:gd name="T36" fmla="*/ 38 w 59"/>
                  <a:gd name="T37" fmla="*/ 23 h 57"/>
                  <a:gd name="T38" fmla="*/ 31 w 59"/>
                  <a:gd name="T39" fmla="*/ 23 h 57"/>
                  <a:gd name="T40" fmla="*/ 32 w 59"/>
                  <a:gd name="T41" fmla="*/ 25 h 57"/>
                  <a:gd name="T42" fmla="*/ 32 w 59"/>
                  <a:gd name="T43" fmla="*/ 29 h 57"/>
                  <a:gd name="T44" fmla="*/ 34 w 59"/>
                  <a:gd name="T45" fmla="*/ 25 h 57"/>
                  <a:gd name="T46" fmla="*/ 34 w 59"/>
                  <a:gd name="T47" fmla="*/ 29 h 57"/>
                  <a:gd name="T48" fmla="*/ 32 w 59"/>
                  <a:gd name="T49" fmla="*/ 30 h 57"/>
                  <a:gd name="T50" fmla="*/ 36 w 59"/>
                  <a:gd name="T51" fmla="*/ 27 h 57"/>
                  <a:gd name="T52" fmla="*/ 38 w 59"/>
                  <a:gd name="T53" fmla="*/ 27 h 57"/>
                  <a:gd name="T54" fmla="*/ 38 w 59"/>
                  <a:gd name="T55" fmla="*/ 30 h 57"/>
                  <a:gd name="T56" fmla="*/ 40 w 59"/>
                  <a:gd name="T57" fmla="*/ 29 h 57"/>
                  <a:gd name="T58" fmla="*/ 40 w 59"/>
                  <a:gd name="T59" fmla="*/ 25 h 57"/>
                  <a:gd name="T60" fmla="*/ 41 w 59"/>
                  <a:gd name="T61" fmla="*/ 23 h 57"/>
                  <a:gd name="T62" fmla="*/ 43 w 59"/>
                  <a:gd name="T63" fmla="*/ 27 h 57"/>
                  <a:gd name="T64" fmla="*/ 47 w 59"/>
                  <a:gd name="T65" fmla="*/ 27 h 57"/>
                  <a:gd name="T66" fmla="*/ 52 w 59"/>
                  <a:gd name="T67" fmla="*/ 25 h 57"/>
                  <a:gd name="T68" fmla="*/ 52 w 59"/>
                  <a:gd name="T69" fmla="*/ 45 h 57"/>
                  <a:gd name="T70" fmla="*/ 48 w 59"/>
                  <a:gd name="T71" fmla="*/ 48 h 57"/>
                  <a:gd name="T72" fmla="*/ 38 w 59"/>
                  <a:gd name="T73" fmla="*/ 52 h 57"/>
                  <a:gd name="T74" fmla="*/ 34 w 59"/>
                  <a:gd name="T75" fmla="*/ 50 h 57"/>
                  <a:gd name="T76" fmla="*/ 23 w 59"/>
                  <a:gd name="T77" fmla="*/ 57 h 57"/>
                  <a:gd name="T78" fmla="*/ 20 w 59"/>
                  <a:gd name="T79" fmla="*/ 57 h 57"/>
                  <a:gd name="T80" fmla="*/ 16 w 59"/>
                  <a:gd name="T81" fmla="*/ 55 h 57"/>
                  <a:gd name="T82" fmla="*/ 15 w 59"/>
                  <a:gd name="T83" fmla="*/ 52 h 57"/>
                  <a:gd name="T84" fmla="*/ 13 w 59"/>
                  <a:gd name="T85" fmla="*/ 50 h 57"/>
                  <a:gd name="T86" fmla="*/ 6 w 59"/>
                  <a:gd name="T87" fmla="*/ 46 h 57"/>
                  <a:gd name="T88" fmla="*/ 2 w 59"/>
                  <a:gd name="T89" fmla="*/ 43 h 57"/>
                  <a:gd name="T90" fmla="*/ 2 w 59"/>
                  <a:gd name="T91" fmla="*/ 39 h 57"/>
                  <a:gd name="T92" fmla="*/ 4 w 59"/>
                  <a:gd name="T93" fmla="*/ 37 h 57"/>
                  <a:gd name="T94" fmla="*/ 0 w 59"/>
                  <a:gd name="T95" fmla="*/ 25 h 57"/>
                  <a:gd name="T96" fmla="*/ 2 w 59"/>
                  <a:gd name="T97" fmla="*/ 18 h 57"/>
                  <a:gd name="T98" fmla="*/ 2 w 59"/>
                  <a:gd name="T99" fmla="*/ 16 h 57"/>
                  <a:gd name="T100" fmla="*/ 11 w 59"/>
                  <a:gd name="T101" fmla="*/ 14 h 57"/>
                  <a:gd name="T102" fmla="*/ 11 w 59"/>
                  <a:gd name="T103" fmla="*/ 12 h 57"/>
                  <a:gd name="T104" fmla="*/ 15 w 59"/>
                  <a:gd name="T105" fmla="*/ 11 h 57"/>
                  <a:gd name="T106" fmla="*/ 16 w 59"/>
                  <a:gd name="T107" fmla="*/ 11 h 57"/>
                  <a:gd name="T108" fmla="*/ 18 w 59"/>
                  <a:gd name="T109" fmla="*/ 7 h 57"/>
                  <a:gd name="T110" fmla="*/ 22 w 59"/>
                  <a:gd name="T111" fmla="*/ 7 h 57"/>
                  <a:gd name="T112" fmla="*/ 23 w 59"/>
                  <a:gd name="T113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" h="57">
                    <a:moveTo>
                      <a:pt x="23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2" y="25"/>
                    </a:lnTo>
                    <a:lnTo>
                      <a:pt x="32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3" y="57"/>
                    </a:lnTo>
                    <a:lnTo>
                      <a:pt x="20" y="57"/>
                    </a:lnTo>
                    <a:lnTo>
                      <a:pt x="16" y="55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3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1791"/>
              <p:cNvSpPr>
                <a:spLocks/>
              </p:cNvSpPr>
              <p:nvPr/>
            </p:nvSpPr>
            <p:spPr bwMode="auto">
              <a:xfrm>
                <a:off x="853" y="650"/>
                <a:ext cx="24" cy="27"/>
              </a:xfrm>
              <a:custGeom>
                <a:avLst/>
                <a:gdLst>
                  <a:gd name="T0" fmla="*/ 2 w 24"/>
                  <a:gd name="T1" fmla="*/ 7 h 27"/>
                  <a:gd name="T2" fmla="*/ 4 w 24"/>
                  <a:gd name="T3" fmla="*/ 7 h 27"/>
                  <a:gd name="T4" fmla="*/ 6 w 24"/>
                  <a:gd name="T5" fmla="*/ 7 h 27"/>
                  <a:gd name="T6" fmla="*/ 6 w 24"/>
                  <a:gd name="T7" fmla="*/ 6 h 27"/>
                  <a:gd name="T8" fmla="*/ 6 w 24"/>
                  <a:gd name="T9" fmla="*/ 2 h 27"/>
                  <a:gd name="T10" fmla="*/ 11 w 24"/>
                  <a:gd name="T11" fmla="*/ 0 h 27"/>
                  <a:gd name="T12" fmla="*/ 11 w 24"/>
                  <a:gd name="T13" fmla="*/ 2 h 27"/>
                  <a:gd name="T14" fmla="*/ 11 w 24"/>
                  <a:gd name="T15" fmla="*/ 4 h 27"/>
                  <a:gd name="T16" fmla="*/ 13 w 24"/>
                  <a:gd name="T17" fmla="*/ 6 h 27"/>
                  <a:gd name="T18" fmla="*/ 22 w 24"/>
                  <a:gd name="T19" fmla="*/ 15 h 27"/>
                  <a:gd name="T20" fmla="*/ 24 w 24"/>
                  <a:gd name="T21" fmla="*/ 20 h 27"/>
                  <a:gd name="T22" fmla="*/ 22 w 24"/>
                  <a:gd name="T23" fmla="*/ 24 h 27"/>
                  <a:gd name="T24" fmla="*/ 15 w 24"/>
                  <a:gd name="T25" fmla="*/ 27 h 27"/>
                  <a:gd name="T26" fmla="*/ 9 w 24"/>
                  <a:gd name="T27" fmla="*/ 22 h 27"/>
                  <a:gd name="T28" fmla="*/ 6 w 24"/>
                  <a:gd name="T29" fmla="*/ 15 h 27"/>
                  <a:gd name="T30" fmla="*/ 4 w 24"/>
                  <a:gd name="T31" fmla="*/ 15 h 27"/>
                  <a:gd name="T32" fmla="*/ 2 w 24"/>
                  <a:gd name="T33" fmla="*/ 11 h 27"/>
                  <a:gd name="T34" fmla="*/ 0 w 24"/>
                  <a:gd name="T35" fmla="*/ 9 h 27"/>
                  <a:gd name="T36" fmla="*/ 2 w 24"/>
                  <a:gd name="T3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7">
                    <a:moveTo>
                      <a:pt x="2" y="7"/>
                    </a:move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22" y="15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15" y="27"/>
                    </a:lnTo>
                    <a:lnTo>
                      <a:pt x="9" y="22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1792"/>
              <p:cNvSpPr>
                <a:spLocks/>
              </p:cNvSpPr>
              <p:nvPr/>
            </p:nvSpPr>
            <p:spPr bwMode="auto">
              <a:xfrm>
                <a:off x="853" y="650"/>
                <a:ext cx="24" cy="27"/>
              </a:xfrm>
              <a:custGeom>
                <a:avLst/>
                <a:gdLst>
                  <a:gd name="T0" fmla="*/ 2 w 24"/>
                  <a:gd name="T1" fmla="*/ 7 h 27"/>
                  <a:gd name="T2" fmla="*/ 4 w 24"/>
                  <a:gd name="T3" fmla="*/ 7 h 27"/>
                  <a:gd name="T4" fmla="*/ 6 w 24"/>
                  <a:gd name="T5" fmla="*/ 7 h 27"/>
                  <a:gd name="T6" fmla="*/ 6 w 24"/>
                  <a:gd name="T7" fmla="*/ 6 h 27"/>
                  <a:gd name="T8" fmla="*/ 6 w 24"/>
                  <a:gd name="T9" fmla="*/ 2 h 27"/>
                  <a:gd name="T10" fmla="*/ 11 w 24"/>
                  <a:gd name="T11" fmla="*/ 0 h 27"/>
                  <a:gd name="T12" fmla="*/ 11 w 24"/>
                  <a:gd name="T13" fmla="*/ 2 h 27"/>
                  <a:gd name="T14" fmla="*/ 11 w 24"/>
                  <a:gd name="T15" fmla="*/ 4 h 27"/>
                  <a:gd name="T16" fmla="*/ 13 w 24"/>
                  <a:gd name="T17" fmla="*/ 6 h 27"/>
                  <a:gd name="T18" fmla="*/ 22 w 24"/>
                  <a:gd name="T19" fmla="*/ 15 h 27"/>
                  <a:gd name="T20" fmla="*/ 24 w 24"/>
                  <a:gd name="T21" fmla="*/ 20 h 27"/>
                  <a:gd name="T22" fmla="*/ 22 w 24"/>
                  <a:gd name="T23" fmla="*/ 24 h 27"/>
                  <a:gd name="T24" fmla="*/ 15 w 24"/>
                  <a:gd name="T25" fmla="*/ 27 h 27"/>
                  <a:gd name="T26" fmla="*/ 9 w 24"/>
                  <a:gd name="T27" fmla="*/ 22 h 27"/>
                  <a:gd name="T28" fmla="*/ 6 w 24"/>
                  <a:gd name="T29" fmla="*/ 15 h 27"/>
                  <a:gd name="T30" fmla="*/ 4 w 24"/>
                  <a:gd name="T31" fmla="*/ 15 h 27"/>
                  <a:gd name="T32" fmla="*/ 2 w 24"/>
                  <a:gd name="T33" fmla="*/ 11 h 27"/>
                  <a:gd name="T34" fmla="*/ 0 w 24"/>
                  <a:gd name="T35" fmla="*/ 9 h 27"/>
                  <a:gd name="T36" fmla="*/ 2 w 24"/>
                  <a:gd name="T3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7">
                    <a:moveTo>
                      <a:pt x="2" y="7"/>
                    </a:move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22" y="15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15" y="27"/>
                    </a:lnTo>
                    <a:lnTo>
                      <a:pt x="9" y="22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1793"/>
              <p:cNvSpPr>
                <a:spLocks/>
              </p:cNvSpPr>
              <p:nvPr/>
            </p:nvSpPr>
            <p:spPr bwMode="auto">
              <a:xfrm>
                <a:off x="880" y="595"/>
                <a:ext cx="65" cy="37"/>
              </a:xfrm>
              <a:custGeom>
                <a:avLst/>
                <a:gdLst>
                  <a:gd name="T0" fmla="*/ 54 w 65"/>
                  <a:gd name="T1" fmla="*/ 9 h 37"/>
                  <a:gd name="T2" fmla="*/ 56 w 65"/>
                  <a:gd name="T3" fmla="*/ 9 h 37"/>
                  <a:gd name="T4" fmla="*/ 57 w 65"/>
                  <a:gd name="T5" fmla="*/ 12 h 37"/>
                  <a:gd name="T6" fmla="*/ 61 w 65"/>
                  <a:gd name="T7" fmla="*/ 12 h 37"/>
                  <a:gd name="T8" fmla="*/ 61 w 65"/>
                  <a:gd name="T9" fmla="*/ 16 h 37"/>
                  <a:gd name="T10" fmla="*/ 65 w 65"/>
                  <a:gd name="T11" fmla="*/ 18 h 37"/>
                  <a:gd name="T12" fmla="*/ 65 w 65"/>
                  <a:gd name="T13" fmla="*/ 34 h 37"/>
                  <a:gd name="T14" fmla="*/ 61 w 65"/>
                  <a:gd name="T15" fmla="*/ 34 h 37"/>
                  <a:gd name="T16" fmla="*/ 57 w 65"/>
                  <a:gd name="T17" fmla="*/ 36 h 37"/>
                  <a:gd name="T18" fmla="*/ 56 w 65"/>
                  <a:gd name="T19" fmla="*/ 34 h 37"/>
                  <a:gd name="T20" fmla="*/ 47 w 65"/>
                  <a:gd name="T21" fmla="*/ 37 h 37"/>
                  <a:gd name="T22" fmla="*/ 43 w 65"/>
                  <a:gd name="T23" fmla="*/ 36 h 37"/>
                  <a:gd name="T24" fmla="*/ 40 w 65"/>
                  <a:gd name="T25" fmla="*/ 30 h 37"/>
                  <a:gd name="T26" fmla="*/ 36 w 65"/>
                  <a:gd name="T27" fmla="*/ 29 h 37"/>
                  <a:gd name="T28" fmla="*/ 34 w 65"/>
                  <a:gd name="T29" fmla="*/ 27 h 37"/>
                  <a:gd name="T30" fmla="*/ 32 w 65"/>
                  <a:gd name="T31" fmla="*/ 27 h 37"/>
                  <a:gd name="T32" fmla="*/ 32 w 65"/>
                  <a:gd name="T33" fmla="*/ 25 h 37"/>
                  <a:gd name="T34" fmla="*/ 32 w 65"/>
                  <a:gd name="T35" fmla="*/ 30 h 37"/>
                  <a:gd name="T36" fmla="*/ 32 w 65"/>
                  <a:gd name="T37" fmla="*/ 34 h 37"/>
                  <a:gd name="T38" fmla="*/ 31 w 65"/>
                  <a:gd name="T39" fmla="*/ 34 h 37"/>
                  <a:gd name="T40" fmla="*/ 32 w 65"/>
                  <a:gd name="T41" fmla="*/ 37 h 37"/>
                  <a:gd name="T42" fmla="*/ 25 w 65"/>
                  <a:gd name="T43" fmla="*/ 37 h 37"/>
                  <a:gd name="T44" fmla="*/ 23 w 65"/>
                  <a:gd name="T45" fmla="*/ 32 h 37"/>
                  <a:gd name="T46" fmla="*/ 18 w 65"/>
                  <a:gd name="T47" fmla="*/ 30 h 37"/>
                  <a:gd name="T48" fmla="*/ 18 w 65"/>
                  <a:gd name="T49" fmla="*/ 29 h 37"/>
                  <a:gd name="T50" fmla="*/ 15 w 65"/>
                  <a:gd name="T51" fmla="*/ 29 h 37"/>
                  <a:gd name="T52" fmla="*/ 16 w 65"/>
                  <a:gd name="T53" fmla="*/ 30 h 37"/>
                  <a:gd name="T54" fmla="*/ 16 w 65"/>
                  <a:gd name="T55" fmla="*/ 32 h 37"/>
                  <a:gd name="T56" fmla="*/ 13 w 65"/>
                  <a:gd name="T57" fmla="*/ 30 h 37"/>
                  <a:gd name="T58" fmla="*/ 9 w 65"/>
                  <a:gd name="T59" fmla="*/ 32 h 37"/>
                  <a:gd name="T60" fmla="*/ 11 w 65"/>
                  <a:gd name="T61" fmla="*/ 36 h 37"/>
                  <a:gd name="T62" fmla="*/ 9 w 65"/>
                  <a:gd name="T63" fmla="*/ 37 h 37"/>
                  <a:gd name="T64" fmla="*/ 9 w 65"/>
                  <a:gd name="T65" fmla="*/ 36 h 37"/>
                  <a:gd name="T66" fmla="*/ 6 w 65"/>
                  <a:gd name="T67" fmla="*/ 37 h 37"/>
                  <a:gd name="T68" fmla="*/ 4 w 65"/>
                  <a:gd name="T69" fmla="*/ 37 h 37"/>
                  <a:gd name="T70" fmla="*/ 2 w 65"/>
                  <a:gd name="T71" fmla="*/ 34 h 37"/>
                  <a:gd name="T72" fmla="*/ 0 w 65"/>
                  <a:gd name="T73" fmla="*/ 34 h 37"/>
                  <a:gd name="T74" fmla="*/ 4 w 65"/>
                  <a:gd name="T75" fmla="*/ 27 h 37"/>
                  <a:gd name="T76" fmla="*/ 7 w 65"/>
                  <a:gd name="T77" fmla="*/ 21 h 37"/>
                  <a:gd name="T78" fmla="*/ 9 w 65"/>
                  <a:gd name="T79" fmla="*/ 23 h 37"/>
                  <a:gd name="T80" fmla="*/ 11 w 65"/>
                  <a:gd name="T81" fmla="*/ 23 h 37"/>
                  <a:gd name="T82" fmla="*/ 11 w 65"/>
                  <a:gd name="T83" fmla="*/ 21 h 37"/>
                  <a:gd name="T84" fmla="*/ 16 w 65"/>
                  <a:gd name="T85" fmla="*/ 18 h 37"/>
                  <a:gd name="T86" fmla="*/ 31 w 65"/>
                  <a:gd name="T87" fmla="*/ 12 h 37"/>
                  <a:gd name="T88" fmla="*/ 34 w 65"/>
                  <a:gd name="T89" fmla="*/ 5 h 37"/>
                  <a:gd name="T90" fmla="*/ 36 w 65"/>
                  <a:gd name="T91" fmla="*/ 7 h 37"/>
                  <a:gd name="T92" fmla="*/ 41 w 65"/>
                  <a:gd name="T93" fmla="*/ 0 h 37"/>
                  <a:gd name="T94" fmla="*/ 47 w 65"/>
                  <a:gd name="T95" fmla="*/ 0 h 37"/>
                  <a:gd name="T96" fmla="*/ 48 w 65"/>
                  <a:gd name="T97" fmla="*/ 0 h 37"/>
                  <a:gd name="T98" fmla="*/ 48 w 65"/>
                  <a:gd name="T99" fmla="*/ 4 h 37"/>
                  <a:gd name="T100" fmla="*/ 50 w 65"/>
                  <a:gd name="T101" fmla="*/ 4 h 37"/>
                  <a:gd name="T102" fmla="*/ 50 w 65"/>
                  <a:gd name="T103" fmla="*/ 5 h 37"/>
                  <a:gd name="T104" fmla="*/ 54 w 65"/>
                  <a:gd name="T105" fmla="*/ 7 h 37"/>
                  <a:gd name="T106" fmla="*/ 54 w 65"/>
                  <a:gd name="T107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37">
                    <a:moveTo>
                      <a:pt x="54" y="9"/>
                    </a:moveTo>
                    <a:lnTo>
                      <a:pt x="56" y="9"/>
                    </a:lnTo>
                    <a:lnTo>
                      <a:pt x="57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7" y="36"/>
                    </a:lnTo>
                    <a:lnTo>
                      <a:pt x="56" y="34"/>
                    </a:lnTo>
                    <a:lnTo>
                      <a:pt x="47" y="37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30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32" y="37"/>
                    </a:lnTo>
                    <a:lnTo>
                      <a:pt x="25" y="37"/>
                    </a:lnTo>
                    <a:lnTo>
                      <a:pt x="23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4" y="7"/>
                    </a:lnTo>
                    <a:lnTo>
                      <a:pt x="54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1794"/>
              <p:cNvSpPr>
                <a:spLocks/>
              </p:cNvSpPr>
              <p:nvPr/>
            </p:nvSpPr>
            <p:spPr bwMode="auto">
              <a:xfrm>
                <a:off x="880" y="595"/>
                <a:ext cx="65" cy="37"/>
              </a:xfrm>
              <a:custGeom>
                <a:avLst/>
                <a:gdLst>
                  <a:gd name="T0" fmla="*/ 54 w 65"/>
                  <a:gd name="T1" fmla="*/ 9 h 37"/>
                  <a:gd name="T2" fmla="*/ 56 w 65"/>
                  <a:gd name="T3" fmla="*/ 9 h 37"/>
                  <a:gd name="T4" fmla="*/ 57 w 65"/>
                  <a:gd name="T5" fmla="*/ 12 h 37"/>
                  <a:gd name="T6" fmla="*/ 61 w 65"/>
                  <a:gd name="T7" fmla="*/ 12 h 37"/>
                  <a:gd name="T8" fmla="*/ 61 w 65"/>
                  <a:gd name="T9" fmla="*/ 16 h 37"/>
                  <a:gd name="T10" fmla="*/ 65 w 65"/>
                  <a:gd name="T11" fmla="*/ 18 h 37"/>
                  <a:gd name="T12" fmla="*/ 65 w 65"/>
                  <a:gd name="T13" fmla="*/ 34 h 37"/>
                  <a:gd name="T14" fmla="*/ 61 w 65"/>
                  <a:gd name="T15" fmla="*/ 34 h 37"/>
                  <a:gd name="T16" fmla="*/ 57 w 65"/>
                  <a:gd name="T17" fmla="*/ 36 h 37"/>
                  <a:gd name="T18" fmla="*/ 56 w 65"/>
                  <a:gd name="T19" fmla="*/ 34 h 37"/>
                  <a:gd name="T20" fmla="*/ 47 w 65"/>
                  <a:gd name="T21" fmla="*/ 37 h 37"/>
                  <a:gd name="T22" fmla="*/ 43 w 65"/>
                  <a:gd name="T23" fmla="*/ 36 h 37"/>
                  <a:gd name="T24" fmla="*/ 40 w 65"/>
                  <a:gd name="T25" fmla="*/ 30 h 37"/>
                  <a:gd name="T26" fmla="*/ 36 w 65"/>
                  <a:gd name="T27" fmla="*/ 29 h 37"/>
                  <a:gd name="T28" fmla="*/ 34 w 65"/>
                  <a:gd name="T29" fmla="*/ 27 h 37"/>
                  <a:gd name="T30" fmla="*/ 32 w 65"/>
                  <a:gd name="T31" fmla="*/ 27 h 37"/>
                  <a:gd name="T32" fmla="*/ 32 w 65"/>
                  <a:gd name="T33" fmla="*/ 25 h 37"/>
                  <a:gd name="T34" fmla="*/ 32 w 65"/>
                  <a:gd name="T35" fmla="*/ 30 h 37"/>
                  <a:gd name="T36" fmla="*/ 32 w 65"/>
                  <a:gd name="T37" fmla="*/ 34 h 37"/>
                  <a:gd name="T38" fmla="*/ 31 w 65"/>
                  <a:gd name="T39" fmla="*/ 34 h 37"/>
                  <a:gd name="T40" fmla="*/ 32 w 65"/>
                  <a:gd name="T41" fmla="*/ 37 h 37"/>
                  <a:gd name="T42" fmla="*/ 25 w 65"/>
                  <a:gd name="T43" fmla="*/ 37 h 37"/>
                  <a:gd name="T44" fmla="*/ 23 w 65"/>
                  <a:gd name="T45" fmla="*/ 32 h 37"/>
                  <a:gd name="T46" fmla="*/ 18 w 65"/>
                  <a:gd name="T47" fmla="*/ 30 h 37"/>
                  <a:gd name="T48" fmla="*/ 18 w 65"/>
                  <a:gd name="T49" fmla="*/ 29 h 37"/>
                  <a:gd name="T50" fmla="*/ 15 w 65"/>
                  <a:gd name="T51" fmla="*/ 29 h 37"/>
                  <a:gd name="T52" fmla="*/ 16 w 65"/>
                  <a:gd name="T53" fmla="*/ 30 h 37"/>
                  <a:gd name="T54" fmla="*/ 16 w 65"/>
                  <a:gd name="T55" fmla="*/ 32 h 37"/>
                  <a:gd name="T56" fmla="*/ 13 w 65"/>
                  <a:gd name="T57" fmla="*/ 30 h 37"/>
                  <a:gd name="T58" fmla="*/ 9 w 65"/>
                  <a:gd name="T59" fmla="*/ 32 h 37"/>
                  <a:gd name="T60" fmla="*/ 11 w 65"/>
                  <a:gd name="T61" fmla="*/ 36 h 37"/>
                  <a:gd name="T62" fmla="*/ 9 w 65"/>
                  <a:gd name="T63" fmla="*/ 37 h 37"/>
                  <a:gd name="T64" fmla="*/ 9 w 65"/>
                  <a:gd name="T65" fmla="*/ 36 h 37"/>
                  <a:gd name="T66" fmla="*/ 6 w 65"/>
                  <a:gd name="T67" fmla="*/ 37 h 37"/>
                  <a:gd name="T68" fmla="*/ 4 w 65"/>
                  <a:gd name="T69" fmla="*/ 37 h 37"/>
                  <a:gd name="T70" fmla="*/ 2 w 65"/>
                  <a:gd name="T71" fmla="*/ 34 h 37"/>
                  <a:gd name="T72" fmla="*/ 0 w 65"/>
                  <a:gd name="T73" fmla="*/ 34 h 37"/>
                  <a:gd name="T74" fmla="*/ 4 w 65"/>
                  <a:gd name="T75" fmla="*/ 27 h 37"/>
                  <a:gd name="T76" fmla="*/ 7 w 65"/>
                  <a:gd name="T77" fmla="*/ 21 h 37"/>
                  <a:gd name="T78" fmla="*/ 9 w 65"/>
                  <a:gd name="T79" fmla="*/ 23 h 37"/>
                  <a:gd name="T80" fmla="*/ 11 w 65"/>
                  <a:gd name="T81" fmla="*/ 23 h 37"/>
                  <a:gd name="T82" fmla="*/ 11 w 65"/>
                  <a:gd name="T83" fmla="*/ 21 h 37"/>
                  <a:gd name="T84" fmla="*/ 16 w 65"/>
                  <a:gd name="T85" fmla="*/ 18 h 37"/>
                  <a:gd name="T86" fmla="*/ 31 w 65"/>
                  <a:gd name="T87" fmla="*/ 12 h 37"/>
                  <a:gd name="T88" fmla="*/ 34 w 65"/>
                  <a:gd name="T89" fmla="*/ 5 h 37"/>
                  <a:gd name="T90" fmla="*/ 36 w 65"/>
                  <a:gd name="T91" fmla="*/ 7 h 37"/>
                  <a:gd name="T92" fmla="*/ 41 w 65"/>
                  <a:gd name="T93" fmla="*/ 0 h 37"/>
                  <a:gd name="T94" fmla="*/ 47 w 65"/>
                  <a:gd name="T95" fmla="*/ 0 h 37"/>
                  <a:gd name="T96" fmla="*/ 48 w 65"/>
                  <a:gd name="T97" fmla="*/ 0 h 37"/>
                  <a:gd name="T98" fmla="*/ 48 w 65"/>
                  <a:gd name="T99" fmla="*/ 4 h 37"/>
                  <a:gd name="T100" fmla="*/ 50 w 65"/>
                  <a:gd name="T101" fmla="*/ 4 h 37"/>
                  <a:gd name="T102" fmla="*/ 50 w 65"/>
                  <a:gd name="T103" fmla="*/ 5 h 37"/>
                  <a:gd name="T104" fmla="*/ 54 w 65"/>
                  <a:gd name="T105" fmla="*/ 7 h 37"/>
                  <a:gd name="T106" fmla="*/ 54 w 65"/>
                  <a:gd name="T107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37">
                    <a:moveTo>
                      <a:pt x="54" y="9"/>
                    </a:moveTo>
                    <a:lnTo>
                      <a:pt x="56" y="9"/>
                    </a:lnTo>
                    <a:lnTo>
                      <a:pt x="57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7" y="36"/>
                    </a:lnTo>
                    <a:lnTo>
                      <a:pt x="56" y="34"/>
                    </a:lnTo>
                    <a:lnTo>
                      <a:pt x="47" y="37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30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32" y="37"/>
                    </a:lnTo>
                    <a:lnTo>
                      <a:pt x="25" y="37"/>
                    </a:lnTo>
                    <a:lnTo>
                      <a:pt x="23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4" y="7"/>
                    </a:lnTo>
                    <a:lnTo>
                      <a:pt x="54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1795"/>
              <p:cNvSpPr>
                <a:spLocks/>
              </p:cNvSpPr>
              <p:nvPr/>
            </p:nvSpPr>
            <p:spPr bwMode="auto">
              <a:xfrm>
                <a:off x="1157" y="670"/>
                <a:ext cx="48" cy="29"/>
              </a:xfrm>
              <a:custGeom>
                <a:avLst/>
                <a:gdLst>
                  <a:gd name="T0" fmla="*/ 18 w 48"/>
                  <a:gd name="T1" fmla="*/ 4 h 29"/>
                  <a:gd name="T2" fmla="*/ 21 w 48"/>
                  <a:gd name="T3" fmla="*/ 5 h 29"/>
                  <a:gd name="T4" fmla="*/ 21 w 48"/>
                  <a:gd name="T5" fmla="*/ 4 h 29"/>
                  <a:gd name="T6" fmla="*/ 27 w 48"/>
                  <a:gd name="T7" fmla="*/ 2 h 29"/>
                  <a:gd name="T8" fmla="*/ 27 w 48"/>
                  <a:gd name="T9" fmla="*/ 4 h 29"/>
                  <a:gd name="T10" fmla="*/ 30 w 48"/>
                  <a:gd name="T11" fmla="*/ 5 h 29"/>
                  <a:gd name="T12" fmla="*/ 32 w 48"/>
                  <a:gd name="T13" fmla="*/ 4 h 29"/>
                  <a:gd name="T14" fmla="*/ 37 w 48"/>
                  <a:gd name="T15" fmla="*/ 7 h 29"/>
                  <a:gd name="T16" fmla="*/ 39 w 48"/>
                  <a:gd name="T17" fmla="*/ 5 h 29"/>
                  <a:gd name="T18" fmla="*/ 41 w 48"/>
                  <a:gd name="T19" fmla="*/ 4 h 29"/>
                  <a:gd name="T20" fmla="*/ 43 w 48"/>
                  <a:gd name="T21" fmla="*/ 7 h 29"/>
                  <a:gd name="T22" fmla="*/ 46 w 48"/>
                  <a:gd name="T23" fmla="*/ 7 h 29"/>
                  <a:gd name="T24" fmla="*/ 48 w 48"/>
                  <a:gd name="T25" fmla="*/ 12 h 29"/>
                  <a:gd name="T26" fmla="*/ 48 w 48"/>
                  <a:gd name="T27" fmla="*/ 14 h 29"/>
                  <a:gd name="T28" fmla="*/ 45 w 48"/>
                  <a:gd name="T29" fmla="*/ 14 h 29"/>
                  <a:gd name="T30" fmla="*/ 45 w 48"/>
                  <a:gd name="T31" fmla="*/ 16 h 29"/>
                  <a:gd name="T32" fmla="*/ 45 w 48"/>
                  <a:gd name="T33" fmla="*/ 18 h 29"/>
                  <a:gd name="T34" fmla="*/ 45 w 48"/>
                  <a:gd name="T35" fmla="*/ 20 h 29"/>
                  <a:gd name="T36" fmla="*/ 45 w 48"/>
                  <a:gd name="T37" fmla="*/ 23 h 29"/>
                  <a:gd name="T38" fmla="*/ 45 w 48"/>
                  <a:gd name="T39" fmla="*/ 25 h 29"/>
                  <a:gd name="T40" fmla="*/ 43 w 48"/>
                  <a:gd name="T41" fmla="*/ 29 h 29"/>
                  <a:gd name="T42" fmla="*/ 37 w 48"/>
                  <a:gd name="T43" fmla="*/ 29 h 29"/>
                  <a:gd name="T44" fmla="*/ 32 w 48"/>
                  <a:gd name="T45" fmla="*/ 29 h 29"/>
                  <a:gd name="T46" fmla="*/ 30 w 48"/>
                  <a:gd name="T47" fmla="*/ 25 h 29"/>
                  <a:gd name="T48" fmla="*/ 25 w 48"/>
                  <a:gd name="T49" fmla="*/ 27 h 29"/>
                  <a:gd name="T50" fmla="*/ 23 w 48"/>
                  <a:gd name="T51" fmla="*/ 25 h 29"/>
                  <a:gd name="T52" fmla="*/ 20 w 48"/>
                  <a:gd name="T53" fmla="*/ 27 h 29"/>
                  <a:gd name="T54" fmla="*/ 20 w 48"/>
                  <a:gd name="T55" fmla="*/ 27 h 29"/>
                  <a:gd name="T56" fmla="*/ 16 w 48"/>
                  <a:gd name="T57" fmla="*/ 25 h 29"/>
                  <a:gd name="T58" fmla="*/ 11 w 48"/>
                  <a:gd name="T59" fmla="*/ 25 h 29"/>
                  <a:gd name="T60" fmla="*/ 7 w 48"/>
                  <a:gd name="T61" fmla="*/ 21 h 29"/>
                  <a:gd name="T62" fmla="*/ 5 w 48"/>
                  <a:gd name="T63" fmla="*/ 21 h 29"/>
                  <a:gd name="T64" fmla="*/ 2 w 48"/>
                  <a:gd name="T65" fmla="*/ 18 h 29"/>
                  <a:gd name="T66" fmla="*/ 2 w 48"/>
                  <a:gd name="T67" fmla="*/ 14 h 29"/>
                  <a:gd name="T68" fmla="*/ 2 w 48"/>
                  <a:gd name="T69" fmla="*/ 12 h 29"/>
                  <a:gd name="T70" fmla="*/ 0 w 48"/>
                  <a:gd name="T71" fmla="*/ 11 h 29"/>
                  <a:gd name="T72" fmla="*/ 2 w 48"/>
                  <a:gd name="T73" fmla="*/ 7 h 29"/>
                  <a:gd name="T74" fmla="*/ 4 w 48"/>
                  <a:gd name="T75" fmla="*/ 5 h 29"/>
                  <a:gd name="T76" fmla="*/ 9 w 48"/>
                  <a:gd name="T77" fmla="*/ 4 h 29"/>
                  <a:gd name="T78" fmla="*/ 11 w 48"/>
                  <a:gd name="T79" fmla="*/ 0 h 29"/>
                  <a:gd name="T80" fmla="*/ 12 w 48"/>
                  <a:gd name="T81" fmla="*/ 0 h 29"/>
                  <a:gd name="T82" fmla="*/ 14 w 48"/>
                  <a:gd name="T83" fmla="*/ 4 h 29"/>
                  <a:gd name="T84" fmla="*/ 14 w 48"/>
                  <a:gd name="T85" fmla="*/ 2 h 29"/>
                  <a:gd name="T86" fmla="*/ 16 w 48"/>
                  <a:gd name="T87" fmla="*/ 4 h 29"/>
                  <a:gd name="T88" fmla="*/ 18 w 48"/>
                  <a:gd name="T8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1796"/>
              <p:cNvSpPr>
                <a:spLocks/>
              </p:cNvSpPr>
              <p:nvPr/>
            </p:nvSpPr>
            <p:spPr bwMode="auto">
              <a:xfrm>
                <a:off x="1157" y="670"/>
                <a:ext cx="48" cy="29"/>
              </a:xfrm>
              <a:custGeom>
                <a:avLst/>
                <a:gdLst>
                  <a:gd name="T0" fmla="*/ 18 w 48"/>
                  <a:gd name="T1" fmla="*/ 4 h 29"/>
                  <a:gd name="T2" fmla="*/ 21 w 48"/>
                  <a:gd name="T3" fmla="*/ 5 h 29"/>
                  <a:gd name="T4" fmla="*/ 21 w 48"/>
                  <a:gd name="T5" fmla="*/ 4 h 29"/>
                  <a:gd name="T6" fmla="*/ 27 w 48"/>
                  <a:gd name="T7" fmla="*/ 2 h 29"/>
                  <a:gd name="T8" fmla="*/ 27 w 48"/>
                  <a:gd name="T9" fmla="*/ 4 h 29"/>
                  <a:gd name="T10" fmla="*/ 30 w 48"/>
                  <a:gd name="T11" fmla="*/ 5 h 29"/>
                  <a:gd name="T12" fmla="*/ 32 w 48"/>
                  <a:gd name="T13" fmla="*/ 4 h 29"/>
                  <a:gd name="T14" fmla="*/ 37 w 48"/>
                  <a:gd name="T15" fmla="*/ 7 h 29"/>
                  <a:gd name="T16" fmla="*/ 39 w 48"/>
                  <a:gd name="T17" fmla="*/ 5 h 29"/>
                  <a:gd name="T18" fmla="*/ 41 w 48"/>
                  <a:gd name="T19" fmla="*/ 4 h 29"/>
                  <a:gd name="T20" fmla="*/ 43 w 48"/>
                  <a:gd name="T21" fmla="*/ 7 h 29"/>
                  <a:gd name="T22" fmla="*/ 46 w 48"/>
                  <a:gd name="T23" fmla="*/ 7 h 29"/>
                  <a:gd name="T24" fmla="*/ 48 w 48"/>
                  <a:gd name="T25" fmla="*/ 12 h 29"/>
                  <a:gd name="T26" fmla="*/ 48 w 48"/>
                  <a:gd name="T27" fmla="*/ 14 h 29"/>
                  <a:gd name="T28" fmla="*/ 45 w 48"/>
                  <a:gd name="T29" fmla="*/ 14 h 29"/>
                  <a:gd name="T30" fmla="*/ 45 w 48"/>
                  <a:gd name="T31" fmla="*/ 16 h 29"/>
                  <a:gd name="T32" fmla="*/ 45 w 48"/>
                  <a:gd name="T33" fmla="*/ 18 h 29"/>
                  <a:gd name="T34" fmla="*/ 45 w 48"/>
                  <a:gd name="T35" fmla="*/ 20 h 29"/>
                  <a:gd name="T36" fmla="*/ 45 w 48"/>
                  <a:gd name="T37" fmla="*/ 23 h 29"/>
                  <a:gd name="T38" fmla="*/ 45 w 48"/>
                  <a:gd name="T39" fmla="*/ 25 h 29"/>
                  <a:gd name="T40" fmla="*/ 43 w 48"/>
                  <a:gd name="T41" fmla="*/ 29 h 29"/>
                  <a:gd name="T42" fmla="*/ 37 w 48"/>
                  <a:gd name="T43" fmla="*/ 29 h 29"/>
                  <a:gd name="T44" fmla="*/ 32 w 48"/>
                  <a:gd name="T45" fmla="*/ 29 h 29"/>
                  <a:gd name="T46" fmla="*/ 30 w 48"/>
                  <a:gd name="T47" fmla="*/ 25 h 29"/>
                  <a:gd name="T48" fmla="*/ 25 w 48"/>
                  <a:gd name="T49" fmla="*/ 27 h 29"/>
                  <a:gd name="T50" fmla="*/ 23 w 48"/>
                  <a:gd name="T51" fmla="*/ 25 h 29"/>
                  <a:gd name="T52" fmla="*/ 20 w 48"/>
                  <a:gd name="T53" fmla="*/ 27 h 29"/>
                  <a:gd name="T54" fmla="*/ 20 w 48"/>
                  <a:gd name="T55" fmla="*/ 27 h 29"/>
                  <a:gd name="T56" fmla="*/ 16 w 48"/>
                  <a:gd name="T57" fmla="*/ 25 h 29"/>
                  <a:gd name="T58" fmla="*/ 11 w 48"/>
                  <a:gd name="T59" fmla="*/ 25 h 29"/>
                  <a:gd name="T60" fmla="*/ 7 w 48"/>
                  <a:gd name="T61" fmla="*/ 21 h 29"/>
                  <a:gd name="T62" fmla="*/ 5 w 48"/>
                  <a:gd name="T63" fmla="*/ 21 h 29"/>
                  <a:gd name="T64" fmla="*/ 2 w 48"/>
                  <a:gd name="T65" fmla="*/ 18 h 29"/>
                  <a:gd name="T66" fmla="*/ 2 w 48"/>
                  <a:gd name="T67" fmla="*/ 14 h 29"/>
                  <a:gd name="T68" fmla="*/ 2 w 48"/>
                  <a:gd name="T69" fmla="*/ 12 h 29"/>
                  <a:gd name="T70" fmla="*/ 0 w 48"/>
                  <a:gd name="T71" fmla="*/ 11 h 29"/>
                  <a:gd name="T72" fmla="*/ 2 w 48"/>
                  <a:gd name="T73" fmla="*/ 7 h 29"/>
                  <a:gd name="T74" fmla="*/ 4 w 48"/>
                  <a:gd name="T75" fmla="*/ 5 h 29"/>
                  <a:gd name="T76" fmla="*/ 9 w 48"/>
                  <a:gd name="T77" fmla="*/ 4 h 29"/>
                  <a:gd name="T78" fmla="*/ 11 w 48"/>
                  <a:gd name="T79" fmla="*/ 0 h 29"/>
                  <a:gd name="T80" fmla="*/ 12 w 48"/>
                  <a:gd name="T81" fmla="*/ 0 h 29"/>
                  <a:gd name="T82" fmla="*/ 14 w 48"/>
                  <a:gd name="T83" fmla="*/ 4 h 29"/>
                  <a:gd name="T84" fmla="*/ 14 w 48"/>
                  <a:gd name="T85" fmla="*/ 2 h 29"/>
                  <a:gd name="T86" fmla="*/ 16 w 48"/>
                  <a:gd name="T87" fmla="*/ 4 h 29"/>
                  <a:gd name="T88" fmla="*/ 18 w 48"/>
                  <a:gd name="T8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1797"/>
              <p:cNvSpPr>
                <a:spLocks/>
              </p:cNvSpPr>
              <p:nvPr/>
            </p:nvSpPr>
            <p:spPr bwMode="auto">
              <a:xfrm>
                <a:off x="1145" y="720"/>
                <a:ext cx="276" cy="173"/>
              </a:xfrm>
              <a:custGeom>
                <a:avLst/>
                <a:gdLst>
                  <a:gd name="T0" fmla="*/ 7 w 276"/>
                  <a:gd name="T1" fmla="*/ 4 h 173"/>
                  <a:gd name="T2" fmla="*/ 1 w 276"/>
                  <a:gd name="T3" fmla="*/ 12 h 173"/>
                  <a:gd name="T4" fmla="*/ 5 w 276"/>
                  <a:gd name="T5" fmla="*/ 23 h 173"/>
                  <a:gd name="T6" fmla="*/ 7 w 276"/>
                  <a:gd name="T7" fmla="*/ 29 h 173"/>
                  <a:gd name="T8" fmla="*/ 16 w 276"/>
                  <a:gd name="T9" fmla="*/ 36 h 173"/>
                  <a:gd name="T10" fmla="*/ 32 w 276"/>
                  <a:gd name="T11" fmla="*/ 57 h 173"/>
                  <a:gd name="T12" fmla="*/ 48 w 276"/>
                  <a:gd name="T13" fmla="*/ 57 h 173"/>
                  <a:gd name="T14" fmla="*/ 57 w 276"/>
                  <a:gd name="T15" fmla="*/ 52 h 173"/>
                  <a:gd name="T16" fmla="*/ 67 w 276"/>
                  <a:gd name="T17" fmla="*/ 80 h 173"/>
                  <a:gd name="T18" fmla="*/ 71 w 276"/>
                  <a:gd name="T19" fmla="*/ 118 h 173"/>
                  <a:gd name="T20" fmla="*/ 74 w 276"/>
                  <a:gd name="T21" fmla="*/ 152 h 173"/>
                  <a:gd name="T22" fmla="*/ 83 w 276"/>
                  <a:gd name="T23" fmla="*/ 164 h 173"/>
                  <a:gd name="T24" fmla="*/ 98 w 276"/>
                  <a:gd name="T25" fmla="*/ 164 h 173"/>
                  <a:gd name="T26" fmla="*/ 105 w 276"/>
                  <a:gd name="T27" fmla="*/ 168 h 173"/>
                  <a:gd name="T28" fmla="*/ 121 w 276"/>
                  <a:gd name="T29" fmla="*/ 162 h 173"/>
                  <a:gd name="T30" fmla="*/ 123 w 276"/>
                  <a:gd name="T31" fmla="*/ 155 h 173"/>
                  <a:gd name="T32" fmla="*/ 130 w 276"/>
                  <a:gd name="T33" fmla="*/ 152 h 173"/>
                  <a:gd name="T34" fmla="*/ 141 w 276"/>
                  <a:gd name="T35" fmla="*/ 173 h 173"/>
                  <a:gd name="T36" fmla="*/ 153 w 276"/>
                  <a:gd name="T37" fmla="*/ 168 h 173"/>
                  <a:gd name="T38" fmla="*/ 162 w 276"/>
                  <a:gd name="T39" fmla="*/ 170 h 173"/>
                  <a:gd name="T40" fmla="*/ 178 w 276"/>
                  <a:gd name="T41" fmla="*/ 173 h 173"/>
                  <a:gd name="T42" fmla="*/ 187 w 276"/>
                  <a:gd name="T43" fmla="*/ 170 h 173"/>
                  <a:gd name="T44" fmla="*/ 212 w 276"/>
                  <a:gd name="T45" fmla="*/ 166 h 173"/>
                  <a:gd name="T46" fmla="*/ 217 w 276"/>
                  <a:gd name="T47" fmla="*/ 152 h 173"/>
                  <a:gd name="T48" fmla="*/ 230 w 276"/>
                  <a:gd name="T49" fmla="*/ 168 h 173"/>
                  <a:gd name="T50" fmla="*/ 249 w 276"/>
                  <a:gd name="T51" fmla="*/ 168 h 173"/>
                  <a:gd name="T52" fmla="*/ 266 w 276"/>
                  <a:gd name="T53" fmla="*/ 155 h 173"/>
                  <a:gd name="T54" fmla="*/ 264 w 276"/>
                  <a:gd name="T55" fmla="*/ 136 h 173"/>
                  <a:gd name="T56" fmla="*/ 274 w 276"/>
                  <a:gd name="T57" fmla="*/ 111 h 173"/>
                  <a:gd name="T58" fmla="*/ 266 w 276"/>
                  <a:gd name="T59" fmla="*/ 107 h 173"/>
                  <a:gd name="T60" fmla="*/ 260 w 276"/>
                  <a:gd name="T61" fmla="*/ 96 h 173"/>
                  <a:gd name="T62" fmla="*/ 248 w 276"/>
                  <a:gd name="T63" fmla="*/ 89 h 173"/>
                  <a:gd name="T64" fmla="*/ 214 w 276"/>
                  <a:gd name="T65" fmla="*/ 89 h 173"/>
                  <a:gd name="T66" fmla="*/ 196 w 276"/>
                  <a:gd name="T67" fmla="*/ 95 h 173"/>
                  <a:gd name="T68" fmla="*/ 187 w 276"/>
                  <a:gd name="T69" fmla="*/ 100 h 173"/>
                  <a:gd name="T70" fmla="*/ 182 w 276"/>
                  <a:gd name="T71" fmla="*/ 105 h 173"/>
                  <a:gd name="T72" fmla="*/ 169 w 276"/>
                  <a:gd name="T73" fmla="*/ 111 h 173"/>
                  <a:gd name="T74" fmla="*/ 169 w 276"/>
                  <a:gd name="T75" fmla="*/ 116 h 173"/>
                  <a:gd name="T76" fmla="*/ 157 w 276"/>
                  <a:gd name="T77" fmla="*/ 111 h 173"/>
                  <a:gd name="T78" fmla="*/ 146 w 276"/>
                  <a:gd name="T79" fmla="*/ 112 h 173"/>
                  <a:gd name="T80" fmla="*/ 137 w 276"/>
                  <a:gd name="T81" fmla="*/ 112 h 173"/>
                  <a:gd name="T82" fmla="*/ 133 w 276"/>
                  <a:gd name="T83" fmla="*/ 104 h 173"/>
                  <a:gd name="T84" fmla="*/ 126 w 276"/>
                  <a:gd name="T85" fmla="*/ 116 h 173"/>
                  <a:gd name="T86" fmla="*/ 116 w 276"/>
                  <a:gd name="T87" fmla="*/ 107 h 173"/>
                  <a:gd name="T88" fmla="*/ 119 w 276"/>
                  <a:gd name="T89" fmla="*/ 102 h 173"/>
                  <a:gd name="T90" fmla="*/ 110 w 276"/>
                  <a:gd name="T91" fmla="*/ 89 h 173"/>
                  <a:gd name="T92" fmla="*/ 107 w 276"/>
                  <a:gd name="T93" fmla="*/ 84 h 173"/>
                  <a:gd name="T94" fmla="*/ 96 w 276"/>
                  <a:gd name="T95" fmla="*/ 82 h 173"/>
                  <a:gd name="T96" fmla="*/ 92 w 276"/>
                  <a:gd name="T97" fmla="*/ 84 h 173"/>
                  <a:gd name="T98" fmla="*/ 96 w 276"/>
                  <a:gd name="T99" fmla="*/ 77 h 173"/>
                  <a:gd name="T100" fmla="*/ 92 w 276"/>
                  <a:gd name="T101" fmla="*/ 70 h 173"/>
                  <a:gd name="T102" fmla="*/ 85 w 276"/>
                  <a:gd name="T103" fmla="*/ 61 h 173"/>
                  <a:gd name="T104" fmla="*/ 103 w 276"/>
                  <a:gd name="T105" fmla="*/ 71 h 173"/>
                  <a:gd name="T106" fmla="*/ 121 w 276"/>
                  <a:gd name="T107" fmla="*/ 66 h 173"/>
                  <a:gd name="T108" fmla="*/ 105 w 276"/>
                  <a:gd name="T109" fmla="*/ 52 h 173"/>
                  <a:gd name="T110" fmla="*/ 87 w 276"/>
                  <a:gd name="T111" fmla="*/ 46 h 173"/>
                  <a:gd name="T112" fmla="*/ 96 w 276"/>
                  <a:gd name="T113" fmla="*/ 45 h 173"/>
                  <a:gd name="T114" fmla="*/ 99 w 276"/>
                  <a:gd name="T115" fmla="*/ 39 h 173"/>
                  <a:gd name="T116" fmla="*/ 85 w 276"/>
                  <a:gd name="T117" fmla="*/ 29 h 173"/>
                  <a:gd name="T118" fmla="*/ 69 w 276"/>
                  <a:gd name="T119" fmla="*/ 34 h 173"/>
                  <a:gd name="T120" fmla="*/ 53 w 276"/>
                  <a:gd name="T121" fmla="*/ 45 h 173"/>
                  <a:gd name="T122" fmla="*/ 57 w 276"/>
                  <a:gd name="T123" fmla="*/ 25 h 173"/>
                  <a:gd name="T124" fmla="*/ 46 w 276"/>
                  <a:gd name="T125" fmla="*/ 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173">
                    <a:moveTo>
                      <a:pt x="32" y="5"/>
                    </a:move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5" y="16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5" y="23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21" y="50"/>
                    </a:lnTo>
                    <a:lnTo>
                      <a:pt x="26" y="50"/>
                    </a:lnTo>
                    <a:lnTo>
                      <a:pt x="28" y="54"/>
                    </a:lnTo>
                    <a:lnTo>
                      <a:pt x="32" y="62"/>
                    </a:lnTo>
                    <a:lnTo>
                      <a:pt x="32" y="57"/>
                    </a:lnTo>
                    <a:lnTo>
                      <a:pt x="33" y="59"/>
                    </a:lnTo>
                    <a:lnTo>
                      <a:pt x="48" y="62"/>
                    </a:lnTo>
                    <a:lnTo>
                      <a:pt x="51" y="61"/>
                    </a:lnTo>
                    <a:lnTo>
                      <a:pt x="48" y="61"/>
                    </a:lnTo>
                    <a:lnTo>
                      <a:pt x="48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5" y="54"/>
                    </a:lnTo>
                    <a:lnTo>
                      <a:pt x="57" y="52"/>
                    </a:lnTo>
                    <a:lnTo>
                      <a:pt x="60" y="54"/>
                    </a:lnTo>
                    <a:lnTo>
                      <a:pt x="62" y="64"/>
                    </a:lnTo>
                    <a:lnTo>
                      <a:pt x="66" y="68"/>
                    </a:lnTo>
                    <a:lnTo>
                      <a:pt x="66" y="79"/>
                    </a:lnTo>
                    <a:lnTo>
                      <a:pt x="67" y="80"/>
                    </a:lnTo>
                    <a:lnTo>
                      <a:pt x="74" y="89"/>
                    </a:lnTo>
                    <a:lnTo>
                      <a:pt x="74" y="102"/>
                    </a:lnTo>
                    <a:lnTo>
                      <a:pt x="76" y="104"/>
                    </a:lnTo>
                    <a:lnTo>
                      <a:pt x="69" y="116"/>
                    </a:lnTo>
                    <a:lnTo>
                      <a:pt x="71" y="118"/>
                    </a:lnTo>
                    <a:lnTo>
                      <a:pt x="69" y="129"/>
                    </a:lnTo>
                    <a:lnTo>
                      <a:pt x="71" y="134"/>
                    </a:lnTo>
                    <a:lnTo>
                      <a:pt x="76" y="132"/>
                    </a:lnTo>
                    <a:lnTo>
                      <a:pt x="74" y="141"/>
                    </a:lnTo>
                    <a:lnTo>
                      <a:pt x="74" y="152"/>
                    </a:lnTo>
                    <a:lnTo>
                      <a:pt x="78" y="157"/>
                    </a:lnTo>
                    <a:lnTo>
                      <a:pt x="83" y="159"/>
                    </a:lnTo>
                    <a:lnTo>
                      <a:pt x="82" y="159"/>
                    </a:lnTo>
                    <a:lnTo>
                      <a:pt x="82" y="162"/>
                    </a:lnTo>
                    <a:lnTo>
                      <a:pt x="83" y="164"/>
                    </a:lnTo>
                    <a:lnTo>
                      <a:pt x="89" y="162"/>
                    </a:lnTo>
                    <a:lnTo>
                      <a:pt x="89" y="157"/>
                    </a:lnTo>
                    <a:lnTo>
                      <a:pt x="96" y="152"/>
                    </a:lnTo>
                    <a:lnTo>
                      <a:pt x="92" y="157"/>
                    </a:lnTo>
                    <a:lnTo>
                      <a:pt x="98" y="164"/>
                    </a:lnTo>
                    <a:lnTo>
                      <a:pt x="98" y="157"/>
                    </a:lnTo>
                    <a:lnTo>
                      <a:pt x="99" y="164"/>
                    </a:lnTo>
                    <a:lnTo>
                      <a:pt x="103" y="164"/>
                    </a:lnTo>
                    <a:lnTo>
                      <a:pt x="103" y="166"/>
                    </a:lnTo>
                    <a:lnTo>
                      <a:pt x="105" y="168"/>
                    </a:lnTo>
                    <a:lnTo>
                      <a:pt x="107" y="166"/>
                    </a:lnTo>
                    <a:lnTo>
                      <a:pt x="107" y="170"/>
                    </a:lnTo>
                    <a:lnTo>
                      <a:pt x="116" y="170"/>
                    </a:lnTo>
                    <a:lnTo>
                      <a:pt x="121" y="164"/>
                    </a:lnTo>
                    <a:lnTo>
                      <a:pt x="121" y="162"/>
                    </a:lnTo>
                    <a:lnTo>
                      <a:pt x="117" y="159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5"/>
                    </a:lnTo>
                    <a:lnTo>
                      <a:pt x="123" y="155"/>
                    </a:lnTo>
                    <a:lnTo>
                      <a:pt x="121" y="152"/>
                    </a:lnTo>
                    <a:lnTo>
                      <a:pt x="126" y="161"/>
                    </a:lnTo>
                    <a:lnTo>
                      <a:pt x="128" y="155"/>
                    </a:lnTo>
                    <a:lnTo>
                      <a:pt x="128" y="152"/>
                    </a:lnTo>
                    <a:lnTo>
                      <a:pt x="130" y="152"/>
                    </a:lnTo>
                    <a:lnTo>
                      <a:pt x="133" y="155"/>
                    </a:lnTo>
                    <a:lnTo>
                      <a:pt x="132" y="171"/>
                    </a:lnTo>
                    <a:lnTo>
                      <a:pt x="135" y="173"/>
                    </a:lnTo>
                    <a:lnTo>
                      <a:pt x="139" y="171"/>
                    </a:lnTo>
                    <a:lnTo>
                      <a:pt x="141" y="173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9" y="173"/>
                    </a:lnTo>
                    <a:lnTo>
                      <a:pt x="151" y="168"/>
                    </a:lnTo>
                    <a:lnTo>
                      <a:pt x="153" y="168"/>
                    </a:lnTo>
                    <a:lnTo>
                      <a:pt x="151" y="173"/>
                    </a:lnTo>
                    <a:lnTo>
                      <a:pt x="160" y="173"/>
                    </a:lnTo>
                    <a:lnTo>
                      <a:pt x="164" y="171"/>
                    </a:lnTo>
                    <a:lnTo>
                      <a:pt x="160" y="166"/>
                    </a:lnTo>
                    <a:lnTo>
                      <a:pt x="162" y="170"/>
                    </a:lnTo>
                    <a:lnTo>
                      <a:pt x="166" y="173"/>
                    </a:lnTo>
                    <a:lnTo>
                      <a:pt x="169" y="170"/>
                    </a:lnTo>
                    <a:lnTo>
                      <a:pt x="169" y="166"/>
                    </a:lnTo>
                    <a:lnTo>
                      <a:pt x="173" y="173"/>
                    </a:lnTo>
                    <a:lnTo>
                      <a:pt x="178" y="173"/>
                    </a:lnTo>
                    <a:lnTo>
                      <a:pt x="180" y="168"/>
                    </a:lnTo>
                    <a:lnTo>
                      <a:pt x="180" y="161"/>
                    </a:lnTo>
                    <a:lnTo>
                      <a:pt x="185" y="170"/>
                    </a:lnTo>
                    <a:lnTo>
                      <a:pt x="187" y="171"/>
                    </a:lnTo>
                    <a:lnTo>
                      <a:pt x="187" y="170"/>
                    </a:lnTo>
                    <a:lnTo>
                      <a:pt x="191" y="166"/>
                    </a:lnTo>
                    <a:lnTo>
                      <a:pt x="189" y="162"/>
                    </a:lnTo>
                    <a:lnTo>
                      <a:pt x="189" y="159"/>
                    </a:lnTo>
                    <a:lnTo>
                      <a:pt x="191" y="170"/>
                    </a:lnTo>
                    <a:lnTo>
                      <a:pt x="212" y="166"/>
                    </a:lnTo>
                    <a:lnTo>
                      <a:pt x="217" y="155"/>
                    </a:lnTo>
                    <a:lnTo>
                      <a:pt x="214" y="154"/>
                    </a:lnTo>
                    <a:lnTo>
                      <a:pt x="212" y="146"/>
                    </a:lnTo>
                    <a:lnTo>
                      <a:pt x="216" y="148"/>
                    </a:lnTo>
                    <a:lnTo>
                      <a:pt x="217" y="152"/>
                    </a:lnTo>
                    <a:lnTo>
                      <a:pt x="221" y="152"/>
                    </a:lnTo>
                    <a:lnTo>
                      <a:pt x="221" y="164"/>
                    </a:lnTo>
                    <a:lnTo>
                      <a:pt x="226" y="171"/>
                    </a:lnTo>
                    <a:lnTo>
                      <a:pt x="230" y="170"/>
                    </a:lnTo>
                    <a:lnTo>
                      <a:pt x="230" y="168"/>
                    </a:lnTo>
                    <a:lnTo>
                      <a:pt x="232" y="170"/>
                    </a:lnTo>
                    <a:lnTo>
                      <a:pt x="235" y="173"/>
                    </a:lnTo>
                    <a:lnTo>
                      <a:pt x="241" y="173"/>
                    </a:lnTo>
                    <a:lnTo>
                      <a:pt x="244" y="170"/>
                    </a:lnTo>
                    <a:lnTo>
                      <a:pt x="249" y="168"/>
                    </a:lnTo>
                    <a:lnTo>
                      <a:pt x="260" y="168"/>
                    </a:lnTo>
                    <a:lnTo>
                      <a:pt x="264" y="166"/>
                    </a:lnTo>
                    <a:lnTo>
                      <a:pt x="267" y="164"/>
                    </a:lnTo>
                    <a:lnTo>
                      <a:pt x="267" y="157"/>
                    </a:lnTo>
                    <a:lnTo>
                      <a:pt x="266" y="155"/>
                    </a:lnTo>
                    <a:lnTo>
                      <a:pt x="266" y="154"/>
                    </a:lnTo>
                    <a:lnTo>
                      <a:pt x="266" y="150"/>
                    </a:lnTo>
                    <a:lnTo>
                      <a:pt x="260" y="145"/>
                    </a:lnTo>
                    <a:lnTo>
                      <a:pt x="262" y="137"/>
                    </a:lnTo>
                    <a:lnTo>
                      <a:pt x="264" y="136"/>
                    </a:lnTo>
                    <a:lnTo>
                      <a:pt x="267" y="134"/>
                    </a:lnTo>
                    <a:lnTo>
                      <a:pt x="269" y="129"/>
                    </a:lnTo>
                    <a:lnTo>
                      <a:pt x="273" y="127"/>
                    </a:lnTo>
                    <a:lnTo>
                      <a:pt x="276" y="121"/>
                    </a:lnTo>
                    <a:lnTo>
                      <a:pt x="274" y="111"/>
                    </a:lnTo>
                    <a:lnTo>
                      <a:pt x="274" y="111"/>
                    </a:lnTo>
                    <a:lnTo>
                      <a:pt x="273" y="111"/>
                    </a:lnTo>
                    <a:lnTo>
                      <a:pt x="271" y="109"/>
                    </a:lnTo>
                    <a:lnTo>
                      <a:pt x="273" y="107"/>
                    </a:lnTo>
                    <a:lnTo>
                      <a:pt x="266" y="107"/>
                    </a:lnTo>
                    <a:lnTo>
                      <a:pt x="262" y="107"/>
                    </a:lnTo>
                    <a:lnTo>
                      <a:pt x="266" y="105"/>
                    </a:lnTo>
                    <a:lnTo>
                      <a:pt x="266" y="102"/>
                    </a:lnTo>
                    <a:lnTo>
                      <a:pt x="266" y="100"/>
                    </a:lnTo>
                    <a:lnTo>
                      <a:pt x="260" y="96"/>
                    </a:lnTo>
                    <a:lnTo>
                      <a:pt x="257" y="98"/>
                    </a:lnTo>
                    <a:lnTo>
                      <a:pt x="251" y="96"/>
                    </a:lnTo>
                    <a:lnTo>
                      <a:pt x="251" y="91"/>
                    </a:lnTo>
                    <a:lnTo>
                      <a:pt x="249" y="89"/>
                    </a:lnTo>
                    <a:lnTo>
                      <a:pt x="248" y="89"/>
                    </a:lnTo>
                    <a:lnTo>
                      <a:pt x="232" y="86"/>
                    </a:lnTo>
                    <a:lnTo>
                      <a:pt x="226" y="87"/>
                    </a:lnTo>
                    <a:lnTo>
                      <a:pt x="221" y="93"/>
                    </a:lnTo>
                    <a:lnTo>
                      <a:pt x="216" y="91"/>
                    </a:lnTo>
                    <a:lnTo>
                      <a:pt x="214" y="89"/>
                    </a:lnTo>
                    <a:lnTo>
                      <a:pt x="212" y="89"/>
                    </a:lnTo>
                    <a:lnTo>
                      <a:pt x="210" y="87"/>
                    </a:lnTo>
                    <a:lnTo>
                      <a:pt x="207" y="87"/>
                    </a:lnTo>
                    <a:lnTo>
                      <a:pt x="205" y="91"/>
                    </a:lnTo>
                    <a:lnTo>
                      <a:pt x="196" y="95"/>
                    </a:lnTo>
                    <a:lnTo>
                      <a:pt x="194" y="96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191" y="98"/>
                    </a:lnTo>
                    <a:lnTo>
                      <a:pt x="187" y="100"/>
                    </a:lnTo>
                    <a:lnTo>
                      <a:pt x="185" y="104"/>
                    </a:lnTo>
                    <a:lnTo>
                      <a:pt x="185" y="102"/>
                    </a:lnTo>
                    <a:lnTo>
                      <a:pt x="185" y="109"/>
                    </a:lnTo>
                    <a:lnTo>
                      <a:pt x="185" y="107"/>
                    </a:lnTo>
                    <a:lnTo>
                      <a:pt x="182" y="105"/>
                    </a:lnTo>
                    <a:lnTo>
                      <a:pt x="180" y="102"/>
                    </a:lnTo>
                    <a:lnTo>
                      <a:pt x="178" y="107"/>
                    </a:lnTo>
                    <a:lnTo>
                      <a:pt x="174" y="105"/>
                    </a:lnTo>
                    <a:lnTo>
                      <a:pt x="169" y="109"/>
                    </a:lnTo>
                    <a:lnTo>
                      <a:pt x="169" y="111"/>
                    </a:lnTo>
                    <a:lnTo>
                      <a:pt x="173" y="112"/>
                    </a:lnTo>
                    <a:lnTo>
                      <a:pt x="178" y="114"/>
                    </a:lnTo>
                    <a:lnTo>
                      <a:pt x="180" y="118"/>
                    </a:lnTo>
                    <a:lnTo>
                      <a:pt x="176" y="116"/>
                    </a:lnTo>
                    <a:lnTo>
                      <a:pt x="169" y="116"/>
                    </a:lnTo>
                    <a:lnTo>
                      <a:pt x="162" y="120"/>
                    </a:lnTo>
                    <a:lnTo>
                      <a:pt x="160" y="118"/>
                    </a:lnTo>
                    <a:lnTo>
                      <a:pt x="166" y="116"/>
                    </a:lnTo>
                    <a:lnTo>
                      <a:pt x="164" y="112"/>
                    </a:lnTo>
                    <a:lnTo>
                      <a:pt x="157" y="111"/>
                    </a:lnTo>
                    <a:lnTo>
                      <a:pt x="153" y="105"/>
                    </a:lnTo>
                    <a:lnTo>
                      <a:pt x="149" y="104"/>
                    </a:lnTo>
                    <a:lnTo>
                      <a:pt x="146" y="107"/>
                    </a:lnTo>
                    <a:lnTo>
                      <a:pt x="148" y="111"/>
                    </a:lnTo>
                    <a:lnTo>
                      <a:pt x="146" y="112"/>
                    </a:lnTo>
                    <a:lnTo>
                      <a:pt x="144" y="107"/>
                    </a:lnTo>
                    <a:lnTo>
                      <a:pt x="142" y="105"/>
                    </a:lnTo>
                    <a:lnTo>
                      <a:pt x="141" y="109"/>
                    </a:lnTo>
                    <a:lnTo>
                      <a:pt x="139" y="111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7" y="109"/>
                    </a:lnTo>
                    <a:lnTo>
                      <a:pt x="135" y="107"/>
                    </a:lnTo>
                    <a:lnTo>
                      <a:pt x="133" y="105"/>
                    </a:lnTo>
                    <a:lnTo>
                      <a:pt x="133" y="104"/>
                    </a:lnTo>
                    <a:lnTo>
                      <a:pt x="130" y="100"/>
                    </a:lnTo>
                    <a:lnTo>
                      <a:pt x="126" y="102"/>
                    </a:lnTo>
                    <a:lnTo>
                      <a:pt x="126" y="105"/>
                    </a:lnTo>
                    <a:lnTo>
                      <a:pt x="128" y="112"/>
                    </a:lnTo>
                    <a:lnTo>
                      <a:pt x="126" y="116"/>
                    </a:lnTo>
                    <a:lnTo>
                      <a:pt x="124" y="114"/>
                    </a:lnTo>
                    <a:lnTo>
                      <a:pt x="123" y="107"/>
                    </a:lnTo>
                    <a:lnTo>
                      <a:pt x="117" y="105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6" y="105"/>
                    </a:lnTo>
                    <a:lnTo>
                      <a:pt x="112" y="107"/>
                    </a:lnTo>
                    <a:lnTo>
                      <a:pt x="114" y="104"/>
                    </a:lnTo>
                    <a:lnTo>
                      <a:pt x="119" y="102"/>
                    </a:lnTo>
                    <a:lnTo>
                      <a:pt x="121" y="93"/>
                    </a:lnTo>
                    <a:lnTo>
                      <a:pt x="119" y="93"/>
                    </a:lnTo>
                    <a:lnTo>
                      <a:pt x="117" y="89"/>
                    </a:lnTo>
                    <a:lnTo>
                      <a:pt x="114" y="91"/>
                    </a:lnTo>
                    <a:lnTo>
                      <a:pt x="110" y="89"/>
                    </a:lnTo>
                    <a:lnTo>
                      <a:pt x="112" y="87"/>
                    </a:lnTo>
                    <a:lnTo>
                      <a:pt x="110" y="82"/>
                    </a:lnTo>
                    <a:lnTo>
                      <a:pt x="108" y="80"/>
                    </a:lnTo>
                    <a:lnTo>
                      <a:pt x="107" y="84"/>
                    </a:lnTo>
                    <a:lnTo>
                      <a:pt x="107" y="84"/>
                    </a:lnTo>
                    <a:lnTo>
                      <a:pt x="103" y="82"/>
                    </a:lnTo>
                    <a:lnTo>
                      <a:pt x="101" y="86"/>
                    </a:lnTo>
                    <a:lnTo>
                      <a:pt x="101" y="80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4" y="86"/>
                    </a:lnTo>
                    <a:lnTo>
                      <a:pt x="89" y="91"/>
                    </a:lnTo>
                    <a:lnTo>
                      <a:pt x="89" y="86"/>
                    </a:lnTo>
                    <a:lnTo>
                      <a:pt x="92" y="84"/>
                    </a:lnTo>
                    <a:lnTo>
                      <a:pt x="92" y="82"/>
                    </a:lnTo>
                    <a:lnTo>
                      <a:pt x="91" y="80"/>
                    </a:lnTo>
                    <a:lnTo>
                      <a:pt x="103" y="77"/>
                    </a:lnTo>
                    <a:lnTo>
                      <a:pt x="99" y="75"/>
                    </a:lnTo>
                    <a:lnTo>
                      <a:pt x="96" y="77"/>
                    </a:lnTo>
                    <a:lnTo>
                      <a:pt x="94" y="75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0"/>
                    </a:lnTo>
                    <a:lnTo>
                      <a:pt x="89" y="68"/>
                    </a:lnTo>
                    <a:lnTo>
                      <a:pt x="83" y="68"/>
                    </a:lnTo>
                    <a:lnTo>
                      <a:pt x="87" y="64"/>
                    </a:lnTo>
                    <a:lnTo>
                      <a:pt x="85" y="64"/>
                    </a:lnTo>
                    <a:lnTo>
                      <a:pt x="85" y="61"/>
                    </a:lnTo>
                    <a:lnTo>
                      <a:pt x="91" y="66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101" y="71"/>
                    </a:lnTo>
                    <a:lnTo>
                      <a:pt x="103" y="71"/>
                    </a:lnTo>
                    <a:lnTo>
                      <a:pt x="101" y="68"/>
                    </a:lnTo>
                    <a:lnTo>
                      <a:pt x="105" y="68"/>
                    </a:lnTo>
                    <a:lnTo>
                      <a:pt x="112" y="70"/>
                    </a:lnTo>
                    <a:lnTo>
                      <a:pt x="117" y="70"/>
                    </a:lnTo>
                    <a:lnTo>
                      <a:pt x="121" y="66"/>
                    </a:lnTo>
                    <a:lnTo>
                      <a:pt x="123" y="61"/>
                    </a:lnTo>
                    <a:lnTo>
                      <a:pt x="121" y="57"/>
                    </a:lnTo>
                    <a:lnTo>
                      <a:pt x="117" y="57"/>
                    </a:lnTo>
                    <a:lnTo>
                      <a:pt x="112" y="57"/>
                    </a:lnTo>
                    <a:lnTo>
                      <a:pt x="105" y="52"/>
                    </a:lnTo>
                    <a:lnTo>
                      <a:pt x="101" y="52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4" y="46"/>
                    </a:lnTo>
                    <a:lnTo>
                      <a:pt x="87" y="46"/>
                    </a:lnTo>
                    <a:lnTo>
                      <a:pt x="85" y="45"/>
                    </a:lnTo>
                    <a:lnTo>
                      <a:pt x="85" y="43"/>
                    </a:lnTo>
                    <a:lnTo>
                      <a:pt x="92" y="45"/>
                    </a:lnTo>
                    <a:lnTo>
                      <a:pt x="94" y="43"/>
                    </a:lnTo>
                    <a:lnTo>
                      <a:pt x="96" y="45"/>
                    </a:lnTo>
                    <a:lnTo>
                      <a:pt x="99" y="48"/>
                    </a:lnTo>
                    <a:lnTo>
                      <a:pt x="103" y="46"/>
                    </a:lnTo>
                    <a:lnTo>
                      <a:pt x="101" y="45"/>
                    </a:lnTo>
                    <a:lnTo>
                      <a:pt x="101" y="41"/>
                    </a:lnTo>
                    <a:lnTo>
                      <a:pt x="99" y="39"/>
                    </a:lnTo>
                    <a:lnTo>
                      <a:pt x="92" y="34"/>
                    </a:lnTo>
                    <a:lnTo>
                      <a:pt x="91" y="32"/>
                    </a:lnTo>
                    <a:lnTo>
                      <a:pt x="87" y="30"/>
                    </a:lnTo>
                    <a:lnTo>
                      <a:pt x="87" y="29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78" y="32"/>
                    </a:lnTo>
                    <a:lnTo>
                      <a:pt x="76" y="36"/>
                    </a:lnTo>
                    <a:lnTo>
                      <a:pt x="71" y="37"/>
                    </a:lnTo>
                    <a:lnTo>
                      <a:pt x="69" y="34"/>
                    </a:lnTo>
                    <a:lnTo>
                      <a:pt x="67" y="37"/>
                    </a:lnTo>
                    <a:lnTo>
                      <a:pt x="60" y="36"/>
                    </a:lnTo>
                    <a:lnTo>
                      <a:pt x="57" y="45"/>
                    </a:lnTo>
                    <a:lnTo>
                      <a:pt x="51" y="48"/>
                    </a:lnTo>
                    <a:lnTo>
                      <a:pt x="53" y="45"/>
                    </a:lnTo>
                    <a:lnTo>
                      <a:pt x="53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53" y="20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1" y="14"/>
                    </a:lnTo>
                    <a:lnTo>
                      <a:pt x="39" y="11"/>
                    </a:lnTo>
                    <a:lnTo>
                      <a:pt x="32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1798"/>
              <p:cNvSpPr>
                <a:spLocks/>
              </p:cNvSpPr>
              <p:nvPr/>
            </p:nvSpPr>
            <p:spPr bwMode="auto">
              <a:xfrm>
                <a:off x="1145" y="720"/>
                <a:ext cx="276" cy="173"/>
              </a:xfrm>
              <a:custGeom>
                <a:avLst/>
                <a:gdLst>
                  <a:gd name="T0" fmla="*/ 7 w 276"/>
                  <a:gd name="T1" fmla="*/ 4 h 173"/>
                  <a:gd name="T2" fmla="*/ 1 w 276"/>
                  <a:gd name="T3" fmla="*/ 12 h 173"/>
                  <a:gd name="T4" fmla="*/ 5 w 276"/>
                  <a:gd name="T5" fmla="*/ 23 h 173"/>
                  <a:gd name="T6" fmla="*/ 7 w 276"/>
                  <a:gd name="T7" fmla="*/ 29 h 173"/>
                  <a:gd name="T8" fmla="*/ 16 w 276"/>
                  <a:gd name="T9" fmla="*/ 36 h 173"/>
                  <a:gd name="T10" fmla="*/ 32 w 276"/>
                  <a:gd name="T11" fmla="*/ 57 h 173"/>
                  <a:gd name="T12" fmla="*/ 48 w 276"/>
                  <a:gd name="T13" fmla="*/ 57 h 173"/>
                  <a:gd name="T14" fmla="*/ 57 w 276"/>
                  <a:gd name="T15" fmla="*/ 52 h 173"/>
                  <a:gd name="T16" fmla="*/ 67 w 276"/>
                  <a:gd name="T17" fmla="*/ 80 h 173"/>
                  <a:gd name="T18" fmla="*/ 71 w 276"/>
                  <a:gd name="T19" fmla="*/ 118 h 173"/>
                  <a:gd name="T20" fmla="*/ 74 w 276"/>
                  <a:gd name="T21" fmla="*/ 152 h 173"/>
                  <a:gd name="T22" fmla="*/ 83 w 276"/>
                  <a:gd name="T23" fmla="*/ 164 h 173"/>
                  <a:gd name="T24" fmla="*/ 98 w 276"/>
                  <a:gd name="T25" fmla="*/ 164 h 173"/>
                  <a:gd name="T26" fmla="*/ 105 w 276"/>
                  <a:gd name="T27" fmla="*/ 168 h 173"/>
                  <a:gd name="T28" fmla="*/ 121 w 276"/>
                  <a:gd name="T29" fmla="*/ 162 h 173"/>
                  <a:gd name="T30" fmla="*/ 123 w 276"/>
                  <a:gd name="T31" fmla="*/ 155 h 173"/>
                  <a:gd name="T32" fmla="*/ 130 w 276"/>
                  <a:gd name="T33" fmla="*/ 152 h 173"/>
                  <a:gd name="T34" fmla="*/ 141 w 276"/>
                  <a:gd name="T35" fmla="*/ 173 h 173"/>
                  <a:gd name="T36" fmla="*/ 153 w 276"/>
                  <a:gd name="T37" fmla="*/ 168 h 173"/>
                  <a:gd name="T38" fmla="*/ 162 w 276"/>
                  <a:gd name="T39" fmla="*/ 170 h 173"/>
                  <a:gd name="T40" fmla="*/ 178 w 276"/>
                  <a:gd name="T41" fmla="*/ 173 h 173"/>
                  <a:gd name="T42" fmla="*/ 187 w 276"/>
                  <a:gd name="T43" fmla="*/ 170 h 173"/>
                  <a:gd name="T44" fmla="*/ 212 w 276"/>
                  <a:gd name="T45" fmla="*/ 166 h 173"/>
                  <a:gd name="T46" fmla="*/ 217 w 276"/>
                  <a:gd name="T47" fmla="*/ 152 h 173"/>
                  <a:gd name="T48" fmla="*/ 230 w 276"/>
                  <a:gd name="T49" fmla="*/ 168 h 173"/>
                  <a:gd name="T50" fmla="*/ 249 w 276"/>
                  <a:gd name="T51" fmla="*/ 168 h 173"/>
                  <a:gd name="T52" fmla="*/ 266 w 276"/>
                  <a:gd name="T53" fmla="*/ 155 h 173"/>
                  <a:gd name="T54" fmla="*/ 264 w 276"/>
                  <a:gd name="T55" fmla="*/ 136 h 173"/>
                  <a:gd name="T56" fmla="*/ 274 w 276"/>
                  <a:gd name="T57" fmla="*/ 111 h 173"/>
                  <a:gd name="T58" fmla="*/ 266 w 276"/>
                  <a:gd name="T59" fmla="*/ 107 h 173"/>
                  <a:gd name="T60" fmla="*/ 260 w 276"/>
                  <a:gd name="T61" fmla="*/ 96 h 173"/>
                  <a:gd name="T62" fmla="*/ 248 w 276"/>
                  <a:gd name="T63" fmla="*/ 89 h 173"/>
                  <a:gd name="T64" fmla="*/ 214 w 276"/>
                  <a:gd name="T65" fmla="*/ 89 h 173"/>
                  <a:gd name="T66" fmla="*/ 196 w 276"/>
                  <a:gd name="T67" fmla="*/ 95 h 173"/>
                  <a:gd name="T68" fmla="*/ 187 w 276"/>
                  <a:gd name="T69" fmla="*/ 100 h 173"/>
                  <a:gd name="T70" fmla="*/ 182 w 276"/>
                  <a:gd name="T71" fmla="*/ 105 h 173"/>
                  <a:gd name="T72" fmla="*/ 169 w 276"/>
                  <a:gd name="T73" fmla="*/ 111 h 173"/>
                  <a:gd name="T74" fmla="*/ 169 w 276"/>
                  <a:gd name="T75" fmla="*/ 116 h 173"/>
                  <a:gd name="T76" fmla="*/ 157 w 276"/>
                  <a:gd name="T77" fmla="*/ 111 h 173"/>
                  <a:gd name="T78" fmla="*/ 146 w 276"/>
                  <a:gd name="T79" fmla="*/ 112 h 173"/>
                  <a:gd name="T80" fmla="*/ 137 w 276"/>
                  <a:gd name="T81" fmla="*/ 112 h 173"/>
                  <a:gd name="T82" fmla="*/ 133 w 276"/>
                  <a:gd name="T83" fmla="*/ 104 h 173"/>
                  <a:gd name="T84" fmla="*/ 126 w 276"/>
                  <a:gd name="T85" fmla="*/ 116 h 173"/>
                  <a:gd name="T86" fmla="*/ 116 w 276"/>
                  <a:gd name="T87" fmla="*/ 107 h 173"/>
                  <a:gd name="T88" fmla="*/ 119 w 276"/>
                  <a:gd name="T89" fmla="*/ 102 h 173"/>
                  <a:gd name="T90" fmla="*/ 110 w 276"/>
                  <a:gd name="T91" fmla="*/ 89 h 173"/>
                  <a:gd name="T92" fmla="*/ 107 w 276"/>
                  <a:gd name="T93" fmla="*/ 84 h 173"/>
                  <a:gd name="T94" fmla="*/ 96 w 276"/>
                  <a:gd name="T95" fmla="*/ 82 h 173"/>
                  <a:gd name="T96" fmla="*/ 92 w 276"/>
                  <a:gd name="T97" fmla="*/ 84 h 173"/>
                  <a:gd name="T98" fmla="*/ 96 w 276"/>
                  <a:gd name="T99" fmla="*/ 77 h 173"/>
                  <a:gd name="T100" fmla="*/ 92 w 276"/>
                  <a:gd name="T101" fmla="*/ 70 h 173"/>
                  <a:gd name="T102" fmla="*/ 85 w 276"/>
                  <a:gd name="T103" fmla="*/ 61 h 173"/>
                  <a:gd name="T104" fmla="*/ 103 w 276"/>
                  <a:gd name="T105" fmla="*/ 71 h 173"/>
                  <a:gd name="T106" fmla="*/ 121 w 276"/>
                  <a:gd name="T107" fmla="*/ 66 h 173"/>
                  <a:gd name="T108" fmla="*/ 105 w 276"/>
                  <a:gd name="T109" fmla="*/ 52 h 173"/>
                  <a:gd name="T110" fmla="*/ 87 w 276"/>
                  <a:gd name="T111" fmla="*/ 46 h 173"/>
                  <a:gd name="T112" fmla="*/ 96 w 276"/>
                  <a:gd name="T113" fmla="*/ 45 h 173"/>
                  <a:gd name="T114" fmla="*/ 99 w 276"/>
                  <a:gd name="T115" fmla="*/ 39 h 173"/>
                  <a:gd name="T116" fmla="*/ 85 w 276"/>
                  <a:gd name="T117" fmla="*/ 29 h 173"/>
                  <a:gd name="T118" fmla="*/ 69 w 276"/>
                  <a:gd name="T119" fmla="*/ 34 h 173"/>
                  <a:gd name="T120" fmla="*/ 53 w 276"/>
                  <a:gd name="T121" fmla="*/ 45 h 173"/>
                  <a:gd name="T122" fmla="*/ 57 w 276"/>
                  <a:gd name="T123" fmla="*/ 25 h 173"/>
                  <a:gd name="T124" fmla="*/ 46 w 276"/>
                  <a:gd name="T125" fmla="*/ 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173">
                    <a:moveTo>
                      <a:pt x="32" y="5"/>
                    </a:move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5" y="16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5" y="23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21" y="50"/>
                    </a:lnTo>
                    <a:lnTo>
                      <a:pt x="26" y="50"/>
                    </a:lnTo>
                    <a:lnTo>
                      <a:pt x="28" y="54"/>
                    </a:lnTo>
                    <a:lnTo>
                      <a:pt x="32" y="62"/>
                    </a:lnTo>
                    <a:lnTo>
                      <a:pt x="32" y="57"/>
                    </a:lnTo>
                    <a:lnTo>
                      <a:pt x="33" y="59"/>
                    </a:lnTo>
                    <a:lnTo>
                      <a:pt x="48" y="62"/>
                    </a:lnTo>
                    <a:lnTo>
                      <a:pt x="51" y="61"/>
                    </a:lnTo>
                    <a:lnTo>
                      <a:pt x="48" y="61"/>
                    </a:lnTo>
                    <a:lnTo>
                      <a:pt x="48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5" y="54"/>
                    </a:lnTo>
                    <a:lnTo>
                      <a:pt x="57" y="52"/>
                    </a:lnTo>
                    <a:lnTo>
                      <a:pt x="60" y="54"/>
                    </a:lnTo>
                    <a:lnTo>
                      <a:pt x="62" y="64"/>
                    </a:lnTo>
                    <a:lnTo>
                      <a:pt x="66" y="68"/>
                    </a:lnTo>
                    <a:lnTo>
                      <a:pt x="66" y="79"/>
                    </a:lnTo>
                    <a:lnTo>
                      <a:pt x="67" y="80"/>
                    </a:lnTo>
                    <a:lnTo>
                      <a:pt x="74" y="89"/>
                    </a:lnTo>
                    <a:lnTo>
                      <a:pt x="74" y="102"/>
                    </a:lnTo>
                    <a:lnTo>
                      <a:pt x="76" y="104"/>
                    </a:lnTo>
                    <a:lnTo>
                      <a:pt x="69" y="116"/>
                    </a:lnTo>
                    <a:lnTo>
                      <a:pt x="71" y="118"/>
                    </a:lnTo>
                    <a:lnTo>
                      <a:pt x="69" y="129"/>
                    </a:lnTo>
                    <a:lnTo>
                      <a:pt x="71" y="134"/>
                    </a:lnTo>
                    <a:lnTo>
                      <a:pt x="76" y="132"/>
                    </a:lnTo>
                    <a:lnTo>
                      <a:pt x="74" y="141"/>
                    </a:lnTo>
                    <a:lnTo>
                      <a:pt x="74" y="152"/>
                    </a:lnTo>
                    <a:lnTo>
                      <a:pt x="78" y="157"/>
                    </a:lnTo>
                    <a:lnTo>
                      <a:pt x="83" y="159"/>
                    </a:lnTo>
                    <a:lnTo>
                      <a:pt x="82" y="159"/>
                    </a:lnTo>
                    <a:lnTo>
                      <a:pt x="82" y="162"/>
                    </a:lnTo>
                    <a:lnTo>
                      <a:pt x="83" y="164"/>
                    </a:lnTo>
                    <a:lnTo>
                      <a:pt x="89" y="162"/>
                    </a:lnTo>
                    <a:lnTo>
                      <a:pt x="89" y="157"/>
                    </a:lnTo>
                    <a:lnTo>
                      <a:pt x="96" y="152"/>
                    </a:lnTo>
                    <a:lnTo>
                      <a:pt x="92" y="157"/>
                    </a:lnTo>
                    <a:lnTo>
                      <a:pt x="98" y="164"/>
                    </a:lnTo>
                    <a:lnTo>
                      <a:pt x="98" y="157"/>
                    </a:lnTo>
                    <a:lnTo>
                      <a:pt x="99" y="164"/>
                    </a:lnTo>
                    <a:lnTo>
                      <a:pt x="103" y="164"/>
                    </a:lnTo>
                    <a:lnTo>
                      <a:pt x="103" y="166"/>
                    </a:lnTo>
                    <a:lnTo>
                      <a:pt x="105" y="168"/>
                    </a:lnTo>
                    <a:lnTo>
                      <a:pt x="107" y="166"/>
                    </a:lnTo>
                    <a:lnTo>
                      <a:pt x="107" y="170"/>
                    </a:lnTo>
                    <a:lnTo>
                      <a:pt x="116" y="170"/>
                    </a:lnTo>
                    <a:lnTo>
                      <a:pt x="121" y="164"/>
                    </a:lnTo>
                    <a:lnTo>
                      <a:pt x="121" y="162"/>
                    </a:lnTo>
                    <a:lnTo>
                      <a:pt x="117" y="159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5"/>
                    </a:lnTo>
                    <a:lnTo>
                      <a:pt x="123" y="155"/>
                    </a:lnTo>
                    <a:lnTo>
                      <a:pt x="121" y="152"/>
                    </a:lnTo>
                    <a:lnTo>
                      <a:pt x="126" y="161"/>
                    </a:lnTo>
                    <a:lnTo>
                      <a:pt x="128" y="155"/>
                    </a:lnTo>
                    <a:lnTo>
                      <a:pt x="128" y="152"/>
                    </a:lnTo>
                    <a:lnTo>
                      <a:pt x="130" y="152"/>
                    </a:lnTo>
                    <a:lnTo>
                      <a:pt x="133" y="155"/>
                    </a:lnTo>
                    <a:lnTo>
                      <a:pt x="132" y="171"/>
                    </a:lnTo>
                    <a:lnTo>
                      <a:pt x="135" y="173"/>
                    </a:lnTo>
                    <a:lnTo>
                      <a:pt x="139" y="171"/>
                    </a:lnTo>
                    <a:lnTo>
                      <a:pt x="141" y="173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9" y="173"/>
                    </a:lnTo>
                    <a:lnTo>
                      <a:pt x="151" y="168"/>
                    </a:lnTo>
                    <a:lnTo>
                      <a:pt x="153" y="168"/>
                    </a:lnTo>
                    <a:lnTo>
                      <a:pt x="151" y="173"/>
                    </a:lnTo>
                    <a:lnTo>
                      <a:pt x="160" y="173"/>
                    </a:lnTo>
                    <a:lnTo>
                      <a:pt x="164" y="171"/>
                    </a:lnTo>
                    <a:lnTo>
                      <a:pt x="160" y="166"/>
                    </a:lnTo>
                    <a:lnTo>
                      <a:pt x="162" y="170"/>
                    </a:lnTo>
                    <a:lnTo>
                      <a:pt x="166" y="173"/>
                    </a:lnTo>
                    <a:lnTo>
                      <a:pt x="169" y="170"/>
                    </a:lnTo>
                    <a:lnTo>
                      <a:pt x="169" y="166"/>
                    </a:lnTo>
                    <a:lnTo>
                      <a:pt x="173" y="173"/>
                    </a:lnTo>
                    <a:lnTo>
                      <a:pt x="178" y="173"/>
                    </a:lnTo>
                    <a:lnTo>
                      <a:pt x="180" y="168"/>
                    </a:lnTo>
                    <a:lnTo>
                      <a:pt x="180" y="161"/>
                    </a:lnTo>
                    <a:lnTo>
                      <a:pt x="185" y="170"/>
                    </a:lnTo>
                    <a:lnTo>
                      <a:pt x="187" y="171"/>
                    </a:lnTo>
                    <a:lnTo>
                      <a:pt x="187" y="170"/>
                    </a:lnTo>
                    <a:lnTo>
                      <a:pt x="191" y="166"/>
                    </a:lnTo>
                    <a:lnTo>
                      <a:pt x="189" y="162"/>
                    </a:lnTo>
                    <a:lnTo>
                      <a:pt x="189" y="159"/>
                    </a:lnTo>
                    <a:lnTo>
                      <a:pt x="191" y="170"/>
                    </a:lnTo>
                    <a:lnTo>
                      <a:pt x="212" y="166"/>
                    </a:lnTo>
                    <a:lnTo>
                      <a:pt x="217" y="155"/>
                    </a:lnTo>
                    <a:lnTo>
                      <a:pt x="214" y="154"/>
                    </a:lnTo>
                    <a:lnTo>
                      <a:pt x="212" y="146"/>
                    </a:lnTo>
                    <a:lnTo>
                      <a:pt x="216" y="148"/>
                    </a:lnTo>
                    <a:lnTo>
                      <a:pt x="217" y="152"/>
                    </a:lnTo>
                    <a:lnTo>
                      <a:pt x="221" y="152"/>
                    </a:lnTo>
                    <a:lnTo>
                      <a:pt x="221" y="164"/>
                    </a:lnTo>
                    <a:lnTo>
                      <a:pt x="226" y="171"/>
                    </a:lnTo>
                    <a:lnTo>
                      <a:pt x="230" y="170"/>
                    </a:lnTo>
                    <a:lnTo>
                      <a:pt x="230" y="168"/>
                    </a:lnTo>
                    <a:lnTo>
                      <a:pt x="232" y="170"/>
                    </a:lnTo>
                    <a:lnTo>
                      <a:pt x="235" y="173"/>
                    </a:lnTo>
                    <a:lnTo>
                      <a:pt x="241" y="173"/>
                    </a:lnTo>
                    <a:lnTo>
                      <a:pt x="244" y="170"/>
                    </a:lnTo>
                    <a:lnTo>
                      <a:pt x="249" y="168"/>
                    </a:lnTo>
                    <a:lnTo>
                      <a:pt x="260" y="168"/>
                    </a:lnTo>
                    <a:lnTo>
                      <a:pt x="264" y="166"/>
                    </a:lnTo>
                    <a:lnTo>
                      <a:pt x="267" y="164"/>
                    </a:lnTo>
                    <a:lnTo>
                      <a:pt x="267" y="157"/>
                    </a:lnTo>
                    <a:lnTo>
                      <a:pt x="266" y="155"/>
                    </a:lnTo>
                    <a:lnTo>
                      <a:pt x="266" y="154"/>
                    </a:lnTo>
                    <a:lnTo>
                      <a:pt x="266" y="150"/>
                    </a:lnTo>
                    <a:lnTo>
                      <a:pt x="260" y="145"/>
                    </a:lnTo>
                    <a:lnTo>
                      <a:pt x="262" y="137"/>
                    </a:lnTo>
                    <a:lnTo>
                      <a:pt x="264" y="136"/>
                    </a:lnTo>
                    <a:lnTo>
                      <a:pt x="267" y="134"/>
                    </a:lnTo>
                    <a:lnTo>
                      <a:pt x="269" y="129"/>
                    </a:lnTo>
                    <a:lnTo>
                      <a:pt x="273" y="127"/>
                    </a:lnTo>
                    <a:lnTo>
                      <a:pt x="276" y="121"/>
                    </a:lnTo>
                    <a:lnTo>
                      <a:pt x="274" y="111"/>
                    </a:lnTo>
                    <a:lnTo>
                      <a:pt x="274" y="111"/>
                    </a:lnTo>
                    <a:lnTo>
                      <a:pt x="273" y="111"/>
                    </a:lnTo>
                    <a:lnTo>
                      <a:pt x="271" y="109"/>
                    </a:lnTo>
                    <a:lnTo>
                      <a:pt x="273" y="107"/>
                    </a:lnTo>
                    <a:lnTo>
                      <a:pt x="266" y="107"/>
                    </a:lnTo>
                    <a:lnTo>
                      <a:pt x="262" y="107"/>
                    </a:lnTo>
                    <a:lnTo>
                      <a:pt x="266" y="105"/>
                    </a:lnTo>
                    <a:lnTo>
                      <a:pt x="266" y="102"/>
                    </a:lnTo>
                    <a:lnTo>
                      <a:pt x="266" y="100"/>
                    </a:lnTo>
                    <a:lnTo>
                      <a:pt x="260" y="96"/>
                    </a:lnTo>
                    <a:lnTo>
                      <a:pt x="257" y="98"/>
                    </a:lnTo>
                    <a:lnTo>
                      <a:pt x="251" y="96"/>
                    </a:lnTo>
                    <a:lnTo>
                      <a:pt x="251" y="91"/>
                    </a:lnTo>
                    <a:lnTo>
                      <a:pt x="249" y="89"/>
                    </a:lnTo>
                    <a:lnTo>
                      <a:pt x="248" y="89"/>
                    </a:lnTo>
                    <a:lnTo>
                      <a:pt x="232" y="86"/>
                    </a:lnTo>
                    <a:lnTo>
                      <a:pt x="226" y="87"/>
                    </a:lnTo>
                    <a:lnTo>
                      <a:pt x="221" y="93"/>
                    </a:lnTo>
                    <a:lnTo>
                      <a:pt x="216" y="91"/>
                    </a:lnTo>
                    <a:lnTo>
                      <a:pt x="214" y="89"/>
                    </a:lnTo>
                    <a:lnTo>
                      <a:pt x="212" y="89"/>
                    </a:lnTo>
                    <a:lnTo>
                      <a:pt x="210" y="87"/>
                    </a:lnTo>
                    <a:lnTo>
                      <a:pt x="207" y="87"/>
                    </a:lnTo>
                    <a:lnTo>
                      <a:pt x="205" y="91"/>
                    </a:lnTo>
                    <a:lnTo>
                      <a:pt x="196" y="95"/>
                    </a:lnTo>
                    <a:lnTo>
                      <a:pt x="194" y="96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191" y="98"/>
                    </a:lnTo>
                    <a:lnTo>
                      <a:pt x="187" y="100"/>
                    </a:lnTo>
                    <a:lnTo>
                      <a:pt x="185" y="104"/>
                    </a:lnTo>
                    <a:lnTo>
                      <a:pt x="185" y="102"/>
                    </a:lnTo>
                    <a:lnTo>
                      <a:pt x="185" y="109"/>
                    </a:lnTo>
                    <a:lnTo>
                      <a:pt x="185" y="107"/>
                    </a:lnTo>
                    <a:lnTo>
                      <a:pt x="182" y="105"/>
                    </a:lnTo>
                    <a:lnTo>
                      <a:pt x="180" y="102"/>
                    </a:lnTo>
                    <a:lnTo>
                      <a:pt x="178" y="107"/>
                    </a:lnTo>
                    <a:lnTo>
                      <a:pt x="174" y="105"/>
                    </a:lnTo>
                    <a:lnTo>
                      <a:pt x="169" y="109"/>
                    </a:lnTo>
                    <a:lnTo>
                      <a:pt x="169" y="111"/>
                    </a:lnTo>
                    <a:lnTo>
                      <a:pt x="173" y="112"/>
                    </a:lnTo>
                    <a:lnTo>
                      <a:pt x="178" y="114"/>
                    </a:lnTo>
                    <a:lnTo>
                      <a:pt x="180" y="118"/>
                    </a:lnTo>
                    <a:lnTo>
                      <a:pt x="176" y="116"/>
                    </a:lnTo>
                    <a:lnTo>
                      <a:pt x="169" y="116"/>
                    </a:lnTo>
                    <a:lnTo>
                      <a:pt x="162" y="120"/>
                    </a:lnTo>
                    <a:lnTo>
                      <a:pt x="160" y="118"/>
                    </a:lnTo>
                    <a:lnTo>
                      <a:pt x="166" y="116"/>
                    </a:lnTo>
                    <a:lnTo>
                      <a:pt x="164" y="112"/>
                    </a:lnTo>
                    <a:lnTo>
                      <a:pt x="157" y="111"/>
                    </a:lnTo>
                    <a:lnTo>
                      <a:pt x="153" y="105"/>
                    </a:lnTo>
                    <a:lnTo>
                      <a:pt x="149" y="104"/>
                    </a:lnTo>
                    <a:lnTo>
                      <a:pt x="146" y="107"/>
                    </a:lnTo>
                    <a:lnTo>
                      <a:pt x="148" y="111"/>
                    </a:lnTo>
                    <a:lnTo>
                      <a:pt x="146" y="112"/>
                    </a:lnTo>
                    <a:lnTo>
                      <a:pt x="144" y="107"/>
                    </a:lnTo>
                    <a:lnTo>
                      <a:pt x="142" y="105"/>
                    </a:lnTo>
                    <a:lnTo>
                      <a:pt x="141" y="109"/>
                    </a:lnTo>
                    <a:lnTo>
                      <a:pt x="139" y="111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7" y="109"/>
                    </a:lnTo>
                    <a:lnTo>
                      <a:pt x="135" y="107"/>
                    </a:lnTo>
                    <a:lnTo>
                      <a:pt x="133" y="105"/>
                    </a:lnTo>
                    <a:lnTo>
                      <a:pt x="133" y="104"/>
                    </a:lnTo>
                    <a:lnTo>
                      <a:pt x="130" y="100"/>
                    </a:lnTo>
                    <a:lnTo>
                      <a:pt x="126" y="102"/>
                    </a:lnTo>
                    <a:lnTo>
                      <a:pt x="126" y="105"/>
                    </a:lnTo>
                    <a:lnTo>
                      <a:pt x="128" y="112"/>
                    </a:lnTo>
                    <a:lnTo>
                      <a:pt x="126" y="116"/>
                    </a:lnTo>
                    <a:lnTo>
                      <a:pt x="124" y="114"/>
                    </a:lnTo>
                    <a:lnTo>
                      <a:pt x="123" y="107"/>
                    </a:lnTo>
                    <a:lnTo>
                      <a:pt x="117" y="105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6" y="105"/>
                    </a:lnTo>
                    <a:lnTo>
                      <a:pt x="112" y="107"/>
                    </a:lnTo>
                    <a:lnTo>
                      <a:pt x="114" y="104"/>
                    </a:lnTo>
                    <a:lnTo>
                      <a:pt x="119" y="102"/>
                    </a:lnTo>
                    <a:lnTo>
                      <a:pt x="121" y="93"/>
                    </a:lnTo>
                    <a:lnTo>
                      <a:pt x="119" y="93"/>
                    </a:lnTo>
                    <a:lnTo>
                      <a:pt x="117" y="89"/>
                    </a:lnTo>
                    <a:lnTo>
                      <a:pt x="114" y="91"/>
                    </a:lnTo>
                    <a:lnTo>
                      <a:pt x="110" y="89"/>
                    </a:lnTo>
                    <a:lnTo>
                      <a:pt x="112" y="87"/>
                    </a:lnTo>
                    <a:lnTo>
                      <a:pt x="110" y="82"/>
                    </a:lnTo>
                    <a:lnTo>
                      <a:pt x="108" y="80"/>
                    </a:lnTo>
                    <a:lnTo>
                      <a:pt x="107" y="84"/>
                    </a:lnTo>
                    <a:lnTo>
                      <a:pt x="107" y="84"/>
                    </a:lnTo>
                    <a:lnTo>
                      <a:pt x="103" y="82"/>
                    </a:lnTo>
                    <a:lnTo>
                      <a:pt x="101" y="86"/>
                    </a:lnTo>
                    <a:lnTo>
                      <a:pt x="101" y="80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4" y="86"/>
                    </a:lnTo>
                    <a:lnTo>
                      <a:pt x="89" y="91"/>
                    </a:lnTo>
                    <a:lnTo>
                      <a:pt x="89" y="86"/>
                    </a:lnTo>
                    <a:lnTo>
                      <a:pt x="92" y="84"/>
                    </a:lnTo>
                    <a:lnTo>
                      <a:pt x="92" y="82"/>
                    </a:lnTo>
                    <a:lnTo>
                      <a:pt x="91" y="80"/>
                    </a:lnTo>
                    <a:lnTo>
                      <a:pt x="103" y="77"/>
                    </a:lnTo>
                    <a:lnTo>
                      <a:pt x="99" y="75"/>
                    </a:lnTo>
                    <a:lnTo>
                      <a:pt x="96" y="77"/>
                    </a:lnTo>
                    <a:lnTo>
                      <a:pt x="94" y="75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0"/>
                    </a:lnTo>
                    <a:lnTo>
                      <a:pt x="89" y="68"/>
                    </a:lnTo>
                    <a:lnTo>
                      <a:pt x="83" y="68"/>
                    </a:lnTo>
                    <a:lnTo>
                      <a:pt x="87" y="64"/>
                    </a:lnTo>
                    <a:lnTo>
                      <a:pt x="85" y="64"/>
                    </a:lnTo>
                    <a:lnTo>
                      <a:pt x="85" y="61"/>
                    </a:lnTo>
                    <a:lnTo>
                      <a:pt x="91" y="66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101" y="71"/>
                    </a:lnTo>
                    <a:lnTo>
                      <a:pt x="103" y="71"/>
                    </a:lnTo>
                    <a:lnTo>
                      <a:pt x="101" y="68"/>
                    </a:lnTo>
                    <a:lnTo>
                      <a:pt x="105" y="68"/>
                    </a:lnTo>
                    <a:lnTo>
                      <a:pt x="112" y="70"/>
                    </a:lnTo>
                    <a:lnTo>
                      <a:pt x="117" y="70"/>
                    </a:lnTo>
                    <a:lnTo>
                      <a:pt x="121" y="66"/>
                    </a:lnTo>
                    <a:lnTo>
                      <a:pt x="123" y="61"/>
                    </a:lnTo>
                    <a:lnTo>
                      <a:pt x="121" y="57"/>
                    </a:lnTo>
                    <a:lnTo>
                      <a:pt x="117" y="57"/>
                    </a:lnTo>
                    <a:lnTo>
                      <a:pt x="112" y="57"/>
                    </a:lnTo>
                    <a:lnTo>
                      <a:pt x="105" y="52"/>
                    </a:lnTo>
                    <a:lnTo>
                      <a:pt x="101" y="52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4" y="46"/>
                    </a:lnTo>
                    <a:lnTo>
                      <a:pt x="87" y="46"/>
                    </a:lnTo>
                    <a:lnTo>
                      <a:pt x="85" y="45"/>
                    </a:lnTo>
                    <a:lnTo>
                      <a:pt x="85" y="43"/>
                    </a:lnTo>
                    <a:lnTo>
                      <a:pt x="92" y="45"/>
                    </a:lnTo>
                    <a:lnTo>
                      <a:pt x="94" y="43"/>
                    </a:lnTo>
                    <a:lnTo>
                      <a:pt x="96" y="45"/>
                    </a:lnTo>
                    <a:lnTo>
                      <a:pt x="99" y="48"/>
                    </a:lnTo>
                    <a:lnTo>
                      <a:pt x="103" y="46"/>
                    </a:lnTo>
                    <a:lnTo>
                      <a:pt x="101" y="45"/>
                    </a:lnTo>
                    <a:lnTo>
                      <a:pt x="101" y="41"/>
                    </a:lnTo>
                    <a:lnTo>
                      <a:pt x="99" y="39"/>
                    </a:lnTo>
                    <a:lnTo>
                      <a:pt x="92" y="34"/>
                    </a:lnTo>
                    <a:lnTo>
                      <a:pt x="91" y="32"/>
                    </a:lnTo>
                    <a:lnTo>
                      <a:pt x="87" y="30"/>
                    </a:lnTo>
                    <a:lnTo>
                      <a:pt x="87" y="29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78" y="32"/>
                    </a:lnTo>
                    <a:lnTo>
                      <a:pt x="76" y="36"/>
                    </a:lnTo>
                    <a:lnTo>
                      <a:pt x="71" y="37"/>
                    </a:lnTo>
                    <a:lnTo>
                      <a:pt x="69" y="34"/>
                    </a:lnTo>
                    <a:lnTo>
                      <a:pt x="67" y="37"/>
                    </a:lnTo>
                    <a:lnTo>
                      <a:pt x="60" y="36"/>
                    </a:lnTo>
                    <a:lnTo>
                      <a:pt x="57" y="45"/>
                    </a:lnTo>
                    <a:lnTo>
                      <a:pt x="51" y="48"/>
                    </a:lnTo>
                    <a:lnTo>
                      <a:pt x="53" y="45"/>
                    </a:lnTo>
                    <a:lnTo>
                      <a:pt x="53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53" y="20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1" y="14"/>
                    </a:lnTo>
                    <a:lnTo>
                      <a:pt x="39" y="11"/>
                    </a:lnTo>
                    <a:lnTo>
                      <a:pt x="32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1799"/>
              <p:cNvSpPr>
                <a:spLocks/>
              </p:cNvSpPr>
              <p:nvPr/>
            </p:nvSpPr>
            <p:spPr bwMode="auto">
              <a:xfrm>
                <a:off x="1418" y="790"/>
                <a:ext cx="14" cy="21"/>
              </a:xfrm>
              <a:custGeom>
                <a:avLst/>
                <a:gdLst>
                  <a:gd name="T0" fmla="*/ 10 w 14"/>
                  <a:gd name="T1" fmla="*/ 3 h 21"/>
                  <a:gd name="T2" fmla="*/ 10 w 14"/>
                  <a:gd name="T3" fmla="*/ 3 h 21"/>
                  <a:gd name="T4" fmla="*/ 9 w 14"/>
                  <a:gd name="T5" fmla="*/ 12 h 21"/>
                  <a:gd name="T6" fmla="*/ 12 w 14"/>
                  <a:gd name="T7" fmla="*/ 14 h 21"/>
                  <a:gd name="T8" fmla="*/ 14 w 14"/>
                  <a:gd name="T9" fmla="*/ 17 h 21"/>
                  <a:gd name="T10" fmla="*/ 7 w 14"/>
                  <a:gd name="T11" fmla="*/ 19 h 21"/>
                  <a:gd name="T12" fmla="*/ 7 w 14"/>
                  <a:gd name="T13" fmla="*/ 21 h 21"/>
                  <a:gd name="T14" fmla="*/ 5 w 14"/>
                  <a:gd name="T15" fmla="*/ 21 h 21"/>
                  <a:gd name="T16" fmla="*/ 0 w 14"/>
                  <a:gd name="T17" fmla="*/ 19 h 21"/>
                  <a:gd name="T18" fmla="*/ 1 w 14"/>
                  <a:gd name="T19" fmla="*/ 14 h 21"/>
                  <a:gd name="T20" fmla="*/ 1 w 14"/>
                  <a:gd name="T21" fmla="*/ 12 h 21"/>
                  <a:gd name="T22" fmla="*/ 5 w 14"/>
                  <a:gd name="T23" fmla="*/ 7 h 21"/>
                  <a:gd name="T24" fmla="*/ 5 w 14"/>
                  <a:gd name="T25" fmla="*/ 3 h 21"/>
                  <a:gd name="T26" fmla="*/ 7 w 14"/>
                  <a:gd name="T27" fmla="*/ 1 h 21"/>
                  <a:gd name="T28" fmla="*/ 7 w 14"/>
                  <a:gd name="T29" fmla="*/ 0 h 21"/>
                  <a:gd name="T30" fmla="*/ 7 w 14"/>
                  <a:gd name="T31" fmla="*/ 0 h 21"/>
                  <a:gd name="T32" fmla="*/ 10 w 14"/>
                  <a:gd name="T3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1">
                    <a:moveTo>
                      <a:pt x="10" y="3"/>
                    </a:moveTo>
                    <a:lnTo>
                      <a:pt x="10" y="3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1800"/>
              <p:cNvSpPr>
                <a:spLocks/>
              </p:cNvSpPr>
              <p:nvPr/>
            </p:nvSpPr>
            <p:spPr bwMode="auto">
              <a:xfrm>
                <a:off x="1418" y="790"/>
                <a:ext cx="14" cy="21"/>
              </a:xfrm>
              <a:custGeom>
                <a:avLst/>
                <a:gdLst>
                  <a:gd name="T0" fmla="*/ 10 w 14"/>
                  <a:gd name="T1" fmla="*/ 3 h 21"/>
                  <a:gd name="T2" fmla="*/ 10 w 14"/>
                  <a:gd name="T3" fmla="*/ 3 h 21"/>
                  <a:gd name="T4" fmla="*/ 9 w 14"/>
                  <a:gd name="T5" fmla="*/ 12 h 21"/>
                  <a:gd name="T6" fmla="*/ 12 w 14"/>
                  <a:gd name="T7" fmla="*/ 14 h 21"/>
                  <a:gd name="T8" fmla="*/ 14 w 14"/>
                  <a:gd name="T9" fmla="*/ 17 h 21"/>
                  <a:gd name="T10" fmla="*/ 7 w 14"/>
                  <a:gd name="T11" fmla="*/ 19 h 21"/>
                  <a:gd name="T12" fmla="*/ 7 w 14"/>
                  <a:gd name="T13" fmla="*/ 21 h 21"/>
                  <a:gd name="T14" fmla="*/ 5 w 14"/>
                  <a:gd name="T15" fmla="*/ 21 h 21"/>
                  <a:gd name="T16" fmla="*/ 0 w 14"/>
                  <a:gd name="T17" fmla="*/ 19 h 21"/>
                  <a:gd name="T18" fmla="*/ 1 w 14"/>
                  <a:gd name="T19" fmla="*/ 14 h 21"/>
                  <a:gd name="T20" fmla="*/ 1 w 14"/>
                  <a:gd name="T21" fmla="*/ 12 h 21"/>
                  <a:gd name="T22" fmla="*/ 5 w 14"/>
                  <a:gd name="T23" fmla="*/ 7 h 21"/>
                  <a:gd name="T24" fmla="*/ 5 w 14"/>
                  <a:gd name="T25" fmla="*/ 3 h 21"/>
                  <a:gd name="T26" fmla="*/ 7 w 14"/>
                  <a:gd name="T27" fmla="*/ 1 h 21"/>
                  <a:gd name="T28" fmla="*/ 7 w 14"/>
                  <a:gd name="T29" fmla="*/ 0 h 21"/>
                  <a:gd name="T30" fmla="*/ 7 w 14"/>
                  <a:gd name="T31" fmla="*/ 0 h 21"/>
                  <a:gd name="T32" fmla="*/ 10 w 14"/>
                  <a:gd name="T3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1">
                    <a:moveTo>
                      <a:pt x="10" y="3"/>
                    </a:moveTo>
                    <a:lnTo>
                      <a:pt x="10" y="3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1801"/>
              <p:cNvSpPr>
                <a:spLocks/>
              </p:cNvSpPr>
              <p:nvPr/>
            </p:nvSpPr>
            <p:spPr bwMode="auto">
              <a:xfrm>
                <a:off x="1409" y="857"/>
                <a:ext cx="16" cy="15"/>
              </a:xfrm>
              <a:custGeom>
                <a:avLst/>
                <a:gdLst>
                  <a:gd name="T0" fmla="*/ 12 w 16"/>
                  <a:gd name="T1" fmla="*/ 11 h 15"/>
                  <a:gd name="T2" fmla="*/ 14 w 16"/>
                  <a:gd name="T3" fmla="*/ 11 h 15"/>
                  <a:gd name="T4" fmla="*/ 16 w 16"/>
                  <a:gd name="T5" fmla="*/ 8 h 15"/>
                  <a:gd name="T6" fmla="*/ 14 w 16"/>
                  <a:gd name="T7" fmla="*/ 6 h 15"/>
                  <a:gd name="T8" fmla="*/ 12 w 16"/>
                  <a:gd name="T9" fmla="*/ 0 h 15"/>
                  <a:gd name="T10" fmla="*/ 7 w 16"/>
                  <a:gd name="T11" fmla="*/ 2 h 15"/>
                  <a:gd name="T12" fmla="*/ 3 w 16"/>
                  <a:gd name="T13" fmla="*/ 4 h 15"/>
                  <a:gd name="T14" fmla="*/ 3 w 16"/>
                  <a:gd name="T15" fmla="*/ 4 h 15"/>
                  <a:gd name="T16" fmla="*/ 2 w 16"/>
                  <a:gd name="T17" fmla="*/ 4 h 15"/>
                  <a:gd name="T18" fmla="*/ 0 w 16"/>
                  <a:gd name="T19" fmla="*/ 8 h 15"/>
                  <a:gd name="T20" fmla="*/ 2 w 16"/>
                  <a:gd name="T21" fmla="*/ 11 h 15"/>
                  <a:gd name="T22" fmla="*/ 5 w 16"/>
                  <a:gd name="T23" fmla="*/ 15 h 15"/>
                  <a:gd name="T24" fmla="*/ 9 w 16"/>
                  <a:gd name="T25" fmla="*/ 13 h 15"/>
                  <a:gd name="T26" fmla="*/ 12 w 16"/>
                  <a:gd name="T2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5">
                    <a:moveTo>
                      <a:pt x="12" y="11"/>
                    </a:moveTo>
                    <a:lnTo>
                      <a:pt x="14" y="11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9" y="13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1802"/>
              <p:cNvSpPr>
                <a:spLocks/>
              </p:cNvSpPr>
              <p:nvPr/>
            </p:nvSpPr>
            <p:spPr bwMode="auto">
              <a:xfrm>
                <a:off x="1409" y="857"/>
                <a:ext cx="16" cy="15"/>
              </a:xfrm>
              <a:custGeom>
                <a:avLst/>
                <a:gdLst>
                  <a:gd name="T0" fmla="*/ 12 w 16"/>
                  <a:gd name="T1" fmla="*/ 11 h 15"/>
                  <a:gd name="T2" fmla="*/ 14 w 16"/>
                  <a:gd name="T3" fmla="*/ 11 h 15"/>
                  <a:gd name="T4" fmla="*/ 16 w 16"/>
                  <a:gd name="T5" fmla="*/ 8 h 15"/>
                  <a:gd name="T6" fmla="*/ 14 w 16"/>
                  <a:gd name="T7" fmla="*/ 6 h 15"/>
                  <a:gd name="T8" fmla="*/ 12 w 16"/>
                  <a:gd name="T9" fmla="*/ 0 h 15"/>
                  <a:gd name="T10" fmla="*/ 7 w 16"/>
                  <a:gd name="T11" fmla="*/ 2 h 15"/>
                  <a:gd name="T12" fmla="*/ 3 w 16"/>
                  <a:gd name="T13" fmla="*/ 4 h 15"/>
                  <a:gd name="T14" fmla="*/ 3 w 16"/>
                  <a:gd name="T15" fmla="*/ 4 h 15"/>
                  <a:gd name="T16" fmla="*/ 2 w 16"/>
                  <a:gd name="T17" fmla="*/ 4 h 15"/>
                  <a:gd name="T18" fmla="*/ 0 w 16"/>
                  <a:gd name="T19" fmla="*/ 8 h 15"/>
                  <a:gd name="T20" fmla="*/ 2 w 16"/>
                  <a:gd name="T21" fmla="*/ 11 h 15"/>
                  <a:gd name="T22" fmla="*/ 5 w 16"/>
                  <a:gd name="T23" fmla="*/ 15 h 15"/>
                  <a:gd name="T24" fmla="*/ 9 w 16"/>
                  <a:gd name="T25" fmla="*/ 13 h 15"/>
                  <a:gd name="T26" fmla="*/ 12 w 16"/>
                  <a:gd name="T2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5">
                    <a:moveTo>
                      <a:pt x="12" y="11"/>
                    </a:moveTo>
                    <a:lnTo>
                      <a:pt x="14" y="11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9" y="13"/>
                    </a:lnTo>
                    <a:lnTo>
                      <a:pt x="12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1803"/>
              <p:cNvSpPr>
                <a:spLocks/>
              </p:cNvSpPr>
              <p:nvPr/>
            </p:nvSpPr>
            <p:spPr bwMode="auto">
              <a:xfrm>
                <a:off x="1152" y="816"/>
                <a:ext cx="48" cy="66"/>
              </a:xfrm>
              <a:custGeom>
                <a:avLst/>
                <a:gdLst>
                  <a:gd name="T0" fmla="*/ 25 w 48"/>
                  <a:gd name="T1" fmla="*/ 0 h 66"/>
                  <a:gd name="T2" fmla="*/ 30 w 48"/>
                  <a:gd name="T3" fmla="*/ 6 h 66"/>
                  <a:gd name="T4" fmla="*/ 35 w 48"/>
                  <a:gd name="T5" fmla="*/ 11 h 66"/>
                  <a:gd name="T6" fmla="*/ 37 w 48"/>
                  <a:gd name="T7" fmla="*/ 15 h 66"/>
                  <a:gd name="T8" fmla="*/ 39 w 48"/>
                  <a:gd name="T9" fmla="*/ 22 h 66"/>
                  <a:gd name="T10" fmla="*/ 42 w 48"/>
                  <a:gd name="T11" fmla="*/ 22 h 66"/>
                  <a:gd name="T12" fmla="*/ 48 w 48"/>
                  <a:gd name="T13" fmla="*/ 29 h 66"/>
                  <a:gd name="T14" fmla="*/ 48 w 48"/>
                  <a:gd name="T15" fmla="*/ 61 h 66"/>
                  <a:gd name="T16" fmla="*/ 44 w 48"/>
                  <a:gd name="T17" fmla="*/ 66 h 66"/>
                  <a:gd name="T18" fmla="*/ 35 w 48"/>
                  <a:gd name="T19" fmla="*/ 66 h 66"/>
                  <a:gd name="T20" fmla="*/ 28 w 48"/>
                  <a:gd name="T21" fmla="*/ 66 h 66"/>
                  <a:gd name="T22" fmla="*/ 25 w 48"/>
                  <a:gd name="T23" fmla="*/ 61 h 66"/>
                  <a:gd name="T24" fmla="*/ 23 w 48"/>
                  <a:gd name="T25" fmla="*/ 58 h 66"/>
                  <a:gd name="T26" fmla="*/ 17 w 48"/>
                  <a:gd name="T27" fmla="*/ 54 h 66"/>
                  <a:gd name="T28" fmla="*/ 17 w 48"/>
                  <a:gd name="T29" fmla="*/ 58 h 66"/>
                  <a:gd name="T30" fmla="*/ 16 w 48"/>
                  <a:gd name="T31" fmla="*/ 56 h 66"/>
                  <a:gd name="T32" fmla="*/ 14 w 48"/>
                  <a:gd name="T33" fmla="*/ 52 h 66"/>
                  <a:gd name="T34" fmla="*/ 12 w 48"/>
                  <a:gd name="T35" fmla="*/ 54 h 66"/>
                  <a:gd name="T36" fmla="*/ 7 w 48"/>
                  <a:gd name="T37" fmla="*/ 47 h 66"/>
                  <a:gd name="T38" fmla="*/ 9 w 48"/>
                  <a:gd name="T39" fmla="*/ 41 h 66"/>
                  <a:gd name="T40" fmla="*/ 7 w 48"/>
                  <a:gd name="T41" fmla="*/ 40 h 66"/>
                  <a:gd name="T42" fmla="*/ 5 w 48"/>
                  <a:gd name="T43" fmla="*/ 47 h 66"/>
                  <a:gd name="T44" fmla="*/ 1 w 48"/>
                  <a:gd name="T45" fmla="*/ 41 h 66"/>
                  <a:gd name="T46" fmla="*/ 0 w 48"/>
                  <a:gd name="T47" fmla="*/ 31 h 66"/>
                  <a:gd name="T48" fmla="*/ 3 w 48"/>
                  <a:gd name="T49" fmla="*/ 29 h 66"/>
                  <a:gd name="T50" fmla="*/ 10 w 48"/>
                  <a:gd name="T51" fmla="*/ 24 h 66"/>
                  <a:gd name="T52" fmla="*/ 7 w 48"/>
                  <a:gd name="T53" fmla="*/ 22 h 66"/>
                  <a:gd name="T54" fmla="*/ 9 w 48"/>
                  <a:gd name="T55" fmla="*/ 16 h 66"/>
                  <a:gd name="T56" fmla="*/ 12 w 48"/>
                  <a:gd name="T57" fmla="*/ 18 h 66"/>
                  <a:gd name="T58" fmla="*/ 9 w 48"/>
                  <a:gd name="T59" fmla="*/ 15 h 66"/>
                  <a:gd name="T60" fmla="*/ 7 w 48"/>
                  <a:gd name="T61" fmla="*/ 15 h 66"/>
                  <a:gd name="T62" fmla="*/ 12 w 48"/>
                  <a:gd name="T63" fmla="*/ 15 h 66"/>
                  <a:gd name="T64" fmla="*/ 19 w 48"/>
                  <a:gd name="T65" fmla="*/ 2 h 66"/>
                  <a:gd name="T66" fmla="*/ 25 w 48"/>
                  <a:gd name="T6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30" y="6"/>
                    </a:lnTo>
                    <a:lnTo>
                      <a:pt x="34" y="9"/>
                    </a:lnTo>
                    <a:lnTo>
                      <a:pt x="35" y="11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39" y="22"/>
                    </a:lnTo>
                    <a:lnTo>
                      <a:pt x="41" y="1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8" y="29"/>
                    </a:lnTo>
                    <a:lnTo>
                      <a:pt x="46" y="33"/>
                    </a:lnTo>
                    <a:lnTo>
                      <a:pt x="48" y="61"/>
                    </a:lnTo>
                    <a:lnTo>
                      <a:pt x="46" y="63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5" y="66"/>
                    </a:lnTo>
                    <a:lnTo>
                      <a:pt x="32" y="66"/>
                    </a:lnTo>
                    <a:lnTo>
                      <a:pt x="28" y="66"/>
                    </a:lnTo>
                    <a:lnTo>
                      <a:pt x="26" y="65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58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2" y="8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1804"/>
              <p:cNvSpPr>
                <a:spLocks/>
              </p:cNvSpPr>
              <p:nvPr/>
            </p:nvSpPr>
            <p:spPr bwMode="auto">
              <a:xfrm>
                <a:off x="1152" y="816"/>
                <a:ext cx="48" cy="66"/>
              </a:xfrm>
              <a:custGeom>
                <a:avLst/>
                <a:gdLst>
                  <a:gd name="T0" fmla="*/ 25 w 48"/>
                  <a:gd name="T1" fmla="*/ 0 h 66"/>
                  <a:gd name="T2" fmla="*/ 30 w 48"/>
                  <a:gd name="T3" fmla="*/ 6 h 66"/>
                  <a:gd name="T4" fmla="*/ 35 w 48"/>
                  <a:gd name="T5" fmla="*/ 11 h 66"/>
                  <a:gd name="T6" fmla="*/ 37 w 48"/>
                  <a:gd name="T7" fmla="*/ 15 h 66"/>
                  <a:gd name="T8" fmla="*/ 39 w 48"/>
                  <a:gd name="T9" fmla="*/ 22 h 66"/>
                  <a:gd name="T10" fmla="*/ 42 w 48"/>
                  <a:gd name="T11" fmla="*/ 22 h 66"/>
                  <a:gd name="T12" fmla="*/ 48 w 48"/>
                  <a:gd name="T13" fmla="*/ 29 h 66"/>
                  <a:gd name="T14" fmla="*/ 48 w 48"/>
                  <a:gd name="T15" fmla="*/ 61 h 66"/>
                  <a:gd name="T16" fmla="*/ 44 w 48"/>
                  <a:gd name="T17" fmla="*/ 66 h 66"/>
                  <a:gd name="T18" fmla="*/ 35 w 48"/>
                  <a:gd name="T19" fmla="*/ 66 h 66"/>
                  <a:gd name="T20" fmla="*/ 28 w 48"/>
                  <a:gd name="T21" fmla="*/ 66 h 66"/>
                  <a:gd name="T22" fmla="*/ 25 w 48"/>
                  <a:gd name="T23" fmla="*/ 61 h 66"/>
                  <a:gd name="T24" fmla="*/ 23 w 48"/>
                  <a:gd name="T25" fmla="*/ 58 h 66"/>
                  <a:gd name="T26" fmla="*/ 17 w 48"/>
                  <a:gd name="T27" fmla="*/ 54 h 66"/>
                  <a:gd name="T28" fmla="*/ 17 w 48"/>
                  <a:gd name="T29" fmla="*/ 58 h 66"/>
                  <a:gd name="T30" fmla="*/ 16 w 48"/>
                  <a:gd name="T31" fmla="*/ 56 h 66"/>
                  <a:gd name="T32" fmla="*/ 14 w 48"/>
                  <a:gd name="T33" fmla="*/ 52 h 66"/>
                  <a:gd name="T34" fmla="*/ 12 w 48"/>
                  <a:gd name="T35" fmla="*/ 54 h 66"/>
                  <a:gd name="T36" fmla="*/ 7 w 48"/>
                  <a:gd name="T37" fmla="*/ 47 h 66"/>
                  <a:gd name="T38" fmla="*/ 9 w 48"/>
                  <a:gd name="T39" fmla="*/ 41 h 66"/>
                  <a:gd name="T40" fmla="*/ 7 w 48"/>
                  <a:gd name="T41" fmla="*/ 40 h 66"/>
                  <a:gd name="T42" fmla="*/ 5 w 48"/>
                  <a:gd name="T43" fmla="*/ 47 h 66"/>
                  <a:gd name="T44" fmla="*/ 1 w 48"/>
                  <a:gd name="T45" fmla="*/ 41 h 66"/>
                  <a:gd name="T46" fmla="*/ 0 w 48"/>
                  <a:gd name="T47" fmla="*/ 31 h 66"/>
                  <a:gd name="T48" fmla="*/ 3 w 48"/>
                  <a:gd name="T49" fmla="*/ 29 h 66"/>
                  <a:gd name="T50" fmla="*/ 10 w 48"/>
                  <a:gd name="T51" fmla="*/ 24 h 66"/>
                  <a:gd name="T52" fmla="*/ 7 w 48"/>
                  <a:gd name="T53" fmla="*/ 22 h 66"/>
                  <a:gd name="T54" fmla="*/ 9 w 48"/>
                  <a:gd name="T55" fmla="*/ 16 h 66"/>
                  <a:gd name="T56" fmla="*/ 12 w 48"/>
                  <a:gd name="T57" fmla="*/ 18 h 66"/>
                  <a:gd name="T58" fmla="*/ 9 w 48"/>
                  <a:gd name="T59" fmla="*/ 15 h 66"/>
                  <a:gd name="T60" fmla="*/ 7 w 48"/>
                  <a:gd name="T61" fmla="*/ 15 h 66"/>
                  <a:gd name="T62" fmla="*/ 12 w 48"/>
                  <a:gd name="T63" fmla="*/ 15 h 66"/>
                  <a:gd name="T64" fmla="*/ 19 w 48"/>
                  <a:gd name="T65" fmla="*/ 2 h 66"/>
                  <a:gd name="T66" fmla="*/ 25 w 48"/>
                  <a:gd name="T6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30" y="6"/>
                    </a:lnTo>
                    <a:lnTo>
                      <a:pt x="34" y="9"/>
                    </a:lnTo>
                    <a:lnTo>
                      <a:pt x="35" y="11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39" y="22"/>
                    </a:lnTo>
                    <a:lnTo>
                      <a:pt x="41" y="1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8" y="29"/>
                    </a:lnTo>
                    <a:lnTo>
                      <a:pt x="46" y="33"/>
                    </a:lnTo>
                    <a:lnTo>
                      <a:pt x="48" y="61"/>
                    </a:lnTo>
                    <a:lnTo>
                      <a:pt x="46" y="63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5" y="66"/>
                    </a:lnTo>
                    <a:lnTo>
                      <a:pt x="32" y="66"/>
                    </a:lnTo>
                    <a:lnTo>
                      <a:pt x="28" y="66"/>
                    </a:lnTo>
                    <a:lnTo>
                      <a:pt x="26" y="65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58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2" y="8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1805"/>
              <p:cNvSpPr>
                <a:spLocks/>
              </p:cNvSpPr>
              <p:nvPr/>
            </p:nvSpPr>
            <p:spPr bwMode="auto">
              <a:xfrm>
                <a:off x="1302" y="1302"/>
                <a:ext cx="110" cy="102"/>
              </a:xfrm>
              <a:custGeom>
                <a:avLst/>
                <a:gdLst>
                  <a:gd name="T0" fmla="*/ 25 w 110"/>
                  <a:gd name="T1" fmla="*/ 2 h 102"/>
                  <a:gd name="T2" fmla="*/ 26 w 110"/>
                  <a:gd name="T3" fmla="*/ 4 h 102"/>
                  <a:gd name="T4" fmla="*/ 32 w 110"/>
                  <a:gd name="T5" fmla="*/ 9 h 102"/>
                  <a:gd name="T6" fmla="*/ 32 w 110"/>
                  <a:gd name="T7" fmla="*/ 14 h 102"/>
                  <a:gd name="T8" fmla="*/ 37 w 110"/>
                  <a:gd name="T9" fmla="*/ 25 h 102"/>
                  <a:gd name="T10" fmla="*/ 41 w 110"/>
                  <a:gd name="T11" fmla="*/ 18 h 102"/>
                  <a:gd name="T12" fmla="*/ 46 w 110"/>
                  <a:gd name="T13" fmla="*/ 22 h 102"/>
                  <a:gd name="T14" fmla="*/ 48 w 110"/>
                  <a:gd name="T15" fmla="*/ 27 h 102"/>
                  <a:gd name="T16" fmla="*/ 59 w 110"/>
                  <a:gd name="T17" fmla="*/ 30 h 102"/>
                  <a:gd name="T18" fmla="*/ 64 w 110"/>
                  <a:gd name="T19" fmla="*/ 38 h 102"/>
                  <a:gd name="T20" fmla="*/ 69 w 110"/>
                  <a:gd name="T21" fmla="*/ 43 h 102"/>
                  <a:gd name="T22" fmla="*/ 76 w 110"/>
                  <a:gd name="T23" fmla="*/ 45 h 102"/>
                  <a:gd name="T24" fmla="*/ 85 w 110"/>
                  <a:gd name="T25" fmla="*/ 54 h 102"/>
                  <a:gd name="T26" fmla="*/ 89 w 110"/>
                  <a:gd name="T27" fmla="*/ 66 h 102"/>
                  <a:gd name="T28" fmla="*/ 89 w 110"/>
                  <a:gd name="T29" fmla="*/ 72 h 102"/>
                  <a:gd name="T30" fmla="*/ 94 w 110"/>
                  <a:gd name="T31" fmla="*/ 70 h 102"/>
                  <a:gd name="T32" fmla="*/ 98 w 110"/>
                  <a:gd name="T33" fmla="*/ 66 h 102"/>
                  <a:gd name="T34" fmla="*/ 103 w 110"/>
                  <a:gd name="T35" fmla="*/ 72 h 102"/>
                  <a:gd name="T36" fmla="*/ 105 w 110"/>
                  <a:gd name="T37" fmla="*/ 75 h 102"/>
                  <a:gd name="T38" fmla="*/ 110 w 110"/>
                  <a:gd name="T39" fmla="*/ 79 h 102"/>
                  <a:gd name="T40" fmla="*/ 109 w 110"/>
                  <a:gd name="T41" fmla="*/ 80 h 102"/>
                  <a:gd name="T42" fmla="*/ 96 w 110"/>
                  <a:gd name="T43" fmla="*/ 91 h 102"/>
                  <a:gd name="T44" fmla="*/ 91 w 110"/>
                  <a:gd name="T45" fmla="*/ 88 h 102"/>
                  <a:gd name="T46" fmla="*/ 89 w 110"/>
                  <a:gd name="T47" fmla="*/ 88 h 102"/>
                  <a:gd name="T48" fmla="*/ 84 w 110"/>
                  <a:gd name="T49" fmla="*/ 84 h 102"/>
                  <a:gd name="T50" fmla="*/ 80 w 110"/>
                  <a:gd name="T51" fmla="*/ 82 h 102"/>
                  <a:gd name="T52" fmla="*/ 76 w 110"/>
                  <a:gd name="T53" fmla="*/ 84 h 102"/>
                  <a:gd name="T54" fmla="*/ 76 w 110"/>
                  <a:gd name="T55" fmla="*/ 79 h 102"/>
                  <a:gd name="T56" fmla="*/ 73 w 110"/>
                  <a:gd name="T57" fmla="*/ 73 h 102"/>
                  <a:gd name="T58" fmla="*/ 67 w 110"/>
                  <a:gd name="T59" fmla="*/ 73 h 102"/>
                  <a:gd name="T60" fmla="*/ 64 w 110"/>
                  <a:gd name="T61" fmla="*/ 72 h 102"/>
                  <a:gd name="T62" fmla="*/ 67 w 110"/>
                  <a:gd name="T63" fmla="*/ 66 h 102"/>
                  <a:gd name="T64" fmla="*/ 57 w 110"/>
                  <a:gd name="T65" fmla="*/ 70 h 102"/>
                  <a:gd name="T66" fmla="*/ 57 w 110"/>
                  <a:gd name="T67" fmla="*/ 77 h 102"/>
                  <a:gd name="T68" fmla="*/ 53 w 110"/>
                  <a:gd name="T69" fmla="*/ 80 h 102"/>
                  <a:gd name="T70" fmla="*/ 51 w 110"/>
                  <a:gd name="T71" fmla="*/ 84 h 102"/>
                  <a:gd name="T72" fmla="*/ 48 w 110"/>
                  <a:gd name="T73" fmla="*/ 88 h 102"/>
                  <a:gd name="T74" fmla="*/ 42 w 110"/>
                  <a:gd name="T75" fmla="*/ 93 h 102"/>
                  <a:gd name="T76" fmla="*/ 42 w 110"/>
                  <a:gd name="T77" fmla="*/ 93 h 102"/>
                  <a:gd name="T78" fmla="*/ 30 w 110"/>
                  <a:gd name="T79" fmla="*/ 102 h 102"/>
                  <a:gd name="T80" fmla="*/ 26 w 110"/>
                  <a:gd name="T81" fmla="*/ 102 h 102"/>
                  <a:gd name="T82" fmla="*/ 25 w 110"/>
                  <a:gd name="T83" fmla="*/ 86 h 102"/>
                  <a:gd name="T84" fmla="*/ 23 w 110"/>
                  <a:gd name="T85" fmla="*/ 77 h 102"/>
                  <a:gd name="T86" fmla="*/ 21 w 110"/>
                  <a:gd name="T87" fmla="*/ 82 h 102"/>
                  <a:gd name="T88" fmla="*/ 17 w 110"/>
                  <a:gd name="T89" fmla="*/ 84 h 102"/>
                  <a:gd name="T90" fmla="*/ 12 w 110"/>
                  <a:gd name="T91" fmla="*/ 84 h 102"/>
                  <a:gd name="T92" fmla="*/ 5 w 110"/>
                  <a:gd name="T93" fmla="*/ 88 h 102"/>
                  <a:gd name="T94" fmla="*/ 0 w 110"/>
                  <a:gd name="T95" fmla="*/ 86 h 102"/>
                  <a:gd name="T96" fmla="*/ 1 w 110"/>
                  <a:gd name="T97" fmla="*/ 75 h 102"/>
                  <a:gd name="T98" fmla="*/ 9 w 110"/>
                  <a:gd name="T99" fmla="*/ 72 h 102"/>
                  <a:gd name="T100" fmla="*/ 14 w 110"/>
                  <a:gd name="T101" fmla="*/ 63 h 102"/>
                  <a:gd name="T102" fmla="*/ 17 w 110"/>
                  <a:gd name="T103" fmla="*/ 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102">
                    <a:moveTo>
                      <a:pt x="21" y="5"/>
                    </a:moveTo>
                    <a:lnTo>
                      <a:pt x="25" y="2"/>
                    </a:lnTo>
                    <a:lnTo>
                      <a:pt x="25" y="0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2" y="9"/>
                    </a:lnTo>
                    <a:lnTo>
                      <a:pt x="34" y="13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9" y="30"/>
                    </a:lnTo>
                    <a:lnTo>
                      <a:pt x="60" y="34"/>
                    </a:lnTo>
                    <a:lnTo>
                      <a:pt x="64" y="38"/>
                    </a:lnTo>
                    <a:lnTo>
                      <a:pt x="67" y="39"/>
                    </a:lnTo>
                    <a:lnTo>
                      <a:pt x="69" y="4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82" y="48"/>
                    </a:lnTo>
                    <a:lnTo>
                      <a:pt x="85" y="54"/>
                    </a:lnTo>
                    <a:lnTo>
                      <a:pt x="87" y="63"/>
                    </a:lnTo>
                    <a:lnTo>
                      <a:pt x="89" y="66"/>
                    </a:lnTo>
                    <a:lnTo>
                      <a:pt x="87" y="70"/>
                    </a:lnTo>
                    <a:lnTo>
                      <a:pt x="89" y="72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8" y="66"/>
                    </a:lnTo>
                    <a:lnTo>
                      <a:pt x="101" y="68"/>
                    </a:lnTo>
                    <a:lnTo>
                      <a:pt x="103" y="72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0" y="79"/>
                    </a:lnTo>
                    <a:lnTo>
                      <a:pt x="110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2" y="89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5" y="80"/>
                    </a:lnTo>
                    <a:lnTo>
                      <a:pt x="76" y="79"/>
                    </a:lnTo>
                    <a:lnTo>
                      <a:pt x="76" y="75"/>
                    </a:lnTo>
                    <a:lnTo>
                      <a:pt x="73" y="73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4" y="72"/>
                    </a:lnTo>
                    <a:lnTo>
                      <a:pt x="66" y="68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57" y="70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1" y="84"/>
                    </a:lnTo>
                    <a:lnTo>
                      <a:pt x="50" y="86"/>
                    </a:lnTo>
                    <a:lnTo>
                      <a:pt x="48" y="88"/>
                    </a:lnTo>
                    <a:lnTo>
                      <a:pt x="46" y="88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6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9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7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5" y="88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5" y="73"/>
                    </a:lnTo>
                    <a:lnTo>
                      <a:pt x="9" y="72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1"/>
                    </a:lnTo>
                    <a:lnTo>
                      <a:pt x="17" y="9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1806"/>
              <p:cNvSpPr>
                <a:spLocks/>
              </p:cNvSpPr>
              <p:nvPr/>
            </p:nvSpPr>
            <p:spPr bwMode="auto">
              <a:xfrm>
                <a:off x="1302" y="1302"/>
                <a:ext cx="110" cy="102"/>
              </a:xfrm>
              <a:custGeom>
                <a:avLst/>
                <a:gdLst>
                  <a:gd name="T0" fmla="*/ 25 w 110"/>
                  <a:gd name="T1" fmla="*/ 2 h 102"/>
                  <a:gd name="T2" fmla="*/ 26 w 110"/>
                  <a:gd name="T3" fmla="*/ 4 h 102"/>
                  <a:gd name="T4" fmla="*/ 32 w 110"/>
                  <a:gd name="T5" fmla="*/ 9 h 102"/>
                  <a:gd name="T6" fmla="*/ 32 w 110"/>
                  <a:gd name="T7" fmla="*/ 14 h 102"/>
                  <a:gd name="T8" fmla="*/ 37 w 110"/>
                  <a:gd name="T9" fmla="*/ 25 h 102"/>
                  <a:gd name="T10" fmla="*/ 41 w 110"/>
                  <a:gd name="T11" fmla="*/ 18 h 102"/>
                  <a:gd name="T12" fmla="*/ 46 w 110"/>
                  <a:gd name="T13" fmla="*/ 22 h 102"/>
                  <a:gd name="T14" fmla="*/ 48 w 110"/>
                  <a:gd name="T15" fmla="*/ 27 h 102"/>
                  <a:gd name="T16" fmla="*/ 59 w 110"/>
                  <a:gd name="T17" fmla="*/ 30 h 102"/>
                  <a:gd name="T18" fmla="*/ 64 w 110"/>
                  <a:gd name="T19" fmla="*/ 38 h 102"/>
                  <a:gd name="T20" fmla="*/ 69 w 110"/>
                  <a:gd name="T21" fmla="*/ 43 h 102"/>
                  <a:gd name="T22" fmla="*/ 76 w 110"/>
                  <a:gd name="T23" fmla="*/ 45 h 102"/>
                  <a:gd name="T24" fmla="*/ 85 w 110"/>
                  <a:gd name="T25" fmla="*/ 54 h 102"/>
                  <a:gd name="T26" fmla="*/ 89 w 110"/>
                  <a:gd name="T27" fmla="*/ 66 h 102"/>
                  <a:gd name="T28" fmla="*/ 89 w 110"/>
                  <a:gd name="T29" fmla="*/ 72 h 102"/>
                  <a:gd name="T30" fmla="*/ 94 w 110"/>
                  <a:gd name="T31" fmla="*/ 70 h 102"/>
                  <a:gd name="T32" fmla="*/ 98 w 110"/>
                  <a:gd name="T33" fmla="*/ 66 h 102"/>
                  <a:gd name="T34" fmla="*/ 103 w 110"/>
                  <a:gd name="T35" fmla="*/ 72 h 102"/>
                  <a:gd name="T36" fmla="*/ 105 w 110"/>
                  <a:gd name="T37" fmla="*/ 75 h 102"/>
                  <a:gd name="T38" fmla="*/ 110 w 110"/>
                  <a:gd name="T39" fmla="*/ 79 h 102"/>
                  <a:gd name="T40" fmla="*/ 109 w 110"/>
                  <a:gd name="T41" fmla="*/ 80 h 102"/>
                  <a:gd name="T42" fmla="*/ 96 w 110"/>
                  <a:gd name="T43" fmla="*/ 91 h 102"/>
                  <a:gd name="T44" fmla="*/ 91 w 110"/>
                  <a:gd name="T45" fmla="*/ 88 h 102"/>
                  <a:gd name="T46" fmla="*/ 89 w 110"/>
                  <a:gd name="T47" fmla="*/ 88 h 102"/>
                  <a:gd name="T48" fmla="*/ 84 w 110"/>
                  <a:gd name="T49" fmla="*/ 84 h 102"/>
                  <a:gd name="T50" fmla="*/ 80 w 110"/>
                  <a:gd name="T51" fmla="*/ 82 h 102"/>
                  <a:gd name="T52" fmla="*/ 76 w 110"/>
                  <a:gd name="T53" fmla="*/ 84 h 102"/>
                  <a:gd name="T54" fmla="*/ 76 w 110"/>
                  <a:gd name="T55" fmla="*/ 79 h 102"/>
                  <a:gd name="T56" fmla="*/ 73 w 110"/>
                  <a:gd name="T57" fmla="*/ 73 h 102"/>
                  <a:gd name="T58" fmla="*/ 67 w 110"/>
                  <a:gd name="T59" fmla="*/ 73 h 102"/>
                  <a:gd name="T60" fmla="*/ 64 w 110"/>
                  <a:gd name="T61" fmla="*/ 72 h 102"/>
                  <a:gd name="T62" fmla="*/ 67 w 110"/>
                  <a:gd name="T63" fmla="*/ 66 h 102"/>
                  <a:gd name="T64" fmla="*/ 57 w 110"/>
                  <a:gd name="T65" fmla="*/ 70 h 102"/>
                  <a:gd name="T66" fmla="*/ 57 w 110"/>
                  <a:gd name="T67" fmla="*/ 77 h 102"/>
                  <a:gd name="T68" fmla="*/ 53 w 110"/>
                  <a:gd name="T69" fmla="*/ 80 h 102"/>
                  <a:gd name="T70" fmla="*/ 51 w 110"/>
                  <a:gd name="T71" fmla="*/ 84 h 102"/>
                  <a:gd name="T72" fmla="*/ 48 w 110"/>
                  <a:gd name="T73" fmla="*/ 88 h 102"/>
                  <a:gd name="T74" fmla="*/ 42 w 110"/>
                  <a:gd name="T75" fmla="*/ 93 h 102"/>
                  <a:gd name="T76" fmla="*/ 42 w 110"/>
                  <a:gd name="T77" fmla="*/ 93 h 102"/>
                  <a:gd name="T78" fmla="*/ 30 w 110"/>
                  <a:gd name="T79" fmla="*/ 102 h 102"/>
                  <a:gd name="T80" fmla="*/ 26 w 110"/>
                  <a:gd name="T81" fmla="*/ 102 h 102"/>
                  <a:gd name="T82" fmla="*/ 25 w 110"/>
                  <a:gd name="T83" fmla="*/ 86 h 102"/>
                  <a:gd name="T84" fmla="*/ 23 w 110"/>
                  <a:gd name="T85" fmla="*/ 77 h 102"/>
                  <a:gd name="T86" fmla="*/ 21 w 110"/>
                  <a:gd name="T87" fmla="*/ 82 h 102"/>
                  <a:gd name="T88" fmla="*/ 17 w 110"/>
                  <a:gd name="T89" fmla="*/ 84 h 102"/>
                  <a:gd name="T90" fmla="*/ 12 w 110"/>
                  <a:gd name="T91" fmla="*/ 84 h 102"/>
                  <a:gd name="T92" fmla="*/ 5 w 110"/>
                  <a:gd name="T93" fmla="*/ 88 h 102"/>
                  <a:gd name="T94" fmla="*/ 0 w 110"/>
                  <a:gd name="T95" fmla="*/ 86 h 102"/>
                  <a:gd name="T96" fmla="*/ 1 w 110"/>
                  <a:gd name="T97" fmla="*/ 75 h 102"/>
                  <a:gd name="T98" fmla="*/ 9 w 110"/>
                  <a:gd name="T99" fmla="*/ 72 h 102"/>
                  <a:gd name="T100" fmla="*/ 14 w 110"/>
                  <a:gd name="T101" fmla="*/ 63 h 102"/>
                  <a:gd name="T102" fmla="*/ 17 w 110"/>
                  <a:gd name="T103" fmla="*/ 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102">
                    <a:moveTo>
                      <a:pt x="21" y="5"/>
                    </a:moveTo>
                    <a:lnTo>
                      <a:pt x="25" y="2"/>
                    </a:lnTo>
                    <a:lnTo>
                      <a:pt x="25" y="0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2" y="9"/>
                    </a:lnTo>
                    <a:lnTo>
                      <a:pt x="34" y="13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9" y="30"/>
                    </a:lnTo>
                    <a:lnTo>
                      <a:pt x="60" y="34"/>
                    </a:lnTo>
                    <a:lnTo>
                      <a:pt x="64" y="38"/>
                    </a:lnTo>
                    <a:lnTo>
                      <a:pt x="67" y="39"/>
                    </a:lnTo>
                    <a:lnTo>
                      <a:pt x="69" y="4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82" y="48"/>
                    </a:lnTo>
                    <a:lnTo>
                      <a:pt x="85" y="54"/>
                    </a:lnTo>
                    <a:lnTo>
                      <a:pt x="87" y="63"/>
                    </a:lnTo>
                    <a:lnTo>
                      <a:pt x="89" y="66"/>
                    </a:lnTo>
                    <a:lnTo>
                      <a:pt x="87" y="70"/>
                    </a:lnTo>
                    <a:lnTo>
                      <a:pt x="89" y="72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8" y="66"/>
                    </a:lnTo>
                    <a:lnTo>
                      <a:pt x="101" y="68"/>
                    </a:lnTo>
                    <a:lnTo>
                      <a:pt x="103" y="72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0" y="79"/>
                    </a:lnTo>
                    <a:lnTo>
                      <a:pt x="110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2" y="89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5" y="80"/>
                    </a:lnTo>
                    <a:lnTo>
                      <a:pt x="76" y="79"/>
                    </a:lnTo>
                    <a:lnTo>
                      <a:pt x="76" y="75"/>
                    </a:lnTo>
                    <a:lnTo>
                      <a:pt x="73" y="73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4" y="72"/>
                    </a:lnTo>
                    <a:lnTo>
                      <a:pt x="66" y="68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57" y="70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1" y="84"/>
                    </a:lnTo>
                    <a:lnTo>
                      <a:pt x="50" y="86"/>
                    </a:lnTo>
                    <a:lnTo>
                      <a:pt x="48" y="88"/>
                    </a:lnTo>
                    <a:lnTo>
                      <a:pt x="46" y="88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6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9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7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5" y="88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5" y="73"/>
                    </a:lnTo>
                    <a:lnTo>
                      <a:pt x="9" y="72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1"/>
                    </a:lnTo>
                    <a:lnTo>
                      <a:pt x="17" y="9"/>
                    </a:lnTo>
                    <a:lnTo>
                      <a:pt x="21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1807"/>
              <p:cNvSpPr>
                <a:spLocks/>
              </p:cNvSpPr>
              <p:nvPr/>
            </p:nvSpPr>
            <p:spPr bwMode="auto">
              <a:xfrm>
                <a:off x="1459" y="1204"/>
                <a:ext cx="35" cy="46"/>
              </a:xfrm>
              <a:custGeom>
                <a:avLst/>
                <a:gdLst>
                  <a:gd name="T0" fmla="*/ 16 w 35"/>
                  <a:gd name="T1" fmla="*/ 0 h 46"/>
                  <a:gd name="T2" fmla="*/ 16 w 35"/>
                  <a:gd name="T3" fmla="*/ 0 h 46"/>
                  <a:gd name="T4" fmla="*/ 18 w 35"/>
                  <a:gd name="T5" fmla="*/ 0 h 46"/>
                  <a:gd name="T6" fmla="*/ 19 w 35"/>
                  <a:gd name="T7" fmla="*/ 2 h 46"/>
                  <a:gd name="T8" fmla="*/ 21 w 35"/>
                  <a:gd name="T9" fmla="*/ 0 h 46"/>
                  <a:gd name="T10" fmla="*/ 25 w 35"/>
                  <a:gd name="T11" fmla="*/ 0 h 46"/>
                  <a:gd name="T12" fmla="*/ 27 w 35"/>
                  <a:gd name="T13" fmla="*/ 3 h 46"/>
                  <a:gd name="T14" fmla="*/ 28 w 35"/>
                  <a:gd name="T15" fmla="*/ 5 h 46"/>
                  <a:gd name="T16" fmla="*/ 32 w 35"/>
                  <a:gd name="T17" fmla="*/ 3 h 46"/>
                  <a:gd name="T18" fmla="*/ 35 w 35"/>
                  <a:gd name="T19" fmla="*/ 9 h 46"/>
                  <a:gd name="T20" fmla="*/ 35 w 35"/>
                  <a:gd name="T21" fmla="*/ 34 h 46"/>
                  <a:gd name="T22" fmla="*/ 27 w 35"/>
                  <a:gd name="T23" fmla="*/ 43 h 46"/>
                  <a:gd name="T24" fmla="*/ 10 w 35"/>
                  <a:gd name="T25" fmla="*/ 46 h 46"/>
                  <a:gd name="T26" fmla="*/ 9 w 35"/>
                  <a:gd name="T27" fmla="*/ 45 h 46"/>
                  <a:gd name="T28" fmla="*/ 5 w 35"/>
                  <a:gd name="T29" fmla="*/ 45 h 46"/>
                  <a:gd name="T30" fmla="*/ 2 w 35"/>
                  <a:gd name="T31" fmla="*/ 37 h 46"/>
                  <a:gd name="T32" fmla="*/ 0 w 35"/>
                  <a:gd name="T33" fmla="*/ 20 h 46"/>
                  <a:gd name="T34" fmla="*/ 9 w 35"/>
                  <a:gd name="T35" fmla="*/ 3 h 46"/>
                  <a:gd name="T36" fmla="*/ 12 w 35"/>
                  <a:gd name="T37" fmla="*/ 2 h 46"/>
                  <a:gd name="T38" fmla="*/ 16 w 35"/>
                  <a:gd name="T3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6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5" y="9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2" y="37"/>
                    </a:lnTo>
                    <a:lnTo>
                      <a:pt x="0" y="20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1808"/>
              <p:cNvSpPr>
                <a:spLocks/>
              </p:cNvSpPr>
              <p:nvPr/>
            </p:nvSpPr>
            <p:spPr bwMode="auto">
              <a:xfrm>
                <a:off x="1459" y="1204"/>
                <a:ext cx="35" cy="46"/>
              </a:xfrm>
              <a:custGeom>
                <a:avLst/>
                <a:gdLst>
                  <a:gd name="T0" fmla="*/ 16 w 35"/>
                  <a:gd name="T1" fmla="*/ 0 h 46"/>
                  <a:gd name="T2" fmla="*/ 16 w 35"/>
                  <a:gd name="T3" fmla="*/ 0 h 46"/>
                  <a:gd name="T4" fmla="*/ 18 w 35"/>
                  <a:gd name="T5" fmla="*/ 0 h 46"/>
                  <a:gd name="T6" fmla="*/ 19 w 35"/>
                  <a:gd name="T7" fmla="*/ 2 h 46"/>
                  <a:gd name="T8" fmla="*/ 21 w 35"/>
                  <a:gd name="T9" fmla="*/ 0 h 46"/>
                  <a:gd name="T10" fmla="*/ 25 w 35"/>
                  <a:gd name="T11" fmla="*/ 0 h 46"/>
                  <a:gd name="T12" fmla="*/ 27 w 35"/>
                  <a:gd name="T13" fmla="*/ 3 h 46"/>
                  <a:gd name="T14" fmla="*/ 28 w 35"/>
                  <a:gd name="T15" fmla="*/ 5 h 46"/>
                  <a:gd name="T16" fmla="*/ 32 w 35"/>
                  <a:gd name="T17" fmla="*/ 3 h 46"/>
                  <a:gd name="T18" fmla="*/ 35 w 35"/>
                  <a:gd name="T19" fmla="*/ 9 h 46"/>
                  <a:gd name="T20" fmla="*/ 35 w 35"/>
                  <a:gd name="T21" fmla="*/ 34 h 46"/>
                  <a:gd name="T22" fmla="*/ 27 w 35"/>
                  <a:gd name="T23" fmla="*/ 43 h 46"/>
                  <a:gd name="T24" fmla="*/ 10 w 35"/>
                  <a:gd name="T25" fmla="*/ 46 h 46"/>
                  <a:gd name="T26" fmla="*/ 9 w 35"/>
                  <a:gd name="T27" fmla="*/ 45 h 46"/>
                  <a:gd name="T28" fmla="*/ 5 w 35"/>
                  <a:gd name="T29" fmla="*/ 45 h 46"/>
                  <a:gd name="T30" fmla="*/ 2 w 35"/>
                  <a:gd name="T31" fmla="*/ 37 h 46"/>
                  <a:gd name="T32" fmla="*/ 0 w 35"/>
                  <a:gd name="T33" fmla="*/ 20 h 46"/>
                  <a:gd name="T34" fmla="*/ 9 w 35"/>
                  <a:gd name="T35" fmla="*/ 3 h 46"/>
                  <a:gd name="T36" fmla="*/ 12 w 35"/>
                  <a:gd name="T37" fmla="*/ 2 h 46"/>
                  <a:gd name="T38" fmla="*/ 16 w 35"/>
                  <a:gd name="T3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6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5" y="9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2" y="37"/>
                    </a:lnTo>
                    <a:lnTo>
                      <a:pt x="0" y="20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1809"/>
              <p:cNvSpPr>
                <a:spLocks/>
              </p:cNvSpPr>
              <p:nvPr/>
            </p:nvSpPr>
            <p:spPr bwMode="auto">
              <a:xfrm>
                <a:off x="1500" y="1211"/>
                <a:ext cx="19" cy="18"/>
              </a:xfrm>
              <a:custGeom>
                <a:avLst/>
                <a:gdLst>
                  <a:gd name="T0" fmla="*/ 0 w 19"/>
                  <a:gd name="T1" fmla="*/ 5 h 18"/>
                  <a:gd name="T2" fmla="*/ 2 w 19"/>
                  <a:gd name="T3" fmla="*/ 4 h 18"/>
                  <a:gd name="T4" fmla="*/ 3 w 19"/>
                  <a:gd name="T5" fmla="*/ 4 h 18"/>
                  <a:gd name="T6" fmla="*/ 7 w 19"/>
                  <a:gd name="T7" fmla="*/ 0 h 18"/>
                  <a:gd name="T8" fmla="*/ 7 w 19"/>
                  <a:gd name="T9" fmla="*/ 4 h 18"/>
                  <a:gd name="T10" fmla="*/ 18 w 19"/>
                  <a:gd name="T11" fmla="*/ 7 h 18"/>
                  <a:gd name="T12" fmla="*/ 19 w 19"/>
                  <a:gd name="T13" fmla="*/ 14 h 18"/>
                  <a:gd name="T14" fmla="*/ 16 w 19"/>
                  <a:gd name="T15" fmla="*/ 18 h 18"/>
                  <a:gd name="T16" fmla="*/ 11 w 19"/>
                  <a:gd name="T17" fmla="*/ 16 h 18"/>
                  <a:gd name="T18" fmla="*/ 5 w 19"/>
                  <a:gd name="T19" fmla="*/ 16 h 18"/>
                  <a:gd name="T20" fmla="*/ 0 w 19"/>
                  <a:gd name="T21" fmla="*/ 11 h 18"/>
                  <a:gd name="T22" fmla="*/ 0 w 19"/>
                  <a:gd name="T2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8">
                    <a:moveTo>
                      <a:pt x="0" y="5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8" y="7"/>
                    </a:lnTo>
                    <a:lnTo>
                      <a:pt x="19" y="14"/>
                    </a:lnTo>
                    <a:lnTo>
                      <a:pt x="16" y="18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1810"/>
              <p:cNvSpPr>
                <a:spLocks/>
              </p:cNvSpPr>
              <p:nvPr/>
            </p:nvSpPr>
            <p:spPr bwMode="auto">
              <a:xfrm>
                <a:off x="1500" y="1211"/>
                <a:ext cx="19" cy="18"/>
              </a:xfrm>
              <a:custGeom>
                <a:avLst/>
                <a:gdLst>
                  <a:gd name="T0" fmla="*/ 0 w 19"/>
                  <a:gd name="T1" fmla="*/ 5 h 18"/>
                  <a:gd name="T2" fmla="*/ 2 w 19"/>
                  <a:gd name="T3" fmla="*/ 4 h 18"/>
                  <a:gd name="T4" fmla="*/ 3 w 19"/>
                  <a:gd name="T5" fmla="*/ 4 h 18"/>
                  <a:gd name="T6" fmla="*/ 7 w 19"/>
                  <a:gd name="T7" fmla="*/ 0 h 18"/>
                  <a:gd name="T8" fmla="*/ 7 w 19"/>
                  <a:gd name="T9" fmla="*/ 4 h 18"/>
                  <a:gd name="T10" fmla="*/ 18 w 19"/>
                  <a:gd name="T11" fmla="*/ 7 h 18"/>
                  <a:gd name="T12" fmla="*/ 19 w 19"/>
                  <a:gd name="T13" fmla="*/ 14 h 18"/>
                  <a:gd name="T14" fmla="*/ 16 w 19"/>
                  <a:gd name="T15" fmla="*/ 18 h 18"/>
                  <a:gd name="T16" fmla="*/ 11 w 19"/>
                  <a:gd name="T17" fmla="*/ 16 h 18"/>
                  <a:gd name="T18" fmla="*/ 5 w 19"/>
                  <a:gd name="T19" fmla="*/ 16 h 18"/>
                  <a:gd name="T20" fmla="*/ 0 w 19"/>
                  <a:gd name="T21" fmla="*/ 11 h 18"/>
                  <a:gd name="T22" fmla="*/ 0 w 19"/>
                  <a:gd name="T2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8">
                    <a:moveTo>
                      <a:pt x="0" y="5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8" y="7"/>
                    </a:lnTo>
                    <a:lnTo>
                      <a:pt x="19" y="14"/>
                    </a:lnTo>
                    <a:lnTo>
                      <a:pt x="16" y="18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1811"/>
              <p:cNvSpPr>
                <a:spLocks/>
              </p:cNvSpPr>
              <p:nvPr/>
            </p:nvSpPr>
            <p:spPr bwMode="auto">
              <a:xfrm>
                <a:off x="1425" y="1157"/>
                <a:ext cx="18" cy="22"/>
              </a:xfrm>
              <a:custGeom>
                <a:avLst/>
                <a:gdLst>
                  <a:gd name="T0" fmla="*/ 14 w 18"/>
                  <a:gd name="T1" fmla="*/ 9 h 22"/>
                  <a:gd name="T2" fmla="*/ 11 w 18"/>
                  <a:gd name="T3" fmla="*/ 18 h 22"/>
                  <a:gd name="T4" fmla="*/ 7 w 18"/>
                  <a:gd name="T5" fmla="*/ 20 h 22"/>
                  <a:gd name="T6" fmla="*/ 0 w 18"/>
                  <a:gd name="T7" fmla="*/ 22 h 22"/>
                  <a:gd name="T8" fmla="*/ 0 w 18"/>
                  <a:gd name="T9" fmla="*/ 18 h 22"/>
                  <a:gd name="T10" fmla="*/ 3 w 18"/>
                  <a:gd name="T11" fmla="*/ 13 h 22"/>
                  <a:gd name="T12" fmla="*/ 7 w 18"/>
                  <a:gd name="T13" fmla="*/ 11 h 22"/>
                  <a:gd name="T14" fmla="*/ 12 w 18"/>
                  <a:gd name="T15" fmla="*/ 0 h 22"/>
                  <a:gd name="T16" fmla="*/ 16 w 18"/>
                  <a:gd name="T17" fmla="*/ 0 h 22"/>
                  <a:gd name="T18" fmla="*/ 18 w 18"/>
                  <a:gd name="T19" fmla="*/ 0 h 22"/>
                  <a:gd name="T20" fmla="*/ 18 w 18"/>
                  <a:gd name="T21" fmla="*/ 6 h 22"/>
                  <a:gd name="T22" fmla="*/ 18 w 18"/>
                  <a:gd name="T23" fmla="*/ 8 h 22"/>
                  <a:gd name="T24" fmla="*/ 16 w 18"/>
                  <a:gd name="T25" fmla="*/ 8 h 22"/>
                  <a:gd name="T26" fmla="*/ 14 w 18"/>
                  <a:gd name="T2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2">
                    <a:moveTo>
                      <a:pt x="14" y="9"/>
                    </a:moveTo>
                    <a:lnTo>
                      <a:pt x="11" y="18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7" y="1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1812"/>
              <p:cNvSpPr>
                <a:spLocks/>
              </p:cNvSpPr>
              <p:nvPr/>
            </p:nvSpPr>
            <p:spPr bwMode="auto">
              <a:xfrm>
                <a:off x="1425" y="1157"/>
                <a:ext cx="18" cy="22"/>
              </a:xfrm>
              <a:custGeom>
                <a:avLst/>
                <a:gdLst>
                  <a:gd name="T0" fmla="*/ 14 w 18"/>
                  <a:gd name="T1" fmla="*/ 9 h 22"/>
                  <a:gd name="T2" fmla="*/ 11 w 18"/>
                  <a:gd name="T3" fmla="*/ 18 h 22"/>
                  <a:gd name="T4" fmla="*/ 7 w 18"/>
                  <a:gd name="T5" fmla="*/ 20 h 22"/>
                  <a:gd name="T6" fmla="*/ 0 w 18"/>
                  <a:gd name="T7" fmla="*/ 22 h 22"/>
                  <a:gd name="T8" fmla="*/ 0 w 18"/>
                  <a:gd name="T9" fmla="*/ 18 h 22"/>
                  <a:gd name="T10" fmla="*/ 3 w 18"/>
                  <a:gd name="T11" fmla="*/ 13 h 22"/>
                  <a:gd name="T12" fmla="*/ 7 w 18"/>
                  <a:gd name="T13" fmla="*/ 11 h 22"/>
                  <a:gd name="T14" fmla="*/ 12 w 18"/>
                  <a:gd name="T15" fmla="*/ 0 h 22"/>
                  <a:gd name="T16" fmla="*/ 16 w 18"/>
                  <a:gd name="T17" fmla="*/ 0 h 22"/>
                  <a:gd name="T18" fmla="*/ 18 w 18"/>
                  <a:gd name="T19" fmla="*/ 0 h 22"/>
                  <a:gd name="T20" fmla="*/ 18 w 18"/>
                  <a:gd name="T21" fmla="*/ 6 h 22"/>
                  <a:gd name="T22" fmla="*/ 18 w 18"/>
                  <a:gd name="T23" fmla="*/ 8 h 22"/>
                  <a:gd name="T24" fmla="*/ 16 w 18"/>
                  <a:gd name="T25" fmla="*/ 8 h 22"/>
                  <a:gd name="T26" fmla="*/ 14 w 18"/>
                  <a:gd name="T2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2">
                    <a:moveTo>
                      <a:pt x="14" y="9"/>
                    </a:moveTo>
                    <a:lnTo>
                      <a:pt x="11" y="18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7" y="1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1813"/>
              <p:cNvSpPr>
                <a:spLocks/>
              </p:cNvSpPr>
              <p:nvPr/>
            </p:nvSpPr>
            <p:spPr bwMode="auto">
              <a:xfrm>
                <a:off x="1409" y="1138"/>
                <a:ext cx="16" cy="14"/>
              </a:xfrm>
              <a:custGeom>
                <a:avLst/>
                <a:gdLst>
                  <a:gd name="T0" fmla="*/ 3 w 16"/>
                  <a:gd name="T1" fmla="*/ 0 h 14"/>
                  <a:gd name="T2" fmla="*/ 5 w 16"/>
                  <a:gd name="T3" fmla="*/ 2 h 14"/>
                  <a:gd name="T4" fmla="*/ 7 w 16"/>
                  <a:gd name="T5" fmla="*/ 2 h 14"/>
                  <a:gd name="T6" fmla="*/ 9 w 16"/>
                  <a:gd name="T7" fmla="*/ 3 h 14"/>
                  <a:gd name="T8" fmla="*/ 10 w 16"/>
                  <a:gd name="T9" fmla="*/ 0 h 14"/>
                  <a:gd name="T10" fmla="*/ 12 w 16"/>
                  <a:gd name="T11" fmla="*/ 0 h 14"/>
                  <a:gd name="T12" fmla="*/ 14 w 16"/>
                  <a:gd name="T13" fmla="*/ 0 h 14"/>
                  <a:gd name="T14" fmla="*/ 16 w 16"/>
                  <a:gd name="T15" fmla="*/ 2 h 14"/>
                  <a:gd name="T16" fmla="*/ 16 w 16"/>
                  <a:gd name="T17" fmla="*/ 7 h 14"/>
                  <a:gd name="T18" fmla="*/ 9 w 16"/>
                  <a:gd name="T19" fmla="*/ 9 h 14"/>
                  <a:gd name="T20" fmla="*/ 7 w 16"/>
                  <a:gd name="T21" fmla="*/ 7 h 14"/>
                  <a:gd name="T22" fmla="*/ 7 w 16"/>
                  <a:gd name="T23" fmla="*/ 14 h 14"/>
                  <a:gd name="T24" fmla="*/ 2 w 16"/>
                  <a:gd name="T25" fmla="*/ 7 h 14"/>
                  <a:gd name="T26" fmla="*/ 0 w 16"/>
                  <a:gd name="T27" fmla="*/ 0 h 14"/>
                  <a:gd name="T28" fmla="*/ 3 w 16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1814"/>
              <p:cNvSpPr>
                <a:spLocks/>
              </p:cNvSpPr>
              <p:nvPr/>
            </p:nvSpPr>
            <p:spPr bwMode="auto">
              <a:xfrm>
                <a:off x="1409" y="1138"/>
                <a:ext cx="16" cy="14"/>
              </a:xfrm>
              <a:custGeom>
                <a:avLst/>
                <a:gdLst>
                  <a:gd name="T0" fmla="*/ 3 w 16"/>
                  <a:gd name="T1" fmla="*/ 0 h 14"/>
                  <a:gd name="T2" fmla="*/ 5 w 16"/>
                  <a:gd name="T3" fmla="*/ 2 h 14"/>
                  <a:gd name="T4" fmla="*/ 7 w 16"/>
                  <a:gd name="T5" fmla="*/ 2 h 14"/>
                  <a:gd name="T6" fmla="*/ 9 w 16"/>
                  <a:gd name="T7" fmla="*/ 3 h 14"/>
                  <a:gd name="T8" fmla="*/ 10 w 16"/>
                  <a:gd name="T9" fmla="*/ 0 h 14"/>
                  <a:gd name="T10" fmla="*/ 12 w 16"/>
                  <a:gd name="T11" fmla="*/ 0 h 14"/>
                  <a:gd name="T12" fmla="*/ 14 w 16"/>
                  <a:gd name="T13" fmla="*/ 0 h 14"/>
                  <a:gd name="T14" fmla="*/ 16 w 16"/>
                  <a:gd name="T15" fmla="*/ 2 h 14"/>
                  <a:gd name="T16" fmla="*/ 16 w 16"/>
                  <a:gd name="T17" fmla="*/ 7 h 14"/>
                  <a:gd name="T18" fmla="*/ 9 w 16"/>
                  <a:gd name="T19" fmla="*/ 9 h 14"/>
                  <a:gd name="T20" fmla="*/ 7 w 16"/>
                  <a:gd name="T21" fmla="*/ 7 h 14"/>
                  <a:gd name="T22" fmla="*/ 7 w 16"/>
                  <a:gd name="T23" fmla="*/ 14 h 14"/>
                  <a:gd name="T24" fmla="*/ 2 w 16"/>
                  <a:gd name="T25" fmla="*/ 7 h 14"/>
                  <a:gd name="T26" fmla="*/ 0 w 16"/>
                  <a:gd name="T27" fmla="*/ 0 h 14"/>
                  <a:gd name="T28" fmla="*/ 3 w 16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1815"/>
              <p:cNvSpPr>
                <a:spLocks/>
              </p:cNvSpPr>
              <p:nvPr/>
            </p:nvSpPr>
            <p:spPr bwMode="auto">
              <a:xfrm>
                <a:off x="1439" y="1393"/>
                <a:ext cx="16" cy="14"/>
              </a:xfrm>
              <a:custGeom>
                <a:avLst/>
                <a:gdLst>
                  <a:gd name="T0" fmla="*/ 2 w 16"/>
                  <a:gd name="T1" fmla="*/ 4 h 14"/>
                  <a:gd name="T2" fmla="*/ 0 w 16"/>
                  <a:gd name="T3" fmla="*/ 4 h 14"/>
                  <a:gd name="T4" fmla="*/ 2 w 16"/>
                  <a:gd name="T5" fmla="*/ 2 h 14"/>
                  <a:gd name="T6" fmla="*/ 5 w 16"/>
                  <a:gd name="T7" fmla="*/ 0 h 14"/>
                  <a:gd name="T8" fmla="*/ 9 w 16"/>
                  <a:gd name="T9" fmla="*/ 0 h 14"/>
                  <a:gd name="T10" fmla="*/ 11 w 16"/>
                  <a:gd name="T11" fmla="*/ 2 h 14"/>
                  <a:gd name="T12" fmla="*/ 13 w 16"/>
                  <a:gd name="T13" fmla="*/ 2 h 14"/>
                  <a:gd name="T14" fmla="*/ 16 w 16"/>
                  <a:gd name="T15" fmla="*/ 6 h 14"/>
                  <a:gd name="T16" fmla="*/ 16 w 16"/>
                  <a:gd name="T17" fmla="*/ 9 h 14"/>
                  <a:gd name="T18" fmla="*/ 13 w 16"/>
                  <a:gd name="T19" fmla="*/ 14 h 14"/>
                  <a:gd name="T20" fmla="*/ 2 w 16"/>
                  <a:gd name="T2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1816"/>
              <p:cNvSpPr>
                <a:spLocks/>
              </p:cNvSpPr>
              <p:nvPr/>
            </p:nvSpPr>
            <p:spPr bwMode="auto">
              <a:xfrm>
                <a:off x="1439" y="1393"/>
                <a:ext cx="16" cy="14"/>
              </a:xfrm>
              <a:custGeom>
                <a:avLst/>
                <a:gdLst>
                  <a:gd name="T0" fmla="*/ 2 w 16"/>
                  <a:gd name="T1" fmla="*/ 4 h 14"/>
                  <a:gd name="T2" fmla="*/ 0 w 16"/>
                  <a:gd name="T3" fmla="*/ 4 h 14"/>
                  <a:gd name="T4" fmla="*/ 2 w 16"/>
                  <a:gd name="T5" fmla="*/ 2 h 14"/>
                  <a:gd name="T6" fmla="*/ 5 w 16"/>
                  <a:gd name="T7" fmla="*/ 0 h 14"/>
                  <a:gd name="T8" fmla="*/ 9 w 16"/>
                  <a:gd name="T9" fmla="*/ 0 h 14"/>
                  <a:gd name="T10" fmla="*/ 11 w 16"/>
                  <a:gd name="T11" fmla="*/ 2 h 14"/>
                  <a:gd name="T12" fmla="*/ 13 w 16"/>
                  <a:gd name="T13" fmla="*/ 2 h 14"/>
                  <a:gd name="T14" fmla="*/ 16 w 16"/>
                  <a:gd name="T15" fmla="*/ 6 h 14"/>
                  <a:gd name="T16" fmla="*/ 16 w 16"/>
                  <a:gd name="T17" fmla="*/ 9 h 14"/>
                  <a:gd name="T18" fmla="*/ 13 w 16"/>
                  <a:gd name="T19" fmla="*/ 14 h 14"/>
                  <a:gd name="T20" fmla="*/ 2 w 16"/>
                  <a:gd name="T2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1817"/>
              <p:cNvSpPr>
                <a:spLocks/>
              </p:cNvSpPr>
              <p:nvPr/>
            </p:nvSpPr>
            <p:spPr bwMode="auto">
              <a:xfrm>
                <a:off x="1457" y="1386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11 w 12"/>
                  <a:gd name="T3" fmla="*/ 4 h 9"/>
                  <a:gd name="T4" fmla="*/ 12 w 12"/>
                  <a:gd name="T5" fmla="*/ 5 h 9"/>
                  <a:gd name="T6" fmla="*/ 12 w 12"/>
                  <a:gd name="T7" fmla="*/ 9 h 9"/>
                  <a:gd name="T8" fmla="*/ 9 w 12"/>
                  <a:gd name="T9" fmla="*/ 9 h 9"/>
                  <a:gd name="T10" fmla="*/ 2 w 12"/>
                  <a:gd name="T11" fmla="*/ 5 h 9"/>
                  <a:gd name="T12" fmla="*/ 0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1" y="4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1818"/>
              <p:cNvSpPr>
                <a:spLocks/>
              </p:cNvSpPr>
              <p:nvPr/>
            </p:nvSpPr>
            <p:spPr bwMode="auto">
              <a:xfrm>
                <a:off x="1457" y="1386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11 w 12"/>
                  <a:gd name="T3" fmla="*/ 4 h 9"/>
                  <a:gd name="T4" fmla="*/ 12 w 12"/>
                  <a:gd name="T5" fmla="*/ 5 h 9"/>
                  <a:gd name="T6" fmla="*/ 12 w 12"/>
                  <a:gd name="T7" fmla="*/ 9 h 9"/>
                  <a:gd name="T8" fmla="*/ 9 w 12"/>
                  <a:gd name="T9" fmla="*/ 9 h 9"/>
                  <a:gd name="T10" fmla="*/ 2 w 12"/>
                  <a:gd name="T11" fmla="*/ 5 h 9"/>
                  <a:gd name="T12" fmla="*/ 0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1" y="4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1819"/>
              <p:cNvSpPr>
                <a:spLocks/>
              </p:cNvSpPr>
              <p:nvPr/>
            </p:nvSpPr>
            <p:spPr bwMode="auto">
              <a:xfrm>
                <a:off x="1402" y="936"/>
                <a:ext cx="76" cy="55"/>
              </a:xfrm>
              <a:custGeom>
                <a:avLst/>
                <a:gdLst>
                  <a:gd name="T0" fmla="*/ 32 w 76"/>
                  <a:gd name="T1" fmla="*/ 7 h 55"/>
                  <a:gd name="T2" fmla="*/ 37 w 76"/>
                  <a:gd name="T3" fmla="*/ 5 h 55"/>
                  <a:gd name="T4" fmla="*/ 42 w 76"/>
                  <a:gd name="T5" fmla="*/ 5 h 55"/>
                  <a:gd name="T6" fmla="*/ 57 w 76"/>
                  <a:gd name="T7" fmla="*/ 14 h 55"/>
                  <a:gd name="T8" fmla="*/ 59 w 76"/>
                  <a:gd name="T9" fmla="*/ 18 h 55"/>
                  <a:gd name="T10" fmla="*/ 60 w 76"/>
                  <a:gd name="T11" fmla="*/ 21 h 55"/>
                  <a:gd name="T12" fmla="*/ 62 w 76"/>
                  <a:gd name="T13" fmla="*/ 25 h 55"/>
                  <a:gd name="T14" fmla="*/ 66 w 76"/>
                  <a:gd name="T15" fmla="*/ 27 h 55"/>
                  <a:gd name="T16" fmla="*/ 73 w 76"/>
                  <a:gd name="T17" fmla="*/ 39 h 55"/>
                  <a:gd name="T18" fmla="*/ 73 w 76"/>
                  <a:gd name="T19" fmla="*/ 41 h 55"/>
                  <a:gd name="T20" fmla="*/ 73 w 76"/>
                  <a:gd name="T21" fmla="*/ 45 h 55"/>
                  <a:gd name="T22" fmla="*/ 76 w 76"/>
                  <a:gd name="T23" fmla="*/ 46 h 55"/>
                  <a:gd name="T24" fmla="*/ 73 w 76"/>
                  <a:gd name="T25" fmla="*/ 52 h 55"/>
                  <a:gd name="T26" fmla="*/ 62 w 76"/>
                  <a:gd name="T27" fmla="*/ 50 h 55"/>
                  <a:gd name="T28" fmla="*/ 53 w 76"/>
                  <a:gd name="T29" fmla="*/ 48 h 55"/>
                  <a:gd name="T30" fmla="*/ 42 w 76"/>
                  <a:gd name="T31" fmla="*/ 46 h 55"/>
                  <a:gd name="T32" fmla="*/ 30 w 76"/>
                  <a:gd name="T33" fmla="*/ 54 h 55"/>
                  <a:gd name="T34" fmla="*/ 25 w 76"/>
                  <a:gd name="T35" fmla="*/ 55 h 55"/>
                  <a:gd name="T36" fmla="*/ 14 w 76"/>
                  <a:gd name="T37" fmla="*/ 50 h 55"/>
                  <a:gd name="T38" fmla="*/ 10 w 76"/>
                  <a:gd name="T39" fmla="*/ 30 h 55"/>
                  <a:gd name="T40" fmla="*/ 1 w 76"/>
                  <a:gd name="T41" fmla="*/ 27 h 55"/>
                  <a:gd name="T42" fmla="*/ 0 w 76"/>
                  <a:gd name="T43" fmla="*/ 21 h 55"/>
                  <a:gd name="T44" fmla="*/ 0 w 76"/>
                  <a:gd name="T45" fmla="*/ 16 h 55"/>
                  <a:gd name="T46" fmla="*/ 1 w 76"/>
                  <a:gd name="T47" fmla="*/ 14 h 55"/>
                  <a:gd name="T48" fmla="*/ 1 w 76"/>
                  <a:gd name="T49" fmla="*/ 7 h 55"/>
                  <a:gd name="T50" fmla="*/ 3 w 76"/>
                  <a:gd name="T51" fmla="*/ 2 h 55"/>
                  <a:gd name="T52" fmla="*/ 7 w 76"/>
                  <a:gd name="T53" fmla="*/ 0 h 55"/>
                  <a:gd name="T54" fmla="*/ 10 w 76"/>
                  <a:gd name="T55" fmla="*/ 4 h 55"/>
                  <a:gd name="T56" fmla="*/ 14 w 76"/>
                  <a:gd name="T57" fmla="*/ 4 h 55"/>
                  <a:gd name="T58" fmla="*/ 28 w 76"/>
                  <a:gd name="T59" fmla="*/ 7 h 55"/>
                  <a:gd name="T60" fmla="*/ 32 w 76"/>
                  <a:gd name="T61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55">
                    <a:moveTo>
                      <a:pt x="32" y="7"/>
                    </a:moveTo>
                    <a:lnTo>
                      <a:pt x="37" y="5"/>
                    </a:lnTo>
                    <a:lnTo>
                      <a:pt x="42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2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6" y="46"/>
                    </a:lnTo>
                    <a:lnTo>
                      <a:pt x="73" y="52"/>
                    </a:lnTo>
                    <a:lnTo>
                      <a:pt x="62" y="50"/>
                    </a:lnTo>
                    <a:lnTo>
                      <a:pt x="53" y="48"/>
                    </a:lnTo>
                    <a:lnTo>
                      <a:pt x="42" y="46"/>
                    </a:lnTo>
                    <a:lnTo>
                      <a:pt x="30" y="54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0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7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28" y="7"/>
                    </a:lnTo>
                    <a:lnTo>
                      <a:pt x="32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1820"/>
              <p:cNvSpPr>
                <a:spLocks/>
              </p:cNvSpPr>
              <p:nvPr/>
            </p:nvSpPr>
            <p:spPr bwMode="auto">
              <a:xfrm>
                <a:off x="1402" y="936"/>
                <a:ext cx="76" cy="55"/>
              </a:xfrm>
              <a:custGeom>
                <a:avLst/>
                <a:gdLst>
                  <a:gd name="T0" fmla="*/ 32 w 76"/>
                  <a:gd name="T1" fmla="*/ 7 h 55"/>
                  <a:gd name="T2" fmla="*/ 37 w 76"/>
                  <a:gd name="T3" fmla="*/ 5 h 55"/>
                  <a:gd name="T4" fmla="*/ 42 w 76"/>
                  <a:gd name="T5" fmla="*/ 5 h 55"/>
                  <a:gd name="T6" fmla="*/ 57 w 76"/>
                  <a:gd name="T7" fmla="*/ 14 h 55"/>
                  <a:gd name="T8" fmla="*/ 59 w 76"/>
                  <a:gd name="T9" fmla="*/ 18 h 55"/>
                  <a:gd name="T10" fmla="*/ 60 w 76"/>
                  <a:gd name="T11" fmla="*/ 21 h 55"/>
                  <a:gd name="T12" fmla="*/ 62 w 76"/>
                  <a:gd name="T13" fmla="*/ 25 h 55"/>
                  <a:gd name="T14" fmla="*/ 66 w 76"/>
                  <a:gd name="T15" fmla="*/ 27 h 55"/>
                  <a:gd name="T16" fmla="*/ 73 w 76"/>
                  <a:gd name="T17" fmla="*/ 39 h 55"/>
                  <a:gd name="T18" fmla="*/ 73 w 76"/>
                  <a:gd name="T19" fmla="*/ 41 h 55"/>
                  <a:gd name="T20" fmla="*/ 73 w 76"/>
                  <a:gd name="T21" fmla="*/ 45 h 55"/>
                  <a:gd name="T22" fmla="*/ 76 w 76"/>
                  <a:gd name="T23" fmla="*/ 46 h 55"/>
                  <a:gd name="T24" fmla="*/ 73 w 76"/>
                  <a:gd name="T25" fmla="*/ 52 h 55"/>
                  <a:gd name="T26" fmla="*/ 62 w 76"/>
                  <a:gd name="T27" fmla="*/ 50 h 55"/>
                  <a:gd name="T28" fmla="*/ 53 w 76"/>
                  <a:gd name="T29" fmla="*/ 48 h 55"/>
                  <a:gd name="T30" fmla="*/ 42 w 76"/>
                  <a:gd name="T31" fmla="*/ 46 h 55"/>
                  <a:gd name="T32" fmla="*/ 30 w 76"/>
                  <a:gd name="T33" fmla="*/ 54 h 55"/>
                  <a:gd name="T34" fmla="*/ 25 w 76"/>
                  <a:gd name="T35" fmla="*/ 55 h 55"/>
                  <a:gd name="T36" fmla="*/ 14 w 76"/>
                  <a:gd name="T37" fmla="*/ 50 h 55"/>
                  <a:gd name="T38" fmla="*/ 10 w 76"/>
                  <a:gd name="T39" fmla="*/ 30 h 55"/>
                  <a:gd name="T40" fmla="*/ 1 w 76"/>
                  <a:gd name="T41" fmla="*/ 27 h 55"/>
                  <a:gd name="T42" fmla="*/ 0 w 76"/>
                  <a:gd name="T43" fmla="*/ 21 h 55"/>
                  <a:gd name="T44" fmla="*/ 0 w 76"/>
                  <a:gd name="T45" fmla="*/ 16 h 55"/>
                  <a:gd name="T46" fmla="*/ 1 w 76"/>
                  <a:gd name="T47" fmla="*/ 14 h 55"/>
                  <a:gd name="T48" fmla="*/ 1 w 76"/>
                  <a:gd name="T49" fmla="*/ 7 h 55"/>
                  <a:gd name="T50" fmla="*/ 3 w 76"/>
                  <a:gd name="T51" fmla="*/ 2 h 55"/>
                  <a:gd name="T52" fmla="*/ 7 w 76"/>
                  <a:gd name="T53" fmla="*/ 0 h 55"/>
                  <a:gd name="T54" fmla="*/ 10 w 76"/>
                  <a:gd name="T55" fmla="*/ 4 h 55"/>
                  <a:gd name="T56" fmla="*/ 14 w 76"/>
                  <a:gd name="T57" fmla="*/ 4 h 55"/>
                  <a:gd name="T58" fmla="*/ 28 w 76"/>
                  <a:gd name="T59" fmla="*/ 7 h 55"/>
                  <a:gd name="T60" fmla="*/ 32 w 76"/>
                  <a:gd name="T61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55">
                    <a:moveTo>
                      <a:pt x="32" y="7"/>
                    </a:moveTo>
                    <a:lnTo>
                      <a:pt x="37" y="5"/>
                    </a:lnTo>
                    <a:lnTo>
                      <a:pt x="42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2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6" y="46"/>
                    </a:lnTo>
                    <a:lnTo>
                      <a:pt x="73" y="52"/>
                    </a:lnTo>
                    <a:lnTo>
                      <a:pt x="62" y="50"/>
                    </a:lnTo>
                    <a:lnTo>
                      <a:pt x="53" y="48"/>
                    </a:lnTo>
                    <a:lnTo>
                      <a:pt x="42" y="46"/>
                    </a:lnTo>
                    <a:lnTo>
                      <a:pt x="30" y="54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0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7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28" y="7"/>
                    </a:lnTo>
                    <a:lnTo>
                      <a:pt x="32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1821"/>
              <p:cNvSpPr>
                <a:spLocks/>
              </p:cNvSpPr>
              <p:nvPr/>
            </p:nvSpPr>
            <p:spPr bwMode="auto">
              <a:xfrm>
                <a:off x="1355" y="1411"/>
                <a:ext cx="29" cy="30"/>
              </a:xfrm>
              <a:custGeom>
                <a:avLst/>
                <a:gdLst>
                  <a:gd name="T0" fmla="*/ 22 w 29"/>
                  <a:gd name="T1" fmla="*/ 2 h 30"/>
                  <a:gd name="T2" fmla="*/ 13 w 29"/>
                  <a:gd name="T3" fmla="*/ 5 h 30"/>
                  <a:gd name="T4" fmla="*/ 9 w 29"/>
                  <a:gd name="T5" fmla="*/ 9 h 30"/>
                  <a:gd name="T6" fmla="*/ 0 w 29"/>
                  <a:gd name="T7" fmla="*/ 25 h 30"/>
                  <a:gd name="T8" fmla="*/ 0 w 29"/>
                  <a:gd name="T9" fmla="*/ 30 h 30"/>
                  <a:gd name="T10" fmla="*/ 2 w 29"/>
                  <a:gd name="T11" fmla="*/ 30 h 30"/>
                  <a:gd name="T12" fmla="*/ 7 w 29"/>
                  <a:gd name="T13" fmla="*/ 27 h 30"/>
                  <a:gd name="T14" fmla="*/ 9 w 29"/>
                  <a:gd name="T15" fmla="*/ 27 h 30"/>
                  <a:gd name="T16" fmla="*/ 13 w 29"/>
                  <a:gd name="T17" fmla="*/ 25 h 30"/>
                  <a:gd name="T18" fmla="*/ 16 w 29"/>
                  <a:gd name="T19" fmla="*/ 23 h 30"/>
                  <a:gd name="T20" fmla="*/ 16 w 29"/>
                  <a:gd name="T21" fmla="*/ 20 h 30"/>
                  <a:gd name="T22" fmla="*/ 18 w 29"/>
                  <a:gd name="T23" fmla="*/ 16 h 30"/>
                  <a:gd name="T24" fmla="*/ 20 w 29"/>
                  <a:gd name="T25" fmla="*/ 16 h 30"/>
                  <a:gd name="T26" fmla="*/ 27 w 29"/>
                  <a:gd name="T27" fmla="*/ 11 h 30"/>
                  <a:gd name="T28" fmla="*/ 27 w 29"/>
                  <a:gd name="T29" fmla="*/ 7 h 30"/>
                  <a:gd name="T30" fmla="*/ 29 w 29"/>
                  <a:gd name="T31" fmla="*/ 5 h 30"/>
                  <a:gd name="T32" fmla="*/ 29 w 29"/>
                  <a:gd name="T33" fmla="*/ 4 h 30"/>
                  <a:gd name="T34" fmla="*/ 23 w 29"/>
                  <a:gd name="T35" fmla="*/ 0 h 30"/>
                  <a:gd name="T36" fmla="*/ 22 w 29"/>
                  <a:gd name="T3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1822"/>
              <p:cNvSpPr>
                <a:spLocks/>
              </p:cNvSpPr>
              <p:nvPr/>
            </p:nvSpPr>
            <p:spPr bwMode="auto">
              <a:xfrm>
                <a:off x="1355" y="1411"/>
                <a:ext cx="29" cy="30"/>
              </a:xfrm>
              <a:custGeom>
                <a:avLst/>
                <a:gdLst>
                  <a:gd name="T0" fmla="*/ 22 w 29"/>
                  <a:gd name="T1" fmla="*/ 2 h 30"/>
                  <a:gd name="T2" fmla="*/ 13 w 29"/>
                  <a:gd name="T3" fmla="*/ 5 h 30"/>
                  <a:gd name="T4" fmla="*/ 9 w 29"/>
                  <a:gd name="T5" fmla="*/ 9 h 30"/>
                  <a:gd name="T6" fmla="*/ 0 w 29"/>
                  <a:gd name="T7" fmla="*/ 25 h 30"/>
                  <a:gd name="T8" fmla="*/ 0 w 29"/>
                  <a:gd name="T9" fmla="*/ 30 h 30"/>
                  <a:gd name="T10" fmla="*/ 2 w 29"/>
                  <a:gd name="T11" fmla="*/ 30 h 30"/>
                  <a:gd name="T12" fmla="*/ 7 w 29"/>
                  <a:gd name="T13" fmla="*/ 27 h 30"/>
                  <a:gd name="T14" fmla="*/ 9 w 29"/>
                  <a:gd name="T15" fmla="*/ 27 h 30"/>
                  <a:gd name="T16" fmla="*/ 13 w 29"/>
                  <a:gd name="T17" fmla="*/ 25 h 30"/>
                  <a:gd name="T18" fmla="*/ 16 w 29"/>
                  <a:gd name="T19" fmla="*/ 23 h 30"/>
                  <a:gd name="T20" fmla="*/ 16 w 29"/>
                  <a:gd name="T21" fmla="*/ 20 h 30"/>
                  <a:gd name="T22" fmla="*/ 18 w 29"/>
                  <a:gd name="T23" fmla="*/ 16 h 30"/>
                  <a:gd name="T24" fmla="*/ 20 w 29"/>
                  <a:gd name="T25" fmla="*/ 16 h 30"/>
                  <a:gd name="T26" fmla="*/ 27 w 29"/>
                  <a:gd name="T27" fmla="*/ 11 h 30"/>
                  <a:gd name="T28" fmla="*/ 27 w 29"/>
                  <a:gd name="T29" fmla="*/ 7 h 30"/>
                  <a:gd name="T30" fmla="*/ 29 w 29"/>
                  <a:gd name="T31" fmla="*/ 5 h 30"/>
                  <a:gd name="T32" fmla="*/ 29 w 29"/>
                  <a:gd name="T33" fmla="*/ 4 h 30"/>
                  <a:gd name="T34" fmla="*/ 23 w 29"/>
                  <a:gd name="T35" fmla="*/ 0 h 30"/>
                  <a:gd name="T36" fmla="*/ 22 w 29"/>
                  <a:gd name="T3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2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1823"/>
              <p:cNvSpPr>
                <a:spLocks/>
              </p:cNvSpPr>
              <p:nvPr/>
            </p:nvSpPr>
            <p:spPr bwMode="auto">
              <a:xfrm>
                <a:off x="1411" y="1432"/>
                <a:ext cx="16" cy="27"/>
              </a:xfrm>
              <a:custGeom>
                <a:avLst/>
                <a:gdLst>
                  <a:gd name="T0" fmla="*/ 5 w 16"/>
                  <a:gd name="T1" fmla="*/ 0 h 27"/>
                  <a:gd name="T2" fmla="*/ 5 w 16"/>
                  <a:gd name="T3" fmla="*/ 0 h 27"/>
                  <a:gd name="T4" fmla="*/ 3 w 16"/>
                  <a:gd name="T5" fmla="*/ 2 h 27"/>
                  <a:gd name="T6" fmla="*/ 3 w 16"/>
                  <a:gd name="T7" fmla="*/ 2 h 27"/>
                  <a:gd name="T8" fmla="*/ 1 w 16"/>
                  <a:gd name="T9" fmla="*/ 4 h 27"/>
                  <a:gd name="T10" fmla="*/ 0 w 16"/>
                  <a:gd name="T11" fmla="*/ 20 h 27"/>
                  <a:gd name="T12" fmla="*/ 3 w 16"/>
                  <a:gd name="T13" fmla="*/ 22 h 27"/>
                  <a:gd name="T14" fmla="*/ 5 w 16"/>
                  <a:gd name="T15" fmla="*/ 24 h 27"/>
                  <a:gd name="T16" fmla="*/ 5 w 16"/>
                  <a:gd name="T17" fmla="*/ 27 h 27"/>
                  <a:gd name="T18" fmla="*/ 8 w 16"/>
                  <a:gd name="T19" fmla="*/ 27 h 27"/>
                  <a:gd name="T20" fmla="*/ 8 w 16"/>
                  <a:gd name="T21" fmla="*/ 25 h 27"/>
                  <a:gd name="T22" fmla="*/ 8 w 16"/>
                  <a:gd name="T23" fmla="*/ 22 h 27"/>
                  <a:gd name="T24" fmla="*/ 16 w 16"/>
                  <a:gd name="T25" fmla="*/ 4 h 27"/>
                  <a:gd name="T26" fmla="*/ 12 w 16"/>
                  <a:gd name="T27" fmla="*/ 0 h 27"/>
                  <a:gd name="T28" fmla="*/ 5 w 16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1824"/>
              <p:cNvSpPr>
                <a:spLocks/>
              </p:cNvSpPr>
              <p:nvPr/>
            </p:nvSpPr>
            <p:spPr bwMode="auto">
              <a:xfrm>
                <a:off x="1411" y="1432"/>
                <a:ext cx="16" cy="27"/>
              </a:xfrm>
              <a:custGeom>
                <a:avLst/>
                <a:gdLst>
                  <a:gd name="T0" fmla="*/ 5 w 16"/>
                  <a:gd name="T1" fmla="*/ 0 h 27"/>
                  <a:gd name="T2" fmla="*/ 5 w 16"/>
                  <a:gd name="T3" fmla="*/ 0 h 27"/>
                  <a:gd name="T4" fmla="*/ 3 w 16"/>
                  <a:gd name="T5" fmla="*/ 2 h 27"/>
                  <a:gd name="T6" fmla="*/ 3 w 16"/>
                  <a:gd name="T7" fmla="*/ 2 h 27"/>
                  <a:gd name="T8" fmla="*/ 1 w 16"/>
                  <a:gd name="T9" fmla="*/ 4 h 27"/>
                  <a:gd name="T10" fmla="*/ 0 w 16"/>
                  <a:gd name="T11" fmla="*/ 20 h 27"/>
                  <a:gd name="T12" fmla="*/ 3 w 16"/>
                  <a:gd name="T13" fmla="*/ 22 h 27"/>
                  <a:gd name="T14" fmla="*/ 5 w 16"/>
                  <a:gd name="T15" fmla="*/ 24 h 27"/>
                  <a:gd name="T16" fmla="*/ 5 w 16"/>
                  <a:gd name="T17" fmla="*/ 27 h 27"/>
                  <a:gd name="T18" fmla="*/ 8 w 16"/>
                  <a:gd name="T19" fmla="*/ 27 h 27"/>
                  <a:gd name="T20" fmla="*/ 8 w 16"/>
                  <a:gd name="T21" fmla="*/ 25 h 27"/>
                  <a:gd name="T22" fmla="*/ 8 w 16"/>
                  <a:gd name="T23" fmla="*/ 22 h 27"/>
                  <a:gd name="T24" fmla="*/ 16 w 16"/>
                  <a:gd name="T25" fmla="*/ 4 h 27"/>
                  <a:gd name="T26" fmla="*/ 12 w 16"/>
                  <a:gd name="T27" fmla="*/ 0 h 27"/>
                  <a:gd name="T28" fmla="*/ 5 w 16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1825"/>
              <p:cNvSpPr>
                <a:spLocks/>
              </p:cNvSpPr>
              <p:nvPr/>
            </p:nvSpPr>
            <p:spPr bwMode="auto">
              <a:xfrm>
                <a:off x="1253" y="931"/>
                <a:ext cx="461" cy="518"/>
              </a:xfrm>
              <a:custGeom>
                <a:avLst/>
                <a:gdLst>
                  <a:gd name="T0" fmla="*/ 327 w 461"/>
                  <a:gd name="T1" fmla="*/ 485 h 518"/>
                  <a:gd name="T2" fmla="*/ 343 w 461"/>
                  <a:gd name="T3" fmla="*/ 501 h 518"/>
                  <a:gd name="T4" fmla="*/ 374 w 461"/>
                  <a:gd name="T5" fmla="*/ 510 h 518"/>
                  <a:gd name="T6" fmla="*/ 366 w 461"/>
                  <a:gd name="T7" fmla="*/ 485 h 518"/>
                  <a:gd name="T8" fmla="*/ 359 w 461"/>
                  <a:gd name="T9" fmla="*/ 462 h 518"/>
                  <a:gd name="T10" fmla="*/ 395 w 461"/>
                  <a:gd name="T11" fmla="*/ 482 h 518"/>
                  <a:gd name="T12" fmla="*/ 404 w 461"/>
                  <a:gd name="T13" fmla="*/ 484 h 518"/>
                  <a:gd name="T14" fmla="*/ 404 w 461"/>
                  <a:gd name="T15" fmla="*/ 469 h 518"/>
                  <a:gd name="T16" fmla="*/ 399 w 461"/>
                  <a:gd name="T17" fmla="*/ 432 h 518"/>
                  <a:gd name="T18" fmla="*/ 384 w 461"/>
                  <a:gd name="T19" fmla="*/ 416 h 518"/>
                  <a:gd name="T20" fmla="*/ 366 w 461"/>
                  <a:gd name="T21" fmla="*/ 393 h 518"/>
                  <a:gd name="T22" fmla="*/ 361 w 461"/>
                  <a:gd name="T23" fmla="*/ 373 h 518"/>
                  <a:gd name="T24" fmla="*/ 366 w 461"/>
                  <a:gd name="T25" fmla="*/ 357 h 518"/>
                  <a:gd name="T26" fmla="*/ 388 w 461"/>
                  <a:gd name="T27" fmla="*/ 364 h 518"/>
                  <a:gd name="T28" fmla="*/ 416 w 461"/>
                  <a:gd name="T29" fmla="*/ 398 h 518"/>
                  <a:gd name="T30" fmla="*/ 441 w 461"/>
                  <a:gd name="T31" fmla="*/ 378 h 518"/>
                  <a:gd name="T32" fmla="*/ 452 w 461"/>
                  <a:gd name="T33" fmla="*/ 359 h 518"/>
                  <a:gd name="T34" fmla="*/ 445 w 461"/>
                  <a:gd name="T35" fmla="*/ 330 h 518"/>
                  <a:gd name="T36" fmla="*/ 418 w 461"/>
                  <a:gd name="T37" fmla="*/ 318 h 518"/>
                  <a:gd name="T38" fmla="*/ 404 w 461"/>
                  <a:gd name="T39" fmla="*/ 285 h 518"/>
                  <a:gd name="T40" fmla="*/ 374 w 461"/>
                  <a:gd name="T41" fmla="*/ 268 h 518"/>
                  <a:gd name="T42" fmla="*/ 359 w 461"/>
                  <a:gd name="T43" fmla="*/ 243 h 518"/>
                  <a:gd name="T44" fmla="*/ 379 w 461"/>
                  <a:gd name="T45" fmla="*/ 235 h 518"/>
                  <a:gd name="T46" fmla="*/ 350 w 461"/>
                  <a:gd name="T47" fmla="*/ 214 h 518"/>
                  <a:gd name="T48" fmla="*/ 343 w 461"/>
                  <a:gd name="T49" fmla="*/ 200 h 518"/>
                  <a:gd name="T50" fmla="*/ 349 w 461"/>
                  <a:gd name="T51" fmla="*/ 169 h 518"/>
                  <a:gd name="T52" fmla="*/ 324 w 461"/>
                  <a:gd name="T53" fmla="*/ 157 h 518"/>
                  <a:gd name="T54" fmla="*/ 299 w 461"/>
                  <a:gd name="T55" fmla="*/ 148 h 518"/>
                  <a:gd name="T56" fmla="*/ 277 w 461"/>
                  <a:gd name="T57" fmla="*/ 123 h 518"/>
                  <a:gd name="T58" fmla="*/ 258 w 461"/>
                  <a:gd name="T59" fmla="*/ 126 h 518"/>
                  <a:gd name="T60" fmla="*/ 254 w 461"/>
                  <a:gd name="T61" fmla="*/ 96 h 518"/>
                  <a:gd name="T62" fmla="*/ 200 w 461"/>
                  <a:gd name="T63" fmla="*/ 60 h 518"/>
                  <a:gd name="T64" fmla="*/ 165 w 461"/>
                  <a:gd name="T65" fmla="*/ 73 h 518"/>
                  <a:gd name="T66" fmla="*/ 150 w 461"/>
                  <a:gd name="T67" fmla="*/ 91 h 518"/>
                  <a:gd name="T68" fmla="*/ 143 w 461"/>
                  <a:gd name="T69" fmla="*/ 28 h 518"/>
                  <a:gd name="T70" fmla="*/ 90 w 461"/>
                  <a:gd name="T71" fmla="*/ 23 h 518"/>
                  <a:gd name="T72" fmla="*/ 77 w 461"/>
                  <a:gd name="T73" fmla="*/ 43 h 518"/>
                  <a:gd name="T74" fmla="*/ 72 w 461"/>
                  <a:gd name="T75" fmla="*/ 50 h 518"/>
                  <a:gd name="T76" fmla="*/ 81 w 461"/>
                  <a:gd name="T77" fmla="*/ 87 h 518"/>
                  <a:gd name="T78" fmla="*/ 86 w 461"/>
                  <a:gd name="T79" fmla="*/ 130 h 518"/>
                  <a:gd name="T80" fmla="*/ 56 w 461"/>
                  <a:gd name="T81" fmla="*/ 148 h 518"/>
                  <a:gd name="T82" fmla="*/ 61 w 461"/>
                  <a:gd name="T83" fmla="*/ 78 h 518"/>
                  <a:gd name="T84" fmla="*/ 22 w 461"/>
                  <a:gd name="T85" fmla="*/ 28 h 518"/>
                  <a:gd name="T86" fmla="*/ 6 w 461"/>
                  <a:gd name="T87" fmla="*/ 75 h 518"/>
                  <a:gd name="T88" fmla="*/ 34 w 461"/>
                  <a:gd name="T89" fmla="*/ 137 h 518"/>
                  <a:gd name="T90" fmla="*/ 31 w 461"/>
                  <a:gd name="T91" fmla="*/ 182 h 518"/>
                  <a:gd name="T92" fmla="*/ 77 w 461"/>
                  <a:gd name="T93" fmla="*/ 198 h 518"/>
                  <a:gd name="T94" fmla="*/ 131 w 461"/>
                  <a:gd name="T95" fmla="*/ 205 h 518"/>
                  <a:gd name="T96" fmla="*/ 159 w 461"/>
                  <a:gd name="T97" fmla="*/ 196 h 518"/>
                  <a:gd name="T98" fmla="*/ 191 w 461"/>
                  <a:gd name="T99" fmla="*/ 189 h 518"/>
                  <a:gd name="T100" fmla="*/ 209 w 461"/>
                  <a:gd name="T101" fmla="*/ 214 h 518"/>
                  <a:gd name="T102" fmla="*/ 238 w 461"/>
                  <a:gd name="T103" fmla="*/ 246 h 518"/>
                  <a:gd name="T104" fmla="*/ 261 w 461"/>
                  <a:gd name="T105" fmla="*/ 257 h 518"/>
                  <a:gd name="T106" fmla="*/ 286 w 461"/>
                  <a:gd name="T107" fmla="*/ 318 h 518"/>
                  <a:gd name="T108" fmla="*/ 261 w 461"/>
                  <a:gd name="T109" fmla="*/ 376 h 518"/>
                  <a:gd name="T110" fmla="*/ 240 w 461"/>
                  <a:gd name="T111" fmla="*/ 396 h 518"/>
                  <a:gd name="T112" fmla="*/ 204 w 461"/>
                  <a:gd name="T113" fmla="*/ 400 h 518"/>
                  <a:gd name="T114" fmla="*/ 215 w 461"/>
                  <a:gd name="T115" fmla="*/ 435 h 518"/>
                  <a:gd name="T116" fmla="*/ 238 w 461"/>
                  <a:gd name="T117" fmla="*/ 426 h 518"/>
                  <a:gd name="T118" fmla="*/ 249 w 461"/>
                  <a:gd name="T119" fmla="*/ 418 h 518"/>
                  <a:gd name="T120" fmla="*/ 268 w 461"/>
                  <a:gd name="T121" fmla="*/ 425 h 518"/>
                  <a:gd name="T122" fmla="*/ 283 w 461"/>
                  <a:gd name="T123" fmla="*/ 450 h 518"/>
                  <a:gd name="T124" fmla="*/ 302 w 461"/>
                  <a:gd name="T125" fmla="*/ 457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518">
                    <a:moveTo>
                      <a:pt x="302" y="480"/>
                    </a:moveTo>
                    <a:lnTo>
                      <a:pt x="313" y="484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8" y="487"/>
                    </a:lnTo>
                    <a:lnTo>
                      <a:pt x="322" y="485"/>
                    </a:lnTo>
                    <a:lnTo>
                      <a:pt x="324" y="482"/>
                    </a:lnTo>
                    <a:lnTo>
                      <a:pt x="325" y="484"/>
                    </a:lnTo>
                    <a:lnTo>
                      <a:pt x="324" y="487"/>
                    </a:lnTo>
                    <a:lnTo>
                      <a:pt x="327" y="489"/>
                    </a:lnTo>
                    <a:lnTo>
                      <a:pt x="327" y="485"/>
                    </a:lnTo>
                    <a:lnTo>
                      <a:pt x="331" y="487"/>
                    </a:lnTo>
                    <a:lnTo>
                      <a:pt x="333" y="485"/>
                    </a:lnTo>
                    <a:lnTo>
                      <a:pt x="333" y="489"/>
                    </a:lnTo>
                    <a:lnTo>
                      <a:pt x="333" y="491"/>
                    </a:lnTo>
                    <a:lnTo>
                      <a:pt x="334" y="491"/>
                    </a:lnTo>
                    <a:lnTo>
                      <a:pt x="336" y="493"/>
                    </a:lnTo>
                    <a:lnTo>
                      <a:pt x="336" y="496"/>
                    </a:lnTo>
                    <a:lnTo>
                      <a:pt x="338" y="500"/>
                    </a:lnTo>
                    <a:lnTo>
                      <a:pt x="341" y="501"/>
                    </a:lnTo>
                    <a:lnTo>
                      <a:pt x="343" y="498"/>
                    </a:lnTo>
                    <a:lnTo>
                      <a:pt x="343" y="501"/>
                    </a:lnTo>
                    <a:lnTo>
                      <a:pt x="345" y="501"/>
                    </a:lnTo>
                    <a:lnTo>
                      <a:pt x="347" y="503"/>
                    </a:lnTo>
                    <a:lnTo>
                      <a:pt x="350" y="505"/>
                    </a:lnTo>
                    <a:lnTo>
                      <a:pt x="352" y="505"/>
                    </a:lnTo>
                    <a:lnTo>
                      <a:pt x="354" y="507"/>
                    </a:lnTo>
                    <a:lnTo>
                      <a:pt x="361" y="507"/>
                    </a:lnTo>
                    <a:lnTo>
                      <a:pt x="361" y="509"/>
                    </a:lnTo>
                    <a:lnTo>
                      <a:pt x="365" y="512"/>
                    </a:lnTo>
                    <a:lnTo>
                      <a:pt x="366" y="512"/>
                    </a:lnTo>
                    <a:lnTo>
                      <a:pt x="370" y="512"/>
                    </a:lnTo>
                    <a:lnTo>
                      <a:pt x="374" y="510"/>
                    </a:lnTo>
                    <a:lnTo>
                      <a:pt x="381" y="518"/>
                    </a:lnTo>
                    <a:lnTo>
                      <a:pt x="388" y="518"/>
                    </a:lnTo>
                    <a:lnTo>
                      <a:pt x="386" y="514"/>
                    </a:lnTo>
                    <a:lnTo>
                      <a:pt x="384" y="512"/>
                    </a:lnTo>
                    <a:lnTo>
                      <a:pt x="384" y="510"/>
                    </a:lnTo>
                    <a:lnTo>
                      <a:pt x="386" y="509"/>
                    </a:lnTo>
                    <a:lnTo>
                      <a:pt x="386" y="505"/>
                    </a:lnTo>
                    <a:lnTo>
                      <a:pt x="386" y="503"/>
                    </a:lnTo>
                    <a:lnTo>
                      <a:pt x="374" y="491"/>
                    </a:lnTo>
                    <a:lnTo>
                      <a:pt x="372" y="489"/>
                    </a:lnTo>
                    <a:lnTo>
                      <a:pt x="366" y="485"/>
                    </a:lnTo>
                    <a:lnTo>
                      <a:pt x="365" y="482"/>
                    </a:lnTo>
                    <a:lnTo>
                      <a:pt x="361" y="478"/>
                    </a:lnTo>
                    <a:lnTo>
                      <a:pt x="361" y="475"/>
                    </a:lnTo>
                    <a:lnTo>
                      <a:pt x="358" y="476"/>
                    </a:lnTo>
                    <a:lnTo>
                      <a:pt x="356" y="473"/>
                    </a:lnTo>
                    <a:lnTo>
                      <a:pt x="356" y="471"/>
                    </a:lnTo>
                    <a:lnTo>
                      <a:pt x="354" y="473"/>
                    </a:lnTo>
                    <a:lnTo>
                      <a:pt x="341" y="453"/>
                    </a:lnTo>
                    <a:lnTo>
                      <a:pt x="345" y="451"/>
                    </a:lnTo>
                    <a:lnTo>
                      <a:pt x="356" y="462"/>
                    </a:lnTo>
                    <a:lnTo>
                      <a:pt x="359" y="462"/>
                    </a:lnTo>
                    <a:lnTo>
                      <a:pt x="359" y="460"/>
                    </a:lnTo>
                    <a:lnTo>
                      <a:pt x="361" y="459"/>
                    </a:lnTo>
                    <a:lnTo>
                      <a:pt x="368" y="469"/>
                    </a:lnTo>
                    <a:lnTo>
                      <a:pt x="370" y="471"/>
                    </a:lnTo>
                    <a:lnTo>
                      <a:pt x="374" y="471"/>
                    </a:lnTo>
                    <a:lnTo>
                      <a:pt x="375" y="478"/>
                    </a:lnTo>
                    <a:lnTo>
                      <a:pt x="384" y="478"/>
                    </a:lnTo>
                    <a:lnTo>
                      <a:pt x="390" y="484"/>
                    </a:lnTo>
                    <a:lnTo>
                      <a:pt x="390" y="480"/>
                    </a:lnTo>
                    <a:lnTo>
                      <a:pt x="391" y="482"/>
                    </a:lnTo>
                    <a:lnTo>
                      <a:pt x="395" y="482"/>
                    </a:lnTo>
                    <a:lnTo>
                      <a:pt x="397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9" y="485"/>
                    </a:lnTo>
                    <a:lnTo>
                      <a:pt x="402" y="484"/>
                    </a:lnTo>
                    <a:lnTo>
                      <a:pt x="402" y="485"/>
                    </a:lnTo>
                    <a:lnTo>
                      <a:pt x="400" y="491"/>
                    </a:lnTo>
                    <a:lnTo>
                      <a:pt x="404" y="493"/>
                    </a:lnTo>
                    <a:lnTo>
                      <a:pt x="406" y="494"/>
                    </a:lnTo>
                    <a:lnTo>
                      <a:pt x="408" y="494"/>
                    </a:lnTo>
                    <a:lnTo>
                      <a:pt x="404" y="484"/>
                    </a:lnTo>
                    <a:lnTo>
                      <a:pt x="404" y="482"/>
                    </a:lnTo>
                    <a:lnTo>
                      <a:pt x="408" y="482"/>
                    </a:lnTo>
                    <a:lnTo>
                      <a:pt x="409" y="484"/>
                    </a:lnTo>
                    <a:lnTo>
                      <a:pt x="413" y="485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1" y="478"/>
                    </a:lnTo>
                    <a:lnTo>
                      <a:pt x="409" y="478"/>
                    </a:lnTo>
                    <a:lnTo>
                      <a:pt x="408" y="478"/>
                    </a:lnTo>
                    <a:lnTo>
                      <a:pt x="404" y="469"/>
                    </a:lnTo>
                    <a:lnTo>
                      <a:pt x="404" y="462"/>
                    </a:lnTo>
                    <a:lnTo>
                      <a:pt x="411" y="469"/>
                    </a:lnTo>
                    <a:lnTo>
                      <a:pt x="411" y="468"/>
                    </a:lnTo>
                    <a:lnTo>
                      <a:pt x="411" y="464"/>
                    </a:lnTo>
                    <a:lnTo>
                      <a:pt x="411" y="462"/>
                    </a:lnTo>
                    <a:lnTo>
                      <a:pt x="413" y="453"/>
                    </a:lnTo>
                    <a:lnTo>
                      <a:pt x="411" y="450"/>
                    </a:lnTo>
                    <a:lnTo>
                      <a:pt x="409" y="443"/>
                    </a:lnTo>
                    <a:lnTo>
                      <a:pt x="406" y="443"/>
                    </a:lnTo>
                    <a:lnTo>
                      <a:pt x="400" y="437"/>
                    </a:lnTo>
                    <a:lnTo>
                      <a:pt x="399" y="432"/>
                    </a:lnTo>
                    <a:lnTo>
                      <a:pt x="402" y="432"/>
                    </a:lnTo>
                    <a:lnTo>
                      <a:pt x="404" y="426"/>
                    </a:lnTo>
                    <a:lnTo>
                      <a:pt x="404" y="421"/>
                    </a:lnTo>
                    <a:lnTo>
                      <a:pt x="400" y="423"/>
                    </a:lnTo>
                    <a:lnTo>
                      <a:pt x="400" y="421"/>
                    </a:lnTo>
                    <a:lnTo>
                      <a:pt x="399" y="418"/>
                    </a:lnTo>
                    <a:lnTo>
                      <a:pt x="399" y="418"/>
                    </a:lnTo>
                    <a:lnTo>
                      <a:pt x="393" y="421"/>
                    </a:lnTo>
                    <a:lnTo>
                      <a:pt x="393" y="412"/>
                    </a:lnTo>
                    <a:lnTo>
                      <a:pt x="390" y="412"/>
                    </a:lnTo>
                    <a:lnTo>
                      <a:pt x="384" y="416"/>
                    </a:lnTo>
                    <a:lnTo>
                      <a:pt x="383" y="414"/>
                    </a:lnTo>
                    <a:lnTo>
                      <a:pt x="386" y="409"/>
                    </a:lnTo>
                    <a:lnTo>
                      <a:pt x="383" y="409"/>
                    </a:lnTo>
                    <a:lnTo>
                      <a:pt x="379" y="409"/>
                    </a:lnTo>
                    <a:lnTo>
                      <a:pt x="377" y="409"/>
                    </a:lnTo>
                    <a:lnTo>
                      <a:pt x="377" y="414"/>
                    </a:lnTo>
                    <a:lnTo>
                      <a:pt x="372" y="400"/>
                    </a:lnTo>
                    <a:lnTo>
                      <a:pt x="368" y="398"/>
                    </a:lnTo>
                    <a:lnTo>
                      <a:pt x="368" y="396"/>
                    </a:lnTo>
                    <a:lnTo>
                      <a:pt x="368" y="394"/>
                    </a:lnTo>
                    <a:lnTo>
                      <a:pt x="366" y="393"/>
                    </a:lnTo>
                    <a:lnTo>
                      <a:pt x="368" y="391"/>
                    </a:lnTo>
                    <a:lnTo>
                      <a:pt x="366" y="389"/>
                    </a:lnTo>
                    <a:lnTo>
                      <a:pt x="366" y="385"/>
                    </a:lnTo>
                    <a:lnTo>
                      <a:pt x="366" y="384"/>
                    </a:lnTo>
                    <a:lnTo>
                      <a:pt x="363" y="382"/>
                    </a:lnTo>
                    <a:lnTo>
                      <a:pt x="358" y="384"/>
                    </a:lnTo>
                    <a:lnTo>
                      <a:pt x="356" y="384"/>
                    </a:lnTo>
                    <a:lnTo>
                      <a:pt x="358" y="378"/>
                    </a:lnTo>
                    <a:lnTo>
                      <a:pt x="358" y="373"/>
                    </a:lnTo>
                    <a:lnTo>
                      <a:pt x="359" y="371"/>
                    </a:lnTo>
                    <a:lnTo>
                      <a:pt x="361" y="373"/>
                    </a:lnTo>
                    <a:lnTo>
                      <a:pt x="366" y="369"/>
                    </a:lnTo>
                    <a:lnTo>
                      <a:pt x="368" y="369"/>
                    </a:lnTo>
                    <a:lnTo>
                      <a:pt x="366" y="366"/>
                    </a:lnTo>
                    <a:lnTo>
                      <a:pt x="363" y="360"/>
                    </a:lnTo>
                    <a:lnTo>
                      <a:pt x="358" y="360"/>
                    </a:lnTo>
                    <a:lnTo>
                      <a:pt x="356" y="359"/>
                    </a:lnTo>
                    <a:lnTo>
                      <a:pt x="352" y="353"/>
                    </a:lnTo>
                    <a:lnTo>
                      <a:pt x="358" y="353"/>
                    </a:lnTo>
                    <a:lnTo>
                      <a:pt x="358" y="350"/>
                    </a:lnTo>
                    <a:lnTo>
                      <a:pt x="359" y="350"/>
                    </a:lnTo>
                    <a:lnTo>
                      <a:pt x="366" y="357"/>
                    </a:lnTo>
                    <a:lnTo>
                      <a:pt x="368" y="357"/>
                    </a:lnTo>
                    <a:lnTo>
                      <a:pt x="366" y="350"/>
                    </a:lnTo>
                    <a:lnTo>
                      <a:pt x="368" y="350"/>
                    </a:lnTo>
                    <a:lnTo>
                      <a:pt x="365" y="346"/>
                    </a:lnTo>
                    <a:lnTo>
                      <a:pt x="366" y="344"/>
                    </a:lnTo>
                    <a:lnTo>
                      <a:pt x="370" y="346"/>
                    </a:lnTo>
                    <a:lnTo>
                      <a:pt x="374" y="348"/>
                    </a:lnTo>
                    <a:lnTo>
                      <a:pt x="374" y="351"/>
                    </a:lnTo>
                    <a:lnTo>
                      <a:pt x="372" y="355"/>
                    </a:lnTo>
                    <a:lnTo>
                      <a:pt x="377" y="357"/>
                    </a:lnTo>
                    <a:lnTo>
                      <a:pt x="388" y="364"/>
                    </a:lnTo>
                    <a:lnTo>
                      <a:pt x="390" y="369"/>
                    </a:lnTo>
                    <a:lnTo>
                      <a:pt x="395" y="369"/>
                    </a:lnTo>
                    <a:lnTo>
                      <a:pt x="399" y="368"/>
                    </a:lnTo>
                    <a:lnTo>
                      <a:pt x="397" y="373"/>
                    </a:lnTo>
                    <a:lnTo>
                      <a:pt x="399" y="382"/>
                    </a:lnTo>
                    <a:lnTo>
                      <a:pt x="404" y="391"/>
                    </a:lnTo>
                    <a:lnTo>
                      <a:pt x="409" y="387"/>
                    </a:lnTo>
                    <a:lnTo>
                      <a:pt x="409" y="391"/>
                    </a:lnTo>
                    <a:lnTo>
                      <a:pt x="408" y="396"/>
                    </a:lnTo>
                    <a:lnTo>
                      <a:pt x="411" y="400"/>
                    </a:lnTo>
                    <a:lnTo>
                      <a:pt x="416" y="398"/>
                    </a:lnTo>
                    <a:lnTo>
                      <a:pt x="418" y="405"/>
                    </a:lnTo>
                    <a:lnTo>
                      <a:pt x="422" y="401"/>
                    </a:lnTo>
                    <a:lnTo>
                      <a:pt x="424" y="409"/>
                    </a:lnTo>
                    <a:lnTo>
                      <a:pt x="425" y="410"/>
                    </a:lnTo>
                    <a:lnTo>
                      <a:pt x="429" y="396"/>
                    </a:lnTo>
                    <a:lnTo>
                      <a:pt x="433" y="396"/>
                    </a:lnTo>
                    <a:lnTo>
                      <a:pt x="429" y="382"/>
                    </a:lnTo>
                    <a:lnTo>
                      <a:pt x="429" y="378"/>
                    </a:lnTo>
                    <a:lnTo>
                      <a:pt x="436" y="384"/>
                    </a:lnTo>
                    <a:lnTo>
                      <a:pt x="440" y="384"/>
                    </a:lnTo>
                    <a:lnTo>
                      <a:pt x="441" y="378"/>
                    </a:lnTo>
                    <a:lnTo>
                      <a:pt x="445" y="376"/>
                    </a:lnTo>
                    <a:lnTo>
                      <a:pt x="445" y="369"/>
                    </a:lnTo>
                    <a:lnTo>
                      <a:pt x="450" y="368"/>
                    </a:lnTo>
                    <a:lnTo>
                      <a:pt x="449" y="364"/>
                    </a:lnTo>
                    <a:lnTo>
                      <a:pt x="441" y="366"/>
                    </a:lnTo>
                    <a:lnTo>
                      <a:pt x="443" y="360"/>
                    </a:lnTo>
                    <a:lnTo>
                      <a:pt x="447" y="362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5" y="355"/>
                    </a:lnTo>
                    <a:lnTo>
                      <a:pt x="452" y="359"/>
                    </a:lnTo>
                    <a:lnTo>
                      <a:pt x="456" y="359"/>
                    </a:lnTo>
                    <a:lnTo>
                      <a:pt x="458" y="357"/>
                    </a:lnTo>
                    <a:lnTo>
                      <a:pt x="456" y="353"/>
                    </a:lnTo>
                    <a:lnTo>
                      <a:pt x="458" y="348"/>
                    </a:lnTo>
                    <a:lnTo>
                      <a:pt x="459" y="348"/>
                    </a:lnTo>
                    <a:lnTo>
                      <a:pt x="461" y="344"/>
                    </a:lnTo>
                    <a:lnTo>
                      <a:pt x="459" y="339"/>
                    </a:lnTo>
                    <a:lnTo>
                      <a:pt x="454" y="334"/>
                    </a:lnTo>
                    <a:lnTo>
                      <a:pt x="450" y="332"/>
                    </a:lnTo>
                    <a:lnTo>
                      <a:pt x="449" y="328"/>
                    </a:lnTo>
                    <a:lnTo>
                      <a:pt x="445" y="330"/>
                    </a:lnTo>
                    <a:lnTo>
                      <a:pt x="441" y="328"/>
                    </a:lnTo>
                    <a:lnTo>
                      <a:pt x="438" y="330"/>
                    </a:lnTo>
                    <a:lnTo>
                      <a:pt x="431" y="334"/>
                    </a:lnTo>
                    <a:lnTo>
                      <a:pt x="433" y="323"/>
                    </a:lnTo>
                    <a:lnTo>
                      <a:pt x="436" y="319"/>
                    </a:lnTo>
                    <a:lnTo>
                      <a:pt x="434" y="318"/>
                    </a:lnTo>
                    <a:lnTo>
                      <a:pt x="433" y="316"/>
                    </a:lnTo>
                    <a:lnTo>
                      <a:pt x="429" y="318"/>
                    </a:lnTo>
                    <a:lnTo>
                      <a:pt x="420" y="319"/>
                    </a:lnTo>
                    <a:lnTo>
                      <a:pt x="416" y="319"/>
                    </a:lnTo>
                    <a:lnTo>
                      <a:pt x="418" y="318"/>
                    </a:lnTo>
                    <a:lnTo>
                      <a:pt x="416" y="316"/>
                    </a:lnTo>
                    <a:lnTo>
                      <a:pt x="416" y="314"/>
                    </a:lnTo>
                    <a:lnTo>
                      <a:pt x="420" y="314"/>
                    </a:lnTo>
                    <a:lnTo>
                      <a:pt x="420" y="312"/>
                    </a:lnTo>
                    <a:lnTo>
                      <a:pt x="413" y="298"/>
                    </a:lnTo>
                    <a:lnTo>
                      <a:pt x="409" y="294"/>
                    </a:lnTo>
                    <a:lnTo>
                      <a:pt x="402" y="296"/>
                    </a:lnTo>
                    <a:lnTo>
                      <a:pt x="402" y="294"/>
                    </a:lnTo>
                    <a:lnTo>
                      <a:pt x="402" y="291"/>
                    </a:lnTo>
                    <a:lnTo>
                      <a:pt x="404" y="289"/>
                    </a:lnTo>
                    <a:lnTo>
                      <a:pt x="404" y="285"/>
                    </a:lnTo>
                    <a:lnTo>
                      <a:pt x="391" y="287"/>
                    </a:lnTo>
                    <a:lnTo>
                      <a:pt x="388" y="291"/>
                    </a:lnTo>
                    <a:lnTo>
                      <a:pt x="386" y="287"/>
                    </a:lnTo>
                    <a:lnTo>
                      <a:pt x="383" y="287"/>
                    </a:lnTo>
                    <a:lnTo>
                      <a:pt x="384" y="284"/>
                    </a:lnTo>
                    <a:lnTo>
                      <a:pt x="386" y="282"/>
                    </a:lnTo>
                    <a:lnTo>
                      <a:pt x="384" y="276"/>
                    </a:lnTo>
                    <a:lnTo>
                      <a:pt x="375" y="278"/>
                    </a:lnTo>
                    <a:lnTo>
                      <a:pt x="374" y="276"/>
                    </a:lnTo>
                    <a:lnTo>
                      <a:pt x="377" y="269"/>
                    </a:lnTo>
                    <a:lnTo>
                      <a:pt x="374" y="268"/>
                    </a:lnTo>
                    <a:lnTo>
                      <a:pt x="352" y="262"/>
                    </a:lnTo>
                    <a:lnTo>
                      <a:pt x="350" y="260"/>
                    </a:lnTo>
                    <a:lnTo>
                      <a:pt x="356" y="260"/>
                    </a:lnTo>
                    <a:lnTo>
                      <a:pt x="356" y="257"/>
                    </a:lnTo>
                    <a:lnTo>
                      <a:pt x="361" y="257"/>
                    </a:lnTo>
                    <a:lnTo>
                      <a:pt x="358" y="255"/>
                    </a:lnTo>
                    <a:lnTo>
                      <a:pt x="358" y="253"/>
                    </a:lnTo>
                    <a:lnTo>
                      <a:pt x="352" y="248"/>
                    </a:lnTo>
                    <a:lnTo>
                      <a:pt x="354" y="244"/>
                    </a:lnTo>
                    <a:lnTo>
                      <a:pt x="359" y="244"/>
                    </a:lnTo>
                    <a:lnTo>
                      <a:pt x="359" y="243"/>
                    </a:lnTo>
                    <a:lnTo>
                      <a:pt x="352" y="237"/>
                    </a:lnTo>
                    <a:lnTo>
                      <a:pt x="347" y="237"/>
                    </a:lnTo>
                    <a:lnTo>
                      <a:pt x="347" y="234"/>
                    </a:lnTo>
                    <a:lnTo>
                      <a:pt x="350" y="234"/>
                    </a:lnTo>
                    <a:lnTo>
                      <a:pt x="352" y="234"/>
                    </a:lnTo>
                    <a:lnTo>
                      <a:pt x="356" y="234"/>
                    </a:lnTo>
                    <a:lnTo>
                      <a:pt x="354" y="230"/>
                    </a:lnTo>
                    <a:lnTo>
                      <a:pt x="365" y="235"/>
                    </a:lnTo>
                    <a:lnTo>
                      <a:pt x="368" y="235"/>
                    </a:lnTo>
                    <a:lnTo>
                      <a:pt x="374" y="234"/>
                    </a:lnTo>
                    <a:lnTo>
                      <a:pt x="379" y="235"/>
                    </a:lnTo>
                    <a:lnTo>
                      <a:pt x="379" y="234"/>
                    </a:lnTo>
                    <a:lnTo>
                      <a:pt x="379" y="230"/>
                    </a:lnTo>
                    <a:lnTo>
                      <a:pt x="370" y="223"/>
                    </a:lnTo>
                    <a:lnTo>
                      <a:pt x="359" y="223"/>
                    </a:lnTo>
                    <a:lnTo>
                      <a:pt x="354" y="219"/>
                    </a:lnTo>
                    <a:lnTo>
                      <a:pt x="352" y="223"/>
                    </a:lnTo>
                    <a:lnTo>
                      <a:pt x="349" y="218"/>
                    </a:lnTo>
                    <a:lnTo>
                      <a:pt x="345" y="216"/>
                    </a:lnTo>
                    <a:lnTo>
                      <a:pt x="341" y="218"/>
                    </a:lnTo>
                    <a:lnTo>
                      <a:pt x="345" y="214"/>
                    </a:lnTo>
                    <a:lnTo>
                      <a:pt x="350" y="214"/>
                    </a:lnTo>
                    <a:lnTo>
                      <a:pt x="356" y="212"/>
                    </a:lnTo>
                    <a:lnTo>
                      <a:pt x="358" y="209"/>
                    </a:lnTo>
                    <a:lnTo>
                      <a:pt x="361" y="207"/>
                    </a:lnTo>
                    <a:lnTo>
                      <a:pt x="368" y="210"/>
                    </a:lnTo>
                    <a:lnTo>
                      <a:pt x="370" y="205"/>
                    </a:lnTo>
                    <a:lnTo>
                      <a:pt x="358" y="185"/>
                    </a:lnTo>
                    <a:lnTo>
                      <a:pt x="352" y="184"/>
                    </a:lnTo>
                    <a:lnTo>
                      <a:pt x="350" y="187"/>
                    </a:lnTo>
                    <a:lnTo>
                      <a:pt x="350" y="193"/>
                    </a:lnTo>
                    <a:lnTo>
                      <a:pt x="347" y="196"/>
                    </a:lnTo>
                    <a:lnTo>
                      <a:pt x="343" y="200"/>
                    </a:lnTo>
                    <a:lnTo>
                      <a:pt x="340" y="200"/>
                    </a:lnTo>
                    <a:lnTo>
                      <a:pt x="345" y="193"/>
                    </a:lnTo>
                    <a:lnTo>
                      <a:pt x="345" y="189"/>
                    </a:lnTo>
                    <a:lnTo>
                      <a:pt x="334" y="189"/>
                    </a:lnTo>
                    <a:lnTo>
                      <a:pt x="331" y="191"/>
                    </a:lnTo>
                    <a:lnTo>
                      <a:pt x="329" y="189"/>
                    </a:lnTo>
                    <a:lnTo>
                      <a:pt x="333" y="185"/>
                    </a:lnTo>
                    <a:lnTo>
                      <a:pt x="341" y="182"/>
                    </a:lnTo>
                    <a:lnTo>
                      <a:pt x="343" y="176"/>
                    </a:lnTo>
                    <a:lnTo>
                      <a:pt x="347" y="180"/>
                    </a:lnTo>
                    <a:lnTo>
                      <a:pt x="349" y="169"/>
                    </a:lnTo>
                    <a:lnTo>
                      <a:pt x="338" y="166"/>
                    </a:lnTo>
                    <a:lnTo>
                      <a:pt x="334" y="162"/>
                    </a:lnTo>
                    <a:lnTo>
                      <a:pt x="331" y="160"/>
                    </a:lnTo>
                    <a:lnTo>
                      <a:pt x="325" y="164"/>
                    </a:lnTo>
                    <a:lnTo>
                      <a:pt x="322" y="168"/>
                    </a:lnTo>
                    <a:lnTo>
                      <a:pt x="320" y="169"/>
                    </a:lnTo>
                    <a:lnTo>
                      <a:pt x="316" y="173"/>
                    </a:lnTo>
                    <a:lnTo>
                      <a:pt x="316" y="171"/>
                    </a:lnTo>
                    <a:lnTo>
                      <a:pt x="318" y="168"/>
                    </a:lnTo>
                    <a:lnTo>
                      <a:pt x="322" y="164"/>
                    </a:lnTo>
                    <a:lnTo>
                      <a:pt x="324" y="157"/>
                    </a:lnTo>
                    <a:lnTo>
                      <a:pt x="322" y="159"/>
                    </a:lnTo>
                    <a:lnTo>
                      <a:pt x="318" y="160"/>
                    </a:lnTo>
                    <a:lnTo>
                      <a:pt x="315" y="162"/>
                    </a:lnTo>
                    <a:lnTo>
                      <a:pt x="309" y="168"/>
                    </a:lnTo>
                    <a:lnTo>
                      <a:pt x="309" y="164"/>
                    </a:lnTo>
                    <a:lnTo>
                      <a:pt x="315" y="153"/>
                    </a:lnTo>
                    <a:lnTo>
                      <a:pt x="313" y="148"/>
                    </a:lnTo>
                    <a:lnTo>
                      <a:pt x="309" y="146"/>
                    </a:lnTo>
                    <a:lnTo>
                      <a:pt x="306" y="151"/>
                    </a:lnTo>
                    <a:lnTo>
                      <a:pt x="300" y="151"/>
                    </a:lnTo>
                    <a:lnTo>
                      <a:pt x="299" y="148"/>
                    </a:lnTo>
                    <a:lnTo>
                      <a:pt x="290" y="146"/>
                    </a:lnTo>
                    <a:lnTo>
                      <a:pt x="299" y="144"/>
                    </a:lnTo>
                    <a:lnTo>
                      <a:pt x="302" y="146"/>
                    </a:lnTo>
                    <a:lnTo>
                      <a:pt x="306" y="139"/>
                    </a:lnTo>
                    <a:lnTo>
                      <a:pt x="304" y="132"/>
                    </a:lnTo>
                    <a:lnTo>
                      <a:pt x="300" y="125"/>
                    </a:lnTo>
                    <a:lnTo>
                      <a:pt x="288" y="119"/>
                    </a:lnTo>
                    <a:lnTo>
                      <a:pt x="283" y="114"/>
                    </a:lnTo>
                    <a:lnTo>
                      <a:pt x="283" y="114"/>
                    </a:lnTo>
                    <a:lnTo>
                      <a:pt x="281" y="119"/>
                    </a:lnTo>
                    <a:lnTo>
                      <a:pt x="277" y="123"/>
                    </a:lnTo>
                    <a:lnTo>
                      <a:pt x="274" y="121"/>
                    </a:lnTo>
                    <a:lnTo>
                      <a:pt x="270" y="123"/>
                    </a:lnTo>
                    <a:lnTo>
                      <a:pt x="272" y="132"/>
                    </a:lnTo>
                    <a:lnTo>
                      <a:pt x="272" y="134"/>
                    </a:lnTo>
                    <a:lnTo>
                      <a:pt x="270" y="132"/>
                    </a:lnTo>
                    <a:lnTo>
                      <a:pt x="266" y="132"/>
                    </a:lnTo>
                    <a:lnTo>
                      <a:pt x="266" y="130"/>
                    </a:lnTo>
                    <a:lnTo>
                      <a:pt x="265" y="128"/>
                    </a:lnTo>
                    <a:lnTo>
                      <a:pt x="265" y="121"/>
                    </a:lnTo>
                    <a:lnTo>
                      <a:pt x="263" y="121"/>
                    </a:lnTo>
                    <a:lnTo>
                      <a:pt x="258" y="126"/>
                    </a:lnTo>
                    <a:lnTo>
                      <a:pt x="266" y="110"/>
                    </a:lnTo>
                    <a:lnTo>
                      <a:pt x="266" y="109"/>
                    </a:lnTo>
                    <a:lnTo>
                      <a:pt x="258" y="112"/>
                    </a:lnTo>
                    <a:lnTo>
                      <a:pt x="254" y="110"/>
                    </a:lnTo>
                    <a:lnTo>
                      <a:pt x="249" y="118"/>
                    </a:lnTo>
                    <a:lnTo>
                      <a:pt x="247" y="119"/>
                    </a:lnTo>
                    <a:lnTo>
                      <a:pt x="247" y="114"/>
                    </a:lnTo>
                    <a:lnTo>
                      <a:pt x="241" y="116"/>
                    </a:lnTo>
                    <a:lnTo>
                      <a:pt x="252" y="107"/>
                    </a:lnTo>
                    <a:lnTo>
                      <a:pt x="254" y="103"/>
                    </a:lnTo>
                    <a:lnTo>
                      <a:pt x="254" y="96"/>
                    </a:lnTo>
                    <a:lnTo>
                      <a:pt x="247" y="94"/>
                    </a:lnTo>
                    <a:lnTo>
                      <a:pt x="241" y="94"/>
                    </a:lnTo>
                    <a:lnTo>
                      <a:pt x="240" y="93"/>
                    </a:lnTo>
                    <a:lnTo>
                      <a:pt x="243" y="87"/>
                    </a:lnTo>
                    <a:lnTo>
                      <a:pt x="240" y="76"/>
                    </a:lnTo>
                    <a:lnTo>
                      <a:pt x="236" y="75"/>
                    </a:lnTo>
                    <a:lnTo>
                      <a:pt x="238" y="71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08" y="60"/>
                    </a:lnTo>
                    <a:lnTo>
                      <a:pt x="200" y="60"/>
                    </a:lnTo>
                    <a:lnTo>
                      <a:pt x="191" y="64"/>
                    </a:lnTo>
                    <a:lnTo>
                      <a:pt x="184" y="71"/>
                    </a:lnTo>
                    <a:lnTo>
                      <a:pt x="184" y="76"/>
                    </a:lnTo>
                    <a:lnTo>
                      <a:pt x="190" y="80"/>
                    </a:lnTo>
                    <a:lnTo>
                      <a:pt x="186" y="82"/>
                    </a:lnTo>
                    <a:lnTo>
                      <a:pt x="181" y="82"/>
                    </a:lnTo>
                    <a:lnTo>
                      <a:pt x="177" y="87"/>
                    </a:lnTo>
                    <a:lnTo>
                      <a:pt x="172" y="78"/>
                    </a:lnTo>
                    <a:lnTo>
                      <a:pt x="168" y="84"/>
                    </a:lnTo>
                    <a:lnTo>
                      <a:pt x="165" y="82"/>
                    </a:lnTo>
                    <a:lnTo>
                      <a:pt x="165" y="73"/>
                    </a:lnTo>
                    <a:lnTo>
                      <a:pt x="159" y="89"/>
                    </a:lnTo>
                    <a:lnTo>
                      <a:pt x="158" y="87"/>
                    </a:lnTo>
                    <a:lnTo>
                      <a:pt x="156" y="93"/>
                    </a:lnTo>
                    <a:lnTo>
                      <a:pt x="152" y="100"/>
                    </a:lnTo>
                    <a:lnTo>
                      <a:pt x="147" y="103"/>
                    </a:lnTo>
                    <a:lnTo>
                      <a:pt x="149" y="100"/>
                    </a:lnTo>
                    <a:lnTo>
                      <a:pt x="147" y="96"/>
                    </a:lnTo>
                    <a:lnTo>
                      <a:pt x="147" y="94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56" y="60"/>
                    </a:lnTo>
                    <a:lnTo>
                      <a:pt x="152" y="57"/>
                    </a:lnTo>
                    <a:lnTo>
                      <a:pt x="149" y="50"/>
                    </a:lnTo>
                    <a:lnTo>
                      <a:pt x="149" y="48"/>
                    </a:lnTo>
                    <a:lnTo>
                      <a:pt x="152" y="46"/>
                    </a:lnTo>
                    <a:lnTo>
                      <a:pt x="152" y="43"/>
                    </a:lnTo>
                    <a:lnTo>
                      <a:pt x="150" y="39"/>
                    </a:lnTo>
                    <a:lnTo>
                      <a:pt x="145" y="35"/>
                    </a:lnTo>
                    <a:lnTo>
                      <a:pt x="140" y="32"/>
                    </a:lnTo>
                    <a:lnTo>
                      <a:pt x="143" y="28"/>
                    </a:lnTo>
                    <a:lnTo>
                      <a:pt x="141" y="12"/>
                    </a:lnTo>
                    <a:lnTo>
                      <a:pt x="138" y="5"/>
                    </a:lnTo>
                    <a:lnTo>
                      <a:pt x="118" y="7"/>
                    </a:lnTo>
                    <a:lnTo>
                      <a:pt x="115" y="9"/>
                    </a:lnTo>
                    <a:lnTo>
                      <a:pt x="111" y="10"/>
                    </a:lnTo>
                    <a:lnTo>
                      <a:pt x="99" y="19"/>
                    </a:lnTo>
                    <a:lnTo>
                      <a:pt x="104" y="23"/>
                    </a:lnTo>
                    <a:lnTo>
                      <a:pt x="102" y="30"/>
                    </a:lnTo>
                    <a:lnTo>
                      <a:pt x="100" y="23"/>
                    </a:lnTo>
                    <a:lnTo>
                      <a:pt x="95" y="19"/>
                    </a:lnTo>
                    <a:lnTo>
                      <a:pt x="90" y="23"/>
                    </a:lnTo>
                    <a:lnTo>
                      <a:pt x="90" y="26"/>
                    </a:lnTo>
                    <a:lnTo>
                      <a:pt x="91" y="34"/>
                    </a:lnTo>
                    <a:lnTo>
                      <a:pt x="90" y="32"/>
                    </a:lnTo>
                    <a:lnTo>
                      <a:pt x="86" y="26"/>
                    </a:lnTo>
                    <a:lnTo>
                      <a:pt x="81" y="28"/>
                    </a:lnTo>
                    <a:lnTo>
                      <a:pt x="79" y="32"/>
                    </a:lnTo>
                    <a:lnTo>
                      <a:pt x="84" y="37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79" y="39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74" y="43"/>
                    </a:lnTo>
                    <a:lnTo>
                      <a:pt x="77" y="44"/>
                    </a:lnTo>
                    <a:lnTo>
                      <a:pt x="81" y="46"/>
                    </a:lnTo>
                    <a:lnTo>
                      <a:pt x="86" y="51"/>
                    </a:lnTo>
                    <a:lnTo>
                      <a:pt x="91" y="53"/>
                    </a:lnTo>
                    <a:lnTo>
                      <a:pt x="97" y="59"/>
                    </a:lnTo>
                    <a:lnTo>
                      <a:pt x="93" y="59"/>
                    </a:lnTo>
                    <a:lnTo>
                      <a:pt x="83" y="50"/>
                    </a:lnTo>
                    <a:lnTo>
                      <a:pt x="75" y="48"/>
                    </a:lnTo>
                    <a:lnTo>
                      <a:pt x="72" y="50"/>
                    </a:lnTo>
                    <a:lnTo>
                      <a:pt x="70" y="51"/>
                    </a:lnTo>
                    <a:lnTo>
                      <a:pt x="70" y="60"/>
                    </a:lnTo>
                    <a:lnTo>
                      <a:pt x="74" y="68"/>
                    </a:lnTo>
                    <a:lnTo>
                      <a:pt x="72" y="71"/>
                    </a:lnTo>
                    <a:lnTo>
                      <a:pt x="74" y="76"/>
                    </a:lnTo>
                    <a:lnTo>
                      <a:pt x="79" y="78"/>
                    </a:lnTo>
                    <a:lnTo>
                      <a:pt x="83" y="78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3" y="84"/>
                    </a:lnTo>
                    <a:lnTo>
                      <a:pt x="81" y="87"/>
                    </a:lnTo>
                    <a:lnTo>
                      <a:pt x="75" y="87"/>
                    </a:lnTo>
                    <a:lnTo>
                      <a:pt x="74" y="94"/>
                    </a:lnTo>
                    <a:lnTo>
                      <a:pt x="66" y="100"/>
                    </a:lnTo>
                    <a:lnTo>
                      <a:pt x="68" y="101"/>
                    </a:lnTo>
                    <a:lnTo>
                      <a:pt x="72" y="105"/>
                    </a:lnTo>
                    <a:lnTo>
                      <a:pt x="72" y="110"/>
                    </a:lnTo>
                    <a:lnTo>
                      <a:pt x="75" y="116"/>
                    </a:lnTo>
                    <a:lnTo>
                      <a:pt x="83" y="118"/>
                    </a:lnTo>
                    <a:lnTo>
                      <a:pt x="86" y="118"/>
                    </a:lnTo>
                    <a:lnTo>
                      <a:pt x="88" y="121"/>
                    </a:lnTo>
                    <a:lnTo>
                      <a:pt x="86" y="130"/>
                    </a:lnTo>
                    <a:lnTo>
                      <a:pt x="84" y="132"/>
                    </a:lnTo>
                    <a:lnTo>
                      <a:pt x="84" y="146"/>
                    </a:lnTo>
                    <a:lnTo>
                      <a:pt x="83" y="151"/>
                    </a:lnTo>
                    <a:lnTo>
                      <a:pt x="81" y="150"/>
                    </a:lnTo>
                    <a:lnTo>
                      <a:pt x="83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5" y="141"/>
                    </a:lnTo>
                    <a:lnTo>
                      <a:pt x="66" y="144"/>
                    </a:lnTo>
                    <a:lnTo>
                      <a:pt x="61" y="150"/>
                    </a:lnTo>
                    <a:lnTo>
                      <a:pt x="56" y="148"/>
                    </a:lnTo>
                    <a:lnTo>
                      <a:pt x="66" y="139"/>
                    </a:lnTo>
                    <a:lnTo>
                      <a:pt x="74" y="137"/>
                    </a:lnTo>
                    <a:lnTo>
                      <a:pt x="75" y="135"/>
                    </a:lnTo>
                    <a:lnTo>
                      <a:pt x="79" y="134"/>
                    </a:lnTo>
                    <a:lnTo>
                      <a:pt x="83" y="135"/>
                    </a:lnTo>
                    <a:lnTo>
                      <a:pt x="81" y="130"/>
                    </a:lnTo>
                    <a:lnTo>
                      <a:pt x="81" y="126"/>
                    </a:lnTo>
                    <a:lnTo>
                      <a:pt x="75" y="125"/>
                    </a:lnTo>
                    <a:lnTo>
                      <a:pt x="61" y="105"/>
                    </a:lnTo>
                    <a:lnTo>
                      <a:pt x="58" y="96"/>
                    </a:lnTo>
                    <a:lnTo>
                      <a:pt x="61" y="78"/>
                    </a:lnTo>
                    <a:lnTo>
                      <a:pt x="54" y="66"/>
                    </a:lnTo>
                    <a:lnTo>
                      <a:pt x="56" y="57"/>
                    </a:lnTo>
                    <a:lnTo>
                      <a:pt x="61" y="44"/>
                    </a:lnTo>
                    <a:lnTo>
                      <a:pt x="63" y="35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79" y="1"/>
                    </a:lnTo>
                    <a:lnTo>
                      <a:pt x="56" y="0"/>
                    </a:lnTo>
                    <a:lnTo>
                      <a:pt x="34" y="12"/>
                    </a:lnTo>
                    <a:lnTo>
                      <a:pt x="24" y="21"/>
                    </a:lnTo>
                    <a:lnTo>
                      <a:pt x="22" y="28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3" y="43"/>
                    </a:lnTo>
                    <a:lnTo>
                      <a:pt x="15" y="46"/>
                    </a:lnTo>
                    <a:lnTo>
                      <a:pt x="11" y="50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6"/>
                    </a:lnTo>
                    <a:lnTo>
                      <a:pt x="6" y="68"/>
                    </a:lnTo>
                    <a:lnTo>
                      <a:pt x="6" y="75"/>
                    </a:lnTo>
                    <a:lnTo>
                      <a:pt x="2" y="78"/>
                    </a:lnTo>
                    <a:lnTo>
                      <a:pt x="4" y="89"/>
                    </a:lnTo>
                    <a:lnTo>
                      <a:pt x="9" y="89"/>
                    </a:lnTo>
                    <a:lnTo>
                      <a:pt x="6" y="91"/>
                    </a:lnTo>
                    <a:lnTo>
                      <a:pt x="2" y="94"/>
                    </a:lnTo>
                    <a:lnTo>
                      <a:pt x="0" y="100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2" y="128"/>
                    </a:lnTo>
                    <a:lnTo>
                      <a:pt x="4" y="134"/>
                    </a:lnTo>
                    <a:lnTo>
                      <a:pt x="34" y="137"/>
                    </a:lnTo>
                    <a:lnTo>
                      <a:pt x="43" y="146"/>
                    </a:lnTo>
                    <a:lnTo>
                      <a:pt x="49" y="150"/>
                    </a:lnTo>
                    <a:lnTo>
                      <a:pt x="40" y="153"/>
                    </a:lnTo>
                    <a:lnTo>
                      <a:pt x="31" y="153"/>
                    </a:lnTo>
                    <a:lnTo>
                      <a:pt x="22" y="148"/>
                    </a:lnTo>
                    <a:lnTo>
                      <a:pt x="11" y="146"/>
                    </a:lnTo>
                    <a:lnTo>
                      <a:pt x="13" y="150"/>
                    </a:lnTo>
                    <a:lnTo>
                      <a:pt x="11" y="155"/>
                    </a:lnTo>
                    <a:lnTo>
                      <a:pt x="25" y="175"/>
                    </a:lnTo>
                    <a:lnTo>
                      <a:pt x="34" y="182"/>
                    </a:lnTo>
                    <a:lnTo>
                      <a:pt x="31" y="182"/>
                    </a:lnTo>
                    <a:lnTo>
                      <a:pt x="36" y="184"/>
                    </a:lnTo>
                    <a:lnTo>
                      <a:pt x="38" y="182"/>
                    </a:lnTo>
                    <a:lnTo>
                      <a:pt x="41" y="182"/>
                    </a:lnTo>
                    <a:lnTo>
                      <a:pt x="49" y="184"/>
                    </a:lnTo>
                    <a:lnTo>
                      <a:pt x="56" y="182"/>
                    </a:lnTo>
                    <a:lnTo>
                      <a:pt x="58" y="176"/>
                    </a:lnTo>
                    <a:lnTo>
                      <a:pt x="58" y="184"/>
                    </a:lnTo>
                    <a:lnTo>
                      <a:pt x="61" y="191"/>
                    </a:lnTo>
                    <a:lnTo>
                      <a:pt x="66" y="196"/>
                    </a:lnTo>
                    <a:lnTo>
                      <a:pt x="74" y="198"/>
                    </a:lnTo>
                    <a:lnTo>
                      <a:pt x="77" y="198"/>
                    </a:lnTo>
                    <a:lnTo>
                      <a:pt x="74" y="194"/>
                    </a:lnTo>
                    <a:lnTo>
                      <a:pt x="77" y="194"/>
                    </a:lnTo>
                    <a:lnTo>
                      <a:pt x="106" y="201"/>
                    </a:lnTo>
                    <a:lnTo>
                      <a:pt x="106" y="200"/>
                    </a:lnTo>
                    <a:lnTo>
                      <a:pt x="113" y="196"/>
                    </a:lnTo>
                    <a:lnTo>
                      <a:pt x="124" y="203"/>
                    </a:lnTo>
                    <a:lnTo>
                      <a:pt x="127" y="203"/>
                    </a:lnTo>
                    <a:lnTo>
                      <a:pt x="127" y="205"/>
                    </a:lnTo>
                    <a:lnTo>
                      <a:pt x="129" y="203"/>
                    </a:lnTo>
                    <a:lnTo>
                      <a:pt x="129" y="203"/>
                    </a:lnTo>
                    <a:lnTo>
                      <a:pt x="131" y="205"/>
                    </a:lnTo>
                    <a:lnTo>
                      <a:pt x="134" y="201"/>
                    </a:lnTo>
                    <a:lnTo>
                      <a:pt x="138" y="200"/>
                    </a:lnTo>
                    <a:lnTo>
                      <a:pt x="141" y="201"/>
                    </a:lnTo>
                    <a:lnTo>
                      <a:pt x="145" y="209"/>
                    </a:lnTo>
                    <a:lnTo>
                      <a:pt x="149" y="209"/>
                    </a:lnTo>
                    <a:lnTo>
                      <a:pt x="147" y="205"/>
                    </a:lnTo>
                    <a:lnTo>
                      <a:pt x="141" y="198"/>
                    </a:lnTo>
                    <a:lnTo>
                      <a:pt x="134" y="194"/>
                    </a:lnTo>
                    <a:lnTo>
                      <a:pt x="136" y="191"/>
                    </a:lnTo>
                    <a:lnTo>
                      <a:pt x="156" y="198"/>
                    </a:lnTo>
                    <a:lnTo>
                      <a:pt x="159" y="196"/>
                    </a:lnTo>
                    <a:lnTo>
                      <a:pt x="161" y="198"/>
                    </a:lnTo>
                    <a:lnTo>
                      <a:pt x="163" y="198"/>
                    </a:lnTo>
                    <a:lnTo>
                      <a:pt x="166" y="205"/>
                    </a:lnTo>
                    <a:lnTo>
                      <a:pt x="181" y="201"/>
                    </a:lnTo>
                    <a:lnTo>
                      <a:pt x="183" y="200"/>
                    </a:lnTo>
                    <a:lnTo>
                      <a:pt x="177" y="182"/>
                    </a:lnTo>
                    <a:lnTo>
                      <a:pt x="174" y="182"/>
                    </a:lnTo>
                    <a:lnTo>
                      <a:pt x="170" y="180"/>
                    </a:lnTo>
                    <a:lnTo>
                      <a:pt x="174" y="176"/>
                    </a:lnTo>
                    <a:lnTo>
                      <a:pt x="181" y="178"/>
                    </a:lnTo>
                    <a:lnTo>
                      <a:pt x="191" y="189"/>
                    </a:lnTo>
                    <a:lnTo>
                      <a:pt x="193" y="185"/>
                    </a:lnTo>
                    <a:lnTo>
                      <a:pt x="197" y="187"/>
                    </a:lnTo>
                    <a:lnTo>
                      <a:pt x="200" y="187"/>
                    </a:lnTo>
                    <a:lnTo>
                      <a:pt x="200" y="205"/>
                    </a:lnTo>
                    <a:lnTo>
                      <a:pt x="202" y="209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11" y="205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09" y="214"/>
                    </a:lnTo>
                    <a:lnTo>
                      <a:pt x="213" y="214"/>
                    </a:lnTo>
                    <a:lnTo>
                      <a:pt x="231" y="230"/>
                    </a:lnTo>
                    <a:lnTo>
                      <a:pt x="233" y="237"/>
                    </a:lnTo>
                    <a:lnTo>
                      <a:pt x="225" y="243"/>
                    </a:lnTo>
                    <a:lnTo>
                      <a:pt x="220" y="241"/>
                    </a:lnTo>
                    <a:lnTo>
                      <a:pt x="216" y="241"/>
                    </a:lnTo>
                    <a:lnTo>
                      <a:pt x="216" y="248"/>
                    </a:lnTo>
                    <a:lnTo>
                      <a:pt x="216" y="257"/>
                    </a:lnTo>
                    <a:lnTo>
                      <a:pt x="231" y="250"/>
                    </a:lnTo>
                    <a:lnTo>
                      <a:pt x="233" y="244"/>
                    </a:lnTo>
                    <a:lnTo>
                      <a:pt x="238" y="246"/>
                    </a:lnTo>
                    <a:lnTo>
                      <a:pt x="241" y="243"/>
                    </a:lnTo>
                    <a:lnTo>
                      <a:pt x="249" y="241"/>
                    </a:lnTo>
                    <a:lnTo>
                      <a:pt x="254" y="243"/>
                    </a:lnTo>
                    <a:lnTo>
                      <a:pt x="245" y="244"/>
                    </a:lnTo>
                    <a:lnTo>
                      <a:pt x="247" y="246"/>
                    </a:lnTo>
                    <a:lnTo>
                      <a:pt x="245" y="250"/>
                    </a:lnTo>
                    <a:lnTo>
                      <a:pt x="256" y="264"/>
                    </a:lnTo>
                    <a:lnTo>
                      <a:pt x="258" y="262"/>
                    </a:lnTo>
                    <a:lnTo>
                      <a:pt x="254" y="259"/>
                    </a:lnTo>
                    <a:lnTo>
                      <a:pt x="256" y="255"/>
                    </a:lnTo>
                    <a:lnTo>
                      <a:pt x="261" y="257"/>
                    </a:lnTo>
                    <a:lnTo>
                      <a:pt x="259" y="268"/>
                    </a:lnTo>
                    <a:lnTo>
                      <a:pt x="261" y="273"/>
                    </a:lnTo>
                    <a:lnTo>
                      <a:pt x="266" y="276"/>
                    </a:lnTo>
                    <a:lnTo>
                      <a:pt x="270" y="273"/>
                    </a:lnTo>
                    <a:lnTo>
                      <a:pt x="275" y="280"/>
                    </a:lnTo>
                    <a:lnTo>
                      <a:pt x="277" y="293"/>
                    </a:lnTo>
                    <a:lnTo>
                      <a:pt x="279" y="294"/>
                    </a:lnTo>
                    <a:lnTo>
                      <a:pt x="281" y="301"/>
                    </a:lnTo>
                    <a:lnTo>
                      <a:pt x="283" y="305"/>
                    </a:lnTo>
                    <a:lnTo>
                      <a:pt x="284" y="316"/>
                    </a:lnTo>
                    <a:lnTo>
                      <a:pt x="286" y="318"/>
                    </a:lnTo>
                    <a:lnTo>
                      <a:pt x="284" y="321"/>
                    </a:lnTo>
                    <a:lnTo>
                      <a:pt x="283" y="325"/>
                    </a:lnTo>
                    <a:lnTo>
                      <a:pt x="277" y="326"/>
                    </a:lnTo>
                    <a:lnTo>
                      <a:pt x="275" y="328"/>
                    </a:lnTo>
                    <a:lnTo>
                      <a:pt x="275" y="339"/>
                    </a:lnTo>
                    <a:lnTo>
                      <a:pt x="274" y="341"/>
                    </a:lnTo>
                    <a:lnTo>
                      <a:pt x="270" y="341"/>
                    </a:lnTo>
                    <a:lnTo>
                      <a:pt x="252" y="362"/>
                    </a:lnTo>
                    <a:lnTo>
                      <a:pt x="252" y="366"/>
                    </a:lnTo>
                    <a:lnTo>
                      <a:pt x="256" y="371"/>
                    </a:lnTo>
                    <a:lnTo>
                      <a:pt x="261" y="376"/>
                    </a:lnTo>
                    <a:lnTo>
                      <a:pt x="263" y="382"/>
                    </a:lnTo>
                    <a:lnTo>
                      <a:pt x="265" y="382"/>
                    </a:lnTo>
                    <a:lnTo>
                      <a:pt x="265" y="389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6" y="385"/>
                    </a:lnTo>
                    <a:lnTo>
                      <a:pt x="254" y="389"/>
                    </a:lnTo>
                    <a:lnTo>
                      <a:pt x="252" y="389"/>
                    </a:lnTo>
                    <a:lnTo>
                      <a:pt x="247" y="393"/>
                    </a:lnTo>
                    <a:lnTo>
                      <a:pt x="240" y="393"/>
                    </a:lnTo>
                    <a:lnTo>
                      <a:pt x="240" y="396"/>
                    </a:lnTo>
                    <a:lnTo>
                      <a:pt x="238" y="396"/>
                    </a:lnTo>
                    <a:lnTo>
                      <a:pt x="233" y="394"/>
                    </a:lnTo>
                    <a:lnTo>
                      <a:pt x="224" y="394"/>
                    </a:lnTo>
                    <a:lnTo>
                      <a:pt x="218" y="393"/>
                    </a:lnTo>
                    <a:lnTo>
                      <a:pt x="213" y="393"/>
                    </a:lnTo>
                    <a:lnTo>
                      <a:pt x="209" y="391"/>
                    </a:lnTo>
                    <a:lnTo>
                      <a:pt x="208" y="389"/>
                    </a:lnTo>
                    <a:lnTo>
                      <a:pt x="204" y="389"/>
                    </a:lnTo>
                    <a:lnTo>
                      <a:pt x="208" y="393"/>
                    </a:lnTo>
                    <a:lnTo>
                      <a:pt x="204" y="393"/>
                    </a:lnTo>
                    <a:lnTo>
                      <a:pt x="204" y="400"/>
                    </a:lnTo>
                    <a:lnTo>
                      <a:pt x="200" y="401"/>
                    </a:lnTo>
                    <a:lnTo>
                      <a:pt x="195" y="405"/>
                    </a:lnTo>
                    <a:lnTo>
                      <a:pt x="193" y="410"/>
                    </a:lnTo>
                    <a:lnTo>
                      <a:pt x="193" y="419"/>
                    </a:lnTo>
                    <a:lnTo>
                      <a:pt x="195" y="425"/>
                    </a:lnTo>
                    <a:lnTo>
                      <a:pt x="199" y="428"/>
                    </a:lnTo>
                    <a:lnTo>
                      <a:pt x="202" y="428"/>
                    </a:lnTo>
                    <a:lnTo>
                      <a:pt x="206" y="434"/>
                    </a:lnTo>
                    <a:lnTo>
                      <a:pt x="208" y="432"/>
                    </a:lnTo>
                    <a:lnTo>
                      <a:pt x="215" y="434"/>
                    </a:lnTo>
                    <a:lnTo>
                      <a:pt x="215" y="435"/>
                    </a:lnTo>
                    <a:lnTo>
                      <a:pt x="216" y="435"/>
                    </a:lnTo>
                    <a:lnTo>
                      <a:pt x="224" y="434"/>
                    </a:lnTo>
                    <a:lnTo>
                      <a:pt x="222" y="430"/>
                    </a:lnTo>
                    <a:lnTo>
                      <a:pt x="227" y="430"/>
                    </a:lnTo>
                    <a:lnTo>
                      <a:pt x="229" y="428"/>
                    </a:lnTo>
                    <a:lnTo>
                      <a:pt x="229" y="426"/>
                    </a:lnTo>
                    <a:lnTo>
                      <a:pt x="227" y="423"/>
                    </a:lnTo>
                    <a:lnTo>
                      <a:pt x="233" y="421"/>
                    </a:lnTo>
                    <a:lnTo>
                      <a:pt x="236" y="421"/>
                    </a:lnTo>
                    <a:lnTo>
                      <a:pt x="238" y="425"/>
                    </a:lnTo>
                    <a:lnTo>
                      <a:pt x="238" y="426"/>
                    </a:lnTo>
                    <a:lnTo>
                      <a:pt x="245" y="426"/>
                    </a:lnTo>
                    <a:lnTo>
                      <a:pt x="249" y="428"/>
                    </a:lnTo>
                    <a:lnTo>
                      <a:pt x="249" y="425"/>
                    </a:lnTo>
                    <a:lnTo>
                      <a:pt x="250" y="423"/>
                    </a:lnTo>
                    <a:lnTo>
                      <a:pt x="250" y="425"/>
                    </a:lnTo>
                    <a:lnTo>
                      <a:pt x="249" y="419"/>
                    </a:lnTo>
                    <a:lnTo>
                      <a:pt x="243" y="418"/>
                    </a:lnTo>
                    <a:lnTo>
                      <a:pt x="243" y="414"/>
                    </a:lnTo>
                    <a:lnTo>
                      <a:pt x="247" y="414"/>
                    </a:lnTo>
                    <a:lnTo>
                      <a:pt x="249" y="412"/>
                    </a:lnTo>
                    <a:lnTo>
                      <a:pt x="249" y="418"/>
                    </a:lnTo>
                    <a:lnTo>
                      <a:pt x="252" y="416"/>
                    </a:lnTo>
                    <a:lnTo>
                      <a:pt x="252" y="418"/>
                    </a:lnTo>
                    <a:lnTo>
                      <a:pt x="254" y="419"/>
                    </a:lnTo>
                    <a:lnTo>
                      <a:pt x="256" y="419"/>
                    </a:lnTo>
                    <a:lnTo>
                      <a:pt x="259" y="418"/>
                    </a:lnTo>
                    <a:lnTo>
                      <a:pt x="259" y="418"/>
                    </a:lnTo>
                    <a:lnTo>
                      <a:pt x="263" y="423"/>
                    </a:lnTo>
                    <a:lnTo>
                      <a:pt x="265" y="421"/>
                    </a:lnTo>
                    <a:lnTo>
                      <a:pt x="266" y="421"/>
                    </a:lnTo>
                    <a:lnTo>
                      <a:pt x="268" y="423"/>
                    </a:lnTo>
                    <a:lnTo>
                      <a:pt x="268" y="425"/>
                    </a:lnTo>
                    <a:lnTo>
                      <a:pt x="270" y="432"/>
                    </a:lnTo>
                    <a:lnTo>
                      <a:pt x="272" y="432"/>
                    </a:lnTo>
                    <a:lnTo>
                      <a:pt x="274" y="435"/>
                    </a:lnTo>
                    <a:lnTo>
                      <a:pt x="275" y="439"/>
                    </a:lnTo>
                    <a:lnTo>
                      <a:pt x="275" y="441"/>
                    </a:lnTo>
                    <a:lnTo>
                      <a:pt x="275" y="443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9" y="444"/>
                    </a:lnTo>
                    <a:lnTo>
                      <a:pt x="281" y="450"/>
                    </a:lnTo>
                    <a:lnTo>
                      <a:pt x="283" y="450"/>
                    </a:lnTo>
                    <a:lnTo>
                      <a:pt x="284" y="448"/>
                    </a:lnTo>
                    <a:lnTo>
                      <a:pt x="286" y="450"/>
                    </a:lnTo>
                    <a:lnTo>
                      <a:pt x="286" y="451"/>
                    </a:lnTo>
                    <a:lnTo>
                      <a:pt x="288" y="455"/>
                    </a:lnTo>
                    <a:lnTo>
                      <a:pt x="290" y="455"/>
                    </a:lnTo>
                    <a:lnTo>
                      <a:pt x="291" y="453"/>
                    </a:lnTo>
                    <a:lnTo>
                      <a:pt x="293" y="450"/>
                    </a:lnTo>
                    <a:lnTo>
                      <a:pt x="295" y="453"/>
                    </a:lnTo>
                    <a:lnTo>
                      <a:pt x="299" y="455"/>
                    </a:lnTo>
                    <a:lnTo>
                      <a:pt x="299" y="457"/>
                    </a:lnTo>
                    <a:lnTo>
                      <a:pt x="302" y="457"/>
                    </a:lnTo>
                    <a:lnTo>
                      <a:pt x="299" y="462"/>
                    </a:lnTo>
                    <a:lnTo>
                      <a:pt x="293" y="464"/>
                    </a:lnTo>
                    <a:lnTo>
                      <a:pt x="290" y="460"/>
                    </a:lnTo>
                    <a:lnTo>
                      <a:pt x="297" y="475"/>
                    </a:lnTo>
                    <a:lnTo>
                      <a:pt x="300" y="475"/>
                    </a:lnTo>
                    <a:lnTo>
                      <a:pt x="302" y="478"/>
                    </a:lnTo>
                    <a:lnTo>
                      <a:pt x="302" y="48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1826"/>
              <p:cNvSpPr>
                <a:spLocks/>
              </p:cNvSpPr>
              <p:nvPr/>
            </p:nvSpPr>
            <p:spPr bwMode="auto">
              <a:xfrm>
                <a:off x="1253" y="931"/>
                <a:ext cx="461" cy="518"/>
              </a:xfrm>
              <a:custGeom>
                <a:avLst/>
                <a:gdLst>
                  <a:gd name="T0" fmla="*/ 327 w 461"/>
                  <a:gd name="T1" fmla="*/ 485 h 518"/>
                  <a:gd name="T2" fmla="*/ 343 w 461"/>
                  <a:gd name="T3" fmla="*/ 501 h 518"/>
                  <a:gd name="T4" fmla="*/ 374 w 461"/>
                  <a:gd name="T5" fmla="*/ 510 h 518"/>
                  <a:gd name="T6" fmla="*/ 366 w 461"/>
                  <a:gd name="T7" fmla="*/ 485 h 518"/>
                  <a:gd name="T8" fmla="*/ 359 w 461"/>
                  <a:gd name="T9" fmla="*/ 462 h 518"/>
                  <a:gd name="T10" fmla="*/ 395 w 461"/>
                  <a:gd name="T11" fmla="*/ 482 h 518"/>
                  <a:gd name="T12" fmla="*/ 404 w 461"/>
                  <a:gd name="T13" fmla="*/ 484 h 518"/>
                  <a:gd name="T14" fmla="*/ 404 w 461"/>
                  <a:gd name="T15" fmla="*/ 469 h 518"/>
                  <a:gd name="T16" fmla="*/ 399 w 461"/>
                  <a:gd name="T17" fmla="*/ 432 h 518"/>
                  <a:gd name="T18" fmla="*/ 384 w 461"/>
                  <a:gd name="T19" fmla="*/ 416 h 518"/>
                  <a:gd name="T20" fmla="*/ 366 w 461"/>
                  <a:gd name="T21" fmla="*/ 393 h 518"/>
                  <a:gd name="T22" fmla="*/ 361 w 461"/>
                  <a:gd name="T23" fmla="*/ 373 h 518"/>
                  <a:gd name="T24" fmla="*/ 366 w 461"/>
                  <a:gd name="T25" fmla="*/ 357 h 518"/>
                  <a:gd name="T26" fmla="*/ 388 w 461"/>
                  <a:gd name="T27" fmla="*/ 364 h 518"/>
                  <a:gd name="T28" fmla="*/ 416 w 461"/>
                  <a:gd name="T29" fmla="*/ 398 h 518"/>
                  <a:gd name="T30" fmla="*/ 441 w 461"/>
                  <a:gd name="T31" fmla="*/ 378 h 518"/>
                  <a:gd name="T32" fmla="*/ 452 w 461"/>
                  <a:gd name="T33" fmla="*/ 359 h 518"/>
                  <a:gd name="T34" fmla="*/ 445 w 461"/>
                  <a:gd name="T35" fmla="*/ 330 h 518"/>
                  <a:gd name="T36" fmla="*/ 418 w 461"/>
                  <a:gd name="T37" fmla="*/ 318 h 518"/>
                  <a:gd name="T38" fmla="*/ 404 w 461"/>
                  <a:gd name="T39" fmla="*/ 285 h 518"/>
                  <a:gd name="T40" fmla="*/ 374 w 461"/>
                  <a:gd name="T41" fmla="*/ 268 h 518"/>
                  <a:gd name="T42" fmla="*/ 359 w 461"/>
                  <a:gd name="T43" fmla="*/ 243 h 518"/>
                  <a:gd name="T44" fmla="*/ 379 w 461"/>
                  <a:gd name="T45" fmla="*/ 235 h 518"/>
                  <a:gd name="T46" fmla="*/ 350 w 461"/>
                  <a:gd name="T47" fmla="*/ 214 h 518"/>
                  <a:gd name="T48" fmla="*/ 343 w 461"/>
                  <a:gd name="T49" fmla="*/ 200 h 518"/>
                  <a:gd name="T50" fmla="*/ 349 w 461"/>
                  <a:gd name="T51" fmla="*/ 169 h 518"/>
                  <a:gd name="T52" fmla="*/ 324 w 461"/>
                  <a:gd name="T53" fmla="*/ 157 h 518"/>
                  <a:gd name="T54" fmla="*/ 299 w 461"/>
                  <a:gd name="T55" fmla="*/ 148 h 518"/>
                  <a:gd name="T56" fmla="*/ 277 w 461"/>
                  <a:gd name="T57" fmla="*/ 123 h 518"/>
                  <a:gd name="T58" fmla="*/ 258 w 461"/>
                  <a:gd name="T59" fmla="*/ 126 h 518"/>
                  <a:gd name="T60" fmla="*/ 254 w 461"/>
                  <a:gd name="T61" fmla="*/ 96 h 518"/>
                  <a:gd name="T62" fmla="*/ 200 w 461"/>
                  <a:gd name="T63" fmla="*/ 60 h 518"/>
                  <a:gd name="T64" fmla="*/ 165 w 461"/>
                  <a:gd name="T65" fmla="*/ 73 h 518"/>
                  <a:gd name="T66" fmla="*/ 150 w 461"/>
                  <a:gd name="T67" fmla="*/ 91 h 518"/>
                  <a:gd name="T68" fmla="*/ 143 w 461"/>
                  <a:gd name="T69" fmla="*/ 28 h 518"/>
                  <a:gd name="T70" fmla="*/ 90 w 461"/>
                  <a:gd name="T71" fmla="*/ 23 h 518"/>
                  <a:gd name="T72" fmla="*/ 77 w 461"/>
                  <a:gd name="T73" fmla="*/ 43 h 518"/>
                  <a:gd name="T74" fmla="*/ 72 w 461"/>
                  <a:gd name="T75" fmla="*/ 50 h 518"/>
                  <a:gd name="T76" fmla="*/ 81 w 461"/>
                  <a:gd name="T77" fmla="*/ 87 h 518"/>
                  <a:gd name="T78" fmla="*/ 86 w 461"/>
                  <a:gd name="T79" fmla="*/ 130 h 518"/>
                  <a:gd name="T80" fmla="*/ 56 w 461"/>
                  <a:gd name="T81" fmla="*/ 148 h 518"/>
                  <a:gd name="T82" fmla="*/ 61 w 461"/>
                  <a:gd name="T83" fmla="*/ 78 h 518"/>
                  <a:gd name="T84" fmla="*/ 22 w 461"/>
                  <a:gd name="T85" fmla="*/ 28 h 518"/>
                  <a:gd name="T86" fmla="*/ 6 w 461"/>
                  <a:gd name="T87" fmla="*/ 75 h 518"/>
                  <a:gd name="T88" fmla="*/ 34 w 461"/>
                  <a:gd name="T89" fmla="*/ 137 h 518"/>
                  <a:gd name="T90" fmla="*/ 31 w 461"/>
                  <a:gd name="T91" fmla="*/ 182 h 518"/>
                  <a:gd name="T92" fmla="*/ 77 w 461"/>
                  <a:gd name="T93" fmla="*/ 198 h 518"/>
                  <a:gd name="T94" fmla="*/ 131 w 461"/>
                  <a:gd name="T95" fmla="*/ 205 h 518"/>
                  <a:gd name="T96" fmla="*/ 159 w 461"/>
                  <a:gd name="T97" fmla="*/ 196 h 518"/>
                  <a:gd name="T98" fmla="*/ 191 w 461"/>
                  <a:gd name="T99" fmla="*/ 189 h 518"/>
                  <a:gd name="T100" fmla="*/ 209 w 461"/>
                  <a:gd name="T101" fmla="*/ 214 h 518"/>
                  <a:gd name="T102" fmla="*/ 238 w 461"/>
                  <a:gd name="T103" fmla="*/ 246 h 518"/>
                  <a:gd name="T104" fmla="*/ 261 w 461"/>
                  <a:gd name="T105" fmla="*/ 257 h 518"/>
                  <a:gd name="T106" fmla="*/ 286 w 461"/>
                  <a:gd name="T107" fmla="*/ 318 h 518"/>
                  <a:gd name="T108" fmla="*/ 261 w 461"/>
                  <a:gd name="T109" fmla="*/ 376 h 518"/>
                  <a:gd name="T110" fmla="*/ 240 w 461"/>
                  <a:gd name="T111" fmla="*/ 396 h 518"/>
                  <a:gd name="T112" fmla="*/ 204 w 461"/>
                  <a:gd name="T113" fmla="*/ 400 h 518"/>
                  <a:gd name="T114" fmla="*/ 215 w 461"/>
                  <a:gd name="T115" fmla="*/ 435 h 518"/>
                  <a:gd name="T116" fmla="*/ 238 w 461"/>
                  <a:gd name="T117" fmla="*/ 426 h 518"/>
                  <a:gd name="T118" fmla="*/ 249 w 461"/>
                  <a:gd name="T119" fmla="*/ 418 h 518"/>
                  <a:gd name="T120" fmla="*/ 268 w 461"/>
                  <a:gd name="T121" fmla="*/ 425 h 518"/>
                  <a:gd name="T122" fmla="*/ 283 w 461"/>
                  <a:gd name="T123" fmla="*/ 450 h 518"/>
                  <a:gd name="T124" fmla="*/ 302 w 461"/>
                  <a:gd name="T125" fmla="*/ 457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518">
                    <a:moveTo>
                      <a:pt x="302" y="480"/>
                    </a:moveTo>
                    <a:lnTo>
                      <a:pt x="313" y="484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8" y="487"/>
                    </a:lnTo>
                    <a:lnTo>
                      <a:pt x="322" y="485"/>
                    </a:lnTo>
                    <a:lnTo>
                      <a:pt x="324" y="482"/>
                    </a:lnTo>
                    <a:lnTo>
                      <a:pt x="325" y="484"/>
                    </a:lnTo>
                    <a:lnTo>
                      <a:pt x="324" y="487"/>
                    </a:lnTo>
                    <a:lnTo>
                      <a:pt x="327" y="489"/>
                    </a:lnTo>
                    <a:lnTo>
                      <a:pt x="327" y="485"/>
                    </a:lnTo>
                    <a:lnTo>
                      <a:pt x="331" y="487"/>
                    </a:lnTo>
                    <a:lnTo>
                      <a:pt x="333" y="485"/>
                    </a:lnTo>
                    <a:lnTo>
                      <a:pt x="333" y="489"/>
                    </a:lnTo>
                    <a:lnTo>
                      <a:pt x="333" y="491"/>
                    </a:lnTo>
                    <a:lnTo>
                      <a:pt x="334" y="491"/>
                    </a:lnTo>
                    <a:lnTo>
                      <a:pt x="336" y="493"/>
                    </a:lnTo>
                    <a:lnTo>
                      <a:pt x="336" y="496"/>
                    </a:lnTo>
                    <a:lnTo>
                      <a:pt x="338" y="500"/>
                    </a:lnTo>
                    <a:lnTo>
                      <a:pt x="341" y="501"/>
                    </a:lnTo>
                    <a:lnTo>
                      <a:pt x="343" y="498"/>
                    </a:lnTo>
                    <a:lnTo>
                      <a:pt x="343" y="501"/>
                    </a:lnTo>
                    <a:lnTo>
                      <a:pt x="345" y="501"/>
                    </a:lnTo>
                    <a:lnTo>
                      <a:pt x="347" y="503"/>
                    </a:lnTo>
                    <a:lnTo>
                      <a:pt x="350" y="505"/>
                    </a:lnTo>
                    <a:lnTo>
                      <a:pt x="352" y="505"/>
                    </a:lnTo>
                    <a:lnTo>
                      <a:pt x="354" y="507"/>
                    </a:lnTo>
                    <a:lnTo>
                      <a:pt x="361" y="507"/>
                    </a:lnTo>
                    <a:lnTo>
                      <a:pt x="361" y="509"/>
                    </a:lnTo>
                    <a:lnTo>
                      <a:pt x="365" y="512"/>
                    </a:lnTo>
                    <a:lnTo>
                      <a:pt x="366" y="512"/>
                    </a:lnTo>
                    <a:lnTo>
                      <a:pt x="370" y="512"/>
                    </a:lnTo>
                    <a:lnTo>
                      <a:pt x="374" y="510"/>
                    </a:lnTo>
                    <a:lnTo>
                      <a:pt x="381" y="518"/>
                    </a:lnTo>
                    <a:lnTo>
                      <a:pt x="388" y="518"/>
                    </a:lnTo>
                    <a:lnTo>
                      <a:pt x="386" y="514"/>
                    </a:lnTo>
                    <a:lnTo>
                      <a:pt x="384" y="512"/>
                    </a:lnTo>
                    <a:lnTo>
                      <a:pt x="384" y="510"/>
                    </a:lnTo>
                    <a:lnTo>
                      <a:pt x="386" y="509"/>
                    </a:lnTo>
                    <a:lnTo>
                      <a:pt x="386" y="505"/>
                    </a:lnTo>
                    <a:lnTo>
                      <a:pt x="386" y="503"/>
                    </a:lnTo>
                    <a:lnTo>
                      <a:pt x="374" y="491"/>
                    </a:lnTo>
                    <a:lnTo>
                      <a:pt x="372" y="489"/>
                    </a:lnTo>
                    <a:lnTo>
                      <a:pt x="366" y="485"/>
                    </a:lnTo>
                    <a:lnTo>
                      <a:pt x="365" y="482"/>
                    </a:lnTo>
                    <a:lnTo>
                      <a:pt x="361" y="478"/>
                    </a:lnTo>
                    <a:lnTo>
                      <a:pt x="361" y="475"/>
                    </a:lnTo>
                    <a:lnTo>
                      <a:pt x="358" y="476"/>
                    </a:lnTo>
                    <a:lnTo>
                      <a:pt x="356" y="473"/>
                    </a:lnTo>
                    <a:lnTo>
                      <a:pt x="356" y="471"/>
                    </a:lnTo>
                    <a:lnTo>
                      <a:pt x="354" y="473"/>
                    </a:lnTo>
                    <a:lnTo>
                      <a:pt x="341" y="453"/>
                    </a:lnTo>
                    <a:lnTo>
                      <a:pt x="345" y="451"/>
                    </a:lnTo>
                    <a:lnTo>
                      <a:pt x="356" y="462"/>
                    </a:lnTo>
                    <a:lnTo>
                      <a:pt x="359" y="462"/>
                    </a:lnTo>
                    <a:lnTo>
                      <a:pt x="359" y="460"/>
                    </a:lnTo>
                    <a:lnTo>
                      <a:pt x="361" y="459"/>
                    </a:lnTo>
                    <a:lnTo>
                      <a:pt x="368" y="469"/>
                    </a:lnTo>
                    <a:lnTo>
                      <a:pt x="370" y="471"/>
                    </a:lnTo>
                    <a:lnTo>
                      <a:pt x="374" y="471"/>
                    </a:lnTo>
                    <a:lnTo>
                      <a:pt x="375" y="478"/>
                    </a:lnTo>
                    <a:lnTo>
                      <a:pt x="384" y="478"/>
                    </a:lnTo>
                    <a:lnTo>
                      <a:pt x="390" y="484"/>
                    </a:lnTo>
                    <a:lnTo>
                      <a:pt x="390" y="480"/>
                    </a:lnTo>
                    <a:lnTo>
                      <a:pt x="391" y="482"/>
                    </a:lnTo>
                    <a:lnTo>
                      <a:pt x="395" y="482"/>
                    </a:lnTo>
                    <a:lnTo>
                      <a:pt x="397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9" y="485"/>
                    </a:lnTo>
                    <a:lnTo>
                      <a:pt x="402" y="484"/>
                    </a:lnTo>
                    <a:lnTo>
                      <a:pt x="402" y="485"/>
                    </a:lnTo>
                    <a:lnTo>
                      <a:pt x="400" y="491"/>
                    </a:lnTo>
                    <a:lnTo>
                      <a:pt x="404" y="493"/>
                    </a:lnTo>
                    <a:lnTo>
                      <a:pt x="406" y="494"/>
                    </a:lnTo>
                    <a:lnTo>
                      <a:pt x="408" y="494"/>
                    </a:lnTo>
                    <a:lnTo>
                      <a:pt x="404" y="484"/>
                    </a:lnTo>
                    <a:lnTo>
                      <a:pt x="404" y="482"/>
                    </a:lnTo>
                    <a:lnTo>
                      <a:pt x="408" y="482"/>
                    </a:lnTo>
                    <a:lnTo>
                      <a:pt x="409" y="484"/>
                    </a:lnTo>
                    <a:lnTo>
                      <a:pt x="413" y="485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1" y="478"/>
                    </a:lnTo>
                    <a:lnTo>
                      <a:pt x="409" y="478"/>
                    </a:lnTo>
                    <a:lnTo>
                      <a:pt x="408" y="478"/>
                    </a:lnTo>
                    <a:lnTo>
                      <a:pt x="404" y="469"/>
                    </a:lnTo>
                    <a:lnTo>
                      <a:pt x="404" y="462"/>
                    </a:lnTo>
                    <a:lnTo>
                      <a:pt x="411" y="469"/>
                    </a:lnTo>
                    <a:lnTo>
                      <a:pt x="411" y="468"/>
                    </a:lnTo>
                    <a:lnTo>
                      <a:pt x="411" y="464"/>
                    </a:lnTo>
                    <a:lnTo>
                      <a:pt x="411" y="462"/>
                    </a:lnTo>
                    <a:lnTo>
                      <a:pt x="413" y="453"/>
                    </a:lnTo>
                    <a:lnTo>
                      <a:pt x="411" y="450"/>
                    </a:lnTo>
                    <a:lnTo>
                      <a:pt x="409" y="443"/>
                    </a:lnTo>
                    <a:lnTo>
                      <a:pt x="406" y="443"/>
                    </a:lnTo>
                    <a:lnTo>
                      <a:pt x="400" y="437"/>
                    </a:lnTo>
                    <a:lnTo>
                      <a:pt x="399" y="432"/>
                    </a:lnTo>
                    <a:lnTo>
                      <a:pt x="402" y="432"/>
                    </a:lnTo>
                    <a:lnTo>
                      <a:pt x="404" y="426"/>
                    </a:lnTo>
                    <a:lnTo>
                      <a:pt x="404" y="421"/>
                    </a:lnTo>
                    <a:lnTo>
                      <a:pt x="400" y="423"/>
                    </a:lnTo>
                    <a:lnTo>
                      <a:pt x="400" y="421"/>
                    </a:lnTo>
                    <a:lnTo>
                      <a:pt x="399" y="418"/>
                    </a:lnTo>
                    <a:lnTo>
                      <a:pt x="399" y="418"/>
                    </a:lnTo>
                    <a:lnTo>
                      <a:pt x="393" y="421"/>
                    </a:lnTo>
                    <a:lnTo>
                      <a:pt x="393" y="412"/>
                    </a:lnTo>
                    <a:lnTo>
                      <a:pt x="390" y="412"/>
                    </a:lnTo>
                    <a:lnTo>
                      <a:pt x="384" y="416"/>
                    </a:lnTo>
                    <a:lnTo>
                      <a:pt x="383" y="414"/>
                    </a:lnTo>
                    <a:lnTo>
                      <a:pt x="386" y="409"/>
                    </a:lnTo>
                    <a:lnTo>
                      <a:pt x="383" y="409"/>
                    </a:lnTo>
                    <a:lnTo>
                      <a:pt x="379" y="409"/>
                    </a:lnTo>
                    <a:lnTo>
                      <a:pt x="377" y="409"/>
                    </a:lnTo>
                    <a:lnTo>
                      <a:pt x="377" y="414"/>
                    </a:lnTo>
                    <a:lnTo>
                      <a:pt x="372" y="400"/>
                    </a:lnTo>
                    <a:lnTo>
                      <a:pt x="368" y="398"/>
                    </a:lnTo>
                    <a:lnTo>
                      <a:pt x="368" y="396"/>
                    </a:lnTo>
                    <a:lnTo>
                      <a:pt x="368" y="394"/>
                    </a:lnTo>
                    <a:lnTo>
                      <a:pt x="366" y="393"/>
                    </a:lnTo>
                    <a:lnTo>
                      <a:pt x="368" y="391"/>
                    </a:lnTo>
                    <a:lnTo>
                      <a:pt x="366" y="389"/>
                    </a:lnTo>
                    <a:lnTo>
                      <a:pt x="366" y="385"/>
                    </a:lnTo>
                    <a:lnTo>
                      <a:pt x="366" y="384"/>
                    </a:lnTo>
                    <a:lnTo>
                      <a:pt x="363" y="382"/>
                    </a:lnTo>
                    <a:lnTo>
                      <a:pt x="358" y="384"/>
                    </a:lnTo>
                    <a:lnTo>
                      <a:pt x="356" y="384"/>
                    </a:lnTo>
                    <a:lnTo>
                      <a:pt x="358" y="378"/>
                    </a:lnTo>
                    <a:lnTo>
                      <a:pt x="358" y="373"/>
                    </a:lnTo>
                    <a:lnTo>
                      <a:pt x="359" y="371"/>
                    </a:lnTo>
                    <a:lnTo>
                      <a:pt x="361" y="373"/>
                    </a:lnTo>
                    <a:lnTo>
                      <a:pt x="366" y="369"/>
                    </a:lnTo>
                    <a:lnTo>
                      <a:pt x="368" y="369"/>
                    </a:lnTo>
                    <a:lnTo>
                      <a:pt x="366" y="366"/>
                    </a:lnTo>
                    <a:lnTo>
                      <a:pt x="363" y="360"/>
                    </a:lnTo>
                    <a:lnTo>
                      <a:pt x="358" y="360"/>
                    </a:lnTo>
                    <a:lnTo>
                      <a:pt x="356" y="359"/>
                    </a:lnTo>
                    <a:lnTo>
                      <a:pt x="352" y="353"/>
                    </a:lnTo>
                    <a:lnTo>
                      <a:pt x="358" y="353"/>
                    </a:lnTo>
                    <a:lnTo>
                      <a:pt x="358" y="350"/>
                    </a:lnTo>
                    <a:lnTo>
                      <a:pt x="359" y="350"/>
                    </a:lnTo>
                    <a:lnTo>
                      <a:pt x="366" y="357"/>
                    </a:lnTo>
                    <a:lnTo>
                      <a:pt x="368" y="357"/>
                    </a:lnTo>
                    <a:lnTo>
                      <a:pt x="366" y="350"/>
                    </a:lnTo>
                    <a:lnTo>
                      <a:pt x="368" y="350"/>
                    </a:lnTo>
                    <a:lnTo>
                      <a:pt x="365" y="346"/>
                    </a:lnTo>
                    <a:lnTo>
                      <a:pt x="366" y="344"/>
                    </a:lnTo>
                    <a:lnTo>
                      <a:pt x="370" y="346"/>
                    </a:lnTo>
                    <a:lnTo>
                      <a:pt x="374" y="348"/>
                    </a:lnTo>
                    <a:lnTo>
                      <a:pt x="374" y="351"/>
                    </a:lnTo>
                    <a:lnTo>
                      <a:pt x="372" y="355"/>
                    </a:lnTo>
                    <a:lnTo>
                      <a:pt x="377" y="357"/>
                    </a:lnTo>
                    <a:lnTo>
                      <a:pt x="388" y="364"/>
                    </a:lnTo>
                    <a:lnTo>
                      <a:pt x="390" y="369"/>
                    </a:lnTo>
                    <a:lnTo>
                      <a:pt x="395" y="369"/>
                    </a:lnTo>
                    <a:lnTo>
                      <a:pt x="399" y="368"/>
                    </a:lnTo>
                    <a:lnTo>
                      <a:pt x="397" y="373"/>
                    </a:lnTo>
                    <a:lnTo>
                      <a:pt x="399" y="382"/>
                    </a:lnTo>
                    <a:lnTo>
                      <a:pt x="404" y="391"/>
                    </a:lnTo>
                    <a:lnTo>
                      <a:pt x="409" y="387"/>
                    </a:lnTo>
                    <a:lnTo>
                      <a:pt x="409" y="391"/>
                    </a:lnTo>
                    <a:lnTo>
                      <a:pt x="408" y="396"/>
                    </a:lnTo>
                    <a:lnTo>
                      <a:pt x="411" y="400"/>
                    </a:lnTo>
                    <a:lnTo>
                      <a:pt x="416" y="398"/>
                    </a:lnTo>
                    <a:lnTo>
                      <a:pt x="418" y="405"/>
                    </a:lnTo>
                    <a:lnTo>
                      <a:pt x="422" y="401"/>
                    </a:lnTo>
                    <a:lnTo>
                      <a:pt x="424" y="409"/>
                    </a:lnTo>
                    <a:lnTo>
                      <a:pt x="425" y="410"/>
                    </a:lnTo>
                    <a:lnTo>
                      <a:pt x="429" y="396"/>
                    </a:lnTo>
                    <a:lnTo>
                      <a:pt x="433" y="396"/>
                    </a:lnTo>
                    <a:lnTo>
                      <a:pt x="429" y="382"/>
                    </a:lnTo>
                    <a:lnTo>
                      <a:pt x="429" y="378"/>
                    </a:lnTo>
                    <a:lnTo>
                      <a:pt x="436" y="384"/>
                    </a:lnTo>
                    <a:lnTo>
                      <a:pt x="440" y="384"/>
                    </a:lnTo>
                    <a:lnTo>
                      <a:pt x="441" y="378"/>
                    </a:lnTo>
                    <a:lnTo>
                      <a:pt x="445" y="376"/>
                    </a:lnTo>
                    <a:lnTo>
                      <a:pt x="445" y="369"/>
                    </a:lnTo>
                    <a:lnTo>
                      <a:pt x="450" y="368"/>
                    </a:lnTo>
                    <a:lnTo>
                      <a:pt x="449" y="364"/>
                    </a:lnTo>
                    <a:lnTo>
                      <a:pt x="441" y="366"/>
                    </a:lnTo>
                    <a:lnTo>
                      <a:pt x="443" y="360"/>
                    </a:lnTo>
                    <a:lnTo>
                      <a:pt x="447" y="362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5" y="355"/>
                    </a:lnTo>
                    <a:lnTo>
                      <a:pt x="452" y="359"/>
                    </a:lnTo>
                    <a:lnTo>
                      <a:pt x="456" y="359"/>
                    </a:lnTo>
                    <a:lnTo>
                      <a:pt x="458" y="357"/>
                    </a:lnTo>
                    <a:lnTo>
                      <a:pt x="456" y="353"/>
                    </a:lnTo>
                    <a:lnTo>
                      <a:pt x="458" y="348"/>
                    </a:lnTo>
                    <a:lnTo>
                      <a:pt x="459" y="348"/>
                    </a:lnTo>
                    <a:lnTo>
                      <a:pt x="461" y="344"/>
                    </a:lnTo>
                    <a:lnTo>
                      <a:pt x="459" y="339"/>
                    </a:lnTo>
                    <a:lnTo>
                      <a:pt x="454" y="334"/>
                    </a:lnTo>
                    <a:lnTo>
                      <a:pt x="450" y="332"/>
                    </a:lnTo>
                    <a:lnTo>
                      <a:pt x="449" y="328"/>
                    </a:lnTo>
                    <a:lnTo>
                      <a:pt x="445" y="330"/>
                    </a:lnTo>
                    <a:lnTo>
                      <a:pt x="441" y="328"/>
                    </a:lnTo>
                    <a:lnTo>
                      <a:pt x="438" y="330"/>
                    </a:lnTo>
                    <a:lnTo>
                      <a:pt x="431" y="334"/>
                    </a:lnTo>
                    <a:lnTo>
                      <a:pt x="433" y="323"/>
                    </a:lnTo>
                    <a:lnTo>
                      <a:pt x="436" y="319"/>
                    </a:lnTo>
                    <a:lnTo>
                      <a:pt x="434" y="318"/>
                    </a:lnTo>
                    <a:lnTo>
                      <a:pt x="433" y="316"/>
                    </a:lnTo>
                    <a:lnTo>
                      <a:pt x="429" y="318"/>
                    </a:lnTo>
                    <a:lnTo>
                      <a:pt x="420" y="319"/>
                    </a:lnTo>
                    <a:lnTo>
                      <a:pt x="416" y="319"/>
                    </a:lnTo>
                    <a:lnTo>
                      <a:pt x="418" y="318"/>
                    </a:lnTo>
                    <a:lnTo>
                      <a:pt x="416" y="316"/>
                    </a:lnTo>
                    <a:lnTo>
                      <a:pt x="416" y="314"/>
                    </a:lnTo>
                    <a:lnTo>
                      <a:pt x="420" y="314"/>
                    </a:lnTo>
                    <a:lnTo>
                      <a:pt x="420" y="312"/>
                    </a:lnTo>
                    <a:lnTo>
                      <a:pt x="413" y="298"/>
                    </a:lnTo>
                    <a:lnTo>
                      <a:pt x="409" y="294"/>
                    </a:lnTo>
                    <a:lnTo>
                      <a:pt x="402" y="296"/>
                    </a:lnTo>
                    <a:lnTo>
                      <a:pt x="402" y="294"/>
                    </a:lnTo>
                    <a:lnTo>
                      <a:pt x="402" y="291"/>
                    </a:lnTo>
                    <a:lnTo>
                      <a:pt x="404" y="289"/>
                    </a:lnTo>
                    <a:lnTo>
                      <a:pt x="404" y="285"/>
                    </a:lnTo>
                    <a:lnTo>
                      <a:pt x="391" y="287"/>
                    </a:lnTo>
                    <a:lnTo>
                      <a:pt x="388" y="291"/>
                    </a:lnTo>
                    <a:lnTo>
                      <a:pt x="386" y="287"/>
                    </a:lnTo>
                    <a:lnTo>
                      <a:pt x="383" y="287"/>
                    </a:lnTo>
                    <a:lnTo>
                      <a:pt x="384" y="284"/>
                    </a:lnTo>
                    <a:lnTo>
                      <a:pt x="386" y="282"/>
                    </a:lnTo>
                    <a:lnTo>
                      <a:pt x="384" y="276"/>
                    </a:lnTo>
                    <a:lnTo>
                      <a:pt x="375" y="278"/>
                    </a:lnTo>
                    <a:lnTo>
                      <a:pt x="374" y="276"/>
                    </a:lnTo>
                    <a:lnTo>
                      <a:pt x="377" y="269"/>
                    </a:lnTo>
                    <a:lnTo>
                      <a:pt x="374" y="268"/>
                    </a:lnTo>
                    <a:lnTo>
                      <a:pt x="352" y="262"/>
                    </a:lnTo>
                    <a:lnTo>
                      <a:pt x="350" y="260"/>
                    </a:lnTo>
                    <a:lnTo>
                      <a:pt x="356" y="260"/>
                    </a:lnTo>
                    <a:lnTo>
                      <a:pt x="356" y="257"/>
                    </a:lnTo>
                    <a:lnTo>
                      <a:pt x="361" y="257"/>
                    </a:lnTo>
                    <a:lnTo>
                      <a:pt x="358" y="255"/>
                    </a:lnTo>
                    <a:lnTo>
                      <a:pt x="358" y="253"/>
                    </a:lnTo>
                    <a:lnTo>
                      <a:pt x="352" y="248"/>
                    </a:lnTo>
                    <a:lnTo>
                      <a:pt x="354" y="244"/>
                    </a:lnTo>
                    <a:lnTo>
                      <a:pt x="359" y="244"/>
                    </a:lnTo>
                    <a:lnTo>
                      <a:pt x="359" y="243"/>
                    </a:lnTo>
                    <a:lnTo>
                      <a:pt x="352" y="237"/>
                    </a:lnTo>
                    <a:lnTo>
                      <a:pt x="347" y="237"/>
                    </a:lnTo>
                    <a:lnTo>
                      <a:pt x="347" y="234"/>
                    </a:lnTo>
                    <a:lnTo>
                      <a:pt x="350" y="234"/>
                    </a:lnTo>
                    <a:lnTo>
                      <a:pt x="352" y="234"/>
                    </a:lnTo>
                    <a:lnTo>
                      <a:pt x="356" y="234"/>
                    </a:lnTo>
                    <a:lnTo>
                      <a:pt x="354" y="230"/>
                    </a:lnTo>
                    <a:lnTo>
                      <a:pt x="365" y="235"/>
                    </a:lnTo>
                    <a:lnTo>
                      <a:pt x="368" y="235"/>
                    </a:lnTo>
                    <a:lnTo>
                      <a:pt x="374" y="234"/>
                    </a:lnTo>
                    <a:lnTo>
                      <a:pt x="379" y="235"/>
                    </a:lnTo>
                    <a:lnTo>
                      <a:pt x="379" y="234"/>
                    </a:lnTo>
                    <a:lnTo>
                      <a:pt x="379" y="230"/>
                    </a:lnTo>
                    <a:lnTo>
                      <a:pt x="370" y="223"/>
                    </a:lnTo>
                    <a:lnTo>
                      <a:pt x="359" y="223"/>
                    </a:lnTo>
                    <a:lnTo>
                      <a:pt x="354" y="219"/>
                    </a:lnTo>
                    <a:lnTo>
                      <a:pt x="352" y="223"/>
                    </a:lnTo>
                    <a:lnTo>
                      <a:pt x="349" y="218"/>
                    </a:lnTo>
                    <a:lnTo>
                      <a:pt x="345" y="216"/>
                    </a:lnTo>
                    <a:lnTo>
                      <a:pt x="341" y="218"/>
                    </a:lnTo>
                    <a:lnTo>
                      <a:pt x="345" y="214"/>
                    </a:lnTo>
                    <a:lnTo>
                      <a:pt x="350" y="214"/>
                    </a:lnTo>
                    <a:lnTo>
                      <a:pt x="356" y="212"/>
                    </a:lnTo>
                    <a:lnTo>
                      <a:pt x="358" y="209"/>
                    </a:lnTo>
                    <a:lnTo>
                      <a:pt x="361" y="207"/>
                    </a:lnTo>
                    <a:lnTo>
                      <a:pt x="368" y="210"/>
                    </a:lnTo>
                    <a:lnTo>
                      <a:pt x="370" y="205"/>
                    </a:lnTo>
                    <a:lnTo>
                      <a:pt x="358" y="185"/>
                    </a:lnTo>
                    <a:lnTo>
                      <a:pt x="352" y="184"/>
                    </a:lnTo>
                    <a:lnTo>
                      <a:pt x="350" y="187"/>
                    </a:lnTo>
                    <a:lnTo>
                      <a:pt x="350" y="193"/>
                    </a:lnTo>
                    <a:lnTo>
                      <a:pt x="347" y="196"/>
                    </a:lnTo>
                    <a:lnTo>
                      <a:pt x="343" y="200"/>
                    </a:lnTo>
                    <a:lnTo>
                      <a:pt x="340" y="200"/>
                    </a:lnTo>
                    <a:lnTo>
                      <a:pt x="345" y="193"/>
                    </a:lnTo>
                    <a:lnTo>
                      <a:pt x="345" y="189"/>
                    </a:lnTo>
                    <a:lnTo>
                      <a:pt x="334" y="189"/>
                    </a:lnTo>
                    <a:lnTo>
                      <a:pt x="331" y="191"/>
                    </a:lnTo>
                    <a:lnTo>
                      <a:pt x="329" y="189"/>
                    </a:lnTo>
                    <a:lnTo>
                      <a:pt x="333" y="185"/>
                    </a:lnTo>
                    <a:lnTo>
                      <a:pt x="341" y="182"/>
                    </a:lnTo>
                    <a:lnTo>
                      <a:pt x="343" y="176"/>
                    </a:lnTo>
                    <a:lnTo>
                      <a:pt x="347" y="180"/>
                    </a:lnTo>
                    <a:lnTo>
                      <a:pt x="349" y="169"/>
                    </a:lnTo>
                    <a:lnTo>
                      <a:pt x="338" y="166"/>
                    </a:lnTo>
                    <a:lnTo>
                      <a:pt x="334" y="162"/>
                    </a:lnTo>
                    <a:lnTo>
                      <a:pt x="331" y="160"/>
                    </a:lnTo>
                    <a:lnTo>
                      <a:pt x="325" y="164"/>
                    </a:lnTo>
                    <a:lnTo>
                      <a:pt x="322" y="168"/>
                    </a:lnTo>
                    <a:lnTo>
                      <a:pt x="320" y="169"/>
                    </a:lnTo>
                    <a:lnTo>
                      <a:pt x="316" y="173"/>
                    </a:lnTo>
                    <a:lnTo>
                      <a:pt x="316" y="171"/>
                    </a:lnTo>
                    <a:lnTo>
                      <a:pt x="318" y="168"/>
                    </a:lnTo>
                    <a:lnTo>
                      <a:pt x="322" y="164"/>
                    </a:lnTo>
                    <a:lnTo>
                      <a:pt x="324" y="157"/>
                    </a:lnTo>
                    <a:lnTo>
                      <a:pt x="322" y="159"/>
                    </a:lnTo>
                    <a:lnTo>
                      <a:pt x="318" y="160"/>
                    </a:lnTo>
                    <a:lnTo>
                      <a:pt x="315" y="162"/>
                    </a:lnTo>
                    <a:lnTo>
                      <a:pt x="309" y="168"/>
                    </a:lnTo>
                    <a:lnTo>
                      <a:pt x="309" y="164"/>
                    </a:lnTo>
                    <a:lnTo>
                      <a:pt x="315" y="153"/>
                    </a:lnTo>
                    <a:lnTo>
                      <a:pt x="313" y="148"/>
                    </a:lnTo>
                    <a:lnTo>
                      <a:pt x="309" y="146"/>
                    </a:lnTo>
                    <a:lnTo>
                      <a:pt x="306" y="151"/>
                    </a:lnTo>
                    <a:lnTo>
                      <a:pt x="300" y="151"/>
                    </a:lnTo>
                    <a:lnTo>
                      <a:pt x="299" y="148"/>
                    </a:lnTo>
                    <a:lnTo>
                      <a:pt x="290" y="146"/>
                    </a:lnTo>
                    <a:lnTo>
                      <a:pt x="299" y="144"/>
                    </a:lnTo>
                    <a:lnTo>
                      <a:pt x="302" y="146"/>
                    </a:lnTo>
                    <a:lnTo>
                      <a:pt x="306" y="139"/>
                    </a:lnTo>
                    <a:lnTo>
                      <a:pt x="304" y="132"/>
                    </a:lnTo>
                    <a:lnTo>
                      <a:pt x="300" y="125"/>
                    </a:lnTo>
                    <a:lnTo>
                      <a:pt x="288" y="119"/>
                    </a:lnTo>
                    <a:lnTo>
                      <a:pt x="283" y="114"/>
                    </a:lnTo>
                    <a:lnTo>
                      <a:pt x="283" y="114"/>
                    </a:lnTo>
                    <a:lnTo>
                      <a:pt x="281" y="119"/>
                    </a:lnTo>
                    <a:lnTo>
                      <a:pt x="277" y="123"/>
                    </a:lnTo>
                    <a:lnTo>
                      <a:pt x="274" y="121"/>
                    </a:lnTo>
                    <a:lnTo>
                      <a:pt x="270" y="123"/>
                    </a:lnTo>
                    <a:lnTo>
                      <a:pt x="272" y="132"/>
                    </a:lnTo>
                    <a:lnTo>
                      <a:pt x="272" y="134"/>
                    </a:lnTo>
                    <a:lnTo>
                      <a:pt x="270" y="132"/>
                    </a:lnTo>
                    <a:lnTo>
                      <a:pt x="266" y="132"/>
                    </a:lnTo>
                    <a:lnTo>
                      <a:pt x="266" y="130"/>
                    </a:lnTo>
                    <a:lnTo>
                      <a:pt x="265" y="128"/>
                    </a:lnTo>
                    <a:lnTo>
                      <a:pt x="265" y="121"/>
                    </a:lnTo>
                    <a:lnTo>
                      <a:pt x="263" y="121"/>
                    </a:lnTo>
                    <a:lnTo>
                      <a:pt x="258" y="126"/>
                    </a:lnTo>
                    <a:lnTo>
                      <a:pt x="266" y="110"/>
                    </a:lnTo>
                    <a:lnTo>
                      <a:pt x="266" y="109"/>
                    </a:lnTo>
                    <a:lnTo>
                      <a:pt x="258" y="112"/>
                    </a:lnTo>
                    <a:lnTo>
                      <a:pt x="254" y="110"/>
                    </a:lnTo>
                    <a:lnTo>
                      <a:pt x="249" y="118"/>
                    </a:lnTo>
                    <a:lnTo>
                      <a:pt x="247" y="119"/>
                    </a:lnTo>
                    <a:lnTo>
                      <a:pt x="247" y="114"/>
                    </a:lnTo>
                    <a:lnTo>
                      <a:pt x="241" y="116"/>
                    </a:lnTo>
                    <a:lnTo>
                      <a:pt x="252" y="107"/>
                    </a:lnTo>
                    <a:lnTo>
                      <a:pt x="254" y="103"/>
                    </a:lnTo>
                    <a:lnTo>
                      <a:pt x="254" y="96"/>
                    </a:lnTo>
                    <a:lnTo>
                      <a:pt x="247" y="94"/>
                    </a:lnTo>
                    <a:lnTo>
                      <a:pt x="241" y="94"/>
                    </a:lnTo>
                    <a:lnTo>
                      <a:pt x="240" y="93"/>
                    </a:lnTo>
                    <a:lnTo>
                      <a:pt x="243" y="87"/>
                    </a:lnTo>
                    <a:lnTo>
                      <a:pt x="240" y="76"/>
                    </a:lnTo>
                    <a:lnTo>
                      <a:pt x="236" y="75"/>
                    </a:lnTo>
                    <a:lnTo>
                      <a:pt x="238" y="71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08" y="60"/>
                    </a:lnTo>
                    <a:lnTo>
                      <a:pt x="200" y="60"/>
                    </a:lnTo>
                    <a:lnTo>
                      <a:pt x="191" y="64"/>
                    </a:lnTo>
                    <a:lnTo>
                      <a:pt x="184" y="71"/>
                    </a:lnTo>
                    <a:lnTo>
                      <a:pt x="184" y="76"/>
                    </a:lnTo>
                    <a:lnTo>
                      <a:pt x="190" y="80"/>
                    </a:lnTo>
                    <a:lnTo>
                      <a:pt x="186" y="82"/>
                    </a:lnTo>
                    <a:lnTo>
                      <a:pt x="181" y="82"/>
                    </a:lnTo>
                    <a:lnTo>
                      <a:pt x="177" y="87"/>
                    </a:lnTo>
                    <a:lnTo>
                      <a:pt x="172" y="78"/>
                    </a:lnTo>
                    <a:lnTo>
                      <a:pt x="168" y="84"/>
                    </a:lnTo>
                    <a:lnTo>
                      <a:pt x="165" y="82"/>
                    </a:lnTo>
                    <a:lnTo>
                      <a:pt x="165" y="73"/>
                    </a:lnTo>
                    <a:lnTo>
                      <a:pt x="159" y="89"/>
                    </a:lnTo>
                    <a:lnTo>
                      <a:pt x="158" y="87"/>
                    </a:lnTo>
                    <a:lnTo>
                      <a:pt x="156" y="93"/>
                    </a:lnTo>
                    <a:lnTo>
                      <a:pt x="152" y="100"/>
                    </a:lnTo>
                    <a:lnTo>
                      <a:pt x="147" y="103"/>
                    </a:lnTo>
                    <a:lnTo>
                      <a:pt x="149" y="100"/>
                    </a:lnTo>
                    <a:lnTo>
                      <a:pt x="147" y="96"/>
                    </a:lnTo>
                    <a:lnTo>
                      <a:pt x="147" y="94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56" y="60"/>
                    </a:lnTo>
                    <a:lnTo>
                      <a:pt x="152" y="57"/>
                    </a:lnTo>
                    <a:lnTo>
                      <a:pt x="149" y="50"/>
                    </a:lnTo>
                    <a:lnTo>
                      <a:pt x="149" y="48"/>
                    </a:lnTo>
                    <a:lnTo>
                      <a:pt x="152" y="46"/>
                    </a:lnTo>
                    <a:lnTo>
                      <a:pt x="152" y="43"/>
                    </a:lnTo>
                    <a:lnTo>
                      <a:pt x="150" y="39"/>
                    </a:lnTo>
                    <a:lnTo>
                      <a:pt x="145" y="35"/>
                    </a:lnTo>
                    <a:lnTo>
                      <a:pt x="140" y="32"/>
                    </a:lnTo>
                    <a:lnTo>
                      <a:pt x="143" y="28"/>
                    </a:lnTo>
                    <a:lnTo>
                      <a:pt x="141" y="12"/>
                    </a:lnTo>
                    <a:lnTo>
                      <a:pt x="138" y="5"/>
                    </a:lnTo>
                    <a:lnTo>
                      <a:pt x="118" y="7"/>
                    </a:lnTo>
                    <a:lnTo>
                      <a:pt x="115" y="9"/>
                    </a:lnTo>
                    <a:lnTo>
                      <a:pt x="111" y="10"/>
                    </a:lnTo>
                    <a:lnTo>
                      <a:pt x="99" y="19"/>
                    </a:lnTo>
                    <a:lnTo>
                      <a:pt x="104" y="23"/>
                    </a:lnTo>
                    <a:lnTo>
                      <a:pt x="102" y="30"/>
                    </a:lnTo>
                    <a:lnTo>
                      <a:pt x="100" y="23"/>
                    </a:lnTo>
                    <a:lnTo>
                      <a:pt x="95" y="19"/>
                    </a:lnTo>
                    <a:lnTo>
                      <a:pt x="90" y="23"/>
                    </a:lnTo>
                    <a:lnTo>
                      <a:pt x="90" y="26"/>
                    </a:lnTo>
                    <a:lnTo>
                      <a:pt x="91" y="34"/>
                    </a:lnTo>
                    <a:lnTo>
                      <a:pt x="90" y="32"/>
                    </a:lnTo>
                    <a:lnTo>
                      <a:pt x="86" y="26"/>
                    </a:lnTo>
                    <a:lnTo>
                      <a:pt x="81" y="28"/>
                    </a:lnTo>
                    <a:lnTo>
                      <a:pt x="79" y="32"/>
                    </a:lnTo>
                    <a:lnTo>
                      <a:pt x="84" y="37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79" y="39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74" y="43"/>
                    </a:lnTo>
                    <a:lnTo>
                      <a:pt x="77" y="44"/>
                    </a:lnTo>
                    <a:lnTo>
                      <a:pt x="81" y="46"/>
                    </a:lnTo>
                    <a:lnTo>
                      <a:pt x="86" y="51"/>
                    </a:lnTo>
                    <a:lnTo>
                      <a:pt x="91" y="53"/>
                    </a:lnTo>
                    <a:lnTo>
                      <a:pt x="97" y="59"/>
                    </a:lnTo>
                    <a:lnTo>
                      <a:pt x="93" y="59"/>
                    </a:lnTo>
                    <a:lnTo>
                      <a:pt x="83" y="50"/>
                    </a:lnTo>
                    <a:lnTo>
                      <a:pt x="75" y="48"/>
                    </a:lnTo>
                    <a:lnTo>
                      <a:pt x="72" y="50"/>
                    </a:lnTo>
                    <a:lnTo>
                      <a:pt x="70" y="51"/>
                    </a:lnTo>
                    <a:lnTo>
                      <a:pt x="70" y="60"/>
                    </a:lnTo>
                    <a:lnTo>
                      <a:pt x="74" y="68"/>
                    </a:lnTo>
                    <a:lnTo>
                      <a:pt x="72" y="71"/>
                    </a:lnTo>
                    <a:lnTo>
                      <a:pt x="74" y="76"/>
                    </a:lnTo>
                    <a:lnTo>
                      <a:pt x="79" y="78"/>
                    </a:lnTo>
                    <a:lnTo>
                      <a:pt x="83" y="78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3" y="84"/>
                    </a:lnTo>
                    <a:lnTo>
                      <a:pt x="81" y="87"/>
                    </a:lnTo>
                    <a:lnTo>
                      <a:pt x="75" y="87"/>
                    </a:lnTo>
                    <a:lnTo>
                      <a:pt x="74" y="94"/>
                    </a:lnTo>
                    <a:lnTo>
                      <a:pt x="66" y="100"/>
                    </a:lnTo>
                    <a:lnTo>
                      <a:pt x="68" y="101"/>
                    </a:lnTo>
                    <a:lnTo>
                      <a:pt x="72" y="105"/>
                    </a:lnTo>
                    <a:lnTo>
                      <a:pt x="72" y="110"/>
                    </a:lnTo>
                    <a:lnTo>
                      <a:pt x="75" y="116"/>
                    </a:lnTo>
                    <a:lnTo>
                      <a:pt x="83" y="118"/>
                    </a:lnTo>
                    <a:lnTo>
                      <a:pt x="86" y="118"/>
                    </a:lnTo>
                    <a:lnTo>
                      <a:pt x="88" y="121"/>
                    </a:lnTo>
                    <a:lnTo>
                      <a:pt x="86" y="130"/>
                    </a:lnTo>
                    <a:lnTo>
                      <a:pt x="84" y="132"/>
                    </a:lnTo>
                    <a:lnTo>
                      <a:pt x="84" y="146"/>
                    </a:lnTo>
                    <a:lnTo>
                      <a:pt x="83" y="151"/>
                    </a:lnTo>
                    <a:lnTo>
                      <a:pt x="81" y="150"/>
                    </a:lnTo>
                    <a:lnTo>
                      <a:pt x="83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5" y="141"/>
                    </a:lnTo>
                    <a:lnTo>
                      <a:pt x="66" y="144"/>
                    </a:lnTo>
                    <a:lnTo>
                      <a:pt x="61" y="150"/>
                    </a:lnTo>
                    <a:lnTo>
                      <a:pt x="56" y="148"/>
                    </a:lnTo>
                    <a:lnTo>
                      <a:pt x="66" y="139"/>
                    </a:lnTo>
                    <a:lnTo>
                      <a:pt x="74" y="137"/>
                    </a:lnTo>
                    <a:lnTo>
                      <a:pt x="75" y="135"/>
                    </a:lnTo>
                    <a:lnTo>
                      <a:pt x="79" y="134"/>
                    </a:lnTo>
                    <a:lnTo>
                      <a:pt x="83" y="135"/>
                    </a:lnTo>
                    <a:lnTo>
                      <a:pt x="81" y="130"/>
                    </a:lnTo>
                    <a:lnTo>
                      <a:pt x="81" y="126"/>
                    </a:lnTo>
                    <a:lnTo>
                      <a:pt x="75" y="125"/>
                    </a:lnTo>
                    <a:lnTo>
                      <a:pt x="61" y="105"/>
                    </a:lnTo>
                    <a:lnTo>
                      <a:pt x="58" y="96"/>
                    </a:lnTo>
                    <a:lnTo>
                      <a:pt x="61" y="78"/>
                    </a:lnTo>
                    <a:lnTo>
                      <a:pt x="54" y="66"/>
                    </a:lnTo>
                    <a:lnTo>
                      <a:pt x="56" y="57"/>
                    </a:lnTo>
                    <a:lnTo>
                      <a:pt x="61" y="44"/>
                    </a:lnTo>
                    <a:lnTo>
                      <a:pt x="63" y="35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79" y="1"/>
                    </a:lnTo>
                    <a:lnTo>
                      <a:pt x="56" y="0"/>
                    </a:lnTo>
                    <a:lnTo>
                      <a:pt x="34" y="12"/>
                    </a:lnTo>
                    <a:lnTo>
                      <a:pt x="24" y="21"/>
                    </a:lnTo>
                    <a:lnTo>
                      <a:pt x="22" y="28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3" y="43"/>
                    </a:lnTo>
                    <a:lnTo>
                      <a:pt x="15" y="46"/>
                    </a:lnTo>
                    <a:lnTo>
                      <a:pt x="11" y="50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6"/>
                    </a:lnTo>
                    <a:lnTo>
                      <a:pt x="6" y="68"/>
                    </a:lnTo>
                    <a:lnTo>
                      <a:pt x="6" y="75"/>
                    </a:lnTo>
                    <a:lnTo>
                      <a:pt x="2" y="78"/>
                    </a:lnTo>
                    <a:lnTo>
                      <a:pt x="4" y="89"/>
                    </a:lnTo>
                    <a:lnTo>
                      <a:pt x="9" y="89"/>
                    </a:lnTo>
                    <a:lnTo>
                      <a:pt x="6" y="91"/>
                    </a:lnTo>
                    <a:lnTo>
                      <a:pt x="2" y="94"/>
                    </a:lnTo>
                    <a:lnTo>
                      <a:pt x="0" y="100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2" y="128"/>
                    </a:lnTo>
                    <a:lnTo>
                      <a:pt x="4" y="134"/>
                    </a:lnTo>
                    <a:lnTo>
                      <a:pt x="34" y="137"/>
                    </a:lnTo>
                    <a:lnTo>
                      <a:pt x="43" y="146"/>
                    </a:lnTo>
                    <a:lnTo>
                      <a:pt x="49" y="150"/>
                    </a:lnTo>
                    <a:lnTo>
                      <a:pt x="40" y="153"/>
                    </a:lnTo>
                    <a:lnTo>
                      <a:pt x="31" y="153"/>
                    </a:lnTo>
                    <a:lnTo>
                      <a:pt x="22" y="148"/>
                    </a:lnTo>
                    <a:lnTo>
                      <a:pt x="11" y="146"/>
                    </a:lnTo>
                    <a:lnTo>
                      <a:pt x="13" y="150"/>
                    </a:lnTo>
                    <a:lnTo>
                      <a:pt x="11" y="155"/>
                    </a:lnTo>
                    <a:lnTo>
                      <a:pt x="25" y="175"/>
                    </a:lnTo>
                    <a:lnTo>
                      <a:pt x="34" y="182"/>
                    </a:lnTo>
                    <a:lnTo>
                      <a:pt x="31" y="182"/>
                    </a:lnTo>
                    <a:lnTo>
                      <a:pt x="36" y="184"/>
                    </a:lnTo>
                    <a:lnTo>
                      <a:pt x="38" y="182"/>
                    </a:lnTo>
                    <a:lnTo>
                      <a:pt x="41" y="182"/>
                    </a:lnTo>
                    <a:lnTo>
                      <a:pt x="49" y="184"/>
                    </a:lnTo>
                    <a:lnTo>
                      <a:pt x="56" y="182"/>
                    </a:lnTo>
                    <a:lnTo>
                      <a:pt x="58" y="176"/>
                    </a:lnTo>
                    <a:lnTo>
                      <a:pt x="58" y="184"/>
                    </a:lnTo>
                    <a:lnTo>
                      <a:pt x="61" y="191"/>
                    </a:lnTo>
                    <a:lnTo>
                      <a:pt x="66" y="196"/>
                    </a:lnTo>
                    <a:lnTo>
                      <a:pt x="74" y="198"/>
                    </a:lnTo>
                    <a:lnTo>
                      <a:pt x="77" y="198"/>
                    </a:lnTo>
                    <a:lnTo>
                      <a:pt x="74" y="194"/>
                    </a:lnTo>
                    <a:lnTo>
                      <a:pt x="77" y="194"/>
                    </a:lnTo>
                    <a:lnTo>
                      <a:pt x="106" y="201"/>
                    </a:lnTo>
                    <a:lnTo>
                      <a:pt x="106" y="200"/>
                    </a:lnTo>
                    <a:lnTo>
                      <a:pt x="113" y="196"/>
                    </a:lnTo>
                    <a:lnTo>
                      <a:pt x="124" y="203"/>
                    </a:lnTo>
                    <a:lnTo>
                      <a:pt x="127" y="203"/>
                    </a:lnTo>
                    <a:lnTo>
                      <a:pt x="127" y="205"/>
                    </a:lnTo>
                    <a:lnTo>
                      <a:pt x="129" y="203"/>
                    </a:lnTo>
                    <a:lnTo>
                      <a:pt x="129" y="203"/>
                    </a:lnTo>
                    <a:lnTo>
                      <a:pt x="131" y="205"/>
                    </a:lnTo>
                    <a:lnTo>
                      <a:pt x="134" y="201"/>
                    </a:lnTo>
                    <a:lnTo>
                      <a:pt x="138" y="200"/>
                    </a:lnTo>
                    <a:lnTo>
                      <a:pt x="141" y="201"/>
                    </a:lnTo>
                    <a:lnTo>
                      <a:pt x="145" y="209"/>
                    </a:lnTo>
                    <a:lnTo>
                      <a:pt x="149" y="209"/>
                    </a:lnTo>
                    <a:lnTo>
                      <a:pt x="147" y="205"/>
                    </a:lnTo>
                    <a:lnTo>
                      <a:pt x="141" y="198"/>
                    </a:lnTo>
                    <a:lnTo>
                      <a:pt x="134" y="194"/>
                    </a:lnTo>
                    <a:lnTo>
                      <a:pt x="136" y="191"/>
                    </a:lnTo>
                    <a:lnTo>
                      <a:pt x="156" y="198"/>
                    </a:lnTo>
                    <a:lnTo>
                      <a:pt x="159" y="196"/>
                    </a:lnTo>
                    <a:lnTo>
                      <a:pt x="161" y="198"/>
                    </a:lnTo>
                    <a:lnTo>
                      <a:pt x="163" y="198"/>
                    </a:lnTo>
                    <a:lnTo>
                      <a:pt x="166" y="205"/>
                    </a:lnTo>
                    <a:lnTo>
                      <a:pt x="181" y="201"/>
                    </a:lnTo>
                    <a:lnTo>
                      <a:pt x="183" y="200"/>
                    </a:lnTo>
                    <a:lnTo>
                      <a:pt x="177" y="182"/>
                    </a:lnTo>
                    <a:lnTo>
                      <a:pt x="174" y="182"/>
                    </a:lnTo>
                    <a:lnTo>
                      <a:pt x="170" y="180"/>
                    </a:lnTo>
                    <a:lnTo>
                      <a:pt x="174" y="176"/>
                    </a:lnTo>
                    <a:lnTo>
                      <a:pt x="181" y="178"/>
                    </a:lnTo>
                    <a:lnTo>
                      <a:pt x="191" y="189"/>
                    </a:lnTo>
                    <a:lnTo>
                      <a:pt x="193" y="185"/>
                    </a:lnTo>
                    <a:lnTo>
                      <a:pt x="197" y="187"/>
                    </a:lnTo>
                    <a:lnTo>
                      <a:pt x="200" y="187"/>
                    </a:lnTo>
                    <a:lnTo>
                      <a:pt x="200" y="205"/>
                    </a:lnTo>
                    <a:lnTo>
                      <a:pt x="202" y="209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11" y="205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09" y="214"/>
                    </a:lnTo>
                    <a:lnTo>
                      <a:pt x="213" y="214"/>
                    </a:lnTo>
                    <a:lnTo>
                      <a:pt x="231" y="230"/>
                    </a:lnTo>
                    <a:lnTo>
                      <a:pt x="233" y="237"/>
                    </a:lnTo>
                    <a:lnTo>
                      <a:pt x="225" y="243"/>
                    </a:lnTo>
                    <a:lnTo>
                      <a:pt x="220" y="241"/>
                    </a:lnTo>
                    <a:lnTo>
                      <a:pt x="216" y="241"/>
                    </a:lnTo>
                    <a:lnTo>
                      <a:pt x="216" y="248"/>
                    </a:lnTo>
                    <a:lnTo>
                      <a:pt x="216" y="257"/>
                    </a:lnTo>
                    <a:lnTo>
                      <a:pt x="231" y="250"/>
                    </a:lnTo>
                    <a:lnTo>
                      <a:pt x="233" y="244"/>
                    </a:lnTo>
                    <a:lnTo>
                      <a:pt x="238" y="246"/>
                    </a:lnTo>
                    <a:lnTo>
                      <a:pt x="241" y="243"/>
                    </a:lnTo>
                    <a:lnTo>
                      <a:pt x="249" y="241"/>
                    </a:lnTo>
                    <a:lnTo>
                      <a:pt x="254" y="243"/>
                    </a:lnTo>
                    <a:lnTo>
                      <a:pt x="245" y="244"/>
                    </a:lnTo>
                    <a:lnTo>
                      <a:pt x="247" y="246"/>
                    </a:lnTo>
                    <a:lnTo>
                      <a:pt x="245" y="250"/>
                    </a:lnTo>
                    <a:lnTo>
                      <a:pt x="256" y="264"/>
                    </a:lnTo>
                    <a:lnTo>
                      <a:pt x="258" y="262"/>
                    </a:lnTo>
                    <a:lnTo>
                      <a:pt x="254" y="259"/>
                    </a:lnTo>
                    <a:lnTo>
                      <a:pt x="256" y="255"/>
                    </a:lnTo>
                    <a:lnTo>
                      <a:pt x="261" y="257"/>
                    </a:lnTo>
                    <a:lnTo>
                      <a:pt x="259" y="268"/>
                    </a:lnTo>
                    <a:lnTo>
                      <a:pt x="261" y="273"/>
                    </a:lnTo>
                    <a:lnTo>
                      <a:pt x="266" y="276"/>
                    </a:lnTo>
                    <a:lnTo>
                      <a:pt x="270" y="273"/>
                    </a:lnTo>
                    <a:lnTo>
                      <a:pt x="275" y="280"/>
                    </a:lnTo>
                    <a:lnTo>
                      <a:pt x="277" y="293"/>
                    </a:lnTo>
                    <a:lnTo>
                      <a:pt x="279" y="294"/>
                    </a:lnTo>
                    <a:lnTo>
                      <a:pt x="281" y="301"/>
                    </a:lnTo>
                    <a:lnTo>
                      <a:pt x="283" y="305"/>
                    </a:lnTo>
                    <a:lnTo>
                      <a:pt x="284" y="316"/>
                    </a:lnTo>
                    <a:lnTo>
                      <a:pt x="286" y="318"/>
                    </a:lnTo>
                    <a:lnTo>
                      <a:pt x="284" y="321"/>
                    </a:lnTo>
                    <a:lnTo>
                      <a:pt x="283" y="325"/>
                    </a:lnTo>
                    <a:lnTo>
                      <a:pt x="277" y="326"/>
                    </a:lnTo>
                    <a:lnTo>
                      <a:pt x="275" y="328"/>
                    </a:lnTo>
                    <a:lnTo>
                      <a:pt x="275" y="339"/>
                    </a:lnTo>
                    <a:lnTo>
                      <a:pt x="274" y="341"/>
                    </a:lnTo>
                    <a:lnTo>
                      <a:pt x="270" y="341"/>
                    </a:lnTo>
                    <a:lnTo>
                      <a:pt x="252" y="362"/>
                    </a:lnTo>
                    <a:lnTo>
                      <a:pt x="252" y="366"/>
                    </a:lnTo>
                    <a:lnTo>
                      <a:pt x="256" y="371"/>
                    </a:lnTo>
                    <a:lnTo>
                      <a:pt x="261" y="376"/>
                    </a:lnTo>
                    <a:lnTo>
                      <a:pt x="263" y="382"/>
                    </a:lnTo>
                    <a:lnTo>
                      <a:pt x="265" y="382"/>
                    </a:lnTo>
                    <a:lnTo>
                      <a:pt x="265" y="389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6" y="385"/>
                    </a:lnTo>
                    <a:lnTo>
                      <a:pt x="254" y="389"/>
                    </a:lnTo>
                    <a:lnTo>
                      <a:pt x="252" y="389"/>
                    </a:lnTo>
                    <a:lnTo>
                      <a:pt x="247" y="393"/>
                    </a:lnTo>
                    <a:lnTo>
                      <a:pt x="240" y="393"/>
                    </a:lnTo>
                    <a:lnTo>
                      <a:pt x="240" y="396"/>
                    </a:lnTo>
                    <a:lnTo>
                      <a:pt x="238" y="396"/>
                    </a:lnTo>
                    <a:lnTo>
                      <a:pt x="233" y="394"/>
                    </a:lnTo>
                    <a:lnTo>
                      <a:pt x="224" y="394"/>
                    </a:lnTo>
                    <a:lnTo>
                      <a:pt x="218" y="393"/>
                    </a:lnTo>
                    <a:lnTo>
                      <a:pt x="213" y="393"/>
                    </a:lnTo>
                    <a:lnTo>
                      <a:pt x="209" y="391"/>
                    </a:lnTo>
                    <a:lnTo>
                      <a:pt x="208" y="389"/>
                    </a:lnTo>
                    <a:lnTo>
                      <a:pt x="204" y="389"/>
                    </a:lnTo>
                    <a:lnTo>
                      <a:pt x="208" y="393"/>
                    </a:lnTo>
                    <a:lnTo>
                      <a:pt x="204" y="393"/>
                    </a:lnTo>
                    <a:lnTo>
                      <a:pt x="204" y="400"/>
                    </a:lnTo>
                    <a:lnTo>
                      <a:pt x="200" y="401"/>
                    </a:lnTo>
                    <a:lnTo>
                      <a:pt x="195" y="405"/>
                    </a:lnTo>
                    <a:lnTo>
                      <a:pt x="193" y="410"/>
                    </a:lnTo>
                    <a:lnTo>
                      <a:pt x="193" y="419"/>
                    </a:lnTo>
                    <a:lnTo>
                      <a:pt x="195" y="425"/>
                    </a:lnTo>
                    <a:lnTo>
                      <a:pt x="199" y="428"/>
                    </a:lnTo>
                    <a:lnTo>
                      <a:pt x="202" y="428"/>
                    </a:lnTo>
                    <a:lnTo>
                      <a:pt x="206" y="434"/>
                    </a:lnTo>
                    <a:lnTo>
                      <a:pt x="208" y="432"/>
                    </a:lnTo>
                    <a:lnTo>
                      <a:pt x="215" y="434"/>
                    </a:lnTo>
                    <a:lnTo>
                      <a:pt x="215" y="435"/>
                    </a:lnTo>
                    <a:lnTo>
                      <a:pt x="216" y="435"/>
                    </a:lnTo>
                    <a:lnTo>
                      <a:pt x="224" y="434"/>
                    </a:lnTo>
                    <a:lnTo>
                      <a:pt x="222" y="430"/>
                    </a:lnTo>
                    <a:lnTo>
                      <a:pt x="227" y="430"/>
                    </a:lnTo>
                    <a:lnTo>
                      <a:pt x="229" y="428"/>
                    </a:lnTo>
                    <a:lnTo>
                      <a:pt x="229" y="426"/>
                    </a:lnTo>
                    <a:lnTo>
                      <a:pt x="227" y="423"/>
                    </a:lnTo>
                    <a:lnTo>
                      <a:pt x="233" y="421"/>
                    </a:lnTo>
                    <a:lnTo>
                      <a:pt x="236" y="421"/>
                    </a:lnTo>
                    <a:lnTo>
                      <a:pt x="238" y="425"/>
                    </a:lnTo>
                    <a:lnTo>
                      <a:pt x="238" y="426"/>
                    </a:lnTo>
                    <a:lnTo>
                      <a:pt x="245" y="426"/>
                    </a:lnTo>
                    <a:lnTo>
                      <a:pt x="249" y="428"/>
                    </a:lnTo>
                    <a:lnTo>
                      <a:pt x="249" y="425"/>
                    </a:lnTo>
                    <a:lnTo>
                      <a:pt x="250" y="423"/>
                    </a:lnTo>
                    <a:lnTo>
                      <a:pt x="250" y="425"/>
                    </a:lnTo>
                    <a:lnTo>
                      <a:pt x="249" y="419"/>
                    </a:lnTo>
                    <a:lnTo>
                      <a:pt x="243" y="418"/>
                    </a:lnTo>
                    <a:lnTo>
                      <a:pt x="243" y="414"/>
                    </a:lnTo>
                    <a:lnTo>
                      <a:pt x="247" y="414"/>
                    </a:lnTo>
                    <a:lnTo>
                      <a:pt x="249" y="412"/>
                    </a:lnTo>
                    <a:lnTo>
                      <a:pt x="249" y="418"/>
                    </a:lnTo>
                    <a:lnTo>
                      <a:pt x="252" y="416"/>
                    </a:lnTo>
                    <a:lnTo>
                      <a:pt x="252" y="418"/>
                    </a:lnTo>
                    <a:lnTo>
                      <a:pt x="254" y="419"/>
                    </a:lnTo>
                    <a:lnTo>
                      <a:pt x="256" y="419"/>
                    </a:lnTo>
                    <a:lnTo>
                      <a:pt x="259" y="418"/>
                    </a:lnTo>
                    <a:lnTo>
                      <a:pt x="259" y="418"/>
                    </a:lnTo>
                    <a:lnTo>
                      <a:pt x="263" y="423"/>
                    </a:lnTo>
                    <a:lnTo>
                      <a:pt x="265" y="421"/>
                    </a:lnTo>
                    <a:lnTo>
                      <a:pt x="266" y="421"/>
                    </a:lnTo>
                    <a:lnTo>
                      <a:pt x="268" y="423"/>
                    </a:lnTo>
                    <a:lnTo>
                      <a:pt x="268" y="425"/>
                    </a:lnTo>
                    <a:lnTo>
                      <a:pt x="270" y="432"/>
                    </a:lnTo>
                    <a:lnTo>
                      <a:pt x="272" y="432"/>
                    </a:lnTo>
                    <a:lnTo>
                      <a:pt x="274" y="435"/>
                    </a:lnTo>
                    <a:lnTo>
                      <a:pt x="275" y="439"/>
                    </a:lnTo>
                    <a:lnTo>
                      <a:pt x="275" y="441"/>
                    </a:lnTo>
                    <a:lnTo>
                      <a:pt x="275" y="443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9" y="444"/>
                    </a:lnTo>
                    <a:lnTo>
                      <a:pt x="281" y="450"/>
                    </a:lnTo>
                    <a:lnTo>
                      <a:pt x="283" y="450"/>
                    </a:lnTo>
                    <a:lnTo>
                      <a:pt x="284" y="448"/>
                    </a:lnTo>
                    <a:lnTo>
                      <a:pt x="286" y="450"/>
                    </a:lnTo>
                    <a:lnTo>
                      <a:pt x="286" y="451"/>
                    </a:lnTo>
                    <a:lnTo>
                      <a:pt x="288" y="455"/>
                    </a:lnTo>
                    <a:lnTo>
                      <a:pt x="290" y="455"/>
                    </a:lnTo>
                    <a:lnTo>
                      <a:pt x="291" y="453"/>
                    </a:lnTo>
                    <a:lnTo>
                      <a:pt x="293" y="450"/>
                    </a:lnTo>
                    <a:lnTo>
                      <a:pt x="295" y="453"/>
                    </a:lnTo>
                    <a:lnTo>
                      <a:pt x="299" y="455"/>
                    </a:lnTo>
                    <a:lnTo>
                      <a:pt x="299" y="457"/>
                    </a:lnTo>
                    <a:lnTo>
                      <a:pt x="302" y="457"/>
                    </a:lnTo>
                    <a:lnTo>
                      <a:pt x="299" y="462"/>
                    </a:lnTo>
                    <a:lnTo>
                      <a:pt x="293" y="464"/>
                    </a:lnTo>
                    <a:lnTo>
                      <a:pt x="290" y="460"/>
                    </a:lnTo>
                    <a:lnTo>
                      <a:pt x="297" y="475"/>
                    </a:lnTo>
                    <a:lnTo>
                      <a:pt x="300" y="475"/>
                    </a:lnTo>
                    <a:lnTo>
                      <a:pt x="302" y="478"/>
                    </a:lnTo>
                    <a:lnTo>
                      <a:pt x="302" y="48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1827"/>
              <p:cNvSpPr>
                <a:spLocks/>
              </p:cNvSpPr>
              <p:nvPr/>
            </p:nvSpPr>
            <p:spPr bwMode="auto">
              <a:xfrm>
                <a:off x="1070" y="743"/>
                <a:ext cx="17" cy="14"/>
              </a:xfrm>
              <a:custGeom>
                <a:avLst/>
                <a:gdLst>
                  <a:gd name="T0" fmla="*/ 10 w 17"/>
                  <a:gd name="T1" fmla="*/ 2 h 14"/>
                  <a:gd name="T2" fmla="*/ 14 w 17"/>
                  <a:gd name="T3" fmla="*/ 0 h 14"/>
                  <a:gd name="T4" fmla="*/ 17 w 17"/>
                  <a:gd name="T5" fmla="*/ 4 h 14"/>
                  <a:gd name="T6" fmla="*/ 14 w 17"/>
                  <a:gd name="T7" fmla="*/ 9 h 14"/>
                  <a:gd name="T8" fmla="*/ 5 w 17"/>
                  <a:gd name="T9" fmla="*/ 14 h 14"/>
                  <a:gd name="T10" fmla="*/ 0 w 17"/>
                  <a:gd name="T11" fmla="*/ 13 h 14"/>
                  <a:gd name="T12" fmla="*/ 0 w 17"/>
                  <a:gd name="T13" fmla="*/ 11 h 14"/>
                  <a:gd name="T14" fmla="*/ 3 w 17"/>
                  <a:gd name="T15" fmla="*/ 9 h 14"/>
                  <a:gd name="T16" fmla="*/ 8 w 17"/>
                  <a:gd name="T17" fmla="*/ 4 h 14"/>
                  <a:gd name="T18" fmla="*/ 10 w 17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4">
                    <a:moveTo>
                      <a:pt x="10" y="2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8" y="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1828"/>
              <p:cNvSpPr>
                <a:spLocks/>
              </p:cNvSpPr>
              <p:nvPr/>
            </p:nvSpPr>
            <p:spPr bwMode="auto">
              <a:xfrm>
                <a:off x="1070" y="743"/>
                <a:ext cx="17" cy="14"/>
              </a:xfrm>
              <a:custGeom>
                <a:avLst/>
                <a:gdLst>
                  <a:gd name="T0" fmla="*/ 10 w 17"/>
                  <a:gd name="T1" fmla="*/ 2 h 14"/>
                  <a:gd name="T2" fmla="*/ 14 w 17"/>
                  <a:gd name="T3" fmla="*/ 0 h 14"/>
                  <a:gd name="T4" fmla="*/ 17 w 17"/>
                  <a:gd name="T5" fmla="*/ 4 h 14"/>
                  <a:gd name="T6" fmla="*/ 14 w 17"/>
                  <a:gd name="T7" fmla="*/ 9 h 14"/>
                  <a:gd name="T8" fmla="*/ 5 w 17"/>
                  <a:gd name="T9" fmla="*/ 14 h 14"/>
                  <a:gd name="T10" fmla="*/ 0 w 17"/>
                  <a:gd name="T11" fmla="*/ 13 h 14"/>
                  <a:gd name="T12" fmla="*/ 0 w 17"/>
                  <a:gd name="T13" fmla="*/ 11 h 14"/>
                  <a:gd name="T14" fmla="*/ 3 w 17"/>
                  <a:gd name="T15" fmla="*/ 9 h 14"/>
                  <a:gd name="T16" fmla="*/ 8 w 17"/>
                  <a:gd name="T17" fmla="*/ 4 h 14"/>
                  <a:gd name="T18" fmla="*/ 10 w 17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4">
                    <a:moveTo>
                      <a:pt x="10" y="2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8" y="4"/>
                    </a:lnTo>
                    <a:lnTo>
                      <a:pt x="1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1829"/>
              <p:cNvSpPr>
                <a:spLocks/>
              </p:cNvSpPr>
              <p:nvPr/>
            </p:nvSpPr>
            <p:spPr bwMode="auto">
              <a:xfrm>
                <a:off x="1500" y="1420"/>
                <a:ext cx="12" cy="4"/>
              </a:xfrm>
              <a:custGeom>
                <a:avLst/>
                <a:gdLst>
                  <a:gd name="T0" fmla="*/ 12 w 12"/>
                  <a:gd name="T1" fmla="*/ 2 h 4"/>
                  <a:gd name="T2" fmla="*/ 11 w 12"/>
                  <a:gd name="T3" fmla="*/ 0 h 4"/>
                  <a:gd name="T4" fmla="*/ 12 w 12"/>
                  <a:gd name="T5" fmla="*/ 0 h 4"/>
                  <a:gd name="T6" fmla="*/ 12 w 12"/>
                  <a:gd name="T7" fmla="*/ 2 h 4"/>
                  <a:gd name="T8" fmla="*/ 11 w 12"/>
                  <a:gd name="T9" fmla="*/ 4 h 4"/>
                  <a:gd name="T10" fmla="*/ 9 w 12"/>
                  <a:gd name="T11" fmla="*/ 4 h 4"/>
                  <a:gd name="T12" fmla="*/ 2 w 12"/>
                  <a:gd name="T13" fmla="*/ 2 h 4"/>
                  <a:gd name="T14" fmla="*/ 0 w 12"/>
                  <a:gd name="T15" fmla="*/ 2 h 4"/>
                  <a:gd name="T16" fmla="*/ 2 w 12"/>
                  <a:gd name="T17" fmla="*/ 0 h 4"/>
                  <a:gd name="T18" fmla="*/ 5 w 12"/>
                  <a:gd name="T19" fmla="*/ 0 h 4"/>
                  <a:gd name="T20" fmla="*/ 11 w 12"/>
                  <a:gd name="T21" fmla="*/ 0 h 4"/>
                  <a:gd name="T22" fmla="*/ 12 w 12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1830"/>
              <p:cNvSpPr>
                <a:spLocks/>
              </p:cNvSpPr>
              <p:nvPr/>
            </p:nvSpPr>
            <p:spPr bwMode="auto">
              <a:xfrm>
                <a:off x="1500" y="1420"/>
                <a:ext cx="12" cy="4"/>
              </a:xfrm>
              <a:custGeom>
                <a:avLst/>
                <a:gdLst>
                  <a:gd name="T0" fmla="*/ 12 w 12"/>
                  <a:gd name="T1" fmla="*/ 2 h 4"/>
                  <a:gd name="T2" fmla="*/ 11 w 12"/>
                  <a:gd name="T3" fmla="*/ 0 h 4"/>
                  <a:gd name="T4" fmla="*/ 12 w 12"/>
                  <a:gd name="T5" fmla="*/ 0 h 4"/>
                  <a:gd name="T6" fmla="*/ 12 w 12"/>
                  <a:gd name="T7" fmla="*/ 2 h 4"/>
                  <a:gd name="T8" fmla="*/ 11 w 12"/>
                  <a:gd name="T9" fmla="*/ 4 h 4"/>
                  <a:gd name="T10" fmla="*/ 9 w 12"/>
                  <a:gd name="T11" fmla="*/ 4 h 4"/>
                  <a:gd name="T12" fmla="*/ 2 w 12"/>
                  <a:gd name="T13" fmla="*/ 2 h 4"/>
                  <a:gd name="T14" fmla="*/ 0 w 12"/>
                  <a:gd name="T15" fmla="*/ 2 h 4"/>
                  <a:gd name="T16" fmla="*/ 2 w 12"/>
                  <a:gd name="T17" fmla="*/ 0 h 4"/>
                  <a:gd name="T18" fmla="*/ 5 w 12"/>
                  <a:gd name="T19" fmla="*/ 0 h 4"/>
                  <a:gd name="T20" fmla="*/ 11 w 12"/>
                  <a:gd name="T21" fmla="*/ 0 h 4"/>
                  <a:gd name="T22" fmla="*/ 12 w 12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1831"/>
              <p:cNvSpPr>
                <a:spLocks/>
              </p:cNvSpPr>
              <p:nvPr/>
            </p:nvSpPr>
            <p:spPr bwMode="auto">
              <a:xfrm>
                <a:off x="1668" y="1861"/>
                <a:ext cx="37" cy="25"/>
              </a:xfrm>
              <a:custGeom>
                <a:avLst/>
                <a:gdLst>
                  <a:gd name="T0" fmla="*/ 32 w 37"/>
                  <a:gd name="T1" fmla="*/ 18 h 25"/>
                  <a:gd name="T2" fmla="*/ 34 w 37"/>
                  <a:gd name="T3" fmla="*/ 16 h 25"/>
                  <a:gd name="T4" fmla="*/ 37 w 37"/>
                  <a:gd name="T5" fmla="*/ 16 h 25"/>
                  <a:gd name="T6" fmla="*/ 35 w 37"/>
                  <a:gd name="T7" fmla="*/ 14 h 25"/>
                  <a:gd name="T8" fmla="*/ 28 w 37"/>
                  <a:gd name="T9" fmla="*/ 14 h 25"/>
                  <a:gd name="T10" fmla="*/ 23 w 37"/>
                  <a:gd name="T11" fmla="*/ 16 h 25"/>
                  <a:gd name="T12" fmla="*/ 10 w 37"/>
                  <a:gd name="T13" fmla="*/ 13 h 25"/>
                  <a:gd name="T14" fmla="*/ 9 w 37"/>
                  <a:gd name="T15" fmla="*/ 13 h 25"/>
                  <a:gd name="T16" fmla="*/ 7 w 37"/>
                  <a:gd name="T17" fmla="*/ 13 h 25"/>
                  <a:gd name="T18" fmla="*/ 3 w 37"/>
                  <a:gd name="T19" fmla="*/ 7 h 25"/>
                  <a:gd name="T20" fmla="*/ 5 w 37"/>
                  <a:gd name="T21" fmla="*/ 4 h 25"/>
                  <a:gd name="T22" fmla="*/ 5 w 37"/>
                  <a:gd name="T23" fmla="*/ 0 h 25"/>
                  <a:gd name="T24" fmla="*/ 0 w 37"/>
                  <a:gd name="T25" fmla="*/ 5 h 25"/>
                  <a:gd name="T26" fmla="*/ 0 w 37"/>
                  <a:gd name="T27" fmla="*/ 9 h 25"/>
                  <a:gd name="T28" fmla="*/ 3 w 37"/>
                  <a:gd name="T29" fmla="*/ 11 h 25"/>
                  <a:gd name="T30" fmla="*/ 3 w 37"/>
                  <a:gd name="T31" fmla="*/ 13 h 25"/>
                  <a:gd name="T32" fmla="*/ 5 w 37"/>
                  <a:gd name="T33" fmla="*/ 16 h 25"/>
                  <a:gd name="T34" fmla="*/ 9 w 37"/>
                  <a:gd name="T35" fmla="*/ 16 h 25"/>
                  <a:gd name="T36" fmla="*/ 10 w 37"/>
                  <a:gd name="T37" fmla="*/ 18 h 25"/>
                  <a:gd name="T38" fmla="*/ 16 w 37"/>
                  <a:gd name="T39" fmla="*/ 21 h 25"/>
                  <a:gd name="T40" fmla="*/ 19 w 37"/>
                  <a:gd name="T41" fmla="*/ 21 h 25"/>
                  <a:gd name="T42" fmla="*/ 19 w 37"/>
                  <a:gd name="T43" fmla="*/ 20 h 25"/>
                  <a:gd name="T44" fmla="*/ 21 w 37"/>
                  <a:gd name="T45" fmla="*/ 20 h 25"/>
                  <a:gd name="T46" fmla="*/ 23 w 37"/>
                  <a:gd name="T47" fmla="*/ 20 h 25"/>
                  <a:gd name="T48" fmla="*/ 23 w 37"/>
                  <a:gd name="T49" fmla="*/ 23 h 25"/>
                  <a:gd name="T50" fmla="*/ 23 w 37"/>
                  <a:gd name="T51" fmla="*/ 23 h 25"/>
                  <a:gd name="T52" fmla="*/ 26 w 37"/>
                  <a:gd name="T53" fmla="*/ 25 h 25"/>
                  <a:gd name="T54" fmla="*/ 30 w 37"/>
                  <a:gd name="T55" fmla="*/ 25 h 25"/>
                  <a:gd name="T56" fmla="*/ 30 w 37"/>
                  <a:gd name="T57" fmla="*/ 23 h 25"/>
                  <a:gd name="T58" fmla="*/ 30 w 37"/>
                  <a:gd name="T59" fmla="*/ 20 h 25"/>
                  <a:gd name="T60" fmla="*/ 32 w 37"/>
                  <a:gd name="T6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1832"/>
              <p:cNvSpPr>
                <a:spLocks/>
              </p:cNvSpPr>
              <p:nvPr/>
            </p:nvSpPr>
            <p:spPr bwMode="auto">
              <a:xfrm>
                <a:off x="1668" y="1861"/>
                <a:ext cx="37" cy="25"/>
              </a:xfrm>
              <a:custGeom>
                <a:avLst/>
                <a:gdLst>
                  <a:gd name="T0" fmla="*/ 32 w 37"/>
                  <a:gd name="T1" fmla="*/ 18 h 25"/>
                  <a:gd name="T2" fmla="*/ 34 w 37"/>
                  <a:gd name="T3" fmla="*/ 16 h 25"/>
                  <a:gd name="T4" fmla="*/ 37 w 37"/>
                  <a:gd name="T5" fmla="*/ 16 h 25"/>
                  <a:gd name="T6" fmla="*/ 35 w 37"/>
                  <a:gd name="T7" fmla="*/ 14 h 25"/>
                  <a:gd name="T8" fmla="*/ 28 w 37"/>
                  <a:gd name="T9" fmla="*/ 14 h 25"/>
                  <a:gd name="T10" fmla="*/ 23 w 37"/>
                  <a:gd name="T11" fmla="*/ 16 h 25"/>
                  <a:gd name="T12" fmla="*/ 10 w 37"/>
                  <a:gd name="T13" fmla="*/ 13 h 25"/>
                  <a:gd name="T14" fmla="*/ 9 w 37"/>
                  <a:gd name="T15" fmla="*/ 13 h 25"/>
                  <a:gd name="T16" fmla="*/ 7 w 37"/>
                  <a:gd name="T17" fmla="*/ 13 h 25"/>
                  <a:gd name="T18" fmla="*/ 3 w 37"/>
                  <a:gd name="T19" fmla="*/ 7 h 25"/>
                  <a:gd name="T20" fmla="*/ 5 w 37"/>
                  <a:gd name="T21" fmla="*/ 4 h 25"/>
                  <a:gd name="T22" fmla="*/ 5 w 37"/>
                  <a:gd name="T23" fmla="*/ 0 h 25"/>
                  <a:gd name="T24" fmla="*/ 0 w 37"/>
                  <a:gd name="T25" fmla="*/ 5 h 25"/>
                  <a:gd name="T26" fmla="*/ 0 w 37"/>
                  <a:gd name="T27" fmla="*/ 9 h 25"/>
                  <a:gd name="T28" fmla="*/ 3 w 37"/>
                  <a:gd name="T29" fmla="*/ 11 h 25"/>
                  <a:gd name="T30" fmla="*/ 3 w 37"/>
                  <a:gd name="T31" fmla="*/ 13 h 25"/>
                  <a:gd name="T32" fmla="*/ 5 w 37"/>
                  <a:gd name="T33" fmla="*/ 16 h 25"/>
                  <a:gd name="T34" fmla="*/ 9 w 37"/>
                  <a:gd name="T35" fmla="*/ 16 h 25"/>
                  <a:gd name="T36" fmla="*/ 10 w 37"/>
                  <a:gd name="T37" fmla="*/ 18 h 25"/>
                  <a:gd name="T38" fmla="*/ 16 w 37"/>
                  <a:gd name="T39" fmla="*/ 21 h 25"/>
                  <a:gd name="T40" fmla="*/ 19 w 37"/>
                  <a:gd name="T41" fmla="*/ 21 h 25"/>
                  <a:gd name="T42" fmla="*/ 19 w 37"/>
                  <a:gd name="T43" fmla="*/ 20 h 25"/>
                  <a:gd name="T44" fmla="*/ 21 w 37"/>
                  <a:gd name="T45" fmla="*/ 20 h 25"/>
                  <a:gd name="T46" fmla="*/ 23 w 37"/>
                  <a:gd name="T47" fmla="*/ 20 h 25"/>
                  <a:gd name="T48" fmla="*/ 23 w 37"/>
                  <a:gd name="T49" fmla="*/ 23 h 25"/>
                  <a:gd name="T50" fmla="*/ 23 w 37"/>
                  <a:gd name="T51" fmla="*/ 23 h 25"/>
                  <a:gd name="T52" fmla="*/ 26 w 37"/>
                  <a:gd name="T53" fmla="*/ 25 h 25"/>
                  <a:gd name="T54" fmla="*/ 30 w 37"/>
                  <a:gd name="T55" fmla="*/ 25 h 25"/>
                  <a:gd name="T56" fmla="*/ 30 w 37"/>
                  <a:gd name="T57" fmla="*/ 23 h 25"/>
                  <a:gd name="T58" fmla="*/ 30 w 37"/>
                  <a:gd name="T59" fmla="*/ 20 h 25"/>
                  <a:gd name="T60" fmla="*/ 32 w 37"/>
                  <a:gd name="T6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1833"/>
              <p:cNvSpPr>
                <a:spLocks/>
              </p:cNvSpPr>
              <p:nvPr/>
            </p:nvSpPr>
            <p:spPr bwMode="auto">
              <a:xfrm>
                <a:off x="441" y="1031"/>
                <a:ext cx="1366" cy="944"/>
              </a:xfrm>
              <a:custGeom>
                <a:avLst/>
                <a:gdLst>
                  <a:gd name="T0" fmla="*/ 1195 w 1366"/>
                  <a:gd name="T1" fmla="*/ 755 h 944"/>
                  <a:gd name="T2" fmla="*/ 1227 w 1366"/>
                  <a:gd name="T3" fmla="*/ 789 h 944"/>
                  <a:gd name="T4" fmla="*/ 1264 w 1366"/>
                  <a:gd name="T5" fmla="*/ 857 h 944"/>
                  <a:gd name="T6" fmla="*/ 1218 w 1366"/>
                  <a:gd name="T7" fmla="*/ 903 h 944"/>
                  <a:gd name="T8" fmla="*/ 1225 w 1366"/>
                  <a:gd name="T9" fmla="*/ 859 h 944"/>
                  <a:gd name="T10" fmla="*/ 1123 w 1366"/>
                  <a:gd name="T11" fmla="*/ 871 h 944"/>
                  <a:gd name="T12" fmla="*/ 936 w 1366"/>
                  <a:gd name="T13" fmla="*/ 944 h 944"/>
                  <a:gd name="T14" fmla="*/ 961 w 1366"/>
                  <a:gd name="T15" fmla="*/ 882 h 944"/>
                  <a:gd name="T16" fmla="*/ 932 w 1366"/>
                  <a:gd name="T17" fmla="*/ 851 h 944"/>
                  <a:gd name="T18" fmla="*/ 846 w 1366"/>
                  <a:gd name="T19" fmla="*/ 785 h 944"/>
                  <a:gd name="T20" fmla="*/ 755 w 1366"/>
                  <a:gd name="T21" fmla="*/ 794 h 944"/>
                  <a:gd name="T22" fmla="*/ 279 w 1366"/>
                  <a:gd name="T23" fmla="*/ 773 h 944"/>
                  <a:gd name="T24" fmla="*/ 245 w 1366"/>
                  <a:gd name="T25" fmla="*/ 746 h 944"/>
                  <a:gd name="T26" fmla="*/ 218 w 1366"/>
                  <a:gd name="T27" fmla="*/ 723 h 944"/>
                  <a:gd name="T28" fmla="*/ 191 w 1366"/>
                  <a:gd name="T29" fmla="*/ 671 h 944"/>
                  <a:gd name="T30" fmla="*/ 175 w 1366"/>
                  <a:gd name="T31" fmla="*/ 601 h 944"/>
                  <a:gd name="T32" fmla="*/ 70 w 1366"/>
                  <a:gd name="T33" fmla="*/ 503 h 944"/>
                  <a:gd name="T34" fmla="*/ 43 w 1366"/>
                  <a:gd name="T35" fmla="*/ 134 h 944"/>
                  <a:gd name="T36" fmla="*/ 104 w 1366"/>
                  <a:gd name="T37" fmla="*/ 137 h 944"/>
                  <a:gd name="T38" fmla="*/ 180 w 1366"/>
                  <a:gd name="T39" fmla="*/ 85 h 944"/>
                  <a:gd name="T40" fmla="*/ 157 w 1366"/>
                  <a:gd name="T41" fmla="*/ 121 h 944"/>
                  <a:gd name="T42" fmla="*/ 239 w 1366"/>
                  <a:gd name="T43" fmla="*/ 125 h 944"/>
                  <a:gd name="T44" fmla="*/ 261 w 1366"/>
                  <a:gd name="T45" fmla="*/ 93 h 944"/>
                  <a:gd name="T46" fmla="*/ 346 w 1366"/>
                  <a:gd name="T47" fmla="*/ 128 h 944"/>
                  <a:gd name="T48" fmla="*/ 425 w 1366"/>
                  <a:gd name="T49" fmla="*/ 173 h 944"/>
                  <a:gd name="T50" fmla="*/ 473 w 1366"/>
                  <a:gd name="T51" fmla="*/ 196 h 944"/>
                  <a:gd name="T52" fmla="*/ 520 w 1366"/>
                  <a:gd name="T53" fmla="*/ 210 h 944"/>
                  <a:gd name="T54" fmla="*/ 539 w 1366"/>
                  <a:gd name="T55" fmla="*/ 180 h 944"/>
                  <a:gd name="T56" fmla="*/ 534 w 1366"/>
                  <a:gd name="T57" fmla="*/ 169 h 944"/>
                  <a:gd name="T58" fmla="*/ 566 w 1366"/>
                  <a:gd name="T59" fmla="*/ 153 h 944"/>
                  <a:gd name="T60" fmla="*/ 623 w 1366"/>
                  <a:gd name="T61" fmla="*/ 194 h 944"/>
                  <a:gd name="T62" fmla="*/ 698 w 1366"/>
                  <a:gd name="T63" fmla="*/ 191 h 944"/>
                  <a:gd name="T64" fmla="*/ 711 w 1366"/>
                  <a:gd name="T65" fmla="*/ 175 h 944"/>
                  <a:gd name="T66" fmla="*/ 730 w 1366"/>
                  <a:gd name="T67" fmla="*/ 184 h 944"/>
                  <a:gd name="T68" fmla="*/ 752 w 1366"/>
                  <a:gd name="T69" fmla="*/ 132 h 944"/>
                  <a:gd name="T70" fmla="*/ 712 w 1366"/>
                  <a:gd name="T71" fmla="*/ 50 h 944"/>
                  <a:gd name="T72" fmla="*/ 766 w 1366"/>
                  <a:gd name="T73" fmla="*/ 34 h 944"/>
                  <a:gd name="T74" fmla="*/ 777 w 1366"/>
                  <a:gd name="T75" fmla="*/ 112 h 944"/>
                  <a:gd name="T76" fmla="*/ 830 w 1366"/>
                  <a:gd name="T77" fmla="*/ 130 h 944"/>
                  <a:gd name="T78" fmla="*/ 898 w 1366"/>
                  <a:gd name="T79" fmla="*/ 151 h 944"/>
                  <a:gd name="T80" fmla="*/ 939 w 1366"/>
                  <a:gd name="T81" fmla="*/ 130 h 944"/>
                  <a:gd name="T82" fmla="*/ 955 w 1366"/>
                  <a:gd name="T83" fmla="*/ 219 h 944"/>
                  <a:gd name="T84" fmla="*/ 882 w 1366"/>
                  <a:gd name="T85" fmla="*/ 248 h 944"/>
                  <a:gd name="T86" fmla="*/ 864 w 1366"/>
                  <a:gd name="T87" fmla="*/ 298 h 944"/>
                  <a:gd name="T88" fmla="*/ 805 w 1366"/>
                  <a:gd name="T89" fmla="*/ 362 h 944"/>
                  <a:gd name="T90" fmla="*/ 789 w 1366"/>
                  <a:gd name="T91" fmla="*/ 355 h 944"/>
                  <a:gd name="T92" fmla="*/ 759 w 1366"/>
                  <a:gd name="T93" fmla="*/ 416 h 944"/>
                  <a:gd name="T94" fmla="*/ 775 w 1366"/>
                  <a:gd name="T95" fmla="*/ 557 h 944"/>
                  <a:gd name="T96" fmla="*/ 928 w 1366"/>
                  <a:gd name="T97" fmla="*/ 625 h 944"/>
                  <a:gd name="T98" fmla="*/ 980 w 1366"/>
                  <a:gd name="T99" fmla="*/ 723 h 944"/>
                  <a:gd name="T100" fmla="*/ 980 w 1366"/>
                  <a:gd name="T101" fmla="*/ 641 h 944"/>
                  <a:gd name="T102" fmla="*/ 1016 w 1366"/>
                  <a:gd name="T103" fmla="*/ 489 h 944"/>
                  <a:gd name="T104" fmla="*/ 1011 w 1366"/>
                  <a:gd name="T105" fmla="*/ 425 h 944"/>
                  <a:gd name="T106" fmla="*/ 1091 w 1366"/>
                  <a:gd name="T107" fmla="*/ 419 h 944"/>
                  <a:gd name="T108" fmla="*/ 1134 w 1366"/>
                  <a:gd name="T109" fmla="*/ 451 h 944"/>
                  <a:gd name="T110" fmla="*/ 1145 w 1366"/>
                  <a:gd name="T111" fmla="*/ 507 h 944"/>
                  <a:gd name="T112" fmla="*/ 1173 w 1366"/>
                  <a:gd name="T113" fmla="*/ 534 h 944"/>
                  <a:gd name="T114" fmla="*/ 1225 w 1366"/>
                  <a:gd name="T115" fmla="*/ 478 h 944"/>
                  <a:gd name="T116" fmla="*/ 1248 w 1366"/>
                  <a:gd name="T117" fmla="*/ 518 h 944"/>
                  <a:gd name="T118" fmla="*/ 1264 w 1366"/>
                  <a:gd name="T119" fmla="*/ 559 h 944"/>
                  <a:gd name="T120" fmla="*/ 1289 w 1366"/>
                  <a:gd name="T121" fmla="*/ 619 h 944"/>
                  <a:gd name="T122" fmla="*/ 1305 w 1366"/>
                  <a:gd name="T123" fmla="*/ 653 h 944"/>
                  <a:gd name="T124" fmla="*/ 1343 w 1366"/>
                  <a:gd name="T125" fmla="*/ 664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944">
                    <a:moveTo>
                      <a:pt x="1361" y="700"/>
                    </a:moveTo>
                    <a:lnTo>
                      <a:pt x="1366" y="705"/>
                    </a:lnTo>
                    <a:lnTo>
                      <a:pt x="1361" y="712"/>
                    </a:lnTo>
                    <a:lnTo>
                      <a:pt x="1355" y="716"/>
                    </a:lnTo>
                    <a:lnTo>
                      <a:pt x="1350" y="721"/>
                    </a:lnTo>
                    <a:lnTo>
                      <a:pt x="1346" y="721"/>
                    </a:lnTo>
                    <a:lnTo>
                      <a:pt x="1346" y="723"/>
                    </a:lnTo>
                    <a:lnTo>
                      <a:pt x="1336" y="723"/>
                    </a:lnTo>
                    <a:lnTo>
                      <a:pt x="1321" y="726"/>
                    </a:lnTo>
                    <a:lnTo>
                      <a:pt x="1318" y="728"/>
                    </a:lnTo>
                    <a:lnTo>
                      <a:pt x="1316" y="734"/>
                    </a:lnTo>
                    <a:lnTo>
                      <a:pt x="1314" y="734"/>
                    </a:lnTo>
                    <a:lnTo>
                      <a:pt x="1305" y="746"/>
                    </a:lnTo>
                    <a:lnTo>
                      <a:pt x="1302" y="748"/>
                    </a:lnTo>
                    <a:lnTo>
                      <a:pt x="1298" y="751"/>
                    </a:lnTo>
                    <a:lnTo>
                      <a:pt x="1296" y="753"/>
                    </a:lnTo>
                    <a:lnTo>
                      <a:pt x="1294" y="753"/>
                    </a:lnTo>
                    <a:lnTo>
                      <a:pt x="1293" y="751"/>
                    </a:lnTo>
                    <a:lnTo>
                      <a:pt x="1294" y="748"/>
                    </a:lnTo>
                    <a:lnTo>
                      <a:pt x="1293" y="750"/>
                    </a:lnTo>
                    <a:lnTo>
                      <a:pt x="1291" y="753"/>
                    </a:lnTo>
                    <a:lnTo>
                      <a:pt x="1271" y="757"/>
                    </a:lnTo>
                    <a:lnTo>
                      <a:pt x="1270" y="757"/>
                    </a:lnTo>
                    <a:lnTo>
                      <a:pt x="1270" y="755"/>
                    </a:lnTo>
                    <a:lnTo>
                      <a:pt x="1266" y="753"/>
                    </a:lnTo>
                    <a:lnTo>
                      <a:pt x="1248" y="751"/>
                    </a:lnTo>
                    <a:lnTo>
                      <a:pt x="1243" y="753"/>
                    </a:lnTo>
                    <a:lnTo>
                      <a:pt x="1225" y="751"/>
                    </a:lnTo>
                    <a:lnTo>
                      <a:pt x="1216" y="753"/>
                    </a:lnTo>
                    <a:lnTo>
                      <a:pt x="1211" y="751"/>
                    </a:lnTo>
                    <a:lnTo>
                      <a:pt x="1205" y="753"/>
                    </a:lnTo>
                    <a:lnTo>
                      <a:pt x="1202" y="753"/>
                    </a:lnTo>
                    <a:lnTo>
                      <a:pt x="1200" y="753"/>
                    </a:lnTo>
                    <a:lnTo>
                      <a:pt x="1195" y="753"/>
                    </a:lnTo>
                    <a:lnTo>
                      <a:pt x="1195" y="755"/>
                    </a:lnTo>
                    <a:lnTo>
                      <a:pt x="1193" y="757"/>
                    </a:lnTo>
                    <a:lnTo>
                      <a:pt x="1191" y="755"/>
                    </a:lnTo>
                    <a:lnTo>
                      <a:pt x="1189" y="757"/>
                    </a:lnTo>
                    <a:lnTo>
                      <a:pt x="1187" y="759"/>
                    </a:lnTo>
                    <a:lnTo>
                      <a:pt x="1184" y="764"/>
                    </a:lnTo>
                    <a:lnTo>
                      <a:pt x="1178" y="775"/>
                    </a:lnTo>
                    <a:lnTo>
                      <a:pt x="1178" y="776"/>
                    </a:lnTo>
                    <a:lnTo>
                      <a:pt x="1168" y="776"/>
                    </a:lnTo>
                    <a:lnTo>
                      <a:pt x="1164" y="780"/>
                    </a:lnTo>
                    <a:lnTo>
                      <a:pt x="1162" y="780"/>
                    </a:lnTo>
                    <a:lnTo>
                      <a:pt x="1162" y="782"/>
                    </a:lnTo>
                    <a:lnTo>
                      <a:pt x="1157" y="787"/>
                    </a:lnTo>
                    <a:lnTo>
                      <a:pt x="1153" y="787"/>
                    </a:lnTo>
                    <a:lnTo>
                      <a:pt x="1146" y="801"/>
                    </a:lnTo>
                    <a:lnTo>
                      <a:pt x="1143" y="803"/>
                    </a:lnTo>
                    <a:lnTo>
                      <a:pt x="1139" y="803"/>
                    </a:lnTo>
                    <a:lnTo>
                      <a:pt x="1139" y="809"/>
                    </a:lnTo>
                    <a:lnTo>
                      <a:pt x="1134" y="821"/>
                    </a:lnTo>
                    <a:lnTo>
                      <a:pt x="1132" y="821"/>
                    </a:lnTo>
                    <a:lnTo>
                      <a:pt x="1118" y="835"/>
                    </a:lnTo>
                    <a:lnTo>
                      <a:pt x="1118" y="835"/>
                    </a:lnTo>
                    <a:lnTo>
                      <a:pt x="1121" y="834"/>
                    </a:lnTo>
                    <a:lnTo>
                      <a:pt x="1125" y="832"/>
                    </a:lnTo>
                    <a:lnTo>
                      <a:pt x="1125" y="832"/>
                    </a:lnTo>
                    <a:lnTo>
                      <a:pt x="1127" y="830"/>
                    </a:lnTo>
                    <a:lnTo>
                      <a:pt x="1153" y="798"/>
                    </a:lnTo>
                    <a:lnTo>
                      <a:pt x="1157" y="798"/>
                    </a:lnTo>
                    <a:lnTo>
                      <a:pt x="1159" y="796"/>
                    </a:lnTo>
                    <a:lnTo>
                      <a:pt x="1191" y="780"/>
                    </a:lnTo>
                    <a:lnTo>
                      <a:pt x="1207" y="776"/>
                    </a:lnTo>
                    <a:lnTo>
                      <a:pt x="1216" y="778"/>
                    </a:lnTo>
                    <a:lnTo>
                      <a:pt x="1227" y="784"/>
                    </a:lnTo>
                    <a:lnTo>
                      <a:pt x="1228" y="789"/>
                    </a:lnTo>
                    <a:lnTo>
                      <a:pt x="1227" y="787"/>
                    </a:lnTo>
                    <a:lnTo>
                      <a:pt x="1227" y="789"/>
                    </a:lnTo>
                    <a:lnTo>
                      <a:pt x="1228" y="791"/>
                    </a:lnTo>
                    <a:lnTo>
                      <a:pt x="1228" y="794"/>
                    </a:lnTo>
                    <a:lnTo>
                      <a:pt x="1212" y="807"/>
                    </a:lnTo>
                    <a:lnTo>
                      <a:pt x="1207" y="807"/>
                    </a:lnTo>
                    <a:lnTo>
                      <a:pt x="1203" y="803"/>
                    </a:lnTo>
                    <a:lnTo>
                      <a:pt x="1193" y="807"/>
                    </a:lnTo>
                    <a:lnTo>
                      <a:pt x="1191" y="807"/>
                    </a:lnTo>
                    <a:lnTo>
                      <a:pt x="1195" y="807"/>
                    </a:lnTo>
                    <a:lnTo>
                      <a:pt x="1203" y="810"/>
                    </a:lnTo>
                    <a:lnTo>
                      <a:pt x="1205" y="814"/>
                    </a:lnTo>
                    <a:lnTo>
                      <a:pt x="1205" y="816"/>
                    </a:lnTo>
                    <a:lnTo>
                      <a:pt x="1214" y="810"/>
                    </a:lnTo>
                    <a:lnTo>
                      <a:pt x="1216" y="810"/>
                    </a:lnTo>
                    <a:lnTo>
                      <a:pt x="1216" y="812"/>
                    </a:lnTo>
                    <a:lnTo>
                      <a:pt x="1218" y="812"/>
                    </a:lnTo>
                    <a:lnTo>
                      <a:pt x="1220" y="814"/>
                    </a:lnTo>
                    <a:lnTo>
                      <a:pt x="1220" y="818"/>
                    </a:lnTo>
                    <a:lnTo>
                      <a:pt x="1216" y="825"/>
                    </a:lnTo>
                    <a:lnTo>
                      <a:pt x="1212" y="828"/>
                    </a:lnTo>
                    <a:lnTo>
                      <a:pt x="1212" y="830"/>
                    </a:lnTo>
                    <a:lnTo>
                      <a:pt x="1214" y="828"/>
                    </a:lnTo>
                    <a:lnTo>
                      <a:pt x="1220" y="830"/>
                    </a:lnTo>
                    <a:lnTo>
                      <a:pt x="1218" y="835"/>
                    </a:lnTo>
                    <a:lnTo>
                      <a:pt x="1223" y="846"/>
                    </a:lnTo>
                    <a:lnTo>
                      <a:pt x="1225" y="848"/>
                    </a:lnTo>
                    <a:lnTo>
                      <a:pt x="1225" y="848"/>
                    </a:lnTo>
                    <a:lnTo>
                      <a:pt x="1228" y="850"/>
                    </a:lnTo>
                    <a:lnTo>
                      <a:pt x="1236" y="851"/>
                    </a:lnTo>
                    <a:lnTo>
                      <a:pt x="1236" y="853"/>
                    </a:lnTo>
                    <a:lnTo>
                      <a:pt x="1234" y="855"/>
                    </a:lnTo>
                    <a:lnTo>
                      <a:pt x="1234" y="857"/>
                    </a:lnTo>
                    <a:lnTo>
                      <a:pt x="1252" y="860"/>
                    </a:lnTo>
                    <a:lnTo>
                      <a:pt x="1253" y="862"/>
                    </a:lnTo>
                    <a:lnTo>
                      <a:pt x="1259" y="862"/>
                    </a:lnTo>
                    <a:lnTo>
                      <a:pt x="1264" y="857"/>
                    </a:lnTo>
                    <a:lnTo>
                      <a:pt x="1266" y="860"/>
                    </a:lnTo>
                    <a:lnTo>
                      <a:pt x="1266" y="862"/>
                    </a:lnTo>
                    <a:lnTo>
                      <a:pt x="1268" y="862"/>
                    </a:lnTo>
                    <a:lnTo>
                      <a:pt x="1270" y="862"/>
                    </a:lnTo>
                    <a:lnTo>
                      <a:pt x="1273" y="862"/>
                    </a:lnTo>
                    <a:lnTo>
                      <a:pt x="1277" y="866"/>
                    </a:lnTo>
                    <a:lnTo>
                      <a:pt x="1275" y="868"/>
                    </a:lnTo>
                    <a:lnTo>
                      <a:pt x="1275" y="869"/>
                    </a:lnTo>
                    <a:lnTo>
                      <a:pt x="1278" y="869"/>
                    </a:lnTo>
                    <a:lnTo>
                      <a:pt x="1280" y="871"/>
                    </a:lnTo>
                    <a:lnTo>
                      <a:pt x="1278" y="871"/>
                    </a:lnTo>
                    <a:lnTo>
                      <a:pt x="1275" y="871"/>
                    </a:lnTo>
                    <a:lnTo>
                      <a:pt x="1273" y="873"/>
                    </a:lnTo>
                    <a:lnTo>
                      <a:pt x="1271" y="873"/>
                    </a:lnTo>
                    <a:lnTo>
                      <a:pt x="1259" y="880"/>
                    </a:lnTo>
                    <a:lnTo>
                      <a:pt x="1257" y="880"/>
                    </a:lnTo>
                    <a:lnTo>
                      <a:pt x="1257" y="882"/>
                    </a:lnTo>
                    <a:lnTo>
                      <a:pt x="1253" y="880"/>
                    </a:lnTo>
                    <a:lnTo>
                      <a:pt x="1250" y="884"/>
                    </a:lnTo>
                    <a:lnTo>
                      <a:pt x="1248" y="884"/>
                    </a:lnTo>
                    <a:lnTo>
                      <a:pt x="1246" y="884"/>
                    </a:lnTo>
                    <a:lnTo>
                      <a:pt x="1243" y="885"/>
                    </a:lnTo>
                    <a:lnTo>
                      <a:pt x="1239" y="884"/>
                    </a:lnTo>
                    <a:lnTo>
                      <a:pt x="1239" y="887"/>
                    </a:lnTo>
                    <a:lnTo>
                      <a:pt x="1239" y="889"/>
                    </a:lnTo>
                    <a:lnTo>
                      <a:pt x="1236" y="889"/>
                    </a:lnTo>
                    <a:lnTo>
                      <a:pt x="1234" y="887"/>
                    </a:lnTo>
                    <a:lnTo>
                      <a:pt x="1234" y="885"/>
                    </a:lnTo>
                    <a:lnTo>
                      <a:pt x="1232" y="889"/>
                    </a:lnTo>
                    <a:lnTo>
                      <a:pt x="1230" y="887"/>
                    </a:lnTo>
                    <a:lnTo>
                      <a:pt x="1228" y="889"/>
                    </a:lnTo>
                    <a:lnTo>
                      <a:pt x="1228" y="894"/>
                    </a:lnTo>
                    <a:lnTo>
                      <a:pt x="1225" y="896"/>
                    </a:lnTo>
                    <a:lnTo>
                      <a:pt x="1221" y="901"/>
                    </a:lnTo>
                    <a:lnTo>
                      <a:pt x="1218" y="903"/>
                    </a:lnTo>
                    <a:lnTo>
                      <a:pt x="1216" y="907"/>
                    </a:lnTo>
                    <a:lnTo>
                      <a:pt x="1214" y="907"/>
                    </a:lnTo>
                    <a:lnTo>
                      <a:pt x="1212" y="907"/>
                    </a:lnTo>
                    <a:lnTo>
                      <a:pt x="1211" y="910"/>
                    </a:lnTo>
                    <a:lnTo>
                      <a:pt x="1209" y="912"/>
                    </a:lnTo>
                    <a:lnTo>
                      <a:pt x="1209" y="912"/>
                    </a:lnTo>
                    <a:lnTo>
                      <a:pt x="1205" y="910"/>
                    </a:lnTo>
                    <a:lnTo>
                      <a:pt x="1203" y="907"/>
                    </a:lnTo>
                    <a:lnTo>
                      <a:pt x="1202" y="905"/>
                    </a:lnTo>
                    <a:lnTo>
                      <a:pt x="1200" y="905"/>
                    </a:lnTo>
                    <a:lnTo>
                      <a:pt x="1198" y="896"/>
                    </a:lnTo>
                    <a:lnTo>
                      <a:pt x="1198" y="893"/>
                    </a:lnTo>
                    <a:lnTo>
                      <a:pt x="1202" y="887"/>
                    </a:lnTo>
                    <a:lnTo>
                      <a:pt x="1202" y="889"/>
                    </a:lnTo>
                    <a:lnTo>
                      <a:pt x="1198" y="891"/>
                    </a:lnTo>
                    <a:lnTo>
                      <a:pt x="1198" y="889"/>
                    </a:lnTo>
                    <a:lnTo>
                      <a:pt x="1203" y="885"/>
                    </a:lnTo>
                    <a:lnTo>
                      <a:pt x="1205" y="885"/>
                    </a:lnTo>
                    <a:lnTo>
                      <a:pt x="1209" y="884"/>
                    </a:lnTo>
                    <a:lnTo>
                      <a:pt x="1207" y="882"/>
                    </a:lnTo>
                    <a:lnTo>
                      <a:pt x="1225" y="871"/>
                    </a:lnTo>
                    <a:lnTo>
                      <a:pt x="1227" y="873"/>
                    </a:lnTo>
                    <a:lnTo>
                      <a:pt x="1227" y="875"/>
                    </a:lnTo>
                    <a:lnTo>
                      <a:pt x="1230" y="876"/>
                    </a:lnTo>
                    <a:lnTo>
                      <a:pt x="1232" y="873"/>
                    </a:lnTo>
                    <a:lnTo>
                      <a:pt x="1236" y="871"/>
                    </a:lnTo>
                    <a:lnTo>
                      <a:pt x="1243" y="869"/>
                    </a:lnTo>
                    <a:lnTo>
                      <a:pt x="1243" y="868"/>
                    </a:lnTo>
                    <a:lnTo>
                      <a:pt x="1234" y="869"/>
                    </a:lnTo>
                    <a:lnTo>
                      <a:pt x="1227" y="868"/>
                    </a:lnTo>
                    <a:lnTo>
                      <a:pt x="1223" y="869"/>
                    </a:lnTo>
                    <a:lnTo>
                      <a:pt x="1220" y="869"/>
                    </a:lnTo>
                    <a:lnTo>
                      <a:pt x="1220" y="866"/>
                    </a:lnTo>
                    <a:lnTo>
                      <a:pt x="1227" y="859"/>
                    </a:lnTo>
                    <a:lnTo>
                      <a:pt x="1225" y="859"/>
                    </a:lnTo>
                    <a:lnTo>
                      <a:pt x="1223" y="857"/>
                    </a:lnTo>
                    <a:lnTo>
                      <a:pt x="1221" y="862"/>
                    </a:lnTo>
                    <a:lnTo>
                      <a:pt x="1218" y="862"/>
                    </a:lnTo>
                    <a:lnTo>
                      <a:pt x="1205" y="871"/>
                    </a:lnTo>
                    <a:lnTo>
                      <a:pt x="1202" y="871"/>
                    </a:lnTo>
                    <a:lnTo>
                      <a:pt x="1200" y="871"/>
                    </a:lnTo>
                    <a:lnTo>
                      <a:pt x="1196" y="875"/>
                    </a:lnTo>
                    <a:lnTo>
                      <a:pt x="1187" y="875"/>
                    </a:lnTo>
                    <a:lnTo>
                      <a:pt x="1186" y="875"/>
                    </a:lnTo>
                    <a:lnTo>
                      <a:pt x="1184" y="873"/>
                    </a:lnTo>
                    <a:lnTo>
                      <a:pt x="1182" y="875"/>
                    </a:lnTo>
                    <a:lnTo>
                      <a:pt x="1182" y="875"/>
                    </a:lnTo>
                    <a:lnTo>
                      <a:pt x="1178" y="875"/>
                    </a:lnTo>
                    <a:lnTo>
                      <a:pt x="1177" y="873"/>
                    </a:lnTo>
                    <a:lnTo>
                      <a:pt x="1175" y="869"/>
                    </a:lnTo>
                    <a:lnTo>
                      <a:pt x="1175" y="866"/>
                    </a:lnTo>
                    <a:lnTo>
                      <a:pt x="1171" y="862"/>
                    </a:lnTo>
                    <a:lnTo>
                      <a:pt x="1171" y="832"/>
                    </a:lnTo>
                    <a:lnTo>
                      <a:pt x="1162" y="825"/>
                    </a:lnTo>
                    <a:lnTo>
                      <a:pt x="1161" y="825"/>
                    </a:lnTo>
                    <a:lnTo>
                      <a:pt x="1159" y="826"/>
                    </a:lnTo>
                    <a:lnTo>
                      <a:pt x="1153" y="828"/>
                    </a:lnTo>
                    <a:lnTo>
                      <a:pt x="1150" y="826"/>
                    </a:lnTo>
                    <a:lnTo>
                      <a:pt x="1148" y="825"/>
                    </a:lnTo>
                    <a:lnTo>
                      <a:pt x="1146" y="823"/>
                    </a:lnTo>
                    <a:lnTo>
                      <a:pt x="1145" y="821"/>
                    </a:lnTo>
                    <a:lnTo>
                      <a:pt x="1143" y="823"/>
                    </a:lnTo>
                    <a:lnTo>
                      <a:pt x="1130" y="853"/>
                    </a:lnTo>
                    <a:lnTo>
                      <a:pt x="1128" y="864"/>
                    </a:lnTo>
                    <a:lnTo>
                      <a:pt x="1125" y="868"/>
                    </a:lnTo>
                    <a:lnTo>
                      <a:pt x="1125" y="869"/>
                    </a:lnTo>
                    <a:lnTo>
                      <a:pt x="1127" y="871"/>
                    </a:lnTo>
                    <a:lnTo>
                      <a:pt x="1125" y="871"/>
                    </a:lnTo>
                    <a:lnTo>
                      <a:pt x="1123" y="869"/>
                    </a:lnTo>
                    <a:lnTo>
                      <a:pt x="1123" y="871"/>
                    </a:lnTo>
                    <a:lnTo>
                      <a:pt x="1123" y="873"/>
                    </a:lnTo>
                    <a:lnTo>
                      <a:pt x="1120" y="871"/>
                    </a:lnTo>
                    <a:lnTo>
                      <a:pt x="1116" y="873"/>
                    </a:lnTo>
                    <a:lnTo>
                      <a:pt x="1114" y="873"/>
                    </a:lnTo>
                    <a:lnTo>
                      <a:pt x="1112" y="875"/>
                    </a:lnTo>
                    <a:lnTo>
                      <a:pt x="1111" y="878"/>
                    </a:lnTo>
                    <a:lnTo>
                      <a:pt x="1055" y="878"/>
                    </a:lnTo>
                    <a:lnTo>
                      <a:pt x="1045" y="885"/>
                    </a:lnTo>
                    <a:lnTo>
                      <a:pt x="1045" y="887"/>
                    </a:lnTo>
                    <a:lnTo>
                      <a:pt x="1039" y="893"/>
                    </a:lnTo>
                    <a:lnTo>
                      <a:pt x="1025" y="898"/>
                    </a:lnTo>
                    <a:lnTo>
                      <a:pt x="1023" y="896"/>
                    </a:lnTo>
                    <a:lnTo>
                      <a:pt x="1020" y="896"/>
                    </a:lnTo>
                    <a:lnTo>
                      <a:pt x="1020" y="898"/>
                    </a:lnTo>
                    <a:lnTo>
                      <a:pt x="1021" y="898"/>
                    </a:lnTo>
                    <a:lnTo>
                      <a:pt x="1023" y="901"/>
                    </a:lnTo>
                    <a:lnTo>
                      <a:pt x="1023" y="903"/>
                    </a:lnTo>
                    <a:lnTo>
                      <a:pt x="1021" y="903"/>
                    </a:lnTo>
                    <a:lnTo>
                      <a:pt x="1020" y="901"/>
                    </a:lnTo>
                    <a:lnTo>
                      <a:pt x="1005" y="901"/>
                    </a:lnTo>
                    <a:lnTo>
                      <a:pt x="989" y="905"/>
                    </a:lnTo>
                    <a:lnTo>
                      <a:pt x="978" y="916"/>
                    </a:lnTo>
                    <a:lnTo>
                      <a:pt x="986" y="918"/>
                    </a:lnTo>
                    <a:lnTo>
                      <a:pt x="991" y="918"/>
                    </a:lnTo>
                    <a:lnTo>
                      <a:pt x="995" y="926"/>
                    </a:lnTo>
                    <a:lnTo>
                      <a:pt x="980" y="925"/>
                    </a:lnTo>
                    <a:lnTo>
                      <a:pt x="971" y="928"/>
                    </a:lnTo>
                    <a:lnTo>
                      <a:pt x="966" y="932"/>
                    </a:lnTo>
                    <a:lnTo>
                      <a:pt x="957" y="930"/>
                    </a:lnTo>
                    <a:lnTo>
                      <a:pt x="950" y="932"/>
                    </a:lnTo>
                    <a:lnTo>
                      <a:pt x="950" y="934"/>
                    </a:lnTo>
                    <a:lnTo>
                      <a:pt x="946" y="937"/>
                    </a:lnTo>
                    <a:lnTo>
                      <a:pt x="946" y="937"/>
                    </a:lnTo>
                    <a:lnTo>
                      <a:pt x="943" y="939"/>
                    </a:lnTo>
                    <a:lnTo>
                      <a:pt x="936" y="944"/>
                    </a:lnTo>
                    <a:lnTo>
                      <a:pt x="936" y="944"/>
                    </a:lnTo>
                    <a:lnTo>
                      <a:pt x="932" y="944"/>
                    </a:lnTo>
                    <a:lnTo>
                      <a:pt x="930" y="944"/>
                    </a:lnTo>
                    <a:lnTo>
                      <a:pt x="925" y="944"/>
                    </a:lnTo>
                    <a:lnTo>
                      <a:pt x="925" y="941"/>
                    </a:lnTo>
                    <a:lnTo>
                      <a:pt x="927" y="937"/>
                    </a:lnTo>
                    <a:lnTo>
                      <a:pt x="928" y="935"/>
                    </a:lnTo>
                    <a:lnTo>
                      <a:pt x="928" y="937"/>
                    </a:lnTo>
                    <a:lnTo>
                      <a:pt x="932" y="937"/>
                    </a:lnTo>
                    <a:lnTo>
                      <a:pt x="936" y="937"/>
                    </a:lnTo>
                    <a:lnTo>
                      <a:pt x="936" y="937"/>
                    </a:lnTo>
                    <a:lnTo>
                      <a:pt x="937" y="934"/>
                    </a:lnTo>
                    <a:lnTo>
                      <a:pt x="936" y="934"/>
                    </a:lnTo>
                    <a:lnTo>
                      <a:pt x="936" y="932"/>
                    </a:lnTo>
                    <a:lnTo>
                      <a:pt x="934" y="930"/>
                    </a:lnTo>
                    <a:lnTo>
                      <a:pt x="937" y="921"/>
                    </a:lnTo>
                    <a:lnTo>
                      <a:pt x="939" y="921"/>
                    </a:lnTo>
                    <a:lnTo>
                      <a:pt x="941" y="919"/>
                    </a:lnTo>
                    <a:lnTo>
                      <a:pt x="941" y="918"/>
                    </a:lnTo>
                    <a:lnTo>
                      <a:pt x="945" y="918"/>
                    </a:lnTo>
                    <a:lnTo>
                      <a:pt x="946" y="914"/>
                    </a:lnTo>
                    <a:lnTo>
                      <a:pt x="946" y="896"/>
                    </a:lnTo>
                    <a:lnTo>
                      <a:pt x="953" y="885"/>
                    </a:lnTo>
                    <a:lnTo>
                      <a:pt x="953" y="882"/>
                    </a:lnTo>
                    <a:lnTo>
                      <a:pt x="950" y="875"/>
                    </a:lnTo>
                    <a:lnTo>
                      <a:pt x="950" y="875"/>
                    </a:lnTo>
                    <a:lnTo>
                      <a:pt x="948" y="873"/>
                    </a:lnTo>
                    <a:lnTo>
                      <a:pt x="950" y="871"/>
                    </a:lnTo>
                    <a:lnTo>
                      <a:pt x="953" y="873"/>
                    </a:lnTo>
                    <a:lnTo>
                      <a:pt x="957" y="880"/>
                    </a:lnTo>
                    <a:lnTo>
                      <a:pt x="957" y="880"/>
                    </a:lnTo>
                    <a:lnTo>
                      <a:pt x="959" y="880"/>
                    </a:lnTo>
                    <a:lnTo>
                      <a:pt x="959" y="878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7"/>
                    </a:lnTo>
                    <a:lnTo>
                      <a:pt x="962" y="884"/>
                    </a:lnTo>
                    <a:lnTo>
                      <a:pt x="964" y="884"/>
                    </a:lnTo>
                    <a:lnTo>
                      <a:pt x="964" y="887"/>
                    </a:lnTo>
                    <a:lnTo>
                      <a:pt x="970" y="889"/>
                    </a:lnTo>
                    <a:lnTo>
                      <a:pt x="975" y="889"/>
                    </a:lnTo>
                    <a:lnTo>
                      <a:pt x="975" y="887"/>
                    </a:lnTo>
                    <a:lnTo>
                      <a:pt x="975" y="885"/>
                    </a:lnTo>
                    <a:lnTo>
                      <a:pt x="973" y="882"/>
                    </a:lnTo>
                    <a:lnTo>
                      <a:pt x="975" y="882"/>
                    </a:lnTo>
                    <a:lnTo>
                      <a:pt x="975" y="880"/>
                    </a:lnTo>
                    <a:lnTo>
                      <a:pt x="977" y="882"/>
                    </a:lnTo>
                    <a:lnTo>
                      <a:pt x="978" y="882"/>
                    </a:lnTo>
                    <a:lnTo>
                      <a:pt x="980" y="882"/>
                    </a:lnTo>
                    <a:lnTo>
                      <a:pt x="980" y="882"/>
                    </a:lnTo>
                    <a:lnTo>
                      <a:pt x="978" y="880"/>
                    </a:lnTo>
                    <a:lnTo>
                      <a:pt x="977" y="878"/>
                    </a:lnTo>
                    <a:lnTo>
                      <a:pt x="975" y="875"/>
                    </a:lnTo>
                    <a:lnTo>
                      <a:pt x="975" y="875"/>
                    </a:lnTo>
                    <a:lnTo>
                      <a:pt x="975" y="871"/>
                    </a:lnTo>
                    <a:lnTo>
                      <a:pt x="975" y="869"/>
                    </a:lnTo>
                    <a:lnTo>
                      <a:pt x="973" y="869"/>
                    </a:lnTo>
                    <a:lnTo>
                      <a:pt x="971" y="869"/>
                    </a:lnTo>
                    <a:lnTo>
                      <a:pt x="970" y="866"/>
                    </a:lnTo>
                    <a:lnTo>
                      <a:pt x="966" y="864"/>
                    </a:lnTo>
                    <a:lnTo>
                      <a:pt x="964" y="859"/>
                    </a:lnTo>
                    <a:lnTo>
                      <a:pt x="953" y="855"/>
                    </a:lnTo>
                    <a:lnTo>
                      <a:pt x="950" y="857"/>
                    </a:lnTo>
                    <a:lnTo>
                      <a:pt x="950" y="855"/>
                    </a:lnTo>
                    <a:lnTo>
                      <a:pt x="950" y="853"/>
                    </a:lnTo>
                    <a:lnTo>
                      <a:pt x="946" y="853"/>
                    </a:lnTo>
                    <a:lnTo>
                      <a:pt x="937" y="853"/>
                    </a:lnTo>
                    <a:lnTo>
                      <a:pt x="936" y="851"/>
                    </a:lnTo>
                    <a:lnTo>
                      <a:pt x="934" y="851"/>
                    </a:lnTo>
                    <a:lnTo>
                      <a:pt x="932" y="851"/>
                    </a:lnTo>
                    <a:lnTo>
                      <a:pt x="930" y="850"/>
                    </a:lnTo>
                    <a:lnTo>
                      <a:pt x="927" y="851"/>
                    </a:lnTo>
                    <a:lnTo>
                      <a:pt x="927" y="851"/>
                    </a:lnTo>
                    <a:lnTo>
                      <a:pt x="914" y="848"/>
                    </a:lnTo>
                    <a:lnTo>
                      <a:pt x="911" y="848"/>
                    </a:lnTo>
                    <a:lnTo>
                      <a:pt x="909" y="848"/>
                    </a:lnTo>
                    <a:lnTo>
                      <a:pt x="909" y="846"/>
                    </a:lnTo>
                    <a:lnTo>
                      <a:pt x="907" y="843"/>
                    </a:lnTo>
                    <a:lnTo>
                      <a:pt x="905" y="841"/>
                    </a:lnTo>
                    <a:lnTo>
                      <a:pt x="905" y="843"/>
                    </a:lnTo>
                    <a:lnTo>
                      <a:pt x="905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3"/>
                    </a:lnTo>
                    <a:lnTo>
                      <a:pt x="903" y="841"/>
                    </a:lnTo>
                    <a:lnTo>
                      <a:pt x="903" y="839"/>
                    </a:lnTo>
                    <a:lnTo>
                      <a:pt x="903" y="839"/>
                    </a:lnTo>
                    <a:lnTo>
                      <a:pt x="902" y="837"/>
                    </a:lnTo>
                    <a:lnTo>
                      <a:pt x="903" y="835"/>
                    </a:lnTo>
                    <a:lnTo>
                      <a:pt x="900" y="834"/>
                    </a:lnTo>
                    <a:lnTo>
                      <a:pt x="900" y="828"/>
                    </a:lnTo>
                    <a:lnTo>
                      <a:pt x="900" y="825"/>
                    </a:lnTo>
                    <a:lnTo>
                      <a:pt x="896" y="819"/>
                    </a:lnTo>
                    <a:lnTo>
                      <a:pt x="895" y="818"/>
                    </a:lnTo>
                    <a:lnTo>
                      <a:pt x="896" y="809"/>
                    </a:lnTo>
                    <a:lnTo>
                      <a:pt x="884" y="810"/>
                    </a:lnTo>
                    <a:lnTo>
                      <a:pt x="880" y="807"/>
                    </a:lnTo>
                    <a:lnTo>
                      <a:pt x="873" y="791"/>
                    </a:lnTo>
                    <a:lnTo>
                      <a:pt x="870" y="791"/>
                    </a:lnTo>
                    <a:lnTo>
                      <a:pt x="866" y="789"/>
                    </a:lnTo>
                    <a:lnTo>
                      <a:pt x="862" y="789"/>
                    </a:lnTo>
                    <a:lnTo>
                      <a:pt x="862" y="801"/>
                    </a:lnTo>
                    <a:lnTo>
                      <a:pt x="857" y="789"/>
                    </a:lnTo>
                    <a:lnTo>
                      <a:pt x="846" y="785"/>
                    </a:lnTo>
                    <a:lnTo>
                      <a:pt x="845" y="785"/>
                    </a:lnTo>
                    <a:lnTo>
                      <a:pt x="845" y="787"/>
                    </a:lnTo>
                    <a:lnTo>
                      <a:pt x="845" y="793"/>
                    </a:lnTo>
                    <a:lnTo>
                      <a:pt x="845" y="793"/>
                    </a:lnTo>
                    <a:lnTo>
                      <a:pt x="841" y="794"/>
                    </a:lnTo>
                    <a:lnTo>
                      <a:pt x="841" y="798"/>
                    </a:lnTo>
                    <a:lnTo>
                      <a:pt x="839" y="798"/>
                    </a:lnTo>
                    <a:lnTo>
                      <a:pt x="839" y="796"/>
                    </a:lnTo>
                    <a:lnTo>
                      <a:pt x="841" y="791"/>
                    </a:lnTo>
                    <a:lnTo>
                      <a:pt x="841" y="789"/>
                    </a:lnTo>
                    <a:lnTo>
                      <a:pt x="836" y="800"/>
                    </a:lnTo>
                    <a:lnTo>
                      <a:pt x="834" y="800"/>
                    </a:lnTo>
                    <a:lnTo>
                      <a:pt x="834" y="798"/>
                    </a:lnTo>
                    <a:lnTo>
                      <a:pt x="834" y="794"/>
                    </a:lnTo>
                    <a:lnTo>
                      <a:pt x="828" y="800"/>
                    </a:lnTo>
                    <a:lnTo>
                      <a:pt x="827" y="803"/>
                    </a:lnTo>
                    <a:lnTo>
                      <a:pt x="827" y="805"/>
                    </a:lnTo>
                    <a:lnTo>
                      <a:pt x="825" y="807"/>
                    </a:lnTo>
                    <a:lnTo>
                      <a:pt x="820" y="809"/>
                    </a:lnTo>
                    <a:lnTo>
                      <a:pt x="818" y="809"/>
                    </a:lnTo>
                    <a:lnTo>
                      <a:pt x="814" y="807"/>
                    </a:lnTo>
                    <a:lnTo>
                      <a:pt x="807" y="807"/>
                    </a:lnTo>
                    <a:lnTo>
                      <a:pt x="802" y="805"/>
                    </a:lnTo>
                    <a:lnTo>
                      <a:pt x="798" y="805"/>
                    </a:lnTo>
                    <a:lnTo>
                      <a:pt x="795" y="807"/>
                    </a:lnTo>
                    <a:lnTo>
                      <a:pt x="793" y="807"/>
                    </a:lnTo>
                    <a:lnTo>
                      <a:pt x="789" y="805"/>
                    </a:lnTo>
                    <a:lnTo>
                      <a:pt x="787" y="803"/>
                    </a:lnTo>
                    <a:lnTo>
                      <a:pt x="777" y="798"/>
                    </a:lnTo>
                    <a:lnTo>
                      <a:pt x="777" y="796"/>
                    </a:lnTo>
                    <a:lnTo>
                      <a:pt x="770" y="794"/>
                    </a:lnTo>
                    <a:lnTo>
                      <a:pt x="762" y="793"/>
                    </a:lnTo>
                    <a:lnTo>
                      <a:pt x="761" y="794"/>
                    </a:lnTo>
                    <a:lnTo>
                      <a:pt x="757" y="794"/>
                    </a:lnTo>
                    <a:lnTo>
                      <a:pt x="755" y="794"/>
                    </a:lnTo>
                    <a:lnTo>
                      <a:pt x="755" y="794"/>
                    </a:lnTo>
                    <a:lnTo>
                      <a:pt x="755" y="793"/>
                    </a:lnTo>
                    <a:lnTo>
                      <a:pt x="750" y="791"/>
                    </a:lnTo>
                    <a:lnTo>
                      <a:pt x="745" y="791"/>
                    </a:lnTo>
                    <a:lnTo>
                      <a:pt x="745" y="791"/>
                    </a:lnTo>
                    <a:lnTo>
                      <a:pt x="743" y="791"/>
                    </a:lnTo>
                    <a:lnTo>
                      <a:pt x="739" y="785"/>
                    </a:lnTo>
                    <a:lnTo>
                      <a:pt x="739" y="784"/>
                    </a:lnTo>
                    <a:lnTo>
                      <a:pt x="736" y="775"/>
                    </a:lnTo>
                    <a:lnTo>
                      <a:pt x="732" y="775"/>
                    </a:lnTo>
                    <a:lnTo>
                      <a:pt x="732" y="785"/>
                    </a:lnTo>
                    <a:lnTo>
                      <a:pt x="291" y="785"/>
                    </a:lnTo>
                    <a:lnTo>
                      <a:pt x="291" y="784"/>
                    </a:lnTo>
                    <a:lnTo>
                      <a:pt x="289" y="782"/>
                    </a:lnTo>
                    <a:lnTo>
                      <a:pt x="287" y="782"/>
                    </a:lnTo>
                    <a:lnTo>
                      <a:pt x="287" y="782"/>
                    </a:lnTo>
                    <a:lnTo>
                      <a:pt x="287" y="780"/>
                    </a:lnTo>
                    <a:lnTo>
                      <a:pt x="291" y="780"/>
                    </a:lnTo>
                    <a:lnTo>
                      <a:pt x="295" y="780"/>
                    </a:lnTo>
                    <a:lnTo>
                      <a:pt x="295" y="778"/>
                    </a:lnTo>
                    <a:lnTo>
                      <a:pt x="293" y="778"/>
                    </a:lnTo>
                    <a:lnTo>
                      <a:pt x="293" y="778"/>
                    </a:lnTo>
                    <a:lnTo>
                      <a:pt x="293" y="776"/>
                    </a:lnTo>
                    <a:lnTo>
                      <a:pt x="289" y="778"/>
                    </a:lnTo>
                    <a:lnTo>
                      <a:pt x="286" y="778"/>
                    </a:lnTo>
                    <a:lnTo>
                      <a:pt x="286" y="776"/>
                    </a:lnTo>
                    <a:lnTo>
                      <a:pt x="286" y="776"/>
                    </a:lnTo>
                    <a:lnTo>
                      <a:pt x="284" y="775"/>
                    </a:lnTo>
                    <a:lnTo>
                      <a:pt x="284" y="775"/>
                    </a:lnTo>
                    <a:lnTo>
                      <a:pt x="286" y="775"/>
                    </a:lnTo>
                    <a:lnTo>
                      <a:pt x="286" y="768"/>
                    </a:lnTo>
                    <a:lnTo>
                      <a:pt x="284" y="766"/>
                    </a:lnTo>
                    <a:lnTo>
                      <a:pt x="284" y="768"/>
                    </a:lnTo>
                    <a:lnTo>
                      <a:pt x="280" y="771"/>
                    </a:lnTo>
                    <a:lnTo>
                      <a:pt x="279" y="773"/>
                    </a:lnTo>
                    <a:lnTo>
                      <a:pt x="279" y="773"/>
                    </a:lnTo>
                    <a:lnTo>
                      <a:pt x="277" y="771"/>
                    </a:lnTo>
                    <a:lnTo>
                      <a:pt x="277" y="769"/>
                    </a:lnTo>
                    <a:lnTo>
                      <a:pt x="279" y="768"/>
                    </a:lnTo>
                    <a:lnTo>
                      <a:pt x="277" y="768"/>
                    </a:lnTo>
                    <a:lnTo>
                      <a:pt x="277" y="766"/>
                    </a:lnTo>
                    <a:lnTo>
                      <a:pt x="275" y="766"/>
                    </a:lnTo>
                    <a:lnTo>
                      <a:pt x="275" y="764"/>
                    </a:lnTo>
                    <a:lnTo>
                      <a:pt x="275" y="762"/>
                    </a:lnTo>
                    <a:lnTo>
                      <a:pt x="273" y="760"/>
                    </a:lnTo>
                    <a:lnTo>
                      <a:pt x="273" y="759"/>
                    </a:lnTo>
                    <a:lnTo>
                      <a:pt x="271" y="759"/>
                    </a:lnTo>
                    <a:lnTo>
                      <a:pt x="273" y="762"/>
                    </a:lnTo>
                    <a:lnTo>
                      <a:pt x="273" y="764"/>
                    </a:lnTo>
                    <a:lnTo>
                      <a:pt x="271" y="760"/>
                    </a:lnTo>
                    <a:lnTo>
                      <a:pt x="270" y="764"/>
                    </a:lnTo>
                    <a:lnTo>
                      <a:pt x="268" y="764"/>
                    </a:lnTo>
                    <a:lnTo>
                      <a:pt x="264" y="764"/>
                    </a:lnTo>
                    <a:lnTo>
                      <a:pt x="261" y="760"/>
                    </a:lnTo>
                    <a:lnTo>
                      <a:pt x="259" y="757"/>
                    </a:lnTo>
                    <a:lnTo>
                      <a:pt x="261" y="755"/>
                    </a:lnTo>
                    <a:lnTo>
                      <a:pt x="262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50"/>
                    </a:lnTo>
                    <a:lnTo>
                      <a:pt x="261" y="748"/>
                    </a:lnTo>
                    <a:lnTo>
                      <a:pt x="259" y="750"/>
                    </a:lnTo>
                    <a:lnTo>
                      <a:pt x="257" y="750"/>
                    </a:lnTo>
                    <a:lnTo>
                      <a:pt x="255" y="750"/>
                    </a:lnTo>
                    <a:lnTo>
                      <a:pt x="255" y="746"/>
                    </a:lnTo>
                    <a:lnTo>
                      <a:pt x="255" y="746"/>
                    </a:lnTo>
                    <a:lnTo>
                      <a:pt x="252" y="748"/>
                    </a:lnTo>
                    <a:lnTo>
                      <a:pt x="248" y="746"/>
                    </a:lnTo>
                    <a:lnTo>
                      <a:pt x="246" y="748"/>
                    </a:lnTo>
                    <a:lnTo>
                      <a:pt x="245" y="746"/>
                    </a:lnTo>
                    <a:lnTo>
                      <a:pt x="245" y="748"/>
                    </a:lnTo>
                    <a:lnTo>
                      <a:pt x="243" y="748"/>
                    </a:lnTo>
                    <a:lnTo>
                      <a:pt x="243" y="746"/>
                    </a:lnTo>
                    <a:lnTo>
                      <a:pt x="234" y="746"/>
                    </a:lnTo>
                    <a:lnTo>
                      <a:pt x="232" y="744"/>
                    </a:lnTo>
                    <a:lnTo>
                      <a:pt x="239" y="743"/>
                    </a:lnTo>
                    <a:lnTo>
                      <a:pt x="241" y="743"/>
                    </a:lnTo>
                    <a:lnTo>
                      <a:pt x="237" y="743"/>
                    </a:lnTo>
                    <a:lnTo>
                      <a:pt x="237" y="739"/>
                    </a:lnTo>
                    <a:lnTo>
                      <a:pt x="236" y="737"/>
                    </a:lnTo>
                    <a:lnTo>
                      <a:pt x="234" y="737"/>
                    </a:lnTo>
                    <a:lnTo>
                      <a:pt x="234" y="737"/>
                    </a:lnTo>
                    <a:lnTo>
                      <a:pt x="236" y="737"/>
                    </a:lnTo>
                    <a:lnTo>
                      <a:pt x="237" y="737"/>
                    </a:lnTo>
                    <a:lnTo>
                      <a:pt x="236" y="735"/>
                    </a:lnTo>
                    <a:lnTo>
                      <a:pt x="230" y="734"/>
                    </a:lnTo>
                    <a:lnTo>
                      <a:pt x="229" y="735"/>
                    </a:lnTo>
                    <a:lnTo>
                      <a:pt x="227" y="735"/>
                    </a:lnTo>
                    <a:lnTo>
                      <a:pt x="223" y="735"/>
                    </a:lnTo>
                    <a:lnTo>
                      <a:pt x="221" y="735"/>
                    </a:lnTo>
                    <a:lnTo>
                      <a:pt x="223" y="737"/>
                    </a:lnTo>
                    <a:lnTo>
                      <a:pt x="221" y="737"/>
                    </a:lnTo>
                    <a:lnTo>
                      <a:pt x="214" y="734"/>
                    </a:lnTo>
                    <a:lnTo>
                      <a:pt x="212" y="732"/>
                    </a:lnTo>
                    <a:lnTo>
                      <a:pt x="212" y="730"/>
                    </a:lnTo>
                    <a:lnTo>
                      <a:pt x="212" y="728"/>
                    </a:lnTo>
                    <a:lnTo>
                      <a:pt x="214" y="726"/>
                    </a:lnTo>
                    <a:lnTo>
                      <a:pt x="216" y="726"/>
                    </a:lnTo>
                    <a:lnTo>
                      <a:pt x="218" y="726"/>
                    </a:lnTo>
                    <a:lnTo>
                      <a:pt x="216" y="725"/>
                    </a:lnTo>
                    <a:lnTo>
                      <a:pt x="214" y="725"/>
                    </a:lnTo>
                    <a:lnTo>
                      <a:pt x="212" y="725"/>
                    </a:lnTo>
                    <a:lnTo>
                      <a:pt x="212" y="725"/>
                    </a:lnTo>
                    <a:lnTo>
                      <a:pt x="216" y="723"/>
                    </a:lnTo>
                    <a:lnTo>
                      <a:pt x="218" y="723"/>
                    </a:lnTo>
                    <a:lnTo>
                      <a:pt x="220" y="723"/>
                    </a:lnTo>
                    <a:lnTo>
                      <a:pt x="216" y="721"/>
                    </a:lnTo>
                    <a:lnTo>
                      <a:pt x="216" y="719"/>
                    </a:lnTo>
                    <a:lnTo>
                      <a:pt x="218" y="718"/>
                    </a:lnTo>
                    <a:lnTo>
                      <a:pt x="216" y="716"/>
                    </a:lnTo>
                    <a:lnTo>
                      <a:pt x="212" y="719"/>
                    </a:lnTo>
                    <a:lnTo>
                      <a:pt x="211" y="719"/>
                    </a:lnTo>
                    <a:lnTo>
                      <a:pt x="211" y="719"/>
                    </a:lnTo>
                    <a:lnTo>
                      <a:pt x="211" y="714"/>
                    </a:lnTo>
                    <a:lnTo>
                      <a:pt x="211" y="709"/>
                    </a:lnTo>
                    <a:lnTo>
                      <a:pt x="211" y="709"/>
                    </a:lnTo>
                    <a:lnTo>
                      <a:pt x="209" y="709"/>
                    </a:lnTo>
                    <a:lnTo>
                      <a:pt x="211" y="703"/>
                    </a:lnTo>
                    <a:lnTo>
                      <a:pt x="211" y="701"/>
                    </a:lnTo>
                    <a:lnTo>
                      <a:pt x="209" y="701"/>
                    </a:lnTo>
                    <a:lnTo>
                      <a:pt x="209" y="698"/>
                    </a:lnTo>
                    <a:lnTo>
                      <a:pt x="209" y="698"/>
                    </a:lnTo>
                    <a:lnTo>
                      <a:pt x="205" y="700"/>
                    </a:lnTo>
                    <a:lnTo>
                      <a:pt x="204" y="700"/>
                    </a:lnTo>
                    <a:lnTo>
                      <a:pt x="204" y="698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4" y="694"/>
                    </a:lnTo>
                    <a:lnTo>
                      <a:pt x="202" y="694"/>
                    </a:lnTo>
                    <a:lnTo>
                      <a:pt x="198" y="696"/>
                    </a:lnTo>
                    <a:lnTo>
                      <a:pt x="196" y="694"/>
                    </a:lnTo>
                    <a:lnTo>
                      <a:pt x="195" y="694"/>
                    </a:lnTo>
                    <a:lnTo>
                      <a:pt x="195" y="691"/>
                    </a:lnTo>
                    <a:lnTo>
                      <a:pt x="193" y="689"/>
                    </a:lnTo>
                    <a:lnTo>
                      <a:pt x="191" y="687"/>
                    </a:lnTo>
                    <a:lnTo>
                      <a:pt x="191" y="685"/>
                    </a:lnTo>
                    <a:lnTo>
                      <a:pt x="189" y="682"/>
                    </a:lnTo>
                    <a:lnTo>
                      <a:pt x="191" y="678"/>
                    </a:lnTo>
                    <a:lnTo>
                      <a:pt x="191" y="671"/>
                    </a:lnTo>
                    <a:lnTo>
                      <a:pt x="191" y="671"/>
                    </a:lnTo>
                    <a:lnTo>
                      <a:pt x="189" y="669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6" y="669"/>
                    </a:lnTo>
                    <a:lnTo>
                      <a:pt x="186" y="669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5" y="653"/>
                    </a:lnTo>
                    <a:lnTo>
                      <a:pt x="175" y="651"/>
                    </a:lnTo>
                    <a:lnTo>
                      <a:pt x="177" y="651"/>
                    </a:lnTo>
                    <a:lnTo>
                      <a:pt x="177" y="650"/>
                    </a:lnTo>
                    <a:lnTo>
                      <a:pt x="173" y="650"/>
                    </a:lnTo>
                    <a:lnTo>
                      <a:pt x="171" y="650"/>
                    </a:lnTo>
                    <a:lnTo>
                      <a:pt x="170" y="646"/>
                    </a:lnTo>
                    <a:lnTo>
                      <a:pt x="168" y="644"/>
                    </a:lnTo>
                    <a:lnTo>
                      <a:pt x="168" y="641"/>
                    </a:lnTo>
                    <a:lnTo>
                      <a:pt x="170" y="637"/>
                    </a:lnTo>
                    <a:lnTo>
                      <a:pt x="171" y="635"/>
                    </a:lnTo>
                    <a:lnTo>
                      <a:pt x="173" y="637"/>
                    </a:lnTo>
                    <a:lnTo>
                      <a:pt x="175" y="637"/>
                    </a:lnTo>
                    <a:lnTo>
                      <a:pt x="173" y="635"/>
                    </a:lnTo>
                    <a:lnTo>
                      <a:pt x="173" y="634"/>
                    </a:lnTo>
                    <a:lnTo>
                      <a:pt x="173" y="630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5" y="626"/>
                    </a:lnTo>
                    <a:lnTo>
                      <a:pt x="173" y="626"/>
                    </a:lnTo>
                    <a:lnTo>
                      <a:pt x="175" y="625"/>
                    </a:lnTo>
                    <a:lnTo>
                      <a:pt x="175" y="625"/>
                    </a:lnTo>
                    <a:lnTo>
                      <a:pt x="175" y="623"/>
                    </a:lnTo>
                    <a:lnTo>
                      <a:pt x="175" y="621"/>
                    </a:lnTo>
                    <a:lnTo>
                      <a:pt x="175" y="616"/>
                    </a:lnTo>
                    <a:lnTo>
                      <a:pt x="175" y="603"/>
                    </a:lnTo>
                    <a:lnTo>
                      <a:pt x="175" y="601"/>
                    </a:lnTo>
                    <a:lnTo>
                      <a:pt x="175" y="601"/>
                    </a:lnTo>
                    <a:lnTo>
                      <a:pt x="173" y="598"/>
                    </a:lnTo>
                    <a:lnTo>
                      <a:pt x="168" y="598"/>
                    </a:lnTo>
                    <a:lnTo>
                      <a:pt x="159" y="589"/>
                    </a:lnTo>
                    <a:lnTo>
                      <a:pt x="148" y="587"/>
                    </a:lnTo>
                    <a:lnTo>
                      <a:pt x="146" y="584"/>
                    </a:lnTo>
                    <a:lnTo>
                      <a:pt x="143" y="580"/>
                    </a:lnTo>
                    <a:lnTo>
                      <a:pt x="141" y="571"/>
                    </a:lnTo>
                    <a:lnTo>
                      <a:pt x="137" y="569"/>
                    </a:lnTo>
                    <a:lnTo>
                      <a:pt x="137" y="568"/>
                    </a:lnTo>
                    <a:lnTo>
                      <a:pt x="137" y="566"/>
                    </a:lnTo>
                    <a:lnTo>
                      <a:pt x="137" y="566"/>
                    </a:lnTo>
                    <a:lnTo>
                      <a:pt x="132" y="559"/>
                    </a:lnTo>
                    <a:lnTo>
                      <a:pt x="130" y="553"/>
                    </a:lnTo>
                    <a:lnTo>
                      <a:pt x="130" y="553"/>
                    </a:lnTo>
                    <a:lnTo>
                      <a:pt x="111" y="518"/>
                    </a:lnTo>
                    <a:lnTo>
                      <a:pt x="105" y="516"/>
                    </a:lnTo>
                    <a:lnTo>
                      <a:pt x="104" y="514"/>
                    </a:lnTo>
                    <a:lnTo>
                      <a:pt x="104" y="512"/>
                    </a:lnTo>
                    <a:lnTo>
                      <a:pt x="104" y="509"/>
                    </a:lnTo>
                    <a:lnTo>
                      <a:pt x="100" y="505"/>
                    </a:lnTo>
                    <a:lnTo>
                      <a:pt x="95" y="496"/>
                    </a:lnTo>
                    <a:lnTo>
                      <a:pt x="93" y="496"/>
                    </a:lnTo>
                    <a:lnTo>
                      <a:pt x="93" y="494"/>
                    </a:lnTo>
                    <a:lnTo>
                      <a:pt x="89" y="489"/>
                    </a:lnTo>
                    <a:lnTo>
                      <a:pt x="88" y="487"/>
                    </a:lnTo>
                    <a:lnTo>
                      <a:pt x="88" y="487"/>
                    </a:lnTo>
                    <a:lnTo>
                      <a:pt x="80" y="493"/>
                    </a:lnTo>
                    <a:lnTo>
                      <a:pt x="75" y="493"/>
                    </a:lnTo>
                    <a:lnTo>
                      <a:pt x="73" y="494"/>
                    </a:lnTo>
                    <a:lnTo>
                      <a:pt x="73" y="498"/>
                    </a:lnTo>
                    <a:lnTo>
                      <a:pt x="71" y="500"/>
                    </a:lnTo>
                    <a:lnTo>
                      <a:pt x="70" y="500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68" y="507"/>
                    </a:lnTo>
                    <a:lnTo>
                      <a:pt x="63" y="509"/>
                    </a:lnTo>
                    <a:lnTo>
                      <a:pt x="59" y="512"/>
                    </a:lnTo>
                    <a:lnTo>
                      <a:pt x="55" y="514"/>
                    </a:lnTo>
                    <a:lnTo>
                      <a:pt x="54" y="512"/>
                    </a:lnTo>
                    <a:lnTo>
                      <a:pt x="54" y="512"/>
                    </a:lnTo>
                    <a:lnTo>
                      <a:pt x="50" y="503"/>
                    </a:lnTo>
                    <a:lnTo>
                      <a:pt x="45" y="500"/>
                    </a:lnTo>
                    <a:lnTo>
                      <a:pt x="50" y="496"/>
                    </a:lnTo>
                    <a:lnTo>
                      <a:pt x="50" y="494"/>
                    </a:lnTo>
                    <a:lnTo>
                      <a:pt x="45" y="491"/>
                    </a:lnTo>
                    <a:lnTo>
                      <a:pt x="48" y="494"/>
                    </a:lnTo>
                    <a:lnTo>
                      <a:pt x="48" y="496"/>
                    </a:lnTo>
                    <a:lnTo>
                      <a:pt x="45" y="494"/>
                    </a:lnTo>
                    <a:lnTo>
                      <a:pt x="43" y="498"/>
                    </a:lnTo>
                    <a:lnTo>
                      <a:pt x="27" y="478"/>
                    </a:lnTo>
                    <a:lnTo>
                      <a:pt x="29" y="478"/>
                    </a:lnTo>
                    <a:lnTo>
                      <a:pt x="29" y="469"/>
                    </a:lnTo>
                    <a:lnTo>
                      <a:pt x="20" y="469"/>
                    </a:lnTo>
                    <a:lnTo>
                      <a:pt x="16" y="475"/>
                    </a:lnTo>
                    <a:lnTo>
                      <a:pt x="14" y="473"/>
                    </a:lnTo>
                    <a:lnTo>
                      <a:pt x="9" y="471"/>
                    </a:lnTo>
                    <a:lnTo>
                      <a:pt x="5" y="473"/>
                    </a:lnTo>
                    <a:lnTo>
                      <a:pt x="0" y="469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1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5" y="144"/>
                    </a:lnTo>
                    <a:lnTo>
                      <a:pt x="57" y="144"/>
                    </a:lnTo>
                    <a:lnTo>
                      <a:pt x="61" y="144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1" y="148"/>
                    </a:lnTo>
                    <a:lnTo>
                      <a:pt x="71" y="146"/>
                    </a:lnTo>
                    <a:lnTo>
                      <a:pt x="70" y="144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0" y="148"/>
                    </a:lnTo>
                    <a:lnTo>
                      <a:pt x="89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89" y="151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89" y="146"/>
                    </a:lnTo>
                    <a:lnTo>
                      <a:pt x="93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100" y="150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7" y="160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6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23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32" y="114"/>
                    </a:lnTo>
                    <a:lnTo>
                      <a:pt x="132" y="110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41" y="110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1"/>
                    </a:lnTo>
                    <a:lnTo>
                      <a:pt x="152" y="100"/>
                    </a:lnTo>
                    <a:lnTo>
                      <a:pt x="157" y="101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4" y="91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1" y="91"/>
                    </a:lnTo>
                    <a:lnTo>
                      <a:pt x="173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0" y="85"/>
                    </a:lnTo>
                    <a:lnTo>
                      <a:pt x="180" y="87"/>
                    </a:lnTo>
                    <a:lnTo>
                      <a:pt x="182" y="89"/>
                    </a:lnTo>
                    <a:lnTo>
                      <a:pt x="184" y="93"/>
                    </a:lnTo>
                    <a:lnTo>
                      <a:pt x="182" y="94"/>
                    </a:lnTo>
                    <a:lnTo>
                      <a:pt x="180" y="98"/>
                    </a:lnTo>
                    <a:lnTo>
                      <a:pt x="170" y="105"/>
                    </a:lnTo>
                    <a:lnTo>
                      <a:pt x="166" y="109"/>
                    </a:lnTo>
                    <a:lnTo>
                      <a:pt x="164" y="110"/>
                    </a:lnTo>
                    <a:lnTo>
                      <a:pt x="159" y="118"/>
                    </a:lnTo>
                    <a:lnTo>
                      <a:pt x="155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7" y="128"/>
                    </a:lnTo>
                    <a:lnTo>
                      <a:pt x="137" y="130"/>
                    </a:lnTo>
                    <a:lnTo>
                      <a:pt x="136" y="130"/>
                    </a:lnTo>
                    <a:lnTo>
                      <a:pt x="134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0" y="139"/>
                    </a:lnTo>
                    <a:lnTo>
                      <a:pt x="132" y="137"/>
                    </a:lnTo>
                    <a:lnTo>
                      <a:pt x="141" y="134"/>
                    </a:lnTo>
                    <a:lnTo>
                      <a:pt x="146" y="126"/>
                    </a:lnTo>
                    <a:lnTo>
                      <a:pt x="146" y="126"/>
                    </a:lnTo>
                    <a:lnTo>
                      <a:pt x="145" y="125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0" y="126"/>
                    </a:lnTo>
                    <a:lnTo>
                      <a:pt x="152" y="123"/>
                    </a:lnTo>
                    <a:lnTo>
                      <a:pt x="154" y="126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0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7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1" y="103"/>
                    </a:lnTo>
                    <a:lnTo>
                      <a:pt x="187" y="110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2" y="85"/>
                    </a:lnTo>
                    <a:lnTo>
                      <a:pt x="207" y="84"/>
                    </a:lnTo>
                    <a:lnTo>
                      <a:pt x="205" y="82"/>
                    </a:lnTo>
                    <a:lnTo>
                      <a:pt x="207" y="82"/>
                    </a:lnTo>
                    <a:lnTo>
                      <a:pt x="207" y="78"/>
                    </a:lnTo>
                    <a:lnTo>
                      <a:pt x="205" y="76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5" y="73"/>
                    </a:lnTo>
                    <a:lnTo>
                      <a:pt x="205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1" y="94"/>
                    </a:lnTo>
                    <a:lnTo>
                      <a:pt x="229" y="114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4" y="119"/>
                    </a:lnTo>
                    <a:lnTo>
                      <a:pt x="239" y="125"/>
                    </a:lnTo>
                    <a:lnTo>
                      <a:pt x="241" y="126"/>
                    </a:lnTo>
                    <a:lnTo>
                      <a:pt x="248" y="126"/>
                    </a:lnTo>
                    <a:lnTo>
                      <a:pt x="248" y="125"/>
                    </a:lnTo>
                    <a:lnTo>
                      <a:pt x="248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0" y="121"/>
                    </a:lnTo>
                    <a:lnTo>
                      <a:pt x="245" y="123"/>
                    </a:lnTo>
                    <a:lnTo>
                      <a:pt x="245" y="119"/>
                    </a:lnTo>
                    <a:lnTo>
                      <a:pt x="250" y="119"/>
                    </a:lnTo>
                    <a:lnTo>
                      <a:pt x="252" y="118"/>
                    </a:lnTo>
                    <a:lnTo>
                      <a:pt x="250" y="118"/>
                    </a:lnTo>
                    <a:lnTo>
                      <a:pt x="248" y="114"/>
                    </a:lnTo>
                    <a:lnTo>
                      <a:pt x="250" y="112"/>
                    </a:lnTo>
                    <a:lnTo>
                      <a:pt x="254" y="110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7" y="100"/>
                    </a:lnTo>
                    <a:lnTo>
                      <a:pt x="257" y="96"/>
                    </a:lnTo>
                    <a:lnTo>
                      <a:pt x="257" y="96"/>
                    </a:lnTo>
                    <a:lnTo>
                      <a:pt x="255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5" y="94"/>
                    </a:lnTo>
                    <a:lnTo>
                      <a:pt x="259" y="94"/>
                    </a:lnTo>
                    <a:lnTo>
                      <a:pt x="259" y="94"/>
                    </a:lnTo>
                    <a:lnTo>
                      <a:pt x="261" y="98"/>
                    </a:lnTo>
                    <a:lnTo>
                      <a:pt x="262" y="96"/>
                    </a:lnTo>
                    <a:lnTo>
                      <a:pt x="264" y="96"/>
                    </a:lnTo>
                    <a:lnTo>
                      <a:pt x="264" y="93"/>
                    </a:lnTo>
                    <a:lnTo>
                      <a:pt x="261" y="93"/>
                    </a:lnTo>
                    <a:lnTo>
                      <a:pt x="259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4"/>
                    </a:lnTo>
                    <a:lnTo>
                      <a:pt x="264" y="105"/>
                    </a:lnTo>
                    <a:lnTo>
                      <a:pt x="262" y="107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09"/>
                    </a:lnTo>
                    <a:lnTo>
                      <a:pt x="271" y="110"/>
                    </a:lnTo>
                    <a:lnTo>
                      <a:pt x="264" y="125"/>
                    </a:lnTo>
                    <a:lnTo>
                      <a:pt x="262" y="121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70" y="126"/>
                    </a:lnTo>
                    <a:lnTo>
                      <a:pt x="271" y="125"/>
                    </a:lnTo>
                    <a:lnTo>
                      <a:pt x="273" y="126"/>
                    </a:lnTo>
                    <a:lnTo>
                      <a:pt x="277" y="126"/>
                    </a:lnTo>
                    <a:lnTo>
                      <a:pt x="280" y="125"/>
                    </a:lnTo>
                    <a:lnTo>
                      <a:pt x="280" y="121"/>
                    </a:lnTo>
                    <a:lnTo>
                      <a:pt x="284" y="119"/>
                    </a:lnTo>
                    <a:lnTo>
                      <a:pt x="286" y="105"/>
                    </a:lnTo>
                    <a:lnTo>
                      <a:pt x="287" y="105"/>
                    </a:lnTo>
                    <a:lnTo>
                      <a:pt x="293" y="103"/>
                    </a:lnTo>
                    <a:lnTo>
                      <a:pt x="296" y="105"/>
                    </a:lnTo>
                    <a:lnTo>
                      <a:pt x="300" y="105"/>
                    </a:lnTo>
                    <a:lnTo>
                      <a:pt x="300" y="107"/>
                    </a:lnTo>
                    <a:lnTo>
                      <a:pt x="307" y="105"/>
                    </a:lnTo>
                    <a:lnTo>
                      <a:pt x="312" y="107"/>
                    </a:lnTo>
                    <a:lnTo>
                      <a:pt x="323" y="114"/>
                    </a:lnTo>
                    <a:lnTo>
                      <a:pt x="329" y="123"/>
                    </a:lnTo>
                    <a:lnTo>
                      <a:pt x="334" y="125"/>
                    </a:lnTo>
                    <a:lnTo>
                      <a:pt x="339" y="126"/>
                    </a:lnTo>
                    <a:lnTo>
                      <a:pt x="343" y="128"/>
                    </a:lnTo>
                    <a:lnTo>
                      <a:pt x="346" y="128"/>
                    </a:lnTo>
                    <a:lnTo>
                      <a:pt x="352" y="130"/>
                    </a:lnTo>
                    <a:lnTo>
                      <a:pt x="354" y="130"/>
                    </a:lnTo>
                    <a:lnTo>
                      <a:pt x="355" y="132"/>
                    </a:lnTo>
                    <a:lnTo>
                      <a:pt x="357" y="135"/>
                    </a:lnTo>
                    <a:lnTo>
                      <a:pt x="373" y="144"/>
                    </a:lnTo>
                    <a:lnTo>
                      <a:pt x="379" y="144"/>
                    </a:lnTo>
                    <a:lnTo>
                      <a:pt x="380" y="146"/>
                    </a:lnTo>
                    <a:lnTo>
                      <a:pt x="384" y="146"/>
                    </a:lnTo>
                    <a:lnTo>
                      <a:pt x="384" y="144"/>
                    </a:lnTo>
                    <a:lnTo>
                      <a:pt x="393" y="146"/>
                    </a:lnTo>
                    <a:lnTo>
                      <a:pt x="396" y="146"/>
                    </a:lnTo>
                    <a:lnTo>
                      <a:pt x="400" y="150"/>
                    </a:lnTo>
                    <a:lnTo>
                      <a:pt x="400" y="148"/>
                    </a:lnTo>
                    <a:lnTo>
                      <a:pt x="395" y="143"/>
                    </a:lnTo>
                    <a:lnTo>
                      <a:pt x="398" y="143"/>
                    </a:lnTo>
                    <a:lnTo>
                      <a:pt x="400" y="144"/>
                    </a:lnTo>
                    <a:lnTo>
                      <a:pt x="404" y="144"/>
                    </a:lnTo>
                    <a:lnTo>
                      <a:pt x="404" y="143"/>
                    </a:lnTo>
                    <a:lnTo>
                      <a:pt x="411" y="144"/>
                    </a:lnTo>
                    <a:lnTo>
                      <a:pt x="411" y="144"/>
                    </a:lnTo>
                    <a:lnTo>
                      <a:pt x="414" y="148"/>
                    </a:lnTo>
                    <a:lnTo>
                      <a:pt x="414" y="150"/>
                    </a:lnTo>
                    <a:lnTo>
                      <a:pt x="418" y="148"/>
                    </a:lnTo>
                    <a:lnTo>
                      <a:pt x="418" y="151"/>
                    </a:lnTo>
                    <a:lnTo>
                      <a:pt x="423" y="155"/>
                    </a:lnTo>
                    <a:lnTo>
                      <a:pt x="429" y="162"/>
                    </a:lnTo>
                    <a:lnTo>
                      <a:pt x="429" y="168"/>
                    </a:lnTo>
                    <a:lnTo>
                      <a:pt x="430" y="166"/>
                    </a:lnTo>
                    <a:lnTo>
                      <a:pt x="430" y="169"/>
                    </a:lnTo>
                    <a:lnTo>
                      <a:pt x="430" y="171"/>
                    </a:lnTo>
                    <a:lnTo>
                      <a:pt x="430" y="173"/>
                    </a:lnTo>
                    <a:lnTo>
                      <a:pt x="429" y="173"/>
                    </a:lnTo>
                    <a:lnTo>
                      <a:pt x="427" y="175"/>
                    </a:lnTo>
                    <a:lnTo>
                      <a:pt x="425" y="175"/>
                    </a:lnTo>
                    <a:lnTo>
                      <a:pt x="425" y="173"/>
                    </a:lnTo>
                    <a:lnTo>
                      <a:pt x="420" y="175"/>
                    </a:lnTo>
                    <a:lnTo>
                      <a:pt x="414" y="173"/>
                    </a:lnTo>
                    <a:lnTo>
                      <a:pt x="418" y="175"/>
                    </a:lnTo>
                    <a:lnTo>
                      <a:pt x="416" y="178"/>
                    </a:lnTo>
                    <a:lnTo>
                      <a:pt x="411" y="176"/>
                    </a:lnTo>
                    <a:lnTo>
                      <a:pt x="411" y="178"/>
                    </a:lnTo>
                    <a:lnTo>
                      <a:pt x="411" y="180"/>
                    </a:lnTo>
                    <a:lnTo>
                      <a:pt x="411" y="184"/>
                    </a:lnTo>
                    <a:lnTo>
                      <a:pt x="405" y="187"/>
                    </a:lnTo>
                    <a:lnTo>
                      <a:pt x="407" y="189"/>
                    </a:lnTo>
                    <a:lnTo>
                      <a:pt x="409" y="189"/>
                    </a:lnTo>
                    <a:lnTo>
                      <a:pt x="411" y="189"/>
                    </a:lnTo>
                    <a:lnTo>
                      <a:pt x="409" y="191"/>
                    </a:lnTo>
                    <a:lnTo>
                      <a:pt x="420" y="194"/>
                    </a:lnTo>
                    <a:lnTo>
                      <a:pt x="421" y="193"/>
                    </a:lnTo>
                    <a:lnTo>
                      <a:pt x="423" y="194"/>
                    </a:lnTo>
                    <a:lnTo>
                      <a:pt x="425" y="196"/>
                    </a:lnTo>
                    <a:lnTo>
                      <a:pt x="429" y="194"/>
                    </a:lnTo>
                    <a:lnTo>
                      <a:pt x="432" y="196"/>
                    </a:lnTo>
                    <a:lnTo>
                      <a:pt x="437" y="196"/>
                    </a:lnTo>
                    <a:lnTo>
                      <a:pt x="441" y="198"/>
                    </a:lnTo>
                    <a:lnTo>
                      <a:pt x="446" y="196"/>
                    </a:lnTo>
                    <a:lnTo>
                      <a:pt x="446" y="196"/>
                    </a:lnTo>
                    <a:lnTo>
                      <a:pt x="450" y="198"/>
                    </a:lnTo>
                    <a:lnTo>
                      <a:pt x="457" y="198"/>
                    </a:lnTo>
                    <a:lnTo>
                      <a:pt x="459" y="194"/>
                    </a:lnTo>
                    <a:lnTo>
                      <a:pt x="464" y="194"/>
                    </a:lnTo>
                    <a:lnTo>
                      <a:pt x="462" y="198"/>
                    </a:lnTo>
                    <a:lnTo>
                      <a:pt x="466" y="198"/>
                    </a:lnTo>
                    <a:lnTo>
                      <a:pt x="464" y="196"/>
                    </a:lnTo>
                    <a:lnTo>
                      <a:pt x="466" y="194"/>
                    </a:lnTo>
                    <a:lnTo>
                      <a:pt x="468" y="196"/>
                    </a:lnTo>
                    <a:lnTo>
                      <a:pt x="470" y="196"/>
                    </a:lnTo>
                    <a:lnTo>
                      <a:pt x="471" y="194"/>
                    </a:lnTo>
                    <a:lnTo>
                      <a:pt x="473" y="196"/>
                    </a:lnTo>
                    <a:lnTo>
                      <a:pt x="475" y="191"/>
                    </a:lnTo>
                    <a:lnTo>
                      <a:pt x="477" y="189"/>
                    </a:lnTo>
                    <a:lnTo>
                      <a:pt x="477" y="194"/>
                    </a:lnTo>
                    <a:lnTo>
                      <a:pt x="480" y="194"/>
                    </a:lnTo>
                    <a:lnTo>
                      <a:pt x="482" y="194"/>
                    </a:lnTo>
                    <a:lnTo>
                      <a:pt x="486" y="189"/>
                    </a:lnTo>
                    <a:lnTo>
                      <a:pt x="489" y="185"/>
                    </a:lnTo>
                    <a:lnTo>
                      <a:pt x="493" y="185"/>
                    </a:lnTo>
                    <a:lnTo>
                      <a:pt x="495" y="184"/>
                    </a:lnTo>
                    <a:lnTo>
                      <a:pt x="496" y="187"/>
                    </a:lnTo>
                    <a:lnTo>
                      <a:pt x="495" y="189"/>
                    </a:lnTo>
                    <a:lnTo>
                      <a:pt x="496" y="191"/>
                    </a:lnTo>
                    <a:lnTo>
                      <a:pt x="498" y="189"/>
                    </a:lnTo>
                    <a:lnTo>
                      <a:pt x="500" y="193"/>
                    </a:lnTo>
                    <a:lnTo>
                      <a:pt x="500" y="194"/>
                    </a:lnTo>
                    <a:lnTo>
                      <a:pt x="498" y="194"/>
                    </a:lnTo>
                    <a:lnTo>
                      <a:pt x="504" y="196"/>
                    </a:lnTo>
                    <a:lnTo>
                      <a:pt x="504" y="194"/>
                    </a:lnTo>
                    <a:lnTo>
                      <a:pt x="512" y="194"/>
                    </a:lnTo>
                    <a:lnTo>
                      <a:pt x="511" y="198"/>
                    </a:lnTo>
                    <a:lnTo>
                      <a:pt x="512" y="200"/>
                    </a:lnTo>
                    <a:lnTo>
                      <a:pt x="511" y="201"/>
                    </a:lnTo>
                    <a:lnTo>
                      <a:pt x="512" y="203"/>
                    </a:lnTo>
                    <a:lnTo>
                      <a:pt x="512" y="207"/>
                    </a:lnTo>
                    <a:lnTo>
                      <a:pt x="514" y="209"/>
                    </a:lnTo>
                    <a:lnTo>
                      <a:pt x="514" y="207"/>
                    </a:lnTo>
                    <a:lnTo>
                      <a:pt x="514" y="209"/>
                    </a:lnTo>
                    <a:lnTo>
                      <a:pt x="516" y="205"/>
                    </a:lnTo>
                    <a:lnTo>
                      <a:pt x="516" y="200"/>
                    </a:lnTo>
                    <a:lnTo>
                      <a:pt x="518" y="200"/>
                    </a:lnTo>
                    <a:lnTo>
                      <a:pt x="518" y="203"/>
                    </a:lnTo>
                    <a:lnTo>
                      <a:pt x="518" y="203"/>
                    </a:lnTo>
                    <a:lnTo>
                      <a:pt x="518" y="207"/>
                    </a:lnTo>
                    <a:lnTo>
                      <a:pt x="518" y="209"/>
                    </a:lnTo>
                    <a:lnTo>
                      <a:pt x="520" y="210"/>
                    </a:lnTo>
                    <a:lnTo>
                      <a:pt x="521" y="209"/>
                    </a:lnTo>
                    <a:lnTo>
                      <a:pt x="523" y="212"/>
                    </a:lnTo>
                    <a:lnTo>
                      <a:pt x="527" y="212"/>
                    </a:lnTo>
                    <a:lnTo>
                      <a:pt x="529" y="221"/>
                    </a:lnTo>
                    <a:lnTo>
                      <a:pt x="527" y="223"/>
                    </a:lnTo>
                    <a:lnTo>
                      <a:pt x="525" y="223"/>
                    </a:lnTo>
                    <a:lnTo>
                      <a:pt x="521" y="225"/>
                    </a:lnTo>
                    <a:lnTo>
                      <a:pt x="521" y="223"/>
                    </a:lnTo>
                    <a:lnTo>
                      <a:pt x="521" y="226"/>
                    </a:lnTo>
                    <a:lnTo>
                      <a:pt x="529" y="235"/>
                    </a:lnTo>
                    <a:lnTo>
                      <a:pt x="530" y="237"/>
                    </a:lnTo>
                    <a:lnTo>
                      <a:pt x="530" y="230"/>
                    </a:lnTo>
                    <a:lnTo>
                      <a:pt x="532" y="230"/>
                    </a:lnTo>
                    <a:lnTo>
                      <a:pt x="534" y="232"/>
                    </a:lnTo>
                    <a:lnTo>
                      <a:pt x="537" y="228"/>
                    </a:lnTo>
                    <a:lnTo>
                      <a:pt x="539" y="230"/>
                    </a:lnTo>
                    <a:lnTo>
                      <a:pt x="536" y="225"/>
                    </a:lnTo>
                    <a:lnTo>
                      <a:pt x="539" y="221"/>
                    </a:lnTo>
                    <a:lnTo>
                      <a:pt x="539" y="221"/>
                    </a:lnTo>
                    <a:lnTo>
                      <a:pt x="536" y="221"/>
                    </a:lnTo>
                    <a:lnTo>
                      <a:pt x="530" y="210"/>
                    </a:lnTo>
                    <a:lnTo>
                      <a:pt x="532" y="209"/>
                    </a:lnTo>
                    <a:lnTo>
                      <a:pt x="532" y="203"/>
                    </a:lnTo>
                    <a:lnTo>
                      <a:pt x="530" y="201"/>
                    </a:lnTo>
                    <a:lnTo>
                      <a:pt x="530" y="200"/>
                    </a:lnTo>
                    <a:lnTo>
                      <a:pt x="527" y="198"/>
                    </a:lnTo>
                    <a:lnTo>
                      <a:pt x="525" y="194"/>
                    </a:lnTo>
                    <a:lnTo>
                      <a:pt x="529" y="191"/>
                    </a:lnTo>
                    <a:lnTo>
                      <a:pt x="530" y="191"/>
                    </a:lnTo>
                    <a:lnTo>
                      <a:pt x="530" y="189"/>
                    </a:lnTo>
                    <a:lnTo>
                      <a:pt x="532" y="187"/>
                    </a:lnTo>
                    <a:lnTo>
                      <a:pt x="530" y="187"/>
                    </a:lnTo>
                    <a:lnTo>
                      <a:pt x="532" y="182"/>
                    </a:lnTo>
                    <a:lnTo>
                      <a:pt x="536" y="182"/>
                    </a:lnTo>
                    <a:lnTo>
                      <a:pt x="539" y="180"/>
                    </a:lnTo>
                    <a:lnTo>
                      <a:pt x="539" y="178"/>
                    </a:lnTo>
                    <a:lnTo>
                      <a:pt x="539" y="180"/>
                    </a:lnTo>
                    <a:lnTo>
                      <a:pt x="546" y="180"/>
                    </a:lnTo>
                    <a:lnTo>
                      <a:pt x="546" y="176"/>
                    </a:lnTo>
                    <a:lnTo>
                      <a:pt x="548" y="175"/>
                    </a:lnTo>
                    <a:lnTo>
                      <a:pt x="552" y="175"/>
                    </a:lnTo>
                    <a:lnTo>
                      <a:pt x="552" y="171"/>
                    </a:lnTo>
                    <a:lnTo>
                      <a:pt x="554" y="169"/>
                    </a:lnTo>
                    <a:lnTo>
                      <a:pt x="554" y="173"/>
                    </a:lnTo>
                    <a:lnTo>
                      <a:pt x="555" y="168"/>
                    </a:lnTo>
                    <a:lnTo>
                      <a:pt x="557" y="166"/>
                    </a:lnTo>
                    <a:lnTo>
                      <a:pt x="557" y="164"/>
                    </a:lnTo>
                    <a:lnTo>
                      <a:pt x="561" y="162"/>
                    </a:lnTo>
                    <a:lnTo>
                      <a:pt x="559" y="160"/>
                    </a:lnTo>
                    <a:lnTo>
                      <a:pt x="561" y="159"/>
                    </a:lnTo>
                    <a:lnTo>
                      <a:pt x="561" y="155"/>
                    </a:lnTo>
                    <a:lnTo>
                      <a:pt x="559" y="157"/>
                    </a:lnTo>
                    <a:lnTo>
                      <a:pt x="559" y="155"/>
                    </a:lnTo>
                    <a:lnTo>
                      <a:pt x="548" y="160"/>
                    </a:lnTo>
                    <a:lnTo>
                      <a:pt x="552" y="162"/>
                    </a:lnTo>
                    <a:lnTo>
                      <a:pt x="546" y="164"/>
                    </a:lnTo>
                    <a:lnTo>
                      <a:pt x="548" y="168"/>
                    </a:lnTo>
                    <a:lnTo>
                      <a:pt x="548" y="166"/>
                    </a:lnTo>
                    <a:lnTo>
                      <a:pt x="548" y="171"/>
                    </a:lnTo>
                    <a:lnTo>
                      <a:pt x="548" y="173"/>
                    </a:lnTo>
                    <a:lnTo>
                      <a:pt x="546" y="171"/>
                    </a:lnTo>
                    <a:lnTo>
                      <a:pt x="548" y="169"/>
                    </a:lnTo>
                    <a:lnTo>
                      <a:pt x="546" y="169"/>
                    </a:lnTo>
                    <a:lnTo>
                      <a:pt x="546" y="168"/>
                    </a:lnTo>
                    <a:lnTo>
                      <a:pt x="543" y="168"/>
                    </a:lnTo>
                    <a:lnTo>
                      <a:pt x="541" y="169"/>
                    </a:lnTo>
                    <a:lnTo>
                      <a:pt x="539" y="173"/>
                    </a:lnTo>
                    <a:lnTo>
                      <a:pt x="539" y="171"/>
                    </a:lnTo>
                    <a:lnTo>
                      <a:pt x="534" y="169"/>
                    </a:lnTo>
                    <a:lnTo>
                      <a:pt x="534" y="169"/>
                    </a:lnTo>
                    <a:lnTo>
                      <a:pt x="530" y="169"/>
                    </a:lnTo>
                    <a:lnTo>
                      <a:pt x="529" y="171"/>
                    </a:lnTo>
                    <a:lnTo>
                      <a:pt x="529" y="175"/>
                    </a:lnTo>
                    <a:lnTo>
                      <a:pt x="530" y="175"/>
                    </a:lnTo>
                    <a:lnTo>
                      <a:pt x="530" y="176"/>
                    </a:lnTo>
                    <a:lnTo>
                      <a:pt x="532" y="176"/>
                    </a:lnTo>
                    <a:lnTo>
                      <a:pt x="529" y="176"/>
                    </a:lnTo>
                    <a:lnTo>
                      <a:pt x="527" y="178"/>
                    </a:lnTo>
                    <a:lnTo>
                      <a:pt x="525" y="178"/>
                    </a:lnTo>
                    <a:lnTo>
                      <a:pt x="527" y="176"/>
                    </a:lnTo>
                    <a:lnTo>
                      <a:pt x="521" y="178"/>
                    </a:lnTo>
                    <a:lnTo>
                      <a:pt x="521" y="176"/>
                    </a:lnTo>
                    <a:lnTo>
                      <a:pt x="520" y="176"/>
                    </a:lnTo>
                    <a:lnTo>
                      <a:pt x="520" y="175"/>
                    </a:lnTo>
                    <a:lnTo>
                      <a:pt x="518" y="175"/>
                    </a:lnTo>
                    <a:lnTo>
                      <a:pt x="518" y="173"/>
                    </a:lnTo>
                    <a:lnTo>
                      <a:pt x="514" y="175"/>
                    </a:lnTo>
                    <a:lnTo>
                      <a:pt x="514" y="173"/>
                    </a:lnTo>
                    <a:lnTo>
                      <a:pt x="514" y="169"/>
                    </a:lnTo>
                    <a:lnTo>
                      <a:pt x="518" y="166"/>
                    </a:lnTo>
                    <a:lnTo>
                      <a:pt x="518" y="164"/>
                    </a:lnTo>
                    <a:lnTo>
                      <a:pt x="520" y="159"/>
                    </a:lnTo>
                    <a:lnTo>
                      <a:pt x="521" y="157"/>
                    </a:lnTo>
                    <a:lnTo>
                      <a:pt x="530" y="155"/>
                    </a:lnTo>
                    <a:lnTo>
                      <a:pt x="543" y="151"/>
                    </a:lnTo>
                    <a:lnTo>
                      <a:pt x="545" y="148"/>
                    </a:lnTo>
                    <a:lnTo>
                      <a:pt x="548" y="146"/>
                    </a:lnTo>
                    <a:lnTo>
                      <a:pt x="548" y="144"/>
                    </a:lnTo>
                    <a:lnTo>
                      <a:pt x="554" y="144"/>
                    </a:lnTo>
                    <a:lnTo>
                      <a:pt x="555" y="143"/>
                    </a:lnTo>
                    <a:lnTo>
                      <a:pt x="559" y="144"/>
                    </a:lnTo>
                    <a:lnTo>
                      <a:pt x="559" y="146"/>
                    </a:lnTo>
                    <a:lnTo>
                      <a:pt x="561" y="146"/>
                    </a:lnTo>
                    <a:lnTo>
                      <a:pt x="562" y="150"/>
                    </a:lnTo>
                    <a:lnTo>
                      <a:pt x="566" y="153"/>
                    </a:lnTo>
                    <a:lnTo>
                      <a:pt x="564" y="155"/>
                    </a:lnTo>
                    <a:lnTo>
                      <a:pt x="566" y="157"/>
                    </a:lnTo>
                    <a:lnTo>
                      <a:pt x="566" y="160"/>
                    </a:lnTo>
                    <a:lnTo>
                      <a:pt x="570" y="160"/>
                    </a:lnTo>
                    <a:lnTo>
                      <a:pt x="570" y="164"/>
                    </a:lnTo>
                    <a:lnTo>
                      <a:pt x="566" y="164"/>
                    </a:lnTo>
                    <a:lnTo>
                      <a:pt x="564" y="164"/>
                    </a:lnTo>
                    <a:lnTo>
                      <a:pt x="564" y="166"/>
                    </a:lnTo>
                    <a:lnTo>
                      <a:pt x="566" y="166"/>
                    </a:lnTo>
                    <a:lnTo>
                      <a:pt x="570" y="168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5" y="173"/>
                    </a:lnTo>
                    <a:lnTo>
                      <a:pt x="580" y="175"/>
                    </a:lnTo>
                    <a:lnTo>
                      <a:pt x="579" y="175"/>
                    </a:lnTo>
                    <a:lnTo>
                      <a:pt x="580" y="180"/>
                    </a:lnTo>
                    <a:lnTo>
                      <a:pt x="582" y="184"/>
                    </a:lnTo>
                    <a:lnTo>
                      <a:pt x="584" y="182"/>
                    </a:lnTo>
                    <a:lnTo>
                      <a:pt x="589" y="184"/>
                    </a:lnTo>
                    <a:lnTo>
                      <a:pt x="591" y="182"/>
                    </a:lnTo>
                    <a:lnTo>
                      <a:pt x="595" y="184"/>
                    </a:lnTo>
                    <a:lnTo>
                      <a:pt x="595" y="182"/>
                    </a:lnTo>
                    <a:lnTo>
                      <a:pt x="596" y="182"/>
                    </a:lnTo>
                    <a:lnTo>
                      <a:pt x="598" y="180"/>
                    </a:lnTo>
                    <a:lnTo>
                      <a:pt x="598" y="176"/>
                    </a:lnTo>
                    <a:lnTo>
                      <a:pt x="602" y="180"/>
                    </a:lnTo>
                    <a:lnTo>
                      <a:pt x="602" y="184"/>
                    </a:lnTo>
                    <a:lnTo>
                      <a:pt x="609" y="191"/>
                    </a:lnTo>
                    <a:lnTo>
                      <a:pt x="611" y="194"/>
                    </a:lnTo>
                    <a:lnTo>
                      <a:pt x="614" y="194"/>
                    </a:lnTo>
                    <a:lnTo>
                      <a:pt x="618" y="198"/>
                    </a:lnTo>
                    <a:lnTo>
                      <a:pt x="620" y="198"/>
                    </a:lnTo>
                    <a:lnTo>
                      <a:pt x="620" y="196"/>
                    </a:lnTo>
                    <a:lnTo>
                      <a:pt x="623" y="196"/>
                    </a:lnTo>
                    <a:lnTo>
                      <a:pt x="623" y="194"/>
                    </a:lnTo>
                    <a:lnTo>
                      <a:pt x="625" y="196"/>
                    </a:lnTo>
                    <a:lnTo>
                      <a:pt x="627" y="196"/>
                    </a:lnTo>
                    <a:lnTo>
                      <a:pt x="630" y="198"/>
                    </a:lnTo>
                    <a:lnTo>
                      <a:pt x="636" y="194"/>
                    </a:lnTo>
                    <a:lnTo>
                      <a:pt x="643" y="196"/>
                    </a:lnTo>
                    <a:lnTo>
                      <a:pt x="646" y="194"/>
                    </a:lnTo>
                    <a:lnTo>
                      <a:pt x="650" y="191"/>
                    </a:lnTo>
                    <a:lnTo>
                      <a:pt x="661" y="193"/>
                    </a:lnTo>
                    <a:lnTo>
                      <a:pt x="662" y="193"/>
                    </a:lnTo>
                    <a:lnTo>
                      <a:pt x="668" y="196"/>
                    </a:lnTo>
                    <a:lnTo>
                      <a:pt x="668" y="196"/>
                    </a:lnTo>
                    <a:lnTo>
                      <a:pt x="670" y="194"/>
                    </a:lnTo>
                    <a:lnTo>
                      <a:pt x="670" y="196"/>
                    </a:lnTo>
                    <a:lnTo>
                      <a:pt x="677" y="194"/>
                    </a:lnTo>
                    <a:lnTo>
                      <a:pt x="680" y="194"/>
                    </a:lnTo>
                    <a:lnTo>
                      <a:pt x="679" y="191"/>
                    </a:lnTo>
                    <a:lnTo>
                      <a:pt x="679" y="191"/>
                    </a:lnTo>
                    <a:lnTo>
                      <a:pt x="677" y="187"/>
                    </a:lnTo>
                    <a:lnTo>
                      <a:pt x="675" y="184"/>
                    </a:lnTo>
                    <a:lnTo>
                      <a:pt x="677" y="182"/>
                    </a:lnTo>
                    <a:lnTo>
                      <a:pt x="679" y="182"/>
                    </a:lnTo>
                    <a:lnTo>
                      <a:pt x="679" y="184"/>
                    </a:lnTo>
                    <a:lnTo>
                      <a:pt x="680" y="185"/>
                    </a:lnTo>
                    <a:lnTo>
                      <a:pt x="682" y="187"/>
                    </a:lnTo>
                    <a:lnTo>
                      <a:pt x="682" y="191"/>
                    </a:lnTo>
                    <a:lnTo>
                      <a:pt x="684" y="194"/>
                    </a:lnTo>
                    <a:lnTo>
                      <a:pt x="687" y="196"/>
                    </a:lnTo>
                    <a:lnTo>
                      <a:pt x="689" y="198"/>
                    </a:lnTo>
                    <a:lnTo>
                      <a:pt x="693" y="200"/>
                    </a:lnTo>
                    <a:lnTo>
                      <a:pt x="695" y="201"/>
                    </a:lnTo>
                    <a:lnTo>
                      <a:pt x="698" y="201"/>
                    </a:lnTo>
                    <a:lnTo>
                      <a:pt x="700" y="198"/>
                    </a:lnTo>
                    <a:lnTo>
                      <a:pt x="700" y="187"/>
                    </a:lnTo>
                    <a:lnTo>
                      <a:pt x="698" y="187"/>
                    </a:lnTo>
                    <a:lnTo>
                      <a:pt x="698" y="191"/>
                    </a:lnTo>
                    <a:lnTo>
                      <a:pt x="696" y="191"/>
                    </a:lnTo>
                    <a:lnTo>
                      <a:pt x="696" y="187"/>
                    </a:lnTo>
                    <a:lnTo>
                      <a:pt x="695" y="185"/>
                    </a:lnTo>
                    <a:lnTo>
                      <a:pt x="689" y="187"/>
                    </a:lnTo>
                    <a:lnTo>
                      <a:pt x="687" y="189"/>
                    </a:lnTo>
                    <a:lnTo>
                      <a:pt x="687" y="193"/>
                    </a:lnTo>
                    <a:lnTo>
                      <a:pt x="686" y="193"/>
                    </a:lnTo>
                    <a:lnTo>
                      <a:pt x="684" y="185"/>
                    </a:lnTo>
                    <a:lnTo>
                      <a:pt x="680" y="180"/>
                    </a:lnTo>
                    <a:lnTo>
                      <a:pt x="682" y="182"/>
                    </a:lnTo>
                    <a:lnTo>
                      <a:pt x="682" y="176"/>
                    </a:lnTo>
                    <a:lnTo>
                      <a:pt x="679" y="175"/>
                    </a:lnTo>
                    <a:lnTo>
                      <a:pt x="679" y="173"/>
                    </a:lnTo>
                    <a:lnTo>
                      <a:pt x="677" y="168"/>
                    </a:lnTo>
                    <a:lnTo>
                      <a:pt x="679" y="168"/>
                    </a:lnTo>
                    <a:lnTo>
                      <a:pt x="680" y="171"/>
                    </a:lnTo>
                    <a:lnTo>
                      <a:pt x="682" y="169"/>
                    </a:lnTo>
                    <a:lnTo>
                      <a:pt x="682" y="168"/>
                    </a:lnTo>
                    <a:lnTo>
                      <a:pt x="684" y="168"/>
                    </a:lnTo>
                    <a:lnTo>
                      <a:pt x="686" y="169"/>
                    </a:lnTo>
                    <a:lnTo>
                      <a:pt x="691" y="169"/>
                    </a:lnTo>
                    <a:lnTo>
                      <a:pt x="691" y="168"/>
                    </a:lnTo>
                    <a:lnTo>
                      <a:pt x="687" y="162"/>
                    </a:lnTo>
                    <a:lnTo>
                      <a:pt x="689" y="160"/>
                    </a:lnTo>
                    <a:lnTo>
                      <a:pt x="693" y="162"/>
                    </a:lnTo>
                    <a:lnTo>
                      <a:pt x="693" y="164"/>
                    </a:lnTo>
                    <a:lnTo>
                      <a:pt x="696" y="168"/>
                    </a:lnTo>
                    <a:lnTo>
                      <a:pt x="695" y="164"/>
                    </a:lnTo>
                    <a:lnTo>
                      <a:pt x="698" y="164"/>
                    </a:lnTo>
                    <a:lnTo>
                      <a:pt x="700" y="168"/>
                    </a:lnTo>
                    <a:lnTo>
                      <a:pt x="705" y="171"/>
                    </a:lnTo>
                    <a:lnTo>
                      <a:pt x="704" y="173"/>
                    </a:lnTo>
                    <a:lnTo>
                      <a:pt x="705" y="175"/>
                    </a:lnTo>
                    <a:lnTo>
                      <a:pt x="711" y="171"/>
                    </a:lnTo>
                    <a:lnTo>
                      <a:pt x="711" y="175"/>
                    </a:lnTo>
                    <a:lnTo>
                      <a:pt x="709" y="176"/>
                    </a:lnTo>
                    <a:lnTo>
                      <a:pt x="709" y="180"/>
                    </a:lnTo>
                    <a:lnTo>
                      <a:pt x="707" y="182"/>
                    </a:lnTo>
                    <a:lnTo>
                      <a:pt x="709" y="184"/>
                    </a:lnTo>
                    <a:lnTo>
                      <a:pt x="711" y="182"/>
                    </a:lnTo>
                    <a:lnTo>
                      <a:pt x="712" y="185"/>
                    </a:lnTo>
                    <a:lnTo>
                      <a:pt x="712" y="178"/>
                    </a:lnTo>
                    <a:lnTo>
                      <a:pt x="718" y="175"/>
                    </a:lnTo>
                    <a:lnTo>
                      <a:pt x="720" y="175"/>
                    </a:lnTo>
                    <a:lnTo>
                      <a:pt x="718" y="185"/>
                    </a:lnTo>
                    <a:lnTo>
                      <a:pt x="716" y="191"/>
                    </a:lnTo>
                    <a:lnTo>
                      <a:pt x="716" y="196"/>
                    </a:lnTo>
                    <a:lnTo>
                      <a:pt x="718" y="200"/>
                    </a:lnTo>
                    <a:lnTo>
                      <a:pt x="712" y="203"/>
                    </a:lnTo>
                    <a:lnTo>
                      <a:pt x="714" y="209"/>
                    </a:lnTo>
                    <a:lnTo>
                      <a:pt x="718" y="209"/>
                    </a:lnTo>
                    <a:lnTo>
                      <a:pt x="718" y="216"/>
                    </a:lnTo>
                    <a:lnTo>
                      <a:pt x="723" y="210"/>
                    </a:lnTo>
                    <a:lnTo>
                      <a:pt x="725" y="212"/>
                    </a:lnTo>
                    <a:lnTo>
                      <a:pt x="727" y="210"/>
                    </a:lnTo>
                    <a:lnTo>
                      <a:pt x="727" y="212"/>
                    </a:lnTo>
                    <a:lnTo>
                      <a:pt x="725" y="214"/>
                    </a:lnTo>
                    <a:lnTo>
                      <a:pt x="727" y="218"/>
                    </a:lnTo>
                    <a:lnTo>
                      <a:pt x="730" y="218"/>
                    </a:lnTo>
                    <a:lnTo>
                      <a:pt x="732" y="212"/>
                    </a:lnTo>
                    <a:lnTo>
                      <a:pt x="730" y="209"/>
                    </a:lnTo>
                    <a:lnTo>
                      <a:pt x="730" y="203"/>
                    </a:lnTo>
                    <a:lnTo>
                      <a:pt x="728" y="200"/>
                    </a:lnTo>
                    <a:lnTo>
                      <a:pt x="725" y="196"/>
                    </a:lnTo>
                    <a:lnTo>
                      <a:pt x="727" y="185"/>
                    </a:lnTo>
                    <a:lnTo>
                      <a:pt x="725" y="182"/>
                    </a:lnTo>
                    <a:lnTo>
                      <a:pt x="727" y="182"/>
                    </a:lnTo>
                    <a:lnTo>
                      <a:pt x="728" y="180"/>
                    </a:lnTo>
                    <a:lnTo>
                      <a:pt x="730" y="182"/>
                    </a:lnTo>
                    <a:lnTo>
                      <a:pt x="730" y="184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39" y="184"/>
                    </a:lnTo>
                    <a:lnTo>
                      <a:pt x="739" y="184"/>
                    </a:lnTo>
                    <a:lnTo>
                      <a:pt x="741" y="180"/>
                    </a:lnTo>
                    <a:lnTo>
                      <a:pt x="743" y="178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8" y="168"/>
                    </a:lnTo>
                    <a:lnTo>
                      <a:pt x="757" y="162"/>
                    </a:lnTo>
                    <a:lnTo>
                      <a:pt x="759" y="159"/>
                    </a:lnTo>
                    <a:lnTo>
                      <a:pt x="755" y="159"/>
                    </a:lnTo>
                    <a:lnTo>
                      <a:pt x="755" y="144"/>
                    </a:lnTo>
                    <a:lnTo>
                      <a:pt x="750" y="141"/>
                    </a:lnTo>
                    <a:lnTo>
                      <a:pt x="750" y="144"/>
                    </a:lnTo>
                    <a:lnTo>
                      <a:pt x="750" y="146"/>
                    </a:lnTo>
                    <a:lnTo>
                      <a:pt x="750" y="150"/>
                    </a:lnTo>
                    <a:lnTo>
                      <a:pt x="752" y="148"/>
                    </a:lnTo>
                    <a:lnTo>
                      <a:pt x="753" y="146"/>
                    </a:lnTo>
                    <a:lnTo>
                      <a:pt x="750" y="153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41" y="151"/>
                    </a:lnTo>
                    <a:lnTo>
                      <a:pt x="741" y="144"/>
                    </a:lnTo>
                    <a:lnTo>
                      <a:pt x="743" y="144"/>
                    </a:lnTo>
                    <a:lnTo>
                      <a:pt x="745" y="144"/>
                    </a:lnTo>
                    <a:lnTo>
                      <a:pt x="746" y="137"/>
                    </a:lnTo>
                    <a:lnTo>
                      <a:pt x="746" y="135"/>
                    </a:lnTo>
                    <a:lnTo>
                      <a:pt x="745" y="137"/>
                    </a:lnTo>
                    <a:lnTo>
                      <a:pt x="746" y="132"/>
                    </a:lnTo>
                    <a:lnTo>
                      <a:pt x="748" y="126"/>
                    </a:lnTo>
                    <a:lnTo>
                      <a:pt x="753" y="125"/>
                    </a:lnTo>
                    <a:lnTo>
                      <a:pt x="755" y="123"/>
                    </a:lnTo>
                    <a:lnTo>
                      <a:pt x="752" y="128"/>
                    </a:lnTo>
                    <a:lnTo>
                      <a:pt x="752" y="132"/>
                    </a:lnTo>
                    <a:lnTo>
                      <a:pt x="753" y="134"/>
                    </a:lnTo>
                    <a:lnTo>
                      <a:pt x="757" y="130"/>
                    </a:lnTo>
                    <a:lnTo>
                      <a:pt x="757" y="125"/>
                    </a:lnTo>
                    <a:lnTo>
                      <a:pt x="755" y="119"/>
                    </a:lnTo>
                    <a:lnTo>
                      <a:pt x="753" y="119"/>
                    </a:lnTo>
                    <a:lnTo>
                      <a:pt x="748" y="123"/>
                    </a:lnTo>
                    <a:lnTo>
                      <a:pt x="745" y="123"/>
                    </a:lnTo>
                    <a:lnTo>
                      <a:pt x="741" y="114"/>
                    </a:lnTo>
                    <a:lnTo>
                      <a:pt x="739" y="112"/>
                    </a:lnTo>
                    <a:lnTo>
                      <a:pt x="739" y="116"/>
                    </a:lnTo>
                    <a:lnTo>
                      <a:pt x="737" y="118"/>
                    </a:lnTo>
                    <a:lnTo>
                      <a:pt x="736" y="116"/>
                    </a:lnTo>
                    <a:lnTo>
                      <a:pt x="736" y="114"/>
                    </a:lnTo>
                    <a:lnTo>
                      <a:pt x="730" y="112"/>
                    </a:lnTo>
                    <a:lnTo>
                      <a:pt x="730" y="109"/>
                    </a:lnTo>
                    <a:lnTo>
                      <a:pt x="730" y="107"/>
                    </a:lnTo>
                    <a:lnTo>
                      <a:pt x="723" y="109"/>
                    </a:lnTo>
                    <a:lnTo>
                      <a:pt x="718" y="105"/>
                    </a:lnTo>
                    <a:lnTo>
                      <a:pt x="718" y="103"/>
                    </a:lnTo>
                    <a:lnTo>
                      <a:pt x="718" y="101"/>
                    </a:lnTo>
                    <a:lnTo>
                      <a:pt x="712" y="98"/>
                    </a:lnTo>
                    <a:lnTo>
                      <a:pt x="712" y="96"/>
                    </a:lnTo>
                    <a:lnTo>
                      <a:pt x="711" y="93"/>
                    </a:lnTo>
                    <a:lnTo>
                      <a:pt x="711" y="78"/>
                    </a:lnTo>
                    <a:lnTo>
                      <a:pt x="711" y="76"/>
                    </a:lnTo>
                    <a:lnTo>
                      <a:pt x="712" y="76"/>
                    </a:lnTo>
                    <a:lnTo>
                      <a:pt x="716" y="69"/>
                    </a:lnTo>
                    <a:lnTo>
                      <a:pt x="716" y="69"/>
                    </a:lnTo>
                    <a:lnTo>
                      <a:pt x="718" y="71"/>
                    </a:lnTo>
                    <a:lnTo>
                      <a:pt x="718" y="69"/>
                    </a:lnTo>
                    <a:lnTo>
                      <a:pt x="718" y="66"/>
                    </a:lnTo>
                    <a:lnTo>
                      <a:pt x="718" y="68"/>
                    </a:lnTo>
                    <a:lnTo>
                      <a:pt x="714" y="60"/>
                    </a:lnTo>
                    <a:lnTo>
                      <a:pt x="712" y="57"/>
                    </a:lnTo>
                    <a:lnTo>
                      <a:pt x="712" y="50"/>
                    </a:lnTo>
                    <a:lnTo>
                      <a:pt x="714" y="46"/>
                    </a:lnTo>
                    <a:lnTo>
                      <a:pt x="714" y="46"/>
                    </a:lnTo>
                    <a:lnTo>
                      <a:pt x="714" y="35"/>
                    </a:lnTo>
                    <a:lnTo>
                      <a:pt x="716" y="35"/>
                    </a:lnTo>
                    <a:lnTo>
                      <a:pt x="716" y="35"/>
                    </a:lnTo>
                    <a:lnTo>
                      <a:pt x="718" y="34"/>
                    </a:lnTo>
                    <a:lnTo>
                      <a:pt x="718" y="32"/>
                    </a:lnTo>
                    <a:lnTo>
                      <a:pt x="720" y="30"/>
                    </a:lnTo>
                    <a:lnTo>
                      <a:pt x="725" y="37"/>
                    </a:lnTo>
                    <a:lnTo>
                      <a:pt x="727" y="37"/>
                    </a:lnTo>
                    <a:lnTo>
                      <a:pt x="727" y="32"/>
                    </a:lnTo>
                    <a:lnTo>
                      <a:pt x="727" y="26"/>
                    </a:lnTo>
                    <a:lnTo>
                      <a:pt x="725" y="25"/>
                    </a:lnTo>
                    <a:lnTo>
                      <a:pt x="723" y="23"/>
                    </a:lnTo>
                    <a:lnTo>
                      <a:pt x="723" y="19"/>
                    </a:lnTo>
                    <a:lnTo>
                      <a:pt x="728" y="10"/>
                    </a:lnTo>
                    <a:lnTo>
                      <a:pt x="732" y="1"/>
                    </a:lnTo>
                    <a:lnTo>
                      <a:pt x="736" y="0"/>
                    </a:lnTo>
                    <a:lnTo>
                      <a:pt x="737" y="1"/>
                    </a:lnTo>
                    <a:lnTo>
                      <a:pt x="741" y="0"/>
                    </a:lnTo>
                    <a:lnTo>
                      <a:pt x="743" y="3"/>
                    </a:lnTo>
                    <a:lnTo>
                      <a:pt x="743" y="5"/>
                    </a:lnTo>
                    <a:lnTo>
                      <a:pt x="743" y="7"/>
                    </a:lnTo>
                    <a:lnTo>
                      <a:pt x="741" y="10"/>
                    </a:lnTo>
                    <a:lnTo>
                      <a:pt x="743" y="12"/>
                    </a:lnTo>
                    <a:lnTo>
                      <a:pt x="745" y="10"/>
                    </a:lnTo>
                    <a:lnTo>
                      <a:pt x="745" y="16"/>
                    </a:lnTo>
                    <a:lnTo>
                      <a:pt x="746" y="12"/>
                    </a:lnTo>
                    <a:lnTo>
                      <a:pt x="748" y="10"/>
                    </a:lnTo>
                    <a:lnTo>
                      <a:pt x="752" y="14"/>
                    </a:lnTo>
                    <a:lnTo>
                      <a:pt x="755" y="10"/>
                    </a:lnTo>
                    <a:lnTo>
                      <a:pt x="755" y="19"/>
                    </a:lnTo>
                    <a:lnTo>
                      <a:pt x="757" y="23"/>
                    </a:lnTo>
                    <a:lnTo>
                      <a:pt x="759" y="23"/>
                    </a:lnTo>
                    <a:lnTo>
                      <a:pt x="766" y="34"/>
                    </a:lnTo>
                    <a:lnTo>
                      <a:pt x="768" y="55"/>
                    </a:lnTo>
                    <a:lnTo>
                      <a:pt x="768" y="55"/>
                    </a:lnTo>
                    <a:lnTo>
                      <a:pt x="768" y="59"/>
                    </a:lnTo>
                    <a:lnTo>
                      <a:pt x="771" y="59"/>
                    </a:lnTo>
                    <a:lnTo>
                      <a:pt x="771" y="66"/>
                    </a:lnTo>
                    <a:lnTo>
                      <a:pt x="777" y="64"/>
                    </a:lnTo>
                    <a:lnTo>
                      <a:pt x="778" y="68"/>
                    </a:lnTo>
                    <a:lnTo>
                      <a:pt x="778" y="73"/>
                    </a:lnTo>
                    <a:lnTo>
                      <a:pt x="782" y="80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6" y="80"/>
                    </a:lnTo>
                    <a:lnTo>
                      <a:pt x="787" y="82"/>
                    </a:lnTo>
                    <a:lnTo>
                      <a:pt x="787" y="87"/>
                    </a:lnTo>
                    <a:lnTo>
                      <a:pt x="789" y="89"/>
                    </a:lnTo>
                    <a:lnTo>
                      <a:pt x="791" y="91"/>
                    </a:lnTo>
                    <a:lnTo>
                      <a:pt x="786" y="91"/>
                    </a:lnTo>
                    <a:lnTo>
                      <a:pt x="778" y="89"/>
                    </a:lnTo>
                    <a:lnTo>
                      <a:pt x="777" y="89"/>
                    </a:lnTo>
                    <a:lnTo>
                      <a:pt x="777" y="89"/>
                    </a:lnTo>
                    <a:lnTo>
                      <a:pt x="777" y="91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80" y="94"/>
                    </a:lnTo>
                    <a:lnTo>
                      <a:pt x="784" y="98"/>
                    </a:lnTo>
                    <a:lnTo>
                      <a:pt x="780" y="103"/>
                    </a:lnTo>
                    <a:lnTo>
                      <a:pt x="778" y="103"/>
                    </a:lnTo>
                    <a:lnTo>
                      <a:pt x="777" y="105"/>
                    </a:lnTo>
                    <a:lnTo>
                      <a:pt x="775" y="105"/>
                    </a:lnTo>
                    <a:lnTo>
                      <a:pt x="773" y="107"/>
                    </a:lnTo>
                    <a:lnTo>
                      <a:pt x="771" y="109"/>
                    </a:lnTo>
                    <a:lnTo>
                      <a:pt x="773" y="110"/>
                    </a:lnTo>
                    <a:lnTo>
                      <a:pt x="771" y="112"/>
                    </a:lnTo>
                    <a:lnTo>
                      <a:pt x="777" y="112"/>
                    </a:lnTo>
                    <a:lnTo>
                      <a:pt x="780" y="118"/>
                    </a:lnTo>
                    <a:lnTo>
                      <a:pt x="784" y="119"/>
                    </a:lnTo>
                    <a:lnTo>
                      <a:pt x="789" y="119"/>
                    </a:lnTo>
                    <a:lnTo>
                      <a:pt x="791" y="114"/>
                    </a:lnTo>
                    <a:lnTo>
                      <a:pt x="793" y="114"/>
                    </a:lnTo>
                    <a:lnTo>
                      <a:pt x="795" y="116"/>
                    </a:lnTo>
                    <a:lnTo>
                      <a:pt x="793" y="118"/>
                    </a:lnTo>
                    <a:lnTo>
                      <a:pt x="795" y="118"/>
                    </a:lnTo>
                    <a:lnTo>
                      <a:pt x="796" y="121"/>
                    </a:lnTo>
                    <a:lnTo>
                      <a:pt x="796" y="119"/>
                    </a:lnTo>
                    <a:lnTo>
                      <a:pt x="800" y="121"/>
                    </a:lnTo>
                    <a:lnTo>
                      <a:pt x="802" y="119"/>
                    </a:lnTo>
                    <a:lnTo>
                      <a:pt x="802" y="123"/>
                    </a:lnTo>
                    <a:lnTo>
                      <a:pt x="802" y="126"/>
                    </a:lnTo>
                    <a:lnTo>
                      <a:pt x="800" y="128"/>
                    </a:lnTo>
                    <a:lnTo>
                      <a:pt x="796" y="126"/>
                    </a:lnTo>
                    <a:lnTo>
                      <a:pt x="795" y="126"/>
                    </a:lnTo>
                    <a:lnTo>
                      <a:pt x="793" y="126"/>
                    </a:lnTo>
                    <a:lnTo>
                      <a:pt x="800" y="137"/>
                    </a:lnTo>
                    <a:lnTo>
                      <a:pt x="803" y="137"/>
                    </a:lnTo>
                    <a:lnTo>
                      <a:pt x="803" y="141"/>
                    </a:lnTo>
                    <a:lnTo>
                      <a:pt x="805" y="144"/>
                    </a:lnTo>
                    <a:lnTo>
                      <a:pt x="805" y="146"/>
                    </a:lnTo>
                    <a:lnTo>
                      <a:pt x="809" y="151"/>
                    </a:lnTo>
                    <a:lnTo>
                      <a:pt x="807" y="164"/>
                    </a:lnTo>
                    <a:lnTo>
                      <a:pt x="811" y="173"/>
                    </a:lnTo>
                    <a:lnTo>
                      <a:pt x="816" y="164"/>
                    </a:lnTo>
                    <a:lnTo>
                      <a:pt x="816" y="157"/>
                    </a:lnTo>
                    <a:lnTo>
                      <a:pt x="816" y="155"/>
                    </a:lnTo>
                    <a:lnTo>
                      <a:pt x="818" y="155"/>
                    </a:lnTo>
                    <a:lnTo>
                      <a:pt x="818" y="141"/>
                    </a:lnTo>
                    <a:lnTo>
                      <a:pt x="821" y="135"/>
                    </a:lnTo>
                    <a:lnTo>
                      <a:pt x="823" y="132"/>
                    </a:lnTo>
                    <a:lnTo>
                      <a:pt x="827" y="130"/>
                    </a:lnTo>
                    <a:lnTo>
                      <a:pt x="830" y="130"/>
                    </a:lnTo>
                    <a:lnTo>
                      <a:pt x="832" y="135"/>
                    </a:lnTo>
                    <a:lnTo>
                      <a:pt x="836" y="141"/>
                    </a:lnTo>
                    <a:lnTo>
                      <a:pt x="845" y="148"/>
                    </a:lnTo>
                    <a:lnTo>
                      <a:pt x="850" y="173"/>
                    </a:lnTo>
                    <a:lnTo>
                      <a:pt x="846" y="175"/>
                    </a:lnTo>
                    <a:lnTo>
                      <a:pt x="845" y="175"/>
                    </a:lnTo>
                    <a:lnTo>
                      <a:pt x="843" y="173"/>
                    </a:lnTo>
                    <a:lnTo>
                      <a:pt x="843" y="168"/>
                    </a:lnTo>
                    <a:lnTo>
                      <a:pt x="841" y="175"/>
                    </a:lnTo>
                    <a:lnTo>
                      <a:pt x="841" y="180"/>
                    </a:lnTo>
                    <a:lnTo>
                      <a:pt x="841" y="187"/>
                    </a:lnTo>
                    <a:lnTo>
                      <a:pt x="853" y="214"/>
                    </a:lnTo>
                    <a:lnTo>
                      <a:pt x="857" y="218"/>
                    </a:lnTo>
                    <a:lnTo>
                      <a:pt x="861" y="218"/>
                    </a:lnTo>
                    <a:lnTo>
                      <a:pt x="862" y="210"/>
                    </a:lnTo>
                    <a:lnTo>
                      <a:pt x="864" y="209"/>
                    </a:lnTo>
                    <a:lnTo>
                      <a:pt x="866" y="210"/>
                    </a:lnTo>
                    <a:lnTo>
                      <a:pt x="868" y="209"/>
                    </a:lnTo>
                    <a:lnTo>
                      <a:pt x="868" y="210"/>
                    </a:lnTo>
                    <a:lnTo>
                      <a:pt x="870" y="210"/>
                    </a:lnTo>
                    <a:lnTo>
                      <a:pt x="871" y="200"/>
                    </a:lnTo>
                    <a:lnTo>
                      <a:pt x="873" y="191"/>
                    </a:lnTo>
                    <a:lnTo>
                      <a:pt x="877" y="187"/>
                    </a:lnTo>
                    <a:lnTo>
                      <a:pt x="880" y="178"/>
                    </a:lnTo>
                    <a:lnTo>
                      <a:pt x="880" y="173"/>
                    </a:lnTo>
                    <a:lnTo>
                      <a:pt x="882" y="171"/>
                    </a:lnTo>
                    <a:lnTo>
                      <a:pt x="882" y="157"/>
                    </a:lnTo>
                    <a:lnTo>
                      <a:pt x="884" y="155"/>
                    </a:lnTo>
                    <a:lnTo>
                      <a:pt x="887" y="155"/>
                    </a:lnTo>
                    <a:lnTo>
                      <a:pt x="889" y="153"/>
                    </a:lnTo>
                    <a:lnTo>
                      <a:pt x="891" y="153"/>
                    </a:lnTo>
                    <a:lnTo>
                      <a:pt x="893" y="151"/>
                    </a:lnTo>
                    <a:lnTo>
                      <a:pt x="896" y="153"/>
                    </a:lnTo>
                    <a:lnTo>
                      <a:pt x="900" y="153"/>
                    </a:lnTo>
                    <a:lnTo>
                      <a:pt x="898" y="151"/>
                    </a:lnTo>
                    <a:lnTo>
                      <a:pt x="895" y="150"/>
                    </a:lnTo>
                    <a:lnTo>
                      <a:pt x="893" y="148"/>
                    </a:lnTo>
                    <a:lnTo>
                      <a:pt x="895" y="146"/>
                    </a:lnTo>
                    <a:lnTo>
                      <a:pt x="893" y="144"/>
                    </a:lnTo>
                    <a:lnTo>
                      <a:pt x="896" y="144"/>
                    </a:lnTo>
                    <a:lnTo>
                      <a:pt x="896" y="143"/>
                    </a:lnTo>
                    <a:lnTo>
                      <a:pt x="898" y="143"/>
                    </a:lnTo>
                    <a:lnTo>
                      <a:pt x="900" y="143"/>
                    </a:lnTo>
                    <a:lnTo>
                      <a:pt x="900" y="141"/>
                    </a:lnTo>
                    <a:lnTo>
                      <a:pt x="898" y="141"/>
                    </a:lnTo>
                    <a:lnTo>
                      <a:pt x="896" y="137"/>
                    </a:lnTo>
                    <a:lnTo>
                      <a:pt x="891" y="137"/>
                    </a:lnTo>
                    <a:lnTo>
                      <a:pt x="889" y="134"/>
                    </a:lnTo>
                    <a:lnTo>
                      <a:pt x="887" y="130"/>
                    </a:lnTo>
                    <a:lnTo>
                      <a:pt x="889" y="126"/>
                    </a:lnTo>
                    <a:lnTo>
                      <a:pt x="889" y="125"/>
                    </a:lnTo>
                    <a:lnTo>
                      <a:pt x="887" y="121"/>
                    </a:lnTo>
                    <a:lnTo>
                      <a:pt x="889" y="118"/>
                    </a:lnTo>
                    <a:lnTo>
                      <a:pt x="887" y="112"/>
                    </a:lnTo>
                    <a:lnTo>
                      <a:pt x="889" y="105"/>
                    </a:lnTo>
                    <a:lnTo>
                      <a:pt x="895" y="107"/>
                    </a:lnTo>
                    <a:lnTo>
                      <a:pt x="896" y="105"/>
                    </a:lnTo>
                    <a:lnTo>
                      <a:pt x="903" y="103"/>
                    </a:lnTo>
                    <a:lnTo>
                      <a:pt x="909" y="105"/>
                    </a:lnTo>
                    <a:lnTo>
                      <a:pt x="911" y="109"/>
                    </a:lnTo>
                    <a:lnTo>
                      <a:pt x="918" y="112"/>
                    </a:lnTo>
                    <a:lnTo>
                      <a:pt x="925" y="112"/>
                    </a:lnTo>
                    <a:lnTo>
                      <a:pt x="927" y="112"/>
                    </a:lnTo>
                    <a:lnTo>
                      <a:pt x="930" y="112"/>
                    </a:lnTo>
                    <a:lnTo>
                      <a:pt x="932" y="110"/>
                    </a:lnTo>
                    <a:lnTo>
                      <a:pt x="934" y="112"/>
                    </a:lnTo>
                    <a:lnTo>
                      <a:pt x="936" y="121"/>
                    </a:lnTo>
                    <a:lnTo>
                      <a:pt x="932" y="121"/>
                    </a:lnTo>
                    <a:lnTo>
                      <a:pt x="934" y="121"/>
                    </a:lnTo>
                    <a:lnTo>
                      <a:pt x="939" y="130"/>
                    </a:lnTo>
                    <a:lnTo>
                      <a:pt x="939" y="132"/>
                    </a:lnTo>
                    <a:lnTo>
                      <a:pt x="939" y="132"/>
                    </a:lnTo>
                    <a:lnTo>
                      <a:pt x="948" y="132"/>
                    </a:lnTo>
                    <a:lnTo>
                      <a:pt x="950" y="134"/>
                    </a:lnTo>
                    <a:lnTo>
                      <a:pt x="953" y="135"/>
                    </a:lnTo>
                    <a:lnTo>
                      <a:pt x="953" y="137"/>
                    </a:lnTo>
                    <a:lnTo>
                      <a:pt x="952" y="143"/>
                    </a:lnTo>
                    <a:lnTo>
                      <a:pt x="946" y="146"/>
                    </a:lnTo>
                    <a:lnTo>
                      <a:pt x="945" y="150"/>
                    </a:lnTo>
                    <a:lnTo>
                      <a:pt x="953" y="150"/>
                    </a:lnTo>
                    <a:lnTo>
                      <a:pt x="955" y="153"/>
                    </a:lnTo>
                    <a:lnTo>
                      <a:pt x="955" y="159"/>
                    </a:lnTo>
                    <a:lnTo>
                      <a:pt x="953" y="160"/>
                    </a:lnTo>
                    <a:lnTo>
                      <a:pt x="950" y="164"/>
                    </a:lnTo>
                    <a:lnTo>
                      <a:pt x="948" y="164"/>
                    </a:lnTo>
                    <a:lnTo>
                      <a:pt x="945" y="169"/>
                    </a:lnTo>
                    <a:lnTo>
                      <a:pt x="943" y="168"/>
                    </a:lnTo>
                    <a:lnTo>
                      <a:pt x="943" y="162"/>
                    </a:lnTo>
                    <a:lnTo>
                      <a:pt x="941" y="164"/>
                    </a:lnTo>
                    <a:lnTo>
                      <a:pt x="939" y="166"/>
                    </a:lnTo>
                    <a:lnTo>
                      <a:pt x="936" y="164"/>
                    </a:lnTo>
                    <a:lnTo>
                      <a:pt x="934" y="166"/>
                    </a:lnTo>
                    <a:lnTo>
                      <a:pt x="939" y="173"/>
                    </a:lnTo>
                    <a:lnTo>
                      <a:pt x="937" y="173"/>
                    </a:lnTo>
                    <a:lnTo>
                      <a:pt x="937" y="175"/>
                    </a:lnTo>
                    <a:lnTo>
                      <a:pt x="939" y="175"/>
                    </a:lnTo>
                    <a:lnTo>
                      <a:pt x="939" y="180"/>
                    </a:lnTo>
                    <a:lnTo>
                      <a:pt x="945" y="176"/>
                    </a:lnTo>
                    <a:lnTo>
                      <a:pt x="941" y="187"/>
                    </a:lnTo>
                    <a:lnTo>
                      <a:pt x="943" y="191"/>
                    </a:lnTo>
                    <a:lnTo>
                      <a:pt x="955" y="209"/>
                    </a:lnTo>
                    <a:lnTo>
                      <a:pt x="955" y="210"/>
                    </a:lnTo>
                    <a:lnTo>
                      <a:pt x="953" y="212"/>
                    </a:lnTo>
                    <a:lnTo>
                      <a:pt x="953" y="216"/>
                    </a:lnTo>
                    <a:lnTo>
                      <a:pt x="955" y="219"/>
                    </a:lnTo>
                    <a:lnTo>
                      <a:pt x="953" y="221"/>
                    </a:lnTo>
                    <a:lnTo>
                      <a:pt x="953" y="223"/>
                    </a:lnTo>
                    <a:lnTo>
                      <a:pt x="948" y="225"/>
                    </a:lnTo>
                    <a:lnTo>
                      <a:pt x="943" y="230"/>
                    </a:lnTo>
                    <a:lnTo>
                      <a:pt x="943" y="234"/>
                    </a:lnTo>
                    <a:lnTo>
                      <a:pt x="934" y="244"/>
                    </a:lnTo>
                    <a:lnTo>
                      <a:pt x="928" y="246"/>
                    </a:lnTo>
                    <a:lnTo>
                      <a:pt x="927" y="248"/>
                    </a:lnTo>
                    <a:lnTo>
                      <a:pt x="923" y="253"/>
                    </a:lnTo>
                    <a:lnTo>
                      <a:pt x="921" y="251"/>
                    </a:lnTo>
                    <a:lnTo>
                      <a:pt x="921" y="251"/>
                    </a:lnTo>
                    <a:lnTo>
                      <a:pt x="920" y="248"/>
                    </a:lnTo>
                    <a:lnTo>
                      <a:pt x="914" y="243"/>
                    </a:lnTo>
                    <a:lnTo>
                      <a:pt x="911" y="239"/>
                    </a:lnTo>
                    <a:lnTo>
                      <a:pt x="909" y="243"/>
                    </a:lnTo>
                    <a:lnTo>
                      <a:pt x="909" y="244"/>
                    </a:lnTo>
                    <a:lnTo>
                      <a:pt x="912" y="250"/>
                    </a:lnTo>
                    <a:lnTo>
                      <a:pt x="914" y="253"/>
                    </a:lnTo>
                    <a:lnTo>
                      <a:pt x="916" y="259"/>
                    </a:lnTo>
                    <a:lnTo>
                      <a:pt x="916" y="260"/>
                    </a:lnTo>
                    <a:lnTo>
                      <a:pt x="914" y="259"/>
                    </a:lnTo>
                    <a:lnTo>
                      <a:pt x="912" y="259"/>
                    </a:lnTo>
                    <a:lnTo>
                      <a:pt x="907" y="255"/>
                    </a:lnTo>
                    <a:lnTo>
                      <a:pt x="905" y="253"/>
                    </a:lnTo>
                    <a:lnTo>
                      <a:pt x="905" y="251"/>
                    </a:lnTo>
                    <a:lnTo>
                      <a:pt x="903" y="251"/>
                    </a:lnTo>
                    <a:lnTo>
                      <a:pt x="903" y="259"/>
                    </a:lnTo>
                    <a:lnTo>
                      <a:pt x="898" y="257"/>
                    </a:lnTo>
                    <a:lnTo>
                      <a:pt x="896" y="259"/>
                    </a:lnTo>
                    <a:lnTo>
                      <a:pt x="893" y="255"/>
                    </a:lnTo>
                    <a:lnTo>
                      <a:pt x="893" y="257"/>
                    </a:lnTo>
                    <a:lnTo>
                      <a:pt x="889" y="244"/>
                    </a:lnTo>
                    <a:lnTo>
                      <a:pt x="887" y="244"/>
                    </a:lnTo>
                    <a:lnTo>
                      <a:pt x="882" y="248"/>
                    </a:lnTo>
                    <a:lnTo>
                      <a:pt x="882" y="248"/>
                    </a:lnTo>
                    <a:lnTo>
                      <a:pt x="880" y="248"/>
                    </a:lnTo>
                    <a:lnTo>
                      <a:pt x="871" y="244"/>
                    </a:lnTo>
                    <a:lnTo>
                      <a:pt x="868" y="248"/>
                    </a:lnTo>
                    <a:lnTo>
                      <a:pt x="870" y="250"/>
                    </a:lnTo>
                    <a:lnTo>
                      <a:pt x="868" y="250"/>
                    </a:lnTo>
                    <a:lnTo>
                      <a:pt x="868" y="253"/>
                    </a:lnTo>
                    <a:lnTo>
                      <a:pt x="875" y="257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78" y="264"/>
                    </a:lnTo>
                    <a:lnTo>
                      <a:pt x="878" y="266"/>
                    </a:lnTo>
                    <a:lnTo>
                      <a:pt x="878" y="268"/>
                    </a:lnTo>
                    <a:lnTo>
                      <a:pt x="871" y="278"/>
                    </a:lnTo>
                    <a:lnTo>
                      <a:pt x="870" y="280"/>
                    </a:lnTo>
                    <a:lnTo>
                      <a:pt x="868" y="284"/>
                    </a:lnTo>
                    <a:lnTo>
                      <a:pt x="864" y="284"/>
                    </a:lnTo>
                    <a:lnTo>
                      <a:pt x="862" y="289"/>
                    </a:lnTo>
                    <a:lnTo>
                      <a:pt x="862" y="291"/>
                    </a:lnTo>
                    <a:lnTo>
                      <a:pt x="848" y="293"/>
                    </a:lnTo>
                    <a:lnTo>
                      <a:pt x="845" y="287"/>
                    </a:lnTo>
                    <a:lnTo>
                      <a:pt x="836" y="280"/>
                    </a:lnTo>
                    <a:lnTo>
                      <a:pt x="836" y="280"/>
                    </a:lnTo>
                    <a:lnTo>
                      <a:pt x="830" y="276"/>
                    </a:lnTo>
                    <a:lnTo>
                      <a:pt x="823" y="271"/>
                    </a:lnTo>
                    <a:lnTo>
                      <a:pt x="821" y="271"/>
                    </a:lnTo>
                    <a:lnTo>
                      <a:pt x="820" y="273"/>
                    </a:lnTo>
                    <a:lnTo>
                      <a:pt x="814" y="271"/>
                    </a:lnTo>
                    <a:lnTo>
                      <a:pt x="812" y="275"/>
                    </a:lnTo>
                    <a:lnTo>
                      <a:pt x="818" y="278"/>
                    </a:lnTo>
                    <a:lnTo>
                      <a:pt x="830" y="293"/>
                    </a:lnTo>
                    <a:lnTo>
                      <a:pt x="846" y="296"/>
                    </a:lnTo>
                    <a:lnTo>
                      <a:pt x="848" y="296"/>
                    </a:lnTo>
                    <a:lnTo>
                      <a:pt x="862" y="296"/>
                    </a:lnTo>
                    <a:lnTo>
                      <a:pt x="864" y="298"/>
                    </a:lnTo>
                    <a:lnTo>
                      <a:pt x="864" y="298"/>
                    </a:lnTo>
                    <a:lnTo>
                      <a:pt x="862" y="305"/>
                    </a:lnTo>
                    <a:lnTo>
                      <a:pt x="862" y="307"/>
                    </a:lnTo>
                    <a:lnTo>
                      <a:pt x="861" y="310"/>
                    </a:lnTo>
                    <a:lnTo>
                      <a:pt x="859" y="316"/>
                    </a:lnTo>
                    <a:lnTo>
                      <a:pt x="857" y="318"/>
                    </a:lnTo>
                    <a:lnTo>
                      <a:pt x="853" y="323"/>
                    </a:lnTo>
                    <a:lnTo>
                      <a:pt x="850" y="325"/>
                    </a:lnTo>
                    <a:lnTo>
                      <a:pt x="850" y="328"/>
                    </a:lnTo>
                    <a:lnTo>
                      <a:pt x="846" y="337"/>
                    </a:lnTo>
                    <a:lnTo>
                      <a:pt x="845" y="337"/>
                    </a:lnTo>
                    <a:lnTo>
                      <a:pt x="843" y="341"/>
                    </a:lnTo>
                    <a:lnTo>
                      <a:pt x="837" y="343"/>
                    </a:lnTo>
                    <a:lnTo>
                      <a:pt x="830" y="341"/>
                    </a:lnTo>
                    <a:lnTo>
                      <a:pt x="830" y="344"/>
                    </a:lnTo>
                    <a:lnTo>
                      <a:pt x="823" y="339"/>
                    </a:lnTo>
                    <a:lnTo>
                      <a:pt x="823" y="341"/>
                    </a:lnTo>
                    <a:lnTo>
                      <a:pt x="823" y="343"/>
                    </a:lnTo>
                    <a:lnTo>
                      <a:pt x="821" y="339"/>
                    </a:lnTo>
                    <a:lnTo>
                      <a:pt x="821" y="339"/>
                    </a:lnTo>
                    <a:lnTo>
                      <a:pt x="818" y="337"/>
                    </a:lnTo>
                    <a:lnTo>
                      <a:pt x="818" y="337"/>
                    </a:lnTo>
                    <a:lnTo>
                      <a:pt x="818" y="339"/>
                    </a:lnTo>
                    <a:lnTo>
                      <a:pt x="818" y="343"/>
                    </a:lnTo>
                    <a:lnTo>
                      <a:pt x="820" y="344"/>
                    </a:lnTo>
                    <a:lnTo>
                      <a:pt x="818" y="346"/>
                    </a:lnTo>
                    <a:lnTo>
                      <a:pt x="818" y="346"/>
                    </a:lnTo>
                    <a:lnTo>
                      <a:pt x="814" y="344"/>
                    </a:lnTo>
                    <a:lnTo>
                      <a:pt x="814" y="348"/>
                    </a:lnTo>
                    <a:lnTo>
                      <a:pt x="816" y="350"/>
                    </a:lnTo>
                    <a:lnTo>
                      <a:pt x="812" y="357"/>
                    </a:lnTo>
                    <a:lnTo>
                      <a:pt x="811" y="357"/>
                    </a:lnTo>
                    <a:lnTo>
                      <a:pt x="809" y="359"/>
                    </a:lnTo>
                    <a:lnTo>
                      <a:pt x="809" y="360"/>
                    </a:lnTo>
                    <a:lnTo>
                      <a:pt x="807" y="359"/>
                    </a:lnTo>
                    <a:lnTo>
                      <a:pt x="805" y="362"/>
                    </a:lnTo>
                    <a:lnTo>
                      <a:pt x="803" y="359"/>
                    </a:lnTo>
                    <a:lnTo>
                      <a:pt x="802" y="359"/>
                    </a:lnTo>
                    <a:lnTo>
                      <a:pt x="800" y="357"/>
                    </a:lnTo>
                    <a:lnTo>
                      <a:pt x="796" y="355"/>
                    </a:lnTo>
                    <a:lnTo>
                      <a:pt x="793" y="351"/>
                    </a:lnTo>
                    <a:lnTo>
                      <a:pt x="791" y="353"/>
                    </a:lnTo>
                    <a:lnTo>
                      <a:pt x="791" y="350"/>
                    </a:lnTo>
                    <a:lnTo>
                      <a:pt x="789" y="351"/>
                    </a:lnTo>
                    <a:lnTo>
                      <a:pt x="786" y="351"/>
                    </a:lnTo>
                    <a:lnTo>
                      <a:pt x="784" y="351"/>
                    </a:lnTo>
                    <a:lnTo>
                      <a:pt x="784" y="351"/>
                    </a:lnTo>
                    <a:lnTo>
                      <a:pt x="780" y="351"/>
                    </a:lnTo>
                    <a:lnTo>
                      <a:pt x="775" y="350"/>
                    </a:lnTo>
                    <a:lnTo>
                      <a:pt x="773" y="348"/>
                    </a:lnTo>
                    <a:lnTo>
                      <a:pt x="761" y="341"/>
                    </a:lnTo>
                    <a:lnTo>
                      <a:pt x="757" y="346"/>
                    </a:lnTo>
                    <a:lnTo>
                      <a:pt x="759" y="348"/>
                    </a:lnTo>
                    <a:lnTo>
                      <a:pt x="761" y="350"/>
                    </a:lnTo>
                    <a:lnTo>
                      <a:pt x="762" y="348"/>
                    </a:lnTo>
                    <a:lnTo>
                      <a:pt x="762" y="346"/>
                    </a:lnTo>
                    <a:lnTo>
                      <a:pt x="762" y="344"/>
                    </a:lnTo>
                    <a:lnTo>
                      <a:pt x="764" y="348"/>
                    </a:lnTo>
                    <a:lnTo>
                      <a:pt x="773" y="350"/>
                    </a:lnTo>
                    <a:lnTo>
                      <a:pt x="775" y="351"/>
                    </a:lnTo>
                    <a:lnTo>
                      <a:pt x="775" y="353"/>
                    </a:lnTo>
                    <a:lnTo>
                      <a:pt x="777" y="351"/>
                    </a:lnTo>
                    <a:lnTo>
                      <a:pt x="782" y="353"/>
                    </a:lnTo>
                    <a:lnTo>
                      <a:pt x="782" y="355"/>
                    </a:lnTo>
                    <a:lnTo>
                      <a:pt x="780" y="357"/>
                    </a:lnTo>
                    <a:lnTo>
                      <a:pt x="778" y="359"/>
                    </a:lnTo>
                    <a:lnTo>
                      <a:pt x="780" y="359"/>
                    </a:lnTo>
                    <a:lnTo>
                      <a:pt x="782" y="357"/>
                    </a:lnTo>
                    <a:lnTo>
                      <a:pt x="784" y="355"/>
                    </a:lnTo>
                    <a:lnTo>
                      <a:pt x="787" y="353"/>
                    </a:lnTo>
                    <a:lnTo>
                      <a:pt x="789" y="355"/>
                    </a:lnTo>
                    <a:lnTo>
                      <a:pt x="791" y="357"/>
                    </a:lnTo>
                    <a:lnTo>
                      <a:pt x="795" y="360"/>
                    </a:lnTo>
                    <a:lnTo>
                      <a:pt x="798" y="360"/>
                    </a:lnTo>
                    <a:lnTo>
                      <a:pt x="798" y="362"/>
                    </a:lnTo>
                    <a:lnTo>
                      <a:pt x="802" y="362"/>
                    </a:lnTo>
                    <a:lnTo>
                      <a:pt x="802" y="364"/>
                    </a:lnTo>
                    <a:lnTo>
                      <a:pt x="802" y="364"/>
                    </a:lnTo>
                    <a:lnTo>
                      <a:pt x="803" y="368"/>
                    </a:lnTo>
                    <a:lnTo>
                      <a:pt x="805" y="376"/>
                    </a:lnTo>
                    <a:lnTo>
                      <a:pt x="805" y="380"/>
                    </a:lnTo>
                    <a:lnTo>
                      <a:pt x="805" y="382"/>
                    </a:lnTo>
                    <a:lnTo>
                      <a:pt x="803" y="384"/>
                    </a:lnTo>
                    <a:lnTo>
                      <a:pt x="796" y="384"/>
                    </a:lnTo>
                    <a:lnTo>
                      <a:pt x="795" y="385"/>
                    </a:lnTo>
                    <a:lnTo>
                      <a:pt x="793" y="385"/>
                    </a:lnTo>
                    <a:lnTo>
                      <a:pt x="782" y="385"/>
                    </a:lnTo>
                    <a:lnTo>
                      <a:pt x="780" y="387"/>
                    </a:lnTo>
                    <a:lnTo>
                      <a:pt x="777" y="385"/>
                    </a:lnTo>
                    <a:lnTo>
                      <a:pt x="775" y="387"/>
                    </a:lnTo>
                    <a:lnTo>
                      <a:pt x="778" y="393"/>
                    </a:lnTo>
                    <a:lnTo>
                      <a:pt x="782" y="391"/>
                    </a:lnTo>
                    <a:lnTo>
                      <a:pt x="784" y="394"/>
                    </a:lnTo>
                    <a:lnTo>
                      <a:pt x="780" y="394"/>
                    </a:lnTo>
                    <a:lnTo>
                      <a:pt x="777" y="394"/>
                    </a:lnTo>
                    <a:lnTo>
                      <a:pt x="773" y="394"/>
                    </a:lnTo>
                    <a:lnTo>
                      <a:pt x="773" y="403"/>
                    </a:lnTo>
                    <a:lnTo>
                      <a:pt x="773" y="412"/>
                    </a:lnTo>
                    <a:lnTo>
                      <a:pt x="770" y="407"/>
                    </a:lnTo>
                    <a:lnTo>
                      <a:pt x="768" y="407"/>
                    </a:lnTo>
                    <a:lnTo>
                      <a:pt x="768" y="409"/>
                    </a:lnTo>
                    <a:lnTo>
                      <a:pt x="764" y="410"/>
                    </a:lnTo>
                    <a:lnTo>
                      <a:pt x="766" y="412"/>
                    </a:lnTo>
                    <a:lnTo>
                      <a:pt x="764" y="416"/>
                    </a:lnTo>
                    <a:lnTo>
                      <a:pt x="764" y="416"/>
                    </a:lnTo>
                    <a:lnTo>
                      <a:pt x="759" y="416"/>
                    </a:lnTo>
                    <a:lnTo>
                      <a:pt x="761" y="419"/>
                    </a:lnTo>
                    <a:lnTo>
                      <a:pt x="762" y="421"/>
                    </a:lnTo>
                    <a:lnTo>
                      <a:pt x="759" y="426"/>
                    </a:lnTo>
                    <a:lnTo>
                      <a:pt x="750" y="434"/>
                    </a:lnTo>
                    <a:lnTo>
                      <a:pt x="743" y="434"/>
                    </a:lnTo>
                    <a:lnTo>
                      <a:pt x="743" y="435"/>
                    </a:lnTo>
                    <a:lnTo>
                      <a:pt x="748" y="439"/>
                    </a:lnTo>
                    <a:lnTo>
                      <a:pt x="746" y="450"/>
                    </a:lnTo>
                    <a:lnTo>
                      <a:pt x="746" y="451"/>
                    </a:lnTo>
                    <a:lnTo>
                      <a:pt x="743" y="451"/>
                    </a:lnTo>
                    <a:lnTo>
                      <a:pt x="743" y="459"/>
                    </a:lnTo>
                    <a:lnTo>
                      <a:pt x="743" y="462"/>
                    </a:lnTo>
                    <a:lnTo>
                      <a:pt x="739" y="462"/>
                    </a:lnTo>
                    <a:lnTo>
                      <a:pt x="739" y="464"/>
                    </a:lnTo>
                    <a:lnTo>
                      <a:pt x="739" y="505"/>
                    </a:lnTo>
                    <a:lnTo>
                      <a:pt x="736" y="510"/>
                    </a:lnTo>
                    <a:lnTo>
                      <a:pt x="739" y="510"/>
                    </a:lnTo>
                    <a:lnTo>
                      <a:pt x="741" y="518"/>
                    </a:lnTo>
                    <a:lnTo>
                      <a:pt x="743" y="519"/>
                    </a:lnTo>
                    <a:lnTo>
                      <a:pt x="745" y="519"/>
                    </a:lnTo>
                    <a:lnTo>
                      <a:pt x="745" y="518"/>
                    </a:lnTo>
                    <a:lnTo>
                      <a:pt x="746" y="526"/>
                    </a:lnTo>
                    <a:lnTo>
                      <a:pt x="746" y="525"/>
                    </a:lnTo>
                    <a:lnTo>
                      <a:pt x="748" y="518"/>
                    </a:lnTo>
                    <a:lnTo>
                      <a:pt x="748" y="518"/>
                    </a:lnTo>
                    <a:lnTo>
                      <a:pt x="757" y="518"/>
                    </a:lnTo>
                    <a:lnTo>
                      <a:pt x="759" y="519"/>
                    </a:lnTo>
                    <a:lnTo>
                      <a:pt x="761" y="519"/>
                    </a:lnTo>
                    <a:lnTo>
                      <a:pt x="762" y="518"/>
                    </a:lnTo>
                    <a:lnTo>
                      <a:pt x="764" y="519"/>
                    </a:lnTo>
                    <a:lnTo>
                      <a:pt x="764" y="521"/>
                    </a:lnTo>
                    <a:lnTo>
                      <a:pt x="766" y="530"/>
                    </a:lnTo>
                    <a:lnTo>
                      <a:pt x="771" y="543"/>
                    </a:lnTo>
                    <a:lnTo>
                      <a:pt x="771" y="551"/>
                    </a:lnTo>
                    <a:lnTo>
                      <a:pt x="775" y="557"/>
                    </a:lnTo>
                    <a:lnTo>
                      <a:pt x="775" y="568"/>
                    </a:lnTo>
                    <a:lnTo>
                      <a:pt x="775" y="571"/>
                    </a:lnTo>
                    <a:lnTo>
                      <a:pt x="771" y="573"/>
                    </a:lnTo>
                    <a:lnTo>
                      <a:pt x="771" y="575"/>
                    </a:lnTo>
                    <a:lnTo>
                      <a:pt x="777" y="571"/>
                    </a:lnTo>
                    <a:lnTo>
                      <a:pt x="777" y="573"/>
                    </a:lnTo>
                    <a:lnTo>
                      <a:pt x="778" y="573"/>
                    </a:lnTo>
                    <a:lnTo>
                      <a:pt x="796" y="564"/>
                    </a:lnTo>
                    <a:lnTo>
                      <a:pt x="803" y="566"/>
                    </a:lnTo>
                    <a:lnTo>
                      <a:pt x="809" y="569"/>
                    </a:lnTo>
                    <a:lnTo>
                      <a:pt x="811" y="571"/>
                    </a:lnTo>
                    <a:lnTo>
                      <a:pt x="821" y="576"/>
                    </a:lnTo>
                    <a:lnTo>
                      <a:pt x="828" y="578"/>
                    </a:lnTo>
                    <a:lnTo>
                      <a:pt x="845" y="587"/>
                    </a:lnTo>
                    <a:lnTo>
                      <a:pt x="852" y="598"/>
                    </a:lnTo>
                    <a:lnTo>
                      <a:pt x="852" y="600"/>
                    </a:lnTo>
                    <a:lnTo>
                      <a:pt x="853" y="601"/>
                    </a:lnTo>
                    <a:lnTo>
                      <a:pt x="855" y="601"/>
                    </a:lnTo>
                    <a:lnTo>
                      <a:pt x="857" y="601"/>
                    </a:lnTo>
                    <a:lnTo>
                      <a:pt x="857" y="603"/>
                    </a:lnTo>
                    <a:lnTo>
                      <a:pt x="861" y="603"/>
                    </a:lnTo>
                    <a:lnTo>
                      <a:pt x="862" y="603"/>
                    </a:lnTo>
                    <a:lnTo>
                      <a:pt x="864" y="603"/>
                    </a:lnTo>
                    <a:lnTo>
                      <a:pt x="868" y="607"/>
                    </a:lnTo>
                    <a:lnTo>
                      <a:pt x="880" y="610"/>
                    </a:lnTo>
                    <a:lnTo>
                      <a:pt x="884" y="612"/>
                    </a:lnTo>
                    <a:lnTo>
                      <a:pt x="884" y="616"/>
                    </a:lnTo>
                    <a:lnTo>
                      <a:pt x="889" y="618"/>
                    </a:lnTo>
                    <a:lnTo>
                      <a:pt x="889" y="619"/>
                    </a:lnTo>
                    <a:lnTo>
                      <a:pt x="884" y="634"/>
                    </a:lnTo>
                    <a:lnTo>
                      <a:pt x="891" y="621"/>
                    </a:lnTo>
                    <a:lnTo>
                      <a:pt x="923" y="623"/>
                    </a:lnTo>
                    <a:lnTo>
                      <a:pt x="925" y="621"/>
                    </a:lnTo>
                    <a:lnTo>
                      <a:pt x="928" y="621"/>
                    </a:lnTo>
                    <a:lnTo>
                      <a:pt x="928" y="625"/>
                    </a:lnTo>
                    <a:lnTo>
                      <a:pt x="930" y="623"/>
                    </a:lnTo>
                    <a:lnTo>
                      <a:pt x="934" y="625"/>
                    </a:lnTo>
                    <a:lnTo>
                      <a:pt x="936" y="626"/>
                    </a:lnTo>
                    <a:lnTo>
                      <a:pt x="937" y="625"/>
                    </a:lnTo>
                    <a:lnTo>
                      <a:pt x="939" y="632"/>
                    </a:lnTo>
                    <a:lnTo>
                      <a:pt x="937" y="653"/>
                    </a:lnTo>
                    <a:lnTo>
                      <a:pt x="939" y="659"/>
                    </a:lnTo>
                    <a:lnTo>
                      <a:pt x="939" y="676"/>
                    </a:lnTo>
                    <a:lnTo>
                      <a:pt x="939" y="678"/>
                    </a:lnTo>
                    <a:lnTo>
                      <a:pt x="937" y="684"/>
                    </a:lnTo>
                    <a:lnTo>
                      <a:pt x="939" y="685"/>
                    </a:lnTo>
                    <a:lnTo>
                      <a:pt x="941" y="687"/>
                    </a:lnTo>
                    <a:lnTo>
                      <a:pt x="941" y="689"/>
                    </a:lnTo>
                    <a:lnTo>
                      <a:pt x="945" y="693"/>
                    </a:lnTo>
                    <a:lnTo>
                      <a:pt x="946" y="693"/>
                    </a:lnTo>
                    <a:lnTo>
                      <a:pt x="948" y="696"/>
                    </a:lnTo>
                    <a:lnTo>
                      <a:pt x="952" y="701"/>
                    </a:lnTo>
                    <a:lnTo>
                      <a:pt x="952" y="701"/>
                    </a:lnTo>
                    <a:lnTo>
                      <a:pt x="948" y="703"/>
                    </a:lnTo>
                    <a:lnTo>
                      <a:pt x="941" y="709"/>
                    </a:lnTo>
                    <a:lnTo>
                      <a:pt x="941" y="709"/>
                    </a:lnTo>
                    <a:lnTo>
                      <a:pt x="950" y="705"/>
                    </a:lnTo>
                    <a:lnTo>
                      <a:pt x="953" y="705"/>
                    </a:lnTo>
                    <a:lnTo>
                      <a:pt x="964" y="716"/>
                    </a:lnTo>
                    <a:lnTo>
                      <a:pt x="966" y="723"/>
                    </a:lnTo>
                    <a:lnTo>
                      <a:pt x="966" y="726"/>
                    </a:lnTo>
                    <a:lnTo>
                      <a:pt x="959" y="734"/>
                    </a:lnTo>
                    <a:lnTo>
                      <a:pt x="968" y="726"/>
                    </a:lnTo>
                    <a:lnTo>
                      <a:pt x="970" y="726"/>
                    </a:lnTo>
                    <a:lnTo>
                      <a:pt x="973" y="730"/>
                    </a:lnTo>
                    <a:lnTo>
                      <a:pt x="975" y="730"/>
                    </a:lnTo>
                    <a:lnTo>
                      <a:pt x="978" y="734"/>
                    </a:lnTo>
                    <a:lnTo>
                      <a:pt x="980" y="734"/>
                    </a:lnTo>
                    <a:lnTo>
                      <a:pt x="978" y="725"/>
                    </a:lnTo>
                    <a:lnTo>
                      <a:pt x="980" y="723"/>
                    </a:lnTo>
                    <a:lnTo>
                      <a:pt x="982" y="723"/>
                    </a:lnTo>
                    <a:lnTo>
                      <a:pt x="982" y="719"/>
                    </a:lnTo>
                    <a:lnTo>
                      <a:pt x="986" y="719"/>
                    </a:lnTo>
                    <a:lnTo>
                      <a:pt x="987" y="719"/>
                    </a:lnTo>
                    <a:lnTo>
                      <a:pt x="987" y="719"/>
                    </a:lnTo>
                    <a:lnTo>
                      <a:pt x="991" y="723"/>
                    </a:lnTo>
                    <a:lnTo>
                      <a:pt x="991" y="728"/>
                    </a:lnTo>
                    <a:lnTo>
                      <a:pt x="993" y="728"/>
                    </a:lnTo>
                    <a:lnTo>
                      <a:pt x="996" y="726"/>
                    </a:lnTo>
                    <a:lnTo>
                      <a:pt x="996" y="725"/>
                    </a:lnTo>
                    <a:lnTo>
                      <a:pt x="996" y="723"/>
                    </a:lnTo>
                    <a:lnTo>
                      <a:pt x="996" y="721"/>
                    </a:lnTo>
                    <a:lnTo>
                      <a:pt x="995" y="721"/>
                    </a:lnTo>
                    <a:lnTo>
                      <a:pt x="991" y="716"/>
                    </a:lnTo>
                    <a:lnTo>
                      <a:pt x="991" y="714"/>
                    </a:lnTo>
                    <a:lnTo>
                      <a:pt x="995" y="712"/>
                    </a:lnTo>
                    <a:lnTo>
                      <a:pt x="995" y="712"/>
                    </a:lnTo>
                    <a:lnTo>
                      <a:pt x="996" y="710"/>
                    </a:lnTo>
                    <a:lnTo>
                      <a:pt x="1000" y="705"/>
                    </a:lnTo>
                    <a:lnTo>
                      <a:pt x="1002" y="703"/>
                    </a:lnTo>
                    <a:lnTo>
                      <a:pt x="1007" y="703"/>
                    </a:lnTo>
                    <a:lnTo>
                      <a:pt x="1009" y="703"/>
                    </a:lnTo>
                    <a:lnTo>
                      <a:pt x="1009" y="701"/>
                    </a:lnTo>
                    <a:lnTo>
                      <a:pt x="1003" y="703"/>
                    </a:lnTo>
                    <a:lnTo>
                      <a:pt x="1002" y="703"/>
                    </a:lnTo>
                    <a:lnTo>
                      <a:pt x="1000" y="701"/>
                    </a:lnTo>
                    <a:lnTo>
                      <a:pt x="998" y="696"/>
                    </a:lnTo>
                    <a:lnTo>
                      <a:pt x="996" y="696"/>
                    </a:lnTo>
                    <a:lnTo>
                      <a:pt x="995" y="691"/>
                    </a:lnTo>
                    <a:lnTo>
                      <a:pt x="995" y="689"/>
                    </a:lnTo>
                    <a:lnTo>
                      <a:pt x="996" y="687"/>
                    </a:lnTo>
                    <a:lnTo>
                      <a:pt x="995" y="687"/>
                    </a:lnTo>
                    <a:lnTo>
                      <a:pt x="993" y="660"/>
                    </a:lnTo>
                    <a:lnTo>
                      <a:pt x="984" y="643"/>
                    </a:lnTo>
                    <a:lnTo>
                      <a:pt x="980" y="641"/>
                    </a:lnTo>
                    <a:lnTo>
                      <a:pt x="1018" y="614"/>
                    </a:lnTo>
                    <a:lnTo>
                      <a:pt x="1012" y="618"/>
                    </a:lnTo>
                    <a:lnTo>
                      <a:pt x="1027" y="594"/>
                    </a:lnTo>
                    <a:lnTo>
                      <a:pt x="1030" y="596"/>
                    </a:lnTo>
                    <a:lnTo>
                      <a:pt x="1032" y="598"/>
                    </a:lnTo>
                    <a:lnTo>
                      <a:pt x="1036" y="596"/>
                    </a:lnTo>
                    <a:lnTo>
                      <a:pt x="1036" y="593"/>
                    </a:lnTo>
                    <a:lnTo>
                      <a:pt x="1034" y="593"/>
                    </a:lnTo>
                    <a:lnTo>
                      <a:pt x="1034" y="585"/>
                    </a:lnTo>
                    <a:lnTo>
                      <a:pt x="1032" y="584"/>
                    </a:lnTo>
                    <a:lnTo>
                      <a:pt x="1028" y="593"/>
                    </a:lnTo>
                    <a:lnTo>
                      <a:pt x="1027" y="593"/>
                    </a:lnTo>
                    <a:lnTo>
                      <a:pt x="1025" y="573"/>
                    </a:lnTo>
                    <a:lnTo>
                      <a:pt x="1025" y="571"/>
                    </a:lnTo>
                    <a:lnTo>
                      <a:pt x="1014" y="534"/>
                    </a:lnTo>
                    <a:lnTo>
                      <a:pt x="1012" y="534"/>
                    </a:lnTo>
                    <a:lnTo>
                      <a:pt x="995" y="519"/>
                    </a:lnTo>
                    <a:lnTo>
                      <a:pt x="995" y="518"/>
                    </a:lnTo>
                    <a:lnTo>
                      <a:pt x="996" y="516"/>
                    </a:lnTo>
                    <a:lnTo>
                      <a:pt x="995" y="510"/>
                    </a:lnTo>
                    <a:lnTo>
                      <a:pt x="995" y="509"/>
                    </a:lnTo>
                    <a:lnTo>
                      <a:pt x="996" y="509"/>
                    </a:lnTo>
                    <a:lnTo>
                      <a:pt x="1000" y="505"/>
                    </a:lnTo>
                    <a:lnTo>
                      <a:pt x="1005" y="505"/>
                    </a:lnTo>
                    <a:lnTo>
                      <a:pt x="1007" y="503"/>
                    </a:lnTo>
                    <a:lnTo>
                      <a:pt x="1012" y="503"/>
                    </a:lnTo>
                    <a:lnTo>
                      <a:pt x="1012" y="500"/>
                    </a:lnTo>
                    <a:lnTo>
                      <a:pt x="1011" y="498"/>
                    </a:lnTo>
                    <a:lnTo>
                      <a:pt x="1011" y="494"/>
                    </a:lnTo>
                    <a:lnTo>
                      <a:pt x="1011" y="491"/>
                    </a:lnTo>
                    <a:lnTo>
                      <a:pt x="1016" y="493"/>
                    </a:lnTo>
                    <a:lnTo>
                      <a:pt x="1016" y="494"/>
                    </a:lnTo>
                    <a:lnTo>
                      <a:pt x="1023" y="493"/>
                    </a:lnTo>
                    <a:lnTo>
                      <a:pt x="1018" y="491"/>
                    </a:lnTo>
                    <a:lnTo>
                      <a:pt x="1016" y="489"/>
                    </a:lnTo>
                    <a:lnTo>
                      <a:pt x="1018" y="484"/>
                    </a:lnTo>
                    <a:lnTo>
                      <a:pt x="1018" y="484"/>
                    </a:lnTo>
                    <a:lnTo>
                      <a:pt x="1020" y="480"/>
                    </a:lnTo>
                    <a:lnTo>
                      <a:pt x="1018" y="482"/>
                    </a:lnTo>
                    <a:lnTo>
                      <a:pt x="1012" y="480"/>
                    </a:lnTo>
                    <a:lnTo>
                      <a:pt x="1012" y="478"/>
                    </a:lnTo>
                    <a:lnTo>
                      <a:pt x="1012" y="478"/>
                    </a:lnTo>
                    <a:lnTo>
                      <a:pt x="1014" y="476"/>
                    </a:lnTo>
                    <a:lnTo>
                      <a:pt x="1016" y="475"/>
                    </a:lnTo>
                    <a:lnTo>
                      <a:pt x="1014" y="473"/>
                    </a:lnTo>
                    <a:lnTo>
                      <a:pt x="1012" y="471"/>
                    </a:lnTo>
                    <a:lnTo>
                      <a:pt x="1011" y="466"/>
                    </a:lnTo>
                    <a:lnTo>
                      <a:pt x="1012" y="460"/>
                    </a:lnTo>
                    <a:lnTo>
                      <a:pt x="1011" y="460"/>
                    </a:lnTo>
                    <a:lnTo>
                      <a:pt x="1011" y="459"/>
                    </a:lnTo>
                    <a:lnTo>
                      <a:pt x="1016" y="457"/>
                    </a:lnTo>
                    <a:lnTo>
                      <a:pt x="1016" y="457"/>
                    </a:lnTo>
                    <a:lnTo>
                      <a:pt x="1012" y="457"/>
                    </a:lnTo>
                    <a:lnTo>
                      <a:pt x="1011" y="455"/>
                    </a:lnTo>
                    <a:lnTo>
                      <a:pt x="1009" y="457"/>
                    </a:lnTo>
                    <a:lnTo>
                      <a:pt x="1007" y="455"/>
                    </a:lnTo>
                    <a:lnTo>
                      <a:pt x="1005" y="453"/>
                    </a:lnTo>
                    <a:lnTo>
                      <a:pt x="1005" y="450"/>
                    </a:lnTo>
                    <a:lnTo>
                      <a:pt x="1007" y="444"/>
                    </a:lnTo>
                    <a:lnTo>
                      <a:pt x="1009" y="439"/>
                    </a:lnTo>
                    <a:lnTo>
                      <a:pt x="1011" y="437"/>
                    </a:lnTo>
                    <a:lnTo>
                      <a:pt x="1011" y="434"/>
                    </a:lnTo>
                    <a:lnTo>
                      <a:pt x="1012" y="434"/>
                    </a:lnTo>
                    <a:lnTo>
                      <a:pt x="1012" y="432"/>
                    </a:lnTo>
                    <a:lnTo>
                      <a:pt x="1014" y="428"/>
                    </a:lnTo>
                    <a:lnTo>
                      <a:pt x="1016" y="428"/>
                    </a:lnTo>
                    <a:lnTo>
                      <a:pt x="1016" y="423"/>
                    </a:lnTo>
                    <a:lnTo>
                      <a:pt x="1014" y="425"/>
                    </a:lnTo>
                    <a:lnTo>
                      <a:pt x="1012" y="426"/>
                    </a:lnTo>
                    <a:lnTo>
                      <a:pt x="1011" y="425"/>
                    </a:lnTo>
                    <a:lnTo>
                      <a:pt x="1009" y="423"/>
                    </a:lnTo>
                    <a:lnTo>
                      <a:pt x="1005" y="421"/>
                    </a:lnTo>
                    <a:lnTo>
                      <a:pt x="1005" y="418"/>
                    </a:lnTo>
                    <a:lnTo>
                      <a:pt x="1003" y="414"/>
                    </a:lnTo>
                    <a:lnTo>
                      <a:pt x="1003" y="407"/>
                    </a:lnTo>
                    <a:lnTo>
                      <a:pt x="1003" y="405"/>
                    </a:lnTo>
                    <a:lnTo>
                      <a:pt x="1007" y="403"/>
                    </a:lnTo>
                    <a:lnTo>
                      <a:pt x="1012" y="394"/>
                    </a:lnTo>
                    <a:lnTo>
                      <a:pt x="1014" y="394"/>
                    </a:lnTo>
                    <a:lnTo>
                      <a:pt x="1014" y="396"/>
                    </a:lnTo>
                    <a:lnTo>
                      <a:pt x="1025" y="396"/>
                    </a:lnTo>
                    <a:lnTo>
                      <a:pt x="1034" y="398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9" y="401"/>
                    </a:lnTo>
                    <a:lnTo>
                      <a:pt x="1043" y="401"/>
                    </a:lnTo>
                    <a:lnTo>
                      <a:pt x="1046" y="403"/>
                    </a:lnTo>
                    <a:lnTo>
                      <a:pt x="1045" y="405"/>
                    </a:lnTo>
                    <a:lnTo>
                      <a:pt x="1045" y="407"/>
                    </a:lnTo>
                    <a:lnTo>
                      <a:pt x="1048" y="405"/>
                    </a:lnTo>
                    <a:lnTo>
                      <a:pt x="1053" y="403"/>
                    </a:lnTo>
                    <a:lnTo>
                      <a:pt x="1053" y="405"/>
                    </a:lnTo>
                    <a:lnTo>
                      <a:pt x="1053" y="409"/>
                    </a:lnTo>
                    <a:lnTo>
                      <a:pt x="1059" y="407"/>
                    </a:lnTo>
                    <a:lnTo>
                      <a:pt x="1059" y="407"/>
                    </a:lnTo>
                    <a:lnTo>
                      <a:pt x="1061" y="405"/>
                    </a:lnTo>
                    <a:lnTo>
                      <a:pt x="1070" y="401"/>
                    </a:lnTo>
                    <a:lnTo>
                      <a:pt x="1073" y="398"/>
                    </a:lnTo>
                    <a:lnTo>
                      <a:pt x="1084" y="403"/>
                    </a:lnTo>
                    <a:lnTo>
                      <a:pt x="1086" y="407"/>
                    </a:lnTo>
                    <a:lnTo>
                      <a:pt x="1089" y="409"/>
                    </a:lnTo>
                    <a:lnTo>
                      <a:pt x="1093" y="409"/>
                    </a:lnTo>
                    <a:lnTo>
                      <a:pt x="1093" y="410"/>
                    </a:lnTo>
                    <a:lnTo>
                      <a:pt x="1095" y="412"/>
                    </a:lnTo>
                    <a:lnTo>
                      <a:pt x="1091" y="419"/>
                    </a:lnTo>
                    <a:lnTo>
                      <a:pt x="1091" y="419"/>
                    </a:lnTo>
                    <a:lnTo>
                      <a:pt x="1093" y="419"/>
                    </a:lnTo>
                    <a:lnTo>
                      <a:pt x="1095" y="419"/>
                    </a:lnTo>
                    <a:lnTo>
                      <a:pt x="1095" y="416"/>
                    </a:lnTo>
                    <a:lnTo>
                      <a:pt x="1096" y="416"/>
                    </a:lnTo>
                    <a:lnTo>
                      <a:pt x="1098" y="416"/>
                    </a:lnTo>
                    <a:lnTo>
                      <a:pt x="1098" y="421"/>
                    </a:lnTo>
                    <a:lnTo>
                      <a:pt x="1102" y="423"/>
                    </a:lnTo>
                    <a:lnTo>
                      <a:pt x="1102" y="425"/>
                    </a:lnTo>
                    <a:lnTo>
                      <a:pt x="1100" y="426"/>
                    </a:lnTo>
                    <a:lnTo>
                      <a:pt x="1100" y="430"/>
                    </a:lnTo>
                    <a:lnTo>
                      <a:pt x="1102" y="428"/>
                    </a:lnTo>
                    <a:lnTo>
                      <a:pt x="1103" y="426"/>
                    </a:lnTo>
                    <a:lnTo>
                      <a:pt x="1105" y="425"/>
                    </a:lnTo>
                    <a:lnTo>
                      <a:pt x="1109" y="426"/>
                    </a:lnTo>
                    <a:lnTo>
                      <a:pt x="1111" y="428"/>
                    </a:lnTo>
                    <a:lnTo>
                      <a:pt x="1109" y="430"/>
                    </a:lnTo>
                    <a:lnTo>
                      <a:pt x="1107" y="430"/>
                    </a:lnTo>
                    <a:lnTo>
                      <a:pt x="1105" y="432"/>
                    </a:lnTo>
                    <a:lnTo>
                      <a:pt x="1105" y="435"/>
                    </a:lnTo>
                    <a:lnTo>
                      <a:pt x="1107" y="439"/>
                    </a:lnTo>
                    <a:lnTo>
                      <a:pt x="1111" y="439"/>
                    </a:lnTo>
                    <a:lnTo>
                      <a:pt x="1109" y="441"/>
                    </a:lnTo>
                    <a:lnTo>
                      <a:pt x="1109" y="443"/>
                    </a:lnTo>
                    <a:lnTo>
                      <a:pt x="1114" y="441"/>
                    </a:lnTo>
                    <a:lnTo>
                      <a:pt x="1118" y="443"/>
                    </a:lnTo>
                    <a:lnTo>
                      <a:pt x="1120" y="444"/>
                    </a:lnTo>
                    <a:lnTo>
                      <a:pt x="1120" y="448"/>
                    </a:lnTo>
                    <a:lnTo>
                      <a:pt x="1121" y="446"/>
                    </a:lnTo>
                    <a:lnTo>
                      <a:pt x="1127" y="446"/>
                    </a:lnTo>
                    <a:lnTo>
                      <a:pt x="1130" y="444"/>
                    </a:lnTo>
                    <a:lnTo>
                      <a:pt x="1132" y="446"/>
                    </a:lnTo>
                    <a:lnTo>
                      <a:pt x="1132" y="450"/>
                    </a:lnTo>
                    <a:lnTo>
                      <a:pt x="1132" y="451"/>
                    </a:lnTo>
                    <a:lnTo>
                      <a:pt x="1134" y="451"/>
                    </a:lnTo>
                    <a:lnTo>
                      <a:pt x="1139" y="448"/>
                    </a:lnTo>
                    <a:lnTo>
                      <a:pt x="1139" y="446"/>
                    </a:lnTo>
                    <a:lnTo>
                      <a:pt x="1141" y="446"/>
                    </a:lnTo>
                    <a:lnTo>
                      <a:pt x="1145" y="450"/>
                    </a:lnTo>
                    <a:lnTo>
                      <a:pt x="1145" y="451"/>
                    </a:lnTo>
                    <a:lnTo>
                      <a:pt x="1145" y="453"/>
                    </a:lnTo>
                    <a:lnTo>
                      <a:pt x="1141" y="457"/>
                    </a:lnTo>
                    <a:lnTo>
                      <a:pt x="1139" y="462"/>
                    </a:lnTo>
                    <a:lnTo>
                      <a:pt x="1141" y="466"/>
                    </a:lnTo>
                    <a:lnTo>
                      <a:pt x="1141" y="468"/>
                    </a:lnTo>
                    <a:lnTo>
                      <a:pt x="1141" y="468"/>
                    </a:lnTo>
                    <a:lnTo>
                      <a:pt x="1143" y="471"/>
                    </a:lnTo>
                    <a:lnTo>
                      <a:pt x="1145" y="476"/>
                    </a:lnTo>
                    <a:lnTo>
                      <a:pt x="1141" y="476"/>
                    </a:lnTo>
                    <a:lnTo>
                      <a:pt x="1141" y="478"/>
                    </a:lnTo>
                    <a:lnTo>
                      <a:pt x="1139" y="480"/>
                    </a:lnTo>
                    <a:lnTo>
                      <a:pt x="1123" y="478"/>
                    </a:lnTo>
                    <a:lnTo>
                      <a:pt x="1120" y="476"/>
                    </a:lnTo>
                    <a:lnTo>
                      <a:pt x="1118" y="476"/>
                    </a:lnTo>
                    <a:lnTo>
                      <a:pt x="1116" y="478"/>
                    </a:lnTo>
                    <a:lnTo>
                      <a:pt x="1121" y="478"/>
                    </a:lnTo>
                    <a:lnTo>
                      <a:pt x="1127" y="482"/>
                    </a:lnTo>
                    <a:lnTo>
                      <a:pt x="1137" y="482"/>
                    </a:lnTo>
                    <a:lnTo>
                      <a:pt x="1141" y="484"/>
                    </a:lnTo>
                    <a:lnTo>
                      <a:pt x="1145" y="485"/>
                    </a:lnTo>
                    <a:lnTo>
                      <a:pt x="1145" y="489"/>
                    </a:lnTo>
                    <a:lnTo>
                      <a:pt x="1145" y="489"/>
                    </a:lnTo>
                    <a:lnTo>
                      <a:pt x="1145" y="491"/>
                    </a:lnTo>
                    <a:lnTo>
                      <a:pt x="1141" y="500"/>
                    </a:lnTo>
                    <a:lnTo>
                      <a:pt x="1141" y="501"/>
                    </a:lnTo>
                    <a:lnTo>
                      <a:pt x="1146" y="500"/>
                    </a:lnTo>
                    <a:lnTo>
                      <a:pt x="1148" y="501"/>
                    </a:lnTo>
                    <a:lnTo>
                      <a:pt x="1148" y="503"/>
                    </a:lnTo>
                    <a:lnTo>
                      <a:pt x="1145" y="505"/>
                    </a:lnTo>
                    <a:lnTo>
                      <a:pt x="1145" y="507"/>
                    </a:lnTo>
                    <a:lnTo>
                      <a:pt x="1146" y="507"/>
                    </a:lnTo>
                    <a:lnTo>
                      <a:pt x="1148" y="509"/>
                    </a:lnTo>
                    <a:lnTo>
                      <a:pt x="1148" y="510"/>
                    </a:lnTo>
                    <a:lnTo>
                      <a:pt x="1148" y="512"/>
                    </a:lnTo>
                    <a:lnTo>
                      <a:pt x="1146" y="512"/>
                    </a:lnTo>
                    <a:lnTo>
                      <a:pt x="1146" y="510"/>
                    </a:lnTo>
                    <a:lnTo>
                      <a:pt x="1141" y="516"/>
                    </a:lnTo>
                    <a:lnTo>
                      <a:pt x="1139" y="512"/>
                    </a:lnTo>
                    <a:lnTo>
                      <a:pt x="1137" y="510"/>
                    </a:lnTo>
                    <a:lnTo>
                      <a:pt x="1136" y="512"/>
                    </a:lnTo>
                    <a:lnTo>
                      <a:pt x="1137" y="516"/>
                    </a:lnTo>
                    <a:lnTo>
                      <a:pt x="1137" y="518"/>
                    </a:lnTo>
                    <a:lnTo>
                      <a:pt x="1130" y="518"/>
                    </a:lnTo>
                    <a:lnTo>
                      <a:pt x="1132" y="519"/>
                    </a:lnTo>
                    <a:lnTo>
                      <a:pt x="1137" y="519"/>
                    </a:lnTo>
                    <a:lnTo>
                      <a:pt x="1139" y="521"/>
                    </a:lnTo>
                    <a:lnTo>
                      <a:pt x="1146" y="516"/>
                    </a:lnTo>
                    <a:lnTo>
                      <a:pt x="1157" y="514"/>
                    </a:lnTo>
                    <a:lnTo>
                      <a:pt x="1161" y="516"/>
                    </a:lnTo>
                    <a:lnTo>
                      <a:pt x="1162" y="523"/>
                    </a:lnTo>
                    <a:lnTo>
                      <a:pt x="1162" y="523"/>
                    </a:lnTo>
                    <a:lnTo>
                      <a:pt x="1164" y="528"/>
                    </a:lnTo>
                    <a:lnTo>
                      <a:pt x="1162" y="537"/>
                    </a:lnTo>
                    <a:lnTo>
                      <a:pt x="1146" y="546"/>
                    </a:lnTo>
                    <a:lnTo>
                      <a:pt x="1162" y="539"/>
                    </a:lnTo>
                    <a:lnTo>
                      <a:pt x="1166" y="526"/>
                    </a:lnTo>
                    <a:lnTo>
                      <a:pt x="1168" y="523"/>
                    </a:lnTo>
                    <a:lnTo>
                      <a:pt x="1168" y="530"/>
                    </a:lnTo>
                    <a:lnTo>
                      <a:pt x="1168" y="532"/>
                    </a:lnTo>
                    <a:lnTo>
                      <a:pt x="1171" y="528"/>
                    </a:lnTo>
                    <a:lnTo>
                      <a:pt x="1171" y="530"/>
                    </a:lnTo>
                    <a:lnTo>
                      <a:pt x="1171" y="534"/>
                    </a:lnTo>
                    <a:lnTo>
                      <a:pt x="1171" y="537"/>
                    </a:lnTo>
                    <a:lnTo>
                      <a:pt x="1171" y="539"/>
                    </a:lnTo>
                    <a:lnTo>
                      <a:pt x="1173" y="534"/>
                    </a:lnTo>
                    <a:lnTo>
                      <a:pt x="1182" y="528"/>
                    </a:lnTo>
                    <a:lnTo>
                      <a:pt x="1189" y="526"/>
                    </a:lnTo>
                    <a:lnTo>
                      <a:pt x="1193" y="516"/>
                    </a:lnTo>
                    <a:lnTo>
                      <a:pt x="1195" y="519"/>
                    </a:lnTo>
                    <a:lnTo>
                      <a:pt x="1198" y="519"/>
                    </a:lnTo>
                    <a:lnTo>
                      <a:pt x="1200" y="523"/>
                    </a:lnTo>
                    <a:lnTo>
                      <a:pt x="1198" y="528"/>
                    </a:lnTo>
                    <a:lnTo>
                      <a:pt x="1202" y="521"/>
                    </a:lnTo>
                    <a:lnTo>
                      <a:pt x="1196" y="514"/>
                    </a:lnTo>
                    <a:lnTo>
                      <a:pt x="1200" y="516"/>
                    </a:lnTo>
                    <a:lnTo>
                      <a:pt x="1202" y="516"/>
                    </a:lnTo>
                    <a:lnTo>
                      <a:pt x="1203" y="514"/>
                    </a:lnTo>
                    <a:lnTo>
                      <a:pt x="1202" y="512"/>
                    </a:lnTo>
                    <a:lnTo>
                      <a:pt x="1202" y="510"/>
                    </a:lnTo>
                    <a:lnTo>
                      <a:pt x="1205" y="510"/>
                    </a:lnTo>
                    <a:lnTo>
                      <a:pt x="1205" y="507"/>
                    </a:lnTo>
                    <a:lnTo>
                      <a:pt x="1203" y="501"/>
                    </a:lnTo>
                    <a:lnTo>
                      <a:pt x="1205" y="503"/>
                    </a:lnTo>
                    <a:lnTo>
                      <a:pt x="1207" y="501"/>
                    </a:lnTo>
                    <a:lnTo>
                      <a:pt x="1209" y="500"/>
                    </a:lnTo>
                    <a:lnTo>
                      <a:pt x="1209" y="498"/>
                    </a:lnTo>
                    <a:lnTo>
                      <a:pt x="1212" y="496"/>
                    </a:lnTo>
                    <a:lnTo>
                      <a:pt x="1207" y="487"/>
                    </a:lnTo>
                    <a:lnTo>
                      <a:pt x="1212" y="478"/>
                    </a:lnTo>
                    <a:lnTo>
                      <a:pt x="1214" y="476"/>
                    </a:lnTo>
                    <a:lnTo>
                      <a:pt x="1216" y="473"/>
                    </a:lnTo>
                    <a:lnTo>
                      <a:pt x="1216" y="473"/>
                    </a:lnTo>
                    <a:lnTo>
                      <a:pt x="1218" y="469"/>
                    </a:lnTo>
                    <a:lnTo>
                      <a:pt x="1221" y="469"/>
                    </a:lnTo>
                    <a:lnTo>
                      <a:pt x="1223" y="469"/>
                    </a:lnTo>
                    <a:lnTo>
                      <a:pt x="1225" y="471"/>
                    </a:lnTo>
                    <a:lnTo>
                      <a:pt x="1223" y="473"/>
                    </a:lnTo>
                    <a:lnTo>
                      <a:pt x="1225" y="475"/>
                    </a:lnTo>
                    <a:lnTo>
                      <a:pt x="1225" y="476"/>
                    </a:lnTo>
                    <a:lnTo>
                      <a:pt x="1225" y="478"/>
                    </a:lnTo>
                    <a:lnTo>
                      <a:pt x="1225" y="482"/>
                    </a:lnTo>
                    <a:lnTo>
                      <a:pt x="1225" y="484"/>
                    </a:lnTo>
                    <a:lnTo>
                      <a:pt x="1227" y="482"/>
                    </a:lnTo>
                    <a:lnTo>
                      <a:pt x="1228" y="484"/>
                    </a:lnTo>
                    <a:lnTo>
                      <a:pt x="1228" y="491"/>
                    </a:lnTo>
                    <a:lnTo>
                      <a:pt x="1232" y="491"/>
                    </a:lnTo>
                    <a:lnTo>
                      <a:pt x="1230" y="491"/>
                    </a:lnTo>
                    <a:lnTo>
                      <a:pt x="1230" y="494"/>
                    </a:lnTo>
                    <a:lnTo>
                      <a:pt x="1234" y="493"/>
                    </a:lnTo>
                    <a:lnTo>
                      <a:pt x="1236" y="494"/>
                    </a:lnTo>
                    <a:lnTo>
                      <a:pt x="1232" y="500"/>
                    </a:lnTo>
                    <a:lnTo>
                      <a:pt x="1236" y="500"/>
                    </a:lnTo>
                    <a:lnTo>
                      <a:pt x="1236" y="501"/>
                    </a:lnTo>
                    <a:lnTo>
                      <a:pt x="1237" y="500"/>
                    </a:lnTo>
                    <a:lnTo>
                      <a:pt x="1239" y="500"/>
                    </a:lnTo>
                    <a:lnTo>
                      <a:pt x="1239" y="503"/>
                    </a:lnTo>
                    <a:lnTo>
                      <a:pt x="1241" y="503"/>
                    </a:lnTo>
                    <a:lnTo>
                      <a:pt x="1243" y="503"/>
                    </a:lnTo>
                    <a:lnTo>
                      <a:pt x="1241" y="507"/>
                    </a:lnTo>
                    <a:lnTo>
                      <a:pt x="1237" y="509"/>
                    </a:lnTo>
                    <a:lnTo>
                      <a:pt x="1232" y="509"/>
                    </a:lnTo>
                    <a:lnTo>
                      <a:pt x="1228" y="510"/>
                    </a:lnTo>
                    <a:lnTo>
                      <a:pt x="1228" y="512"/>
                    </a:lnTo>
                    <a:lnTo>
                      <a:pt x="1230" y="510"/>
                    </a:lnTo>
                    <a:lnTo>
                      <a:pt x="1232" y="510"/>
                    </a:lnTo>
                    <a:lnTo>
                      <a:pt x="1234" y="510"/>
                    </a:lnTo>
                    <a:lnTo>
                      <a:pt x="1239" y="510"/>
                    </a:lnTo>
                    <a:lnTo>
                      <a:pt x="1243" y="509"/>
                    </a:lnTo>
                    <a:lnTo>
                      <a:pt x="1245" y="509"/>
                    </a:lnTo>
                    <a:lnTo>
                      <a:pt x="1243" y="512"/>
                    </a:lnTo>
                    <a:lnTo>
                      <a:pt x="1245" y="512"/>
                    </a:lnTo>
                    <a:lnTo>
                      <a:pt x="1245" y="516"/>
                    </a:lnTo>
                    <a:lnTo>
                      <a:pt x="1245" y="518"/>
                    </a:lnTo>
                    <a:lnTo>
                      <a:pt x="1245" y="518"/>
                    </a:lnTo>
                    <a:lnTo>
                      <a:pt x="1248" y="518"/>
                    </a:lnTo>
                    <a:lnTo>
                      <a:pt x="1248" y="519"/>
                    </a:lnTo>
                    <a:lnTo>
                      <a:pt x="1248" y="521"/>
                    </a:lnTo>
                    <a:lnTo>
                      <a:pt x="1250" y="521"/>
                    </a:lnTo>
                    <a:lnTo>
                      <a:pt x="1250" y="523"/>
                    </a:lnTo>
                    <a:lnTo>
                      <a:pt x="1243" y="525"/>
                    </a:lnTo>
                    <a:lnTo>
                      <a:pt x="1241" y="525"/>
                    </a:lnTo>
                    <a:lnTo>
                      <a:pt x="1239" y="525"/>
                    </a:lnTo>
                    <a:lnTo>
                      <a:pt x="1239" y="526"/>
                    </a:lnTo>
                    <a:lnTo>
                      <a:pt x="1241" y="526"/>
                    </a:lnTo>
                    <a:lnTo>
                      <a:pt x="1253" y="526"/>
                    </a:lnTo>
                    <a:lnTo>
                      <a:pt x="1255" y="530"/>
                    </a:lnTo>
                    <a:lnTo>
                      <a:pt x="1253" y="532"/>
                    </a:lnTo>
                    <a:lnTo>
                      <a:pt x="1252" y="534"/>
                    </a:lnTo>
                    <a:lnTo>
                      <a:pt x="1253" y="534"/>
                    </a:lnTo>
                    <a:lnTo>
                      <a:pt x="1252" y="535"/>
                    </a:lnTo>
                    <a:lnTo>
                      <a:pt x="1248" y="537"/>
                    </a:lnTo>
                    <a:lnTo>
                      <a:pt x="1245" y="541"/>
                    </a:lnTo>
                    <a:lnTo>
                      <a:pt x="1246" y="541"/>
                    </a:lnTo>
                    <a:lnTo>
                      <a:pt x="1250" y="537"/>
                    </a:lnTo>
                    <a:lnTo>
                      <a:pt x="1253" y="537"/>
                    </a:lnTo>
                    <a:lnTo>
                      <a:pt x="1255" y="537"/>
                    </a:lnTo>
                    <a:lnTo>
                      <a:pt x="1259" y="541"/>
                    </a:lnTo>
                    <a:lnTo>
                      <a:pt x="1257" y="541"/>
                    </a:lnTo>
                    <a:lnTo>
                      <a:pt x="1255" y="543"/>
                    </a:lnTo>
                    <a:lnTo>
                      <a:pt x="1255" y="544"/>
                    </a:lnTo>
                    <a:lnTo>
                      <a:pt x="1257" y="543"/>
                    </a:lnTo>
                    <a:lnTo>
                      <a:pt x="1261" y="544"/>
                    </a:lnTo>
                    <a:lnTo>
                      <a:pt x="1261" y="546"/>
                    </a:lnTo>
                    <a:lnTo>
                      <a:pt x="1262" y="548"/>
                    </a:lnTo>
                    <a:lnTo>
                      <a:pt x="1266" y="550"/>
                    </a:lnTo>
                    <a:lnTo>
                      <a:pt x="1266" y="553"/>
                    </a:lnTo>
                    <a:lnTo>
                      <a:pt x="1261" y="557"/>
                    </a:lnTo>
                    <a:lnTo>
                      <a:pt x="1257" y="557"/>
                    </a:lnTo>
                    <a:lnTo>
                      <a:pt x="1257" y="559"/>
                    </a:lnTo>
                    <a:lnTo>
                      <a:pt x="1264" y="559"/>
                    </a:lnTo>
                    <a:lnTo>
                      <a:pt x="1268" y="562"/>
                    </a:lnTo>
                    <a:lnTo>
                      <a:pt x="1266" y="564"/>
                    </a:lnTo>
                    <a:lnTo>
                      <a:pt x="1273" y="566"/>
                    </a:lnTo>
                    <a:lnTo>
                      <a:pt x="1273" y="571"/>
                    </a:lnTo>
                    <a:lnTo>
                      <a:pt x="1268" y="576"/>
                    </a:lnTo>
                    <a:lnTo>
                      <a:pt x="1268" y="580"/>
                    </a:lnTo>
                    <a:lnTo>
                      <a:pt x="1266" y="580"/>
                    </a:lnTo>
                    <a:lnTo>
                      <a:pt x="1259" y="576"/>
                    </a:lnTo>
                    <a:lnTo>
                      <a:pt x="1257" y="578"/>
                    </a:lnTo>
                    <a:lnTo>
                      <a:pt x="1261" y="580"/>
                    </a:lnTo>
                    <a:lnTo>
                      <a:pt x="1261" y="580"/>
                    </a:lnTo>
                    <a:lnTo>
                      <a:pt x="1250" y="582"/>
                    </a:lnTo>
                    <a:lnTo>
                      <a:pt x="1268" y="584"/>
                    </a:lnTo>
                    <a:lnTo>
                      <a:pt x="1268" y="585"/>
                    </a:lnTo>
                    <a:lnTo>
                      <a:pt x="1266" y="585"/>
                    </a:lnTo>
                    <a:lnTo>
                      <a:pt x="1264" y="587"/>
                    </a:lnTo>
                    <a:lnTo>
                      <a:pt x="1264" y="587"/>
                    </a:lnTo>
                    <a:lnTo>
                      <a:pt x="1268" y="591"/>
                    </a:lnTo>
                    <a:lnTo>
                      <a:pt x="1270" y="593"/>
                    </a:lnTo>
                    <a:lnTo>
                      <a:pt x="1266" y="593"/>
                    </a:lnTo>
                    <a:lnTo>
                      <a:pt x="1264" y="594"/>
                    </a:lnTo>
                    <a:lnTo>
                      <a:pt x="1275" y="594"/>
                    </a:lnTo>
                    <a:lnTo>
                      <a:pt x="1275" y="600"/>
                    </a:lnTo>
                    <a:lnTo>
                      <a:pt x="1277" y="601"/>
                    </a:lnTo>
                    <a:lnTo>
                      <a:pt x="1275" y="603"/>
                    </a:lnTo>
                    <a:lnTo>
                      <a:pt x="1284" y="603"/>
                    </a:lnTo>
                    <a:lnTo>
                      <a:pt x="1286" y="605"/>
                    </a:lnTo>
                    <a:lnTo>
                      <a:pt x="1286" y="609"/>
                    </a:lnTo>
                    <a:lnTo>
                      <a:pt x="1287" y="607"/>
                    </a:lnTo>
                    <a:lnTo>
                      <a:pt x="1291" y="607"/>
                    </a:lnTo>
                    <a:lnTo>
                      <a:pt x="1291" y="610"/>
                    </a:lnTo>
                    <a:lnTo>
                      <a:pt x="1289" y="612"/>
                    </a:lnTo>
                    <a:lnTo>
                      <a:pt x="1291" y="614"/>
                    </a:lnTo>
                    <a:lnTo>
                      <a:pt x="1293" y="616"/>
                    </a:lnTo>
                    <a:lnTo>
                      <a:pt x="1289" y="619"/>
                    </a:lnTo>
                    <a:lnTo>
                      <a:pt x="1289" y="621"/>
                    </a:lnTo>
                    <a:lnTo>
                      <a:pt x="1293" y="619"/>
                    </a:lnTo>
                    <a:lnTo>
                      <a:pt x="1296" y="621"/>
                    </a:lnTo>
                    <a:lnTo>
                      <a:pt x="1298" y="621"/>
                    </a:lnTo>
                    <a:lnTo>
                      <a:pt x="1302" y="619"/>
                    </a:lnTo>
                    <a:lnTo>
                      <a:pt x="1302" y="621"/>
                    </a:lnTo>
                    <a:lnTo>
                      <a:pt x="1303" y="623"/>
                    </a:lnTo>
                    <a:lnTo>
                      <a:pt x="1300" y="632"/>
                    </a:lnTo>
                    <a:lnTo>
                      <a:pt x="1307" y="625"/>
                    </a:lnTo>
                    <a:lnTo>
                      <a:pt x="1309" y="623"/>
                    </a:lnTo>
                    <a:lnTo>
                      <a:pt x="1309" y="626"/>
                    </a:lnTo>
                    <a:lnTo>
                      <a:pt x="1311" y="626"/>
                    </a:lnTo>
                    <a:lnTo>
                      <a:pt x="1312" y="625"/>
                    </a:lnTo>
                    <a:lnTo>
                      <a:pt x="1312" y="630"/>
                    </a:lnTo>
                    <a:lnTo>
                      <a:pt x="1316" y="632"/>
                    </a:lnTo>
                    <a:lnTo>
                      <a:pt x="1323" y="635"/>
                    </a:lnTo>
                    <a:lnTo>
                      <a:pt x="1325" y="634"/>
                    </a:lnTo>
                    <a:lnTo>
                      <a:pt x="1325" y="632"/>
                    </a:lnTo>
                    <a:lnTo>
                      <a:pt x="1327" y="630"/>
                    </a:lnTo>
                    <a:lnTo>
                      <a:pt x="1330" y="632"/>
                    </a:lnTo>
                    <a:lnTo>
                      <a:pt x="1328" y="635"/>
                    </a:lnTo>
                    <a:lnTo>
                      <a:pt x="1332" y="635"/>
                    </a:lnTo>
                    <a:lnTo>
                      <a:pt x="1334" y="637"/>
                    </a:lnTo>
                    <a:lnTo>
                      <a:pt x="1336" y="637"/>
                    </a:lnTo>
                    <a:lnTo>
                      <a:pt x="1337" y="641"/>
                    </a:lnTo>
                    <a:lnTo>
                      <a:pt x="1336" y="643"/>
                    </a:lnTo>
                    <a:lnTo>
                      <a:pt x="1336" y="644"/>
                    </a:lnTo>
                    <a:lnTo>
                      <a:pt x="1336" y="644"/>
                    </a:lnTo>
                    <a:lnTo>
                      <a:pt x="1334" y="644"/>
                    </a:lnTo>
                    <a:lnTo>
                      <a:pt x="1330" y="644"/>
                    </a:lnTo>
                    <a:lnTo>
                      <a:pt x="1328" y="644"/>
                    </a:lnTo>
                    <a:lnTo>
                      <a:pt x="1323" y="648"/>
                    </a:lnTo>
                    <a:lnTo>
                      <a:pt x="1323" y="648"/>
                    </a:lnTo>
                    <a:lnTo>
                      <a:pt x="1319" y="650"/>
                    </a:lnTo>
                    <a:lnTo>
                      <a:pt x="1305" y="653"/>
                    </a:lnTo>
                    <a:lnTo>
                      <a:pt x="1303" y="657"/>
                    </a:lnTo>
                    <a:lnTo>
                      <a:pt x="1307" y="655"/>
                    </a:lnTo>
                    <a:lnTo>
                      <a:pt x="1314" y="651"/>
                    </a:lnTo>
                    <a:lnTo>
                      <a:pt x="1316" y="653"/>
                    </a:lnTo>
                    <a:lnTo>
                      <a:pt x="1302" y="659"/>
                    </a:lnTo>
                    <a:lnTo>
                      <a:pt x="1298" y="659"/>
                    </a:lnTo>
                    <a:lnTo>
                      <a:pt x="1293" y="666"/>
                    </a:lnTo>
                    <a:lnTo>
                      <a:pt x="1289" y="664"/>
                    </a:lnTo>
                    <a:lnTo>
                      <a:pt x="1287" y="662"/>
                    </a:lnTo>
                    <a:lnTo>
                      <a:pt x="1282" y="660"/>
                    </a:lnTo>
                    <a:lnTo>
                      <a:pt x="1278" y="662"/>
                    </a:lnTo>
                    <a:lnTo>
                      <a:pt x="1278" y="664"/>
                    </a:lnTo>
                    <a:lnTo>
                      <a:pt x="1289" y="666"/>
                    </a:lnTo>
                    <a:lnTo>
                      <a:pt x="1291" y="669"/>
                    </a:lnTo>
                    <a:lnTo>
                      <a:pt x="1291" y="676"/>
                    </a:lnTo>
                    <a:lnTo>
                      <a:pt x="1298" y="671"/>
                    </a:lnTo>
                    <a:lnTo>
                      <a:pt x="1300" y="669"/>
                    </a:lnTo>
                    <a:lnTo>
                      <a:pt x="1307" y="664"/>
                    </a:lnTo>
                    <a:lnTo>
                      <a:pt x="1311" y="662"/>
                    </a:lnTo>
                    <a:lnTo>
                      <a:pt x="1314" y="657"/>
                    </a:lnTo>
                    <a:lnTo>
                      <a:pt x="1318" y="655"/>
                    </a:lnTo>
                    <a:lnTo>
                      <a:pt x="1327" y="653"/>
                    </a:lnTo>
                    <a:lnTo>
                      <a:pt x="1330" y="655"/>
                    </a:lnTo>
                    <a:lnTo>
                      <a:pt x="1332" y="653"/>
                    </a:lnTo>
                    <a:lnTo>
                      <a:pt x="1325" y="651"/>
                    </a:lnTo>
                    <a:lnTo>
                      <a:pt x="1321" y="653"/>
                    </a:lnTo>
                    <a:lnTo>
                      <a:pt x="1328" y="650"/>
                    </a:lnTo>
                    <a:lnTo>
                      <a:pt x="1339" y="650"/>
                    </a:lnTo>
                    <a:lnTo>
                      <a:pt x="1341" y="651"/>
                    </a:lnTo>
                    <a:lnTo>
                      <a:pt x="1339" y="655"/>
                    </a:lnTo>
                    <a:lnTo>
                      <a:pt x="1341" y="662"/>
                    </a:lnTo>
                    <a:lnTo>
                      <a:pt x="1339" y="664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43" y="664"/>
                    </a:lnTo>
                    <a:lnTo>
                      <a:pt x="1346" y="662"/>
                    </a:lnTo>
                    <a:lnTo>
                      <a:pt x="1350" y="662"/>
                    </a:lnTo>
                    <a:lnTo>
                      <a:pt x="1352" y="662"/>
                    </a:lnTo>
                    <a:lnTo>
                      <a:pt x="1352" y="664"/>
                    </a:lnTo>
                    <a:lnTo>
                      <a:pt x="1361" y="668"/>
                    </a:lnTo>
                    <a:lnTo>
                      <a:pt x="1361" y="669"/>
                    </a:lnTo>
                    <a:lnTo>
                      <a:pt x="1359" y="669"/>
                    </a:lnTo>
                    <a:lnTo>
                      <a:pt x="1361" y="673"/>
                    </a:lnTo>
                    <a:lnTo>
                      <a:pt x="1362" y="673"/>
                    </a:lnTo>
                    <a:lnTo>
                      <a:pt x="1362" y="675"/>
                    </a:lnTo>
                    <a:lnTo>
                      <a:pt x="1364" y="676"/>
                    </a:lnTo>
                    <a:lnTo>
                      <a:pt x="1364" y="678"/>
                    </a:lnTo>
                    <a:lnTo>
                      <a:pt x="1362" y="678"/>
                    </a:lnTo>
                    <a:lnTo>
                      <a:pt x="1362" y="680"/>
                    </a:lnTo>
                    <a:lnTo>
                      <a:pt x="1355" y="678"/>
                    </a:lnTo>
                    <a:lnTo>
                      <a:pt x="1357" y="682"/>
                    </a:lnTo>
                    <a:lnTo>
                      <a:pt x="1359" y="682"/>
                    </a:lnTo>
                    <a:lnTo>
                      <a:pt x="1361" y="682"/>
                    </a:lnTo>
                    <a:lnTo>
                      <a:pt x="1362" y="685"/>
                    </a:lnTo>
                    <a:lnTo>
                      <a:pt x="1361" y="687"/>
                    </a:lnTo>
                    <a:lnTo>
                      <a:pt x="1361" y="689"/>
                    </a:lnTo>
                    <a:lnTo>
                      <a:pt x="1364" y="693"/>
                    </a:lnTo>
                    <a:lnTo>
                      <a:pt x="1361" y="693"/>
                    </a:lnTo>
                    <a:lnTo>
                      <a:pt x="1361" y="694"/>
                    </a:lnTo>
                    <a:lnTo>
                      <a:pt x="1364" y="696"/>
                    </a:lnTo>
                    <a:lnTo>
                      <a:pt x="1366" y="700"/>
                    </a:lnTo>
                    <a:lnTo>
                      <a:pt x="1361" y="698"/>
                    </a:lnTo>
                    <a:lnTo>
                      <a:pt x="1361" y="70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1834"/>
              <p:cNvSpPr>
                <a:spLocks/>
              </p:cNvSpPr>
              <p:nvPr/>
            </p:nvSpPr>
            <p:spPr bwMode="auto">
              <a:xfrm>
                <a:off x="441" y="1031"/>
                <a:ext cx="1366" cy="944"/>
              </a:xfrm>
              <a:custGeom>
                <a:avLst/>
                <a:gdLst>
                  <a:gd name="T0" fmla="*/ 1195 w 1366"/>
                  <a:gd name="T1" fmla="*/ 755 h 944"/>
                  <a:gd name="T2" fmla="*/ 1227 w 1366"/>
                  <a:gd name="T3" fmla="*/ 789 h 944"/>
                  <a:gd name="T4" fmla="*/ 1264 w 1366"/>
                  <a:gd name="T5" fmla="*/ 857 h 944"/>
                  <a:gd name="T6" fmla="*/ 1218 w 1366"/>
                  <a:gd name="T7" fmla="*/ 903 h 944"/>
                  <a:gd name="T8" fmla="*/ 1225 w 1366"/>
                  <a:gd name="T9" fmla="*/ 859 h 944"/>
                  <a:gd name="T10" fmla="*/ 1123 w 1366"/>
                  <a:gd name="T11" fmla="*/ 871 h 944"/>
                  <a:gd name="T12" fmla="*/ 936 w 1366"/>
                  <a:gd name="T13" fmla="*/ 944 h 944"/>
                  <a:gd name="T14" fmla="*/ 961 w 1366"/>
                  <a:gd name="T15" fmla="*/ 882 h 944"/>
                  <a:gd name="T16" fmla="*/ 932 w 1366"/>
                  <a:gd name="T17" fmla="*/ 851 h 944"/>
                  <a:gd name="T18" fmla="*/ 846 w 1366"/>
                  <a:gd name="T19" fmla="*/ 785 h 944"/>
                  <a:gd name="T20" fmla="*/ 755 w 1366"/>
                  <a:gd name="T21" fmla="*/ 794 h 944"/>
                  <a:gd name="T22" fmla="*/ 279 w 1366"/>
                  <a:gd name="T23" fmla="*/ 773 h 944"/>
                  <a:gd name="T24" fmla="*/ 245 w 1366"/>
                  <a:gd name="T25" fmla="*/ 746 h 944"/>
                  <a:gd name="T26" fmla="*/ 218 w 1366"/>
                  <a:gd name="T27" fmla="*/ 723 h 944"/>
                  <a:gd name="T28" fmla="*/ 191 w 1366"/>
                  <a:gd name="T29" fmla="*/ 671 h 944"/>
                  <a:gd name="T30" fmla="*/ 175 w 1366"/>
                  <a:gd name="T31" fmla="*/ 601 h 944"/>
                  <a:gd name="T32" fmla="*/ 70 w 1366"/>
                  <a:gd name="T33" fmla="*/ 503 h 944"/>
                  <a:gd name="T34" fmla="*/ 43 w 1366"/>
                  <a:gd name="T35" fmla="*/ 134 h 944"/>
                  <a:gd name="T36" fmla="*/ 104 w 1366"/>
                  <a:gd name="T37" fmla="*/ 137 h 944"/>
                  <a:gd name="T38" fmla="*/ 180 w 1366"/>
                  <a:gd name="T39" fmla="*/ 85 h 944"/>
                  <a:gd name="T40" fmla="*/ 157 w 1366"/>
                  <a:gd name="T41" fmla="*/ 121 h 944"/>
                  <a:gd name="T42" fmla="*/ 239 w 1366"/>
                  <a:gd name="T43" fmla="*/ 125 h 944"/>
                  <a:gd name="T44" fmla="*/ 261 w 1366"/>
                  <a:gd name="T45" fmla="*/ 93 h 944"/>
                  <a:gd name="T46" fmla="*/ 346 w 1366"/>
                  <a:gd name="T47" fmla="*/ 128 h 944"/>
                  <a:gd name="T48" fmla="*/ 425 w 1366"/>
                  <a:gd name="T49" fmla="*/ 173 h 944"/>
                  <a:gd name="T50" fmla="*/ 473 w 1366"/>
                  <a:gd name="T51" fmla="*/ 196 h 944"/>
                  <a:gd name="T52" fmla="*/ 520 w 1366"/>
                  <a:gd name="T53" fmla="*/ 210 h 944"/>
                  <a:gd name="T54" fmla="*/ 539 w 1366"/>
                  <a:gd name="T55" fmla="*/ 180 h 944"/>
                  <a:gd name="T56" fmla="*/ 534 w 1366"/>
                  <a:gd name="T57" fmla="*/ 169 h 944"/>
                  <a:gd name="T58" fmla="*/ 566 w 1366"/>
                  <a:gd name="T59" fmla="*/ 153 h 944"/>
                  <a:gd name="T60" fmla="*/ 623 w 1366"/>
                  <a:gd name="T61" fmla="*/ 194 h 944"/>
                  <a:gd name="T62" fmla="*/ 698 w 1366"/>
                  <a:gd name="T63" fmla="*/ 191 h 944"/>
                  <a:gd name="T64" fmla="*/ 711 w 1366"/>
                  <a:gd name="T65" fmla="*/ 175 h 944"/>
                  <a:gd name="T66" fmla="*/ 730 w 1366"/>
                  <a:gd name="T67" fmla="*/ 184 h 944"/>
                  <a:gd name="T68" fmla="*/ 752 w 1366"/>
                  <a:gd name="T69" fmla="*/ 132 h 944"/>
                  <a:gd name="T70" fmla="*/ 712 w 1366"/>
                  <a:gd name="T71" fmla="*/ 50 h 944"/>
                  <a:gd name="T72" fmla="*/ 766 w 1366"/>
                  <a:gd name="T73" fmla="*/ 34 h 944"/>
                  <a:gd name="T74" fmla="*/ 777 w 1366"/>
                  <a:gd name="T75" fmla="*/ 112 h 944"/>
                  <a:gd name="T76" fmla="*/ 830 w 1366"/>
                  <a:gd name="T77" fmla="*/ 130 h 944"/>
                  <a:gd name="T78" fmla="*/ 898 w 1366"/>
                  <a:gd name="T79" fmla="*/ 151 h 944"/>
                  <a:gd name="T80" fmla="*/ 939 w 1366"/>
                  <a:gd name="T81" fmla="*/ 130 h 944"/>
                  <a:gd name="T82" fmla="*/ 955 w 1366"/>
                  <a:gd name="T83" fmla="*/ 219 h 944"/>
                  <a:gd name="T84" fmla="*/ 882 w 1366"/>
                  <a:gd name="T85" fmla="*/ 248 h 944"/>
                  <a:gd name="T86" fmla="*/ 864 w 1366"/>
                  <a:gd name="T87" fmla="*/ 298 h 944"/>
                  <a:gd name="T88" fmla="*/ 805 w 1366"/>
                  <a:gd name="T89" fmla="*/ 362 h 944"/>
                  <a:gd name="T90" fmla="*/ 789 w 1366"/>
                  <a:gd name="T91" fmla="*/ 355 h 944"/>
                  <a:gd name="T92" fmla="*/ 759 w 1366"/>
                  <a:gd name="T93" fmla="*/ 416 h 944"/>
                  <a:gd name="T94" fmla="*/ 775 w 1366"/>
                  <a:gd name="T95" fmla="*/ 557 h 944"/>
                  <a:gd name="T96" fmla="*/ 928 w 1366"/>
                  <a:gd name="T97" fmla="*/ 625 h 944"/>
                  <a:gd name="T98" fmla="*/ 980 w 1366"/>
                  <a:gd name="T99" fmla="*/ 723 h 944"/>
                  <a:gd name="T100" fmla="*/ 980 w 1366"/>
                  <a:gd name="T101" fmla="*/ 641 h 944"/>
                  <a:gd name="T102" fmla="*/ 1016 w 1366"/>
                  <a:gd name="T103" fmla="*/ 489 h 944"/>
                  <a:gd name="T104" fmla="*/ 1011 w 1366"/>
                  <a:gd name="T105" fmla="*/ 425 h 944"/>
                  <a:gd name="T106" fmla="*/ 1091 w 1366"/>
                  <a:gd name="T107" fmla="*/ 419 h 944"/>
                  <a:gd name="T108" fmla="*/ 1134 w 1366"/>
                  <a:gd name="T109" fmla="*/ 451 h 944"/>
                  <a:gd name="T110" fmla="*/ 1145 w 1366"/>
                  <a:gd name="T111" fmla="*/ 507 h 944"/>
                  <a:gd name="T112" fmla="*/ 1173 w 1366"/>
                  <a:gd name="T113" fmla="*/ 534 h 944"/>
                  <a:gd name="T114" fmla="*/ 1225 w 1366"/>
                  <a:gd name="T115" fmla="*/ 478 h 944"/>
                  <a:gd name="T116" fmla="*/ 1248 w 1366"/>
                  <a:gd name="T117" fmla="*/ 518 h 944"/>
                  <a:gd name="T118" fmla="*/ 1264 w 1366"/>
                  <a:gd name="T119" fmla="*/ 559 h 944"/>
                  <a:gd name="T120" fmla="*/ 1289 w 1366"/>
                  <a:gd name="T121" fmla="*/ 619 h 944"/>
                  <a:gd name="T122" fmla="*/ 1305 w 1366"/>
                  <a:gd name="T123" fmla="*/ 653 h 944"/>
                  <a:gd name="T124" fmla="*/ 1343 w 1366"/>
                  <a:gd name="T125" fmla="*/ 664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944">
                    <a:moveTo>
                      <a:pt x="1361" y="700"/>
                    </a:moveTo>
                    <a:lnTo>
                      <a:pt x="1366" y="705"/>
                    </a:lnTo>
                    <a:lnTo>
                      <a:pt x="1361" y="712"/>
                    </a:lnTo>
                    <a:lnTo>
                      <a:pt x="1355" y="716"/>
                    </a:lnTo>
                    <a:lnTo>
                      <a:pt x="1350" y="721"/>
                    </a:lnTo>
                    <a:lnTo>
                      <a:pt x="1346" y="721"/>
                    </a:lnTo>
                    <a:lnTo>
                      <a:pt x="1346" y="723"/>
                    </a:lnTo>
                    <a:lnTo>
                      <a:pt x="1336" y="723"/>
                    </a:lnTo>
                    <a:lnTo>
                      <a:pt x="1321" y="726"/>
                    </a:lnTo>
                    <a:lnTo>
                      <a:pt x="1318" y="728"/>
                    </a:lnTo>
                    <a:lnTo>
                      <a:pt x="1316" y="734"/>
                    </a:lnTo>
                    <a:lnTo>
                      <a:pt x="1314" y="734"/>
                    </a:lnTo>
                    <a:lnTo>
                      <a:pt x="1305" y="746"/>
                    </a:lnTo>
                    <a:lnTo>
                      <a:pt x="1302" y="748"/>
                    </a:lnTo>
                    <a:lnTo>
                      <a:pt x="1298" y="751"/>
                    </a:lnTo>
                    <a:lnTo>
                      <a:pt x="1296" y="753"/>
                    </a:lnTo>
                    <a:lnTo>
                      <a:pt x="1294" y="753"/>
                    </a:lnTo>
                    <a:lnTo>
                      <a:pt x="1293" y="751"/>
                    </a:lnTo>
                    <a:lnTo>
                      <a:pt x="1294" y="748"/>
                    </a:lnTo>
                    <a:lnTo>
                      <a:pt x="1293" y="750"/>
                    </a:lnTo>
                    <a:lnTo>
                      <a:pt x="1291" y="753"/>
                    </a:lnTo>
                    <a:lnTo>
                      <a:pt x="1271" y="757"/>
                    </a:lnTo>
                    <a:lnTo>
                      <a:pt x="1270" y="757"/>
                    </a:lnTo>
                    <a:lnTo>
                      <a:pt x="1270" y="755"/>
                    </a:lnTo>
                    <a:lnTo>
                      <a:pt x="1266" y="753"/>
                    </a:lnTo>
                    <a:lnTo>
                      <a:pt x="1248" y="751"/>
                    </a:lnTo>
                    <a:lnTo>
                      <a:pt x="1243" y="753"/>
                    </a:lnTo>
                    <a:lnTo>
                      <a:pt x="1225" y="751"/>
                    </a:lnTo>
                    <a:lnTo>
                      <a:pt x="1216" y="753"/>
                    </a:lnTo>
                    <a:lnTo>
                      <a:pt x="1211" y="751"/>
                    </a:lnTo>
                    <a:lnTo>
                      <a:pt x="1205" y="753"/>
                    </a:lnTo>
                    <a:lnTo>
                      <a:pt x="1202" y="753"/>
                    </a:lnTo>
                    <a:lnTo>
                      <a:pt x="1200" y="753"/>
                    </a:lnTo>
                    <a:lnTo>
                      <a:pt x="1195" y="753"/>
                    </a:lnTo>
                    <a:lnTo>
                      <a:pt x="1195" y="755"/>
                    </a:lnTo>
                    <a:lnTo>
                      <a:pt x="1193" y="757"/>
                    </a:lnTo>
                    <a:lnTo>
                      <a:pt x="1191" y="755"/>
                    </a:lnTo>
                    <a:lnTo>
                      <a:pt x="1189" y="757"/>
                    </a:lnTo>
                    <a:lnTo>
                      <a:pt x="1187" y="759"/>
                    </a:lnTo>
                    <a:lnTo>
                      <a:pt x="1184" y="764"/>
                    </a:lnTo>
                    <a:lnTo>
                      <a:pt x="1178" y="775"/>
                    </a:lnTo>
                    <a:lnTo>
                      <a:pt x="1178" y="776"/>
                    </a:lnTo>
                    <a:lnTo>
                      <a:pt x="1168" y="776"/>
                    </a:lnTo>
                    <a:lnTo>
                      <a:pt x="1164" y="780"/>
                    </a:lnTo>
                    <a:lnTo>
                      <a:pt x="1162" y="780"/>
                    </a:lnTo>
                    <a:lnTo>
                      <a:pt x="1162" y="782"/>
                    </a:lnTo>
                    <a:lnTo>
                      <a:pt x="1157" y="787"/>
                    </a:lnTo>
                    <a:lnTo>
                      <a:pt x="1153" y="787"/>
                    </a:lnTo>
                    <a:lnTo>
                      <a:pt x="1146" y="801"/>
                    </a:lnTo>
                    <a:lnTo>
                      <a:pt x="1143" y="803"/>
                    </a:lnTo>
                    <a:lnTo>
                      <a:pt x="1139" y="803"/>
                    </a:lnTo>
                    <a:lnTo>
                      <a:pt x="1139" y="809"/>
                    </a:lnTo>
                    <a:lnTo>
                      <a:pt x="1134" y="821"/>
                    </a:lnTo>
                    <a:lnTo>
                      <a:pt x="1132" y="821"/>
                    </a:lnTo>
                    <a:lnTo>
                      <a:pt x="1118" y="835"/>
                    </a:lnTo>
                    <a:lnTo>
                      <a:pt x="1118" y="835"/>
                    </a:lnTo>
                    <a:lnTo>
                      <a:pt x="1121" y="834"/>
                    </a:lnTo>
                    <a:lnTo>
                      <a:pt x="1125" y="832"/>
                    </a:lnTo>
                    <a:lnTo>
                      <a:pt x="1125" y="832"/>
                    </a:lnTo>
                    <a:lnTo>
                      <a:pt x="1127" y="830"/>
                    </a:lnTo>
                    <a:lnTo>
                      <a:pt x="1153" y="798"/>
                    </a:lnTo>
                    <a:lnTo>
                      <a:pt x="1157" y="798"/>
                    </a:lnTo>
                    <a:lnTo>
                      <a:pt x="1159" y="796"/>
                    </a:lnTo>
                    <a:lnTo>
                      <a:pt x="1191" y="780"/>
                    </a:lnTo>
                    <a:lnTo>
                      <a:pt x="1207" y="776"/>
                    </a:lnTo>
                    <a:lnTo>
                      <a:pt x="1216" y="778"/>
                    </a:lnTo>
                    <a:lnTo>
                      <a:pt x="1227" y="784"/>
                    </a:lnTo>
                    <a:lnTo>
                      <a:pt x="1228" y="789"/>
                    </a:lnTo>
                    <a:lnTo>
                      <a:pt x="1227" y="787"/>
                    </a:lnTo>
                    <a:lnTo>
                      <a:pt x="1227" y="789"/>
                    </a:lnTo>
                    <a:lnTo>
                      <a:pt x="1228" y="791"/>
                    </a:lnTo>
                    <a:lnTo>
                      <a:pt x="1228" y="794"/>
                    </a:lnTo>
                    <a:lnTo>
                      <a:pt x="1212" y="807"/>
                    </a:lnTo>
                    <a:lnTo>
                      <a:pt x="1207" y="807"/>
                    </a:lnTo>
                    <a:lnTo>
                      <a:pt x="1203" y="803"/>
                    </a:lnTo>
                    <a:lnTo>
                      <a:pt x="1193" y="807"/>
                    </a:lnTo>
                    <a:lnTo>
                      <a:pt x="1191" y="807"/>
                    </a:lnTo>
                    <a:lnTo>
                      <a:pt x="1195" y="807"/>
                    </a:lnTo>
                    <a:lnTo>
                      <a:pt x="1203" y="810"/>
                    </a:lnTo>
                    <a:lnTo>
                      <a:pt x="1205" y="814"/>
                    </a:lnTo>
                    <a:lnTo>
                      <a:pt x="1205" y="816"/>
                    </a:lnTo>
                    <a:lnTo>
                      <a:pt x="1214" y="810"/>
                    </a:lnTo>
                    <a:lnTo>
                      <a:pt x="1216" y="810"/>
                    </a:lnTo>
                    <a:lnTo>
                      <a:pt x="1216" y="812"/>
                    </a:lnTo>
                    <a:lnTo>
                      <a:pt x="1218" y="812"/>
                    </a:lnTo>
                    <a:lnTo>
                      <a:pt x="1220" y="814"/>
                    </a:lnTo>
                    <a:lnTo>
                      <a:pt x="1220" y="818"/>
                    </a:lnTo>
                    <a:lnTo>
                      <a:pt x="1216" y="825"/>
                    </a:lnTo>
                    <a:lnTo>
                      <a:pt x="1212" y="828"/>
                    </a:lnTo>
                    <a:lnTo>
                      <a:pt x="1212" y="830"/>
                    </a:lnTo>
                    <a:lnTo>
                      <a:pt x="1214" y="828"/>
                    </a:lnTo>
                    <a:lnTo>
                      <a:pt x="1220" y="830"/>
                    </a:lnTo>
                    <a:lnTo>
                      <a:pt x="1218" y="835"/>
                    </a:lnTo>
                    <a:lnTo>
                      <a:pt x="1223" y="846"/>
                    </a:lnTo>
                    <a:lnTo>
                      <a:pt x="1225" y="848"/>
                    </a:lnTo>
                    <a:lnTo>
                      <a:pt x="1225" y="848"/>
                    </a:lnTo>
                    <a:lnTo>
                      <a:pt x="1228" y="850"/>
                    </a:lnTo>
                    <a:lnTo>
                      <a:pt x="1236" y="851"/>
                    </a:lnTo>
                    <a:lnTo>
                      <a:pt x="1236" y="853"/>
                    </a:lnTo>
                    <a:lnTo>
                      <a:pt x="1234" y="855"/>
                    </a:lnTo>
                    <a:lnTo>
                      <a:pt x="1234" y="857"/>
                    </a:lnTo>
                    <a:lnTo>
                      <a:pt x="1252" y="860"/>
                    </a:lnTo>
                    <a:lnTo>
                      <a:pt x="1253" y="862"/>
                    </a:lnTo>
                    <a:lnTo>
                      <a:pt x="1259" y="862"/>
                    </a:lnTo>
                    <a:lnTo>
                      <a:pt x="1264" y="857"/>
                    </a:lnTo>
                    <a:lnTo>
                      <a:pt x="1266" y="860"/>
                    </a:lnTo>
                    <a:lnTo>
                      <a:pt x="1266" y="862"/>
                    </a:lnTo>
                    <a:lnTo>
                      <a:pt x="1268" y="862"/>
                    </a:lnTo>
                    <a:lnTo>
                      <a:pt x="1270" y="862"/>
                    </a:lnTo>
                    <a:lnTo>
                      <a:pt x="1273" y="862"/>
                    </a:lnTo>
                    <a:lnTo>
                      <a:pt x="1277" y="866"/>
                    </a:lnTo>
                    <a:lnTo>
                      <a:pt x="1275" y="868"/>
                    </a:lnTo>
                    <a:lnTo>
                      <a:pt x="1275" y="869"/>
                    </a:lnTo>
                    <a:lnTo>
                      <a:pt x="1278" y="869"/>
                    </a:lnTo>
                    <a:lnTo>
                      <a:pt x="1280" y="871"/>
                    </a:lnTo>
                    <a:lnTo>
                      <a:pt x="1278" y="871"/>
                    </a:lnTo>
                    <a:lnTo>
                      <a:pt x="1275" y="871"/>
                    </a:lnTo>
                    <a:lnTo>
                      <a:pt x="1273" y="873"/>
                    </a:lnTo>
                    <a:lnTo>
                      <a:pt x="1271" y="873"/>
                    </a:lnTo>
                    <a:lnTo>
                      <a:pt x="1259" y="880"/>
                    </a:lnTo>
                    <a:lnTo>
                      <a:pt x="1257" y="880"/>
                    </a:lnTo>
                    <a:lnTo>
                      <a:pt x="1257" y="882"/>
                    </a:lnTo>
                    <a:lnTo>
                      <a:pt x="1253" y="880"/>
                    </a:lnTo>
                    <a:lnTo>
                      <a:pt x="1250" y="884"/>
                    </a:lnTo>
                    <a:lnTo>
                      <a:pt x="1248" y="884"/>
                    </a:lnTo>
                    <a:lnTo>
                      <a:pt x="1246" y="884"/>
                    </a:lnTo>
                    <a:lnTo>
                      <a:pt x="1243" y="885"/>
                    </a:lnTo>
                    <a:lnTo>
                      <a:pt x="1239" y="884"/>
                    </a:lnTo>
                    <a:lnTo>
                      <a:pt x="1239" y="887"/>
                    </a:lnTo>
                    <a:lnTo>
                      <a:pt x="1239" y="889"/>
                    </a:lnTo>
                    <a:lnTo>
                      <a:pt x="1236" y="889"/>
                    </a:lnTo>
                    <a:lnTo>
                      <a:pt x="1234" y="887"/>
                    </a:lnTo>
                    <a:lnTo>
                      <a:pt x="1234" y="885"/>
                    </a:lnTo>
                    <a:lnTo>
                      <a:pt x="1232" y="889"/>
                    </a:lnTo>
                    <a:lnTo>
                      <a:pt x="1230" y="887"/>
                    </a:lnTo>
                    <a:lnTo>
                      <a:pt x="1228" y="889"/>
                    </a:lnTo>
                    <a:lnTo>
                      <a:pt x="1228" y="894"/>
                    </a:lnTo>
                    <a:lnTo>
                      <a:pt x="1225" y="896"/>
                    </a:lnTo>
                    <a:lnTo>
                      <a:pt x="1221" y="901"/>
                    </a:lnTo>
                    <a:lnTo>
                      <a:pt x="1218" y="903"/>
                    </a:lnTo>
                    <a:lnTo>
                      <a:pt x="1216" y="907"/>
                    </a:lnTo>
                    <a:lnTo>
                      <a:pt x="1214" y="907"/>
                    </a:lnTo>
                    <a:lnTo>
                      <a:pt x="1212" y="907"/>
                    </a:lnTo>
                    <a:lnTo>
                      <a:pt x="1211" y="910"/>
                    </a:lnTo>
                    <a:lnTo>
                      <a:pt x="1209" y="912"/>
                    </a:lnTo>
                    <a:lnTo>
                      <a:pt x="1209" y="912"/>
                    </a:lnTo>
                    <a:lnTo>
                      <a:pt x="1205" y="910"/>
                    </a:lnTo>
                    <a:lnTo>
                      <a:pt x="1203" y="907"/>
                    </a:lnTo>
                    <a:lnTo>
                      <a:pt x="1202" y="905"/>
                    </a:lnTo>
                    <a:lnTo>
                      <a:pt x="1200" y="905"/>
                    </a:lnTo>
                    <a:lnTo>
                      <a:pt x="1198" y="896"/>
                    </a:lnTo>
                    <a:lnTo>
                      <a:pt x="1198" y="893"/>
                    </a:lnTo>
                    <a:lnTo>
                      <a:pt x="1202" y="887"/>
                    </a:lnTo>
                    <a:lnTo>
                      <a:pt x="1202" y="889"/>
                    </a:lnTo>
                    <a:lnTo>
                      <a:pt x="1198" y="891"/>
                    </a:lnTo>
                    <a:lnTo>
                      <a:pt x="1198" y="889"/>
                    </a:lnTo>
                    <a:lnTo>
                      <a:pt x="1203" y="885"/>
                    </a:lnTo>
                    <a:lnTo>
                      <a:pt x="1205" y="885"/>
                    </a:lnTo>
                    <a:lnTo>
                      <a:pt x="1209" y="884"/>
                    </a:lnTo>
                    <a:lnTo>
                      <a:pt x="1207" y="882"/>
                    </a:lnTo>
                    <a:lnTo>
                      <a:pt x="1225" y="871"/>
                    </a:lnTo>
                    <a:lnTo>
                      <a:pt x="1227" y="873"/>
                    </a:lnTo>
                    <a:lnTo>
                      <a:pt x="1227" y="875"/>
                    </a:lnTo>
                    <a:lnTo>
                      <a:pt x="1230" y="876"/>
                    </a:lnTo>
                    <a:lnTo>
                      <a:pt x="1232" y="873"/>
                    </a:lnTo>
                    <a:lnTo>
                      <a:pt x="1236" y="871"/>
                    </a:lnTo>
                    <a:lnTo>
                      <a:pt x="1243" y="869"/>
                    </a:lnTo>
                    <a:lnTo>
                      <a:pt x="1243" y="868"/>
                    </a:lnTo>
                    <a:lnTo>
                      <a:pt x="1234" y="869"/>
                    </a:lnTo>
                    <a:lnTo>
                      <a:pt x="1227" y="868"/>
                    </a:lnTo>
                    <a:lnTo>
                      <a:pt x="1223" y="869"/>
                    </a:lnTo>
                    <a:lnTo>
                      <a:pt x="1220" y="869"/>
                    </a:lnTo>
                    <a:lnTo>
                      <a:pt x="1220" y="866"/>
                    </a:lnTo>
                    <a:lnTo>
                      <a:pt x="1227" y="859"/>
                    </a:lnTo>
                    <a:lnTo>
                      <a:pt x="1225" y="859"/>
                    </a:lnTo>
                    <a:lnTo>
                      <a:pt x="1223" y="857"/>
                    </a:lnTo>
                    <a:lnTo>
                      <a:pt x="1221" y="862"/>
                    </a:lnTo>
                    <a:lnTo>
                      <a:pt x="1218" y="862"/>
                    </a:lnTo>
                    <a:lnTo>
                      <a:pt x="1205" y="871"/>
                    </a:lnTo>
                    <a:lnTo>
                      <a:pt x="1202" y="871"/>
                    </a:lnTo>
                    <a:lnTo>
                      <a:pt x="1200" y="871"/>
                    </a:lnTo>
                    <a:lnTo>
                      <a:pt x="1196" y="875"/>
                    </a:lnTo>
                    <a:lnTo>
                      <a:pt x="1187" y="875"/>
                    </a:lnTo>
                    <a:lnTo>
                      <a:pt x="1186" y="875"/>
                    </a:lnTo>
                    <a:lnTo>
                      <a:pt x="1184" y="873"/>
                    </a:lnTo>
                    <a:lnTo>
                      <a:pt x="1182" y="875"/>
                    </a:lnTo>
                    <a:lnTo>
                      <a:pt x="1182" y="875"/>
                    </a:lnTo>
                    <a:lnTo>
                      <a:pt x="1178" y="875"/>
                    </a:lnTo>
                    <a:lnTo>
                      <a:pt x="1177" y="873"/>
                    </a:lnTo>
                    <a:lnTo>
                      <a:pt x="1175" y="869"/>
                    </a:lnTo>
                    <a:lnTo>
                      <a:pt x="1175" y="866"/>
                    </a:lnTo>
                    <a:lnTo>
                      <a:pt x="1171" y="862"/>
                    </a:lnTo>
                    <a:lnTo>
                      <a:pt x="1171" y="832"/>
                    </a:lnTo>
                    <a:lnTo>
                      <a:pt x="1162" y="825"/>
                    </a:lnTo>
                    <a:lnTo>
                      <a:pt x="1161" y="825"/>
                    </a:lnTo>
                    <a:lnTo>
                      <a:pt x="1159" y="826"/>
                    </a:lnTo>
                    <a:lnTo>
                      <a:pt x="1153" y="828"/>
                    </a:lnTo>
                    <a:lnTo>
                      <a:pt x="1150" y="826"/>
                    </a:lnTo>
                    <a:lnTo>
                      <a:pt x="1148" y="825"/>
                    </a:lnTo>
                    <a:lnTo>
                      <a:pt x="1146" y="823"/>
                    </a:lnTo>
                    <a:lnTo>
                      <a:pt x="1145" y="821"/>
                    </a:lnTo>
                    <a:lnTo>
                      <a:pt x="1143" y="823"/>
                    </a:lnTo>
                    <a:lnTo>
                      <a:pt x="1130" y="853"/>
                    </a:lnTo>
                    <a:lnTo>
                      <a:pt x="1128" y="864"/>
                    </a:lnTo>
                    <a:lnTo>
                      <a:pt x="1125" y="868"/>
                    </a:lnTo>
                    <a:lnTo>
                      <a:pt x="1125" y="869"/>
                    </a:lnTo>
                    <a:lnTo>
                      <a:pt x="1127" y="871"/>
                    </a:lnTo>
                    <a:lnTo>
                      <a:pt x="1125" y="871"/>
                    </a:lnTo>
                    <a:lnTo>
                      <a:pt x="1123" y="869"/>
                    </a:lnTo>
                    <a:lnTo>
                      <a:pt x="1123" y="871"/>
                    </a:lnTo>
                    <a:lnTo>
                      <a:pt x="1123" y="873"/>
                    </a:lnTo>
                    <a:lnTo>
                      <a:pt x="1120" y="871"/>
                    </a:lnTo>
                    <a:lnTo>
                      <a:pt x="1116" y="873"/>
                    </a:lnTo>
                    <a:lnTo>
                      <a:pt x="1114" y="873"/>
                    </a:lnTo>
                    <a:lnTo>
                      <a:pt x="1112" y="875"/>
                    </a:lnTo>
                    <a:lnTo>
                      <a:pt x="1111" y="878"/>
                    </a:lnTo>
                    <a:lnTo>
                      <a:pt x="1055" y="878"/>
                    </a:lnTo>
                    <a:lnTo>
                      <a:pt x="1045" y="885"/>
                    </a:lnTo>
                    <a:lnTo>
                      <a:pt x="1045" y="887"/>
                    </a:lnTo>
                    <a:lnTo>
                      <a:pt x="1039" y="893"/>
                    </a:lnTo>
                    <a:lnTo>
                      <a:pt x="1025" y="898"/>
                    </a:lnTo>
                    <a:lnTo>
                      <a:pt x="1023" y="896"/>
                    </a:lnTo>
                    <a:lnTo>
                      <a:pt x="1020" y="896"/>
                    </a:lnTo>
                    <a:lnTo>
                      <a:pt x="1020" y="898"/>
                    </a:lnTo>
                    <a:lnTo>
                      <a:pt x="1021" y="898"/>
                    </a:lnTo>
                    <a:lnTo>
                      <a:pt x="1023" y="901"/>
                    </a:lnTo>
                    <a:lnTo>
                      <a:pt x="1023" y="903"/>
                    </a:lnTo>
                    <a:lnTo>
                      <a:pt x="1021" y="903"/>
                    </a:lnTo>
                    <a:lnTo>
                      <a:pt x="1020" y="901"/>
                    </a:lnTo>
                    <a:lnTo>
                      <a:pt x="1005" y="901"/>
                    </a:lnTo>
                    <a:lnTo>
                      <a:pt x="989" y="905"/>
                    </a:lnTo>
                    <a:lnTo>
                      <a:pt x="978" y="916"/>
                    </a:lnTo>
                    <a:lnTo>
                      <a:pt x="986" y="918"/>
                    </a:lnTo>
                    <a:lnTo>
                      <a:pt x="991" y="918"/>
                    </a:lnTo>
                    <a:lnTo>
                      <a:pt x="995" y="926"/>
                    </a:lnTo>
                    <a:lnTo>
                      <a:pt x="980" y="925"/>
                    </a:lnTo>
                    <a:lnTo>
                      <a:pt x="971" y="928"/>
                    </a:lnTo>
                    <a:lnTo>
                      <a:pt x="966" y="932"/>
                    </a:lnTo>
                    <a:lnTo>
                      <a:pt x="957" y="930"/>
                    </a:lnTo>
                    <a:lnTo>
                      <a:pt x="950" y="932"/>
                    </a:lnTo>
                    <a:lnTo>
                      <a:pt x="950" y="934"/>
                    </a:lnTo>
                    <a:lnTo>
                      <a:pt x="946" y="937"/>
                    </a:lnTo>
                    <a:lnTo>
                      <a:pt x="946" y="937"/>
                    </a:lnTo>
                    <a:lnTo>
                      <a:pt x="943" y="939"/>
                    </a:lnTo>
                    <a:lnTo>
                      <a:pt x="936" y="944"/>
                    </a:lnTo>
                    <a:lnTo>
                      <a:pt x="936" y="944"/>
                    </a:lnTo>
                    <a:lnTo>
                      <a:pt x="932" y="944"/>
                    </a:lnTo>
                    <a:lnTo>
                      <a:pt x="930" y="944"/>
                    </a:lnTo>
                    <a:lnTo>
                      <a:pt x="925" y="944"/>
                    </a:lnTo>
                    <a:lnTo>
                      <a:pt x="925" y="941"/>
                    </a:lnTo>
                    <a:lnTo>
                      <a:pt x="927" y="937"/>
                    </a:lnTo>
                    <a:lnTo>
                      <a:pt x="928" y="935"/>
                    </a:lnTo>
                    <a:lnTo>
                      <a:pt x="928" y="937"/>
                    </a:lnTo>
                    <a:lnTo>
                      <a:pt x="932" y="937"/>
                    </a:lnTo>
                    <a:lnTo>
                      <a:pt x="936" y="937"/>
                    </a:lnTo>
                    <a:lnTo>
                      <a:pt x="936" y="937"/>
                    </a:lnTo>
                    <a:lnTo>
                      <a:pt x="937" y="934"/>
                    </a:lnTo>
                    <a:lnTo>
                      <a:pt x="936" y="934"/>
                    </a:lnTo>
                    <a:lnTo>
                      <a:pt x="936" y="932"/>
                    </a:lnTo>
                    <a:lnTo>
                      <a:pt x="934" y="930"/>
                    </a:lnTo>
                    <a:lnTo>
                      <a:pt x="937" y="921"/>
                    </a:lnTo>
                    <a:lnTo>
                      <a:pt x="939" y="921"/>
                    </a:lnTo>
                    <a:lnTo>
                      <a:pt x="941" y="919"/>
                    </a:lnTo>
                    <a:lnTo>
                      <a:pt x="941" y="918"/>
                    </a:lnTo>
                    <a:lnTo>
                      <a:pt x="945" y="918"/>
                    </a:lnTo>
                    <a:lnTo>
                      <a:pt x="946" y="914"/>
                    </a:lnTo>
                    <a:lnTo>
                      <a:pt x="946" y="896"/>
                    </a:lnTo>
                    <a:lnTo>
                      <a:pt x="953" y="885"/>
                    </a:lnTo>
                    <a:lnTo>
                      <a:pt x="953" y="882"/>
                    </a:lnTo>
                    <a:lnTo>
                      <a:pt x="950" y="875"/>
                    </a:lnTo>
                    <a:lnTo>
                      <a:pt x="950" y="875"/>
                    </a:lnTo>
                    <a:lnTo>
                      <a:pt x="948" y="873"/>
                    </a:lnTo>
                    <a:lnTo>
                      <a:pt x="950" y="871"/>
                    </a:lnTo>
                    <a:lnTo>
                      <a:pt x="953" y="873"/>
                    </a:lnTo>
                    <a:lnTo>
                      <a:pt x="957" y="880"/>
                    </a:lnTo>
                    <a:lnTo>
                      <a:pt x="957" y="880"/>
                    </a:lnTo>
                    <a:lnTo>
                      <a:pt x="959" y="880"/>
                    </a:lnTo>
                    <a:lnTo>
                      <a:pt x="959" y="878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7"/>
                    </a:lnTo>
                    <a:lnTo>
                      <a:pt x="962" y="884"/>
                    </a:lnTo>
                    <a:lnTo>
                      <a:pt x="964" y="884"/>
                    </a:lnTo>
                    <a:lnTo>
                      <a:pt x="964" y="887"/>
                    </a:lnTo>
                    <a:lnTo>
                      <a:pt x="970" y="889"/>
                    </a:lnTo>
                    <a:lnTo>
                      <a:pt x="975" y="889"/>
                    </a:lnTo>
                    <a:lnTo>
                      <a:pt x="975" y="887"/>
                    </a:lnTo>
                    <a:lnTo>
                      <a:pt x="975" y="885"/>
                    </a:lnTo>
                    <a:lnTo>
                      <a:pt x="973" y="882"/>
                    </a:lnTo>
                    <a:lnTo>
                      <a:pt x="975" y="882"/>
                    </a:lnTo>
                    <a:lnTo>
                      <a:pt x="975" y="880"/>
                    </a:lnTo>
                    <a:lnTo>
                      <a:pt x="977" y="882"/>
                    </a:lnTo>
                    <a:lnTo>
                      <a:pt x="978" y="882"/>
                    </a:lnTo>
                    <a:lnTo>
                      <a:pt x="980" y="882"/>
                    </a:lnTo>
                    <a:lnTo>
                      <a:pt x="980" y="882"/>
                    </a:lnTo>
                    <a:lnTo>
                      <a:pt x="978" y="880"/>
                    </a:lnTo>
                    <a:lnTo>
                      <a:pt x="977" y="878"/>
                    </a:lnTo>
                    <a:lnTo>
                      <a:pt x="975" y="875"/>
                    </a:lnTo>
                    <a:lnTo>
                      <a:pt x="975" y="875"/>
                    </a:lnTo>
                    <a:lnTo>
                      <a:pt x="975" y="871"/>
                    </a:lnTo>
                    <a:lnTo>
                      <a:pt x="975" y="869"/>
                    </a:lnTo>
                    <a:lnTo>
                      <a:pt x="973" y="869"/>
                    </a:lnTo>
                    <a:lnTo>
                      <a:pt x="971" y="869"/>
                    </a:lnTo>
                    <a:lnTo>
                      <a:pt x="970" y="866"/>
                    </a:lnTo>
                    <a:lnTo>
                      <a:pt x="966" y="864"/>
                    </a:lnTo>
                    <a:lnTo>
                      <a:pt x="964" y="859"/>
                    </a:lnTo>
                    <a:lnTo>
                      <a:pt x="953" y="855"/>
                    </a:lnTo>
                    <a:lnTo>
                      <a:pt x="950" y="857"/>
                    </a:lnTo>
                    <a:lnTo>
                      <a:pt x="950" y="855"/>
                    </a:lnTo>
                    <a:lnTo>
                      <a:pt x="950" y="853"/>
                    </a:lnTo>
                    <a:lnTo>
                      <a:pt x="946" y="853"/>
                    </a:lnTo>
                    <a:lnTo>
                      <a:pt x="937" y="853"/>
                    </a:lnTo>
                    <a:lnTo>
                      <a:pt x="936" y="851"/>
                    </a:lnTo>
                    <a:lnTo>
                      <a:pt x="934" y="851"/>
                    </a:lnTo>
                    <a:lnTo>
                      <a:pt x="932" y="851"/>
                    </a:lnTo>
                    <a:lnTo>
                      <a:pt x="930" y="850"/>
                    </a:lnTo>
                    <a:lnTo>
                      <a:pt x="927" y="851"/>
                    </a:lnTo>
                    <a:lnTo>
                      <a:pt x="927" y="851"/>
                    </a:lnTo>
                    <a:lnTo>
                      <a:pt x="914" y="848"/>
                    </a:lnTo>
                    <a:lnTo>
                      <a:pt x="911" y="848"/>
                    </a:lnTo>
                    <a:lnTo>
                      <a:pt x="909" y="848"/>
                    </a:lnTo>
                    <a:lnTo>
                      <a:pt x="909" y="846"/>
                    </a:lnTo>
                    <a:lnTo>
                      <a:pt x="907" y="843"/>
                    </a:lnTo>
                    <a:lnTo>
                      <a:pt x="905" y="841"/>
                    </a:lnTo>
                    <a:lnTo>
                      <a:pt x="905" y="843"/>
                    </a:lnTo>
                    <a:lnTo>
                      <a:pt x="905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3"/>
                    </a:lnTo>
                    <a:lnTo>
                      <a:pt x="903" y="841"/>
                    </a:lnTo>
                    <a:lnTo>
                      <a:pt x="903" y="839"/>
                    </a:lnTo>
                    <a:lnTo>
                      <a:pt x="903" y="839"/>
                    </a:lnTo>
                    <a:lnTo>
                      <a:pt x="902" y="837"/>
                    </a:lnTo>
                    <a:lnTo>
                      <a:pt x="903" y="835"/>
                    </a:lnTo>
                    <a:lnTo>
                      <a:pt x="900" y="834"/>
                    </a:lnTo>
                    <a:lnTo>
                      <a:pt x="900" y="828"/>
                    </a:lnTo>
                    <a:lnTo>
                      <a:pt x="900" y="825"/>
                    </a:lnTo>
                    <a:lnTo>
                      <a:pt x="896" y="819"/>
                    </a:lnTo>
                    <a:lnTo>
                      <a:pt x="895" y="818"/>
                    </a:lnTo>
                    <a:lnTo>
                      <a:pt x="896" y="809"/>
                    </a:lnTo>
                    <a:lnTo>
                      <a:pt x="884" y="810"/>
                    </a:lnTo>
                    <a:lnTo>
                      <a:pt x="880" y="807"/>
                    </a:lnTo>
                    <a:lnTo>
                      <a:pt x="873" y="791"/>
                    </a:lnTo>
                    <a:lnTo>
                      <a:pt x="870" y="791"/>
                    </a:lnTo>
                    <a:lnTo>
                      <a:pt x="866" y="789"/>
                    </a:lnTo>
                    <a:lnTo>
                      <a:pt x="862" y="789"/>
                    </a:lnTo>
                    <a:lnTo>
                      <a:pt x="862" y="801"/>
                    </a:lnTo>
                    <a:lnTo>
                      <a:pt x="857" y="789"/>
                    </a:lnTo>
                    <a:lnTo>
                      <a:pt x="846" y="785"/>
                    </a:lnTo>
                    <a:lnTo>
                      <a:pt x="845" y="785"/>
                    </a:lnTo>
                    <a:lnTo>
                      <a:pt x="845" y="787"/>
                    </a:lnTo>
                    <a:lnTo>
                      <a:pt x="845" y="793"/>
                    </a:lnTo>
                    <a:lnTo>
                      <a:pt x="845" y="793"/>
                    </a:lnTo>
                    <a:lnTo>
                      <a:pt x="841" y="794"/>
                    </a:lnTo>
                    <a:lnTo>
                      <a:pt x="841" y="798"/>
                    </a:lnTo>
                    <a:lnTo>
                      <a:pt x="839" y="798"/>
                    </a:lnTo>
                    <a:lnTo>
                      <a:pt x="839" y="796"/>
                    </a:lnTo>
                    <a:lnTo>
                      <a:pt x="841" y="791"/>
                    </a:lnTo>
                    <a:lnTo>
                      <a:pt x="841" y="789"/>
                    </a:lnTo>
                    <a:lnTo>
                      <a:pt x="836" y="800"/>
                    </a:lnTo>
                    <a:lnTo>
                      <a:pt x="834" y="800"/>
                    </a:lnTo>
                    <a:lnTo>
                      <a:pt x="834" y="798"/>
                    </a:lnTo>
                    <a:lnTo>
                      <a:pt x="834" y="794"/>
                    </a:lnTo>
                    <a:lnTo>
                      <a:pt x="828" y="800"/>
                    </a:lnTo>
                    <a:lnTo>
                      <a:pt x="827" y="803"/>
                    </a:lnTo>
                    <a:lnTo>
                      <a:pt x="827" y="805"/>
                    </a:lnTo>
                    <a:lnTo>
                      <a:pt x="825" y="807"/>
                    </a:lnTo>
                    <a:lnTo>
                      <a:pt x="820" y="809"/>
                    </a:lnTo>
                    <a:lnTo>
                      <a:pt x="818" y="809"/>
                    </a:lnTo>
                    <a:lnTo>
                      <a:pt x="814" y="807"/>
                    </a:lnTo>
                    <a:lnTo>
                      <a:pt x="807" y="807"/>
                    </a:lnTo>
                    <a:lnTo>
                      <a:pt x="802" y="805"/>
                    </a:lnTo>
                    <a:lnTo>
                      <a:pt x="798" y="805"/>
                    </a:lnTo>
                    <a:lnTo>
                      <a:pt x="795" y="807"/>
                    </a:lnTo>
                    <a:lnTo>
                      <a:pt x="793" y="807"/>
                    </a:lnTo>
                    <a:lnTo>
                      <a:pt x="789" y="805"/>
                    </a:lnTo>
                    <a:lnTo>
                      <a:pt x="787" y="803"/>
                    </a:lnTo>
                    <a:lnTo>
                      <a:pt x="777" y="798"/>
                    </a:lnTo>
                    <a:lnTo>
                      <a:pt x="777" y="796"/>
                    </a:lnTo>
                    <a:lnTo>
                      <a:pt x="770" y="794"/>
                    </a:lnTo>
                    <a:lnTo>
                      <a:pt x="762" y="793"/>
                    </a:lnTo>
                    <a:lnTo>
                      <a:pt x="761" y="794"/>
                    </a:lnTo>
                    <a:lnTo>
                      <a:pt x="757" y="794"/>
                    </a:lnTo>
                    <a:lnTo>
                      <a:pt x="755" y="794"/>
                    </a:lnTo>
                    <a:lnTo>
                      <a:pt x="755" y="794"/>
                    </a:lnTo>
                    <a:lnTo>
                      <a:pt x="755" y="793"/>
                    </a:lnTo>
                    <a:lnTo>
                      <a:pt x="750" y="791"/>
                    </a:lnTo>
                    <a:lnTo>
                      <a:pt x="745" y="791"/>
                    </a:lnTo>
                    <a:lnTo>
                      <a:pt x="745" y="791"/>
                    </a:lnTo>
                    <a:lnTo>
                      <a:pt x="743" y="791"/>
                    </a:lnTo>
                    <a:lnTo>
                      <a:pt x="739" y="785"/>
                    </a:lnTo>
                    <a:lnTo>
                      <a:pt x="739" y="784"/>
                    </a:lnTo>
                    <a:lnTo>
                      <a:pt x="736" y="775"/>
                    </a:lnTo>
                    <a:lnTo>
                      <a:pt x="732" y="775"/>
                    </a:lnTo>
                    <a:lnTo>
                      <a:pt x="732" y="785"/>
                    </a:lnTo>
                    <a:lnTo>
                      <a:pt x="291" y="785"/>
                    </a:lnTo>
                    <a:lnTo>
                      <a:pt x="291" y="784"/>
                    </a:lnTo>
                    <a:lnTo>
                      <a:pt x="289" y="782"/>
                    </a:lnTo>
                    <a:lnTo>
                      <a:pt x="287" y="782"/>
                    </a:lnTo>
                    <a:lnTo>
                      <a:pt x="287" y="782"/>
                    </a:lnTo>
                    <a:lnTo>
                      <a:pt x="287" y="780"/>
                    </a:lnTo>
                    <a:lnTo>
                      <a:pt x="291" y="780"/>
                    </a:lnTo>
                    <a:lnTo>
                      <a:pt x="295" y="780"/>
                    </a:lnTo>
                    <a:lnTo>
                      <a:pt x="295" y="778"/>
                    </a:lnTo>
                    <a:lnTo>
                      <a:pt x="293" y="778"/>
                    </a:lnTo>
                    <a:lnTo>
                      <a:pt x="293" y="778"/>
                    </a:lnTo>
                    <a:lnTo>
                      <a:pt x="293" y="776"/>
                    </a:lnTo>
                    <a:lnTo>
                      <a:pt x="289" y="778"/>
                    </a:lnTo>
                    <a:lnTo>
                      <a:pt x="286" y="778"/>
                    </a:lnTo>
                    <a:lnTo>
                      <a:pt x="286" y="776"/>
                    </a:lnTo>
                    <a:lnTo>
                      <a:pt x="286" y="776"/>
                    </a:lnTo>
                    <a:lnTo>
                      <a:pt x="284" y="775"/>
                    </a:lnTo>
                    <a:lnTo>
                      <a:pt x="284" y="775"/>
                    </a:lnTo>
                    <a:lnTo>
                      <a:pt x="286" y="775"/>
                    </a:lnTo>
                    <a:lnTo>
                      <a:pt x="286" y="768"/>
                    </a:lnTo>
                    <a:lnTo>
                      <a:pt x="284" y="766"/>
                    </a:lnTo>
                    <a:lnTo>
                      <a:pt x="284" y="768"/>
                    </a:lnTo>
                    <a:lnTo>
                      <a:pt x="280" y="771"/>
                    </a:lnTo>
                    <a:lnTo>
                      <a:pt x="279" y="773"/>
                    </a:lnTo>
                    <a:lnTo>
                      <a:pt x="279" y="773"/>
                    </a:lnTo>
                    <a:lnTo>
                      <a:pt x="277" y="771"/>
                    </a:lnTo>
                    <a:lnTo>
                      <a:pt x="277" y="769"/>
                    </a:lnTo>
                    <a:lnTo>
                      <a:pt x="279" y="768"/>
                    </a:lnTo>
                    <a:lnTo>
                      <a:pt x="277" y="768"/>
                    </a:lnTo>
                    <a:lnTo>
                      <a:pt x="277" y="766"/>
                    </a:lnTo>
                    <a:lnTo>
                      <a:pt x="275" y="766"/>
                    </a:lnTo>
                    <a:lnTo>
                      <a:pt x="275" y="764"/>
                    </a:lnTo>
                    <a:lnTo>
                      <a:pt x="275" y="762"/>
                    </a:lnTo>
                    <a:lnTo>
                      <a:pt x="273" y="760"/>
                    </a:lnTo>
                    <a:lnTo>
                      <a:pt x="273" y="759"/>
                    </a:lnTo>
                    <a:lnTo>
                      <a:pt x="271" y="759"/>
                    </a:lnTo>
                    <a:lnTo>
                      <a:pt x="273" y="762"/>
                    </a:lnTo>
                    <a:lnTo>
                      <a:pt x="273" y="764"/>
                    </a:lnTo>
                    <a:lnTo>
                      <a:pt x="271" y="760"/>
                    </a:lnTo>
                    <a:lnTo>
                      <a:pt x="270" y="764"/>
                    </a:lnTo>
                    <a:lnTo>
                      <a:pt x="268" y="764"/>
                    </a:lnTo>
                    <a:lnTo>
                      <a:pt x="264" y="764"/>
                    </a:lnTo>
                    <a:lnTo>
                      <a:pt x="261" y="760"/>
                    </a:lnTo>
                    <a:lnTo>
                      <a:pt x="259" y="757"/>
                    </a:lnTo>
                    <a:lnTo>
                      <a:pt x="261" y="755"/>
                    </a:lnTo>
                    <a:lnTo>
                      <a:pt x="262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50"/>
                    </a:lnTo>
                    <a:lnTo>
                      <a:pt x="261" y="748"/>
                    </a:lnTo>
                    <a:lnTo>
                      <a:pt x="259" y="750"/>
                    </a:lnTo>
                    <a:lnTo>
                      <a:pt x="257" y="750"/>
                    </a:lnTo>
                    <a:lnTo>
                      <a:pt x="255" y="750"/>
                    </a:lnTo>
                    <a:lnTo>
                      <a:pt x="255" y="746"/>
                    </a:lnTo>
                    <a:lnTo>
                      <a:pt x="255" y="746"/>
                    </a:lnTo>
                    <a:lnTo>
                      <a:pt x="252" y="748"/>
                    </a:lnTo>
                    <a:lnTo>
                      <a:pt x="248" y="746"/>
                    </a:lnTo>
                    <a:lnTo>
                      <a:pt x="246" y="748"/>
                    </a:lnTo>
                    <a:lnTo>
                      <a:pt x="245" y="746"/>
                    </a:lnTo>
                    <a:lnTo>
                      <a:pt x="245" y="748"/>
                    </a:lnTo>
                    <a:lnTo>
                      <a:pt x="243" y="748"/>
                    </a:lnTo>
                    <a:lnTo>
                      <a:pt x="243" y="746"/>
                    </a:lnTo>
                    <a:lnTo>
                      <a:pt x="234" y="746"/>
                    </a:lnTo>
                    <a:lnTo>
                      <a:pt x="232" y="744"/>
                    </a:lnTo>
                    <a:lnTo>
                      <a:pt x="239" y="743"/>
                    </a:lnTo>
                    <a:lnTo>
                      <a:pt x="241" y="743"/>
                    </a:lnTo>
                    <a:lnTo>
                      <a:pt x="237" y="743"/>
                    </a:lnTo>
                    <a:lnTo>
                      <a:pt x="237" y="739"/>
                    </a:lnTo>
                    <a:lnTo>
                      <a:pt x="236" y="737"/>
                    </a:lnTo>
                    <a:lnTo>
                      <a:pt x="234" y="737"/>
                    </a:lnTo>
                    <a:lnTo>
                      <a:pt x="234" y="737"/>
                    </a:lnTo>
                    <a:lnTo>
                      <a:pt x="236" y="737"/>
                    </a:lnTo>
                    <a:lnTo>
                      <a:pt x="237" y="737"/>
                    </a:lnTo>
                    <a:lnTo>
                      <a:pt x="236" y="735"/>
                    </a:lnTo>
                    <a:lnTo>
                      <a:pt x="230" y="734"/>
                    </a:lnTo>
                    <a:lnTo>
                      <a:pt x="229" y="735"/>
                    </a:lnTo>
                    <a:lnTo>
                      <a:pt x="227" y="735"/>
                    </a:lnTo>
                    <a:lnTo>
                      <a:pt x="223" y="735"/>
                    </a:lnTo>
                    <a:lnTo>
                      <a:pt x="221" y="735"/>
                    </a:lnTo>
                    <a:lnTo>
                      <a:pt x="223" y="737"/>
                    </a:lnTo>
                    <a:lnTo>
                      <a:pt x="221" y="737"/>
                    </a:lnTo>
                    <a:lnTo>
                      <a:pt x="214" y="734"/>
                    </a:lnTo>
                    <a:lnTo>
                      <a:pt x="212" y="732"/>
                    </a:lnTo>
                    <a:lnTo>
                      <a:pt x="212" y="730"/>
                    </a:lnTo>
                    <a:lnTo>
                      <a:pt x="212" y="728"/>
                    </a:lnTo>
                    <a:lnTo>
                      <a:pt x="214" y="726"/>
                    </a:lnTo>
                    <a:lnTo>
                      <a:pt x="216" y="726"/>
                    </a:lnTo>
                    <a:lnTo>
                      <a:pt x="218" y="726"/>
                    </a:lnTo>
                    <a:lnTo>
                      <a:pt x="216" y="725"/>
                    </a:lnTo>
                    <a:lnTo>
                      <a:pt x="214" y="725"/>
                    </a:lnTo>
                    <a:lnTo>
                      <a:pt x="212" y="725"/>
                    </a:lnTo>
                    <a:lnTo>
                      <a:pt x="212" y="725"/>
                    </a:lnTo>
                    <a:lnTo>
                      <a:pt x="216" y="723"/>
                    </a:lnTo>
                    <a:lnTo>
                      <a:pt x="218" y="723"/>
                    </a:lnTo>
                    <a:lnTo>
                      <a:pt x="220" y="723"/>
                    </a:lnTo>
                    <a:lnTo>
                      <a:pt x="216" y="721"/>
                    </a:lnTo>
                    <a:lnTo>
                      <a:pt x="216" y="719"/>
                    </a:lnTo>
                    <a:lnTo>
                      <a:pt x="218" y="718"/>
                    </a:lnTo>
                    <a:lnTo>
                      <a:pt x="216" y="716"/>
                    </a:lnTo>
                    <a:lnTo>
                      <a:pt x="212" y="719"/>
                    </a:lnTo>
                    <a:lnTo>
                      <a:pt x="211" y="719"/>
                    </a:lnTo>
                    <a:lnTo>
                      <a:pt x="211" y="719"/>
                    </a:lnTo>
                    <a:lnTo>
                      <a:pt x="211" y="714"/>
                    </a:lnTo>
                    <a:lnTo>
                      <a:pt x="211" y="709"/>
                    </a:lnTo>
                    <a:lnTo>
                      <a:pt x="211" y="709"/>
                    </a:lnTo>
                    <a:lnTo>
                      <a:pt x="209" y="709"/>
                    </a:lnTo>
                    <a:lnTo>
                      <a:pt x="211" y="703"/>
                    </a:lnTo>
                    <a:lnTo>
                      <a:pt x="211" y="701"/>
                    </a:lnTo>
                    <a:lnTo>
                      <a:pt x="209" y="701"/>
                    </a:lnTo>
                    <a:lnTo>
                      <a:pt x="209" y="698"/>
                    </a:lnTo>
                    <a:lnTo>
                      <a:pt x="209" y="698"/>
                    </a:lnTo>
                    <a:lnTo>
                      <a:pt x="205" y="700"/>
                    </a:lnTo>
                    <a:lnTo>
                      <a:pt x="204" y="700"/>
                    </a:lnTo>
                    <a:lnTo>
                      <a:pt x="204" y="698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4" y="694"/>
                    </a:lnTo>
                    <a:lnTo>
                      <a:pt x="202" y="694"/>
                    </a:lnTo>
                    <a:lnTo>
                      <a:pt x="198" y="696"/>
                    </a:lnTo>
                    <a:lnTo>
                      <a:pt x="196" y="694"/>
                    </a:lnTo>
                    <a:lnTo>
                      <a:pt x="195" y="694"/>
                    </a:lnTo>
                    <a:lnTo>
                      <a:pt x="195" y="691"/>
                    </a:lnTo>
                    <a:lnTo>
                      <a:pt x="193" y="689"/>
                    </a:lnTo>
                    <a:lnTo>
                      <a:pt x="191" y="687"/>
                    </a:lnTo>
                    <a:lnTo>
                      <a:pt x="191" y="685"/>
                    </a:lnTo>
                    <a:lnTo>
                      <a:pt x="189" y="682"/>
                    </a:lnTo>
                    <a:lnTo>
                      <a:pt x="191" y="678"/>
                    </a:lnTo>
                    <a:lnTo>
                      <a:pt x="191" y="671"/>
                    </a:lnTo>
                    <a:lnTo>
                      <a:pt x="191" y="671"/>
                    </a:lnTo>
                    <a:lnTo>
                      <a:pt x="189" y="669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6" y="669"/>
                    </a:lnTo>
                    <a:lnTo>
                      <a:pt x="186" y="669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5" y="653"/>
                    </a:lnTo>
                    <a:lnTo>
                      <a:pt x="175" y="651"/>
                    </a:lnTo>
                    <a:lnTo>
                      <a:pt x="177" y="651"/>
                    </a:lnTo>
                    <a:lnTo>
                      <a:pt x="177" y="650"/>
                    </a:lnTo>
                    <a:lnTo>
                      <a:pt x="173" y="650"/>
                    </a:lnTo>
                    <a:lnTo>
                      <a:pt x="171" y="650"/>
                    </a:lnTo>
                    <a:lnTo>
                      <a:pt x="170" y="646"/>
                    </a:lnTo>
                    <a:lnTo>
                      <a:pt x="168" y="644"/>
                    </a:lnTo>
                    <a:lnTo>
                      <a:pt x="168" y="641"/>
                    </a:lnTo>
                    <a:lnTo>
                      <a:pt x="170" y="637"/>
                    </a:lnTo>
                    <a:lnTo>
                      <a:pt x="171" y="635"/>
                    </a:lnTo>
                    <a:lnTo>
                      <a:pt x="173" y="637"/>
                    </a:lnTo>
                    <a:lnTo>
                      <a:pt x="175" y="637"/>
                    </a:lnTo>
                    <a:lnTo>
                      <a:pt x="173" y="635"/>
                    </a:lnTo>
                    <a:lnTo>
                      <a:pt x="173" y="634"/>
                    </a:lnTo>
                    <a:lnTo>
                      <a:pt x="173" y="630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5" y="626"/>
                    </a:lnTo>
                    <a:lnTo>
                      <a:pt x="173" y="626"/>
                    </a:lnTo>
                    <a:lnTo>
                      <a:pt x="175" y="625"/>
                    </a:lnTo>
                    <a:lnTo>
                      <a:pt x="175" y="625"/>
                    </a:lnTo>
                    <a:lnTo>
                      <a:pt x="175" y="623"/>
                    </a:lnTo>
                    <a:lnTo>
                      <a:pt x="175" y="621"/>
                    </a:lnTo>
                    <a:lnTo>
                      <a:pt x="175" y="616"/>
                    </a:lnTo>
                    <a:lnTo>
                      <a:pt x="175" y="603"/>
                    </a:lnTo>
                    <a:lnTo>
                      <a:pt x="175" y="601"/>
                    </a:lnTo>
                    <a:lnTo>
                      <a:pt x="175" y="601"/>
                    </a:lnTo>
                    <a:lnTo>
                      <a:pt x="173" y="598"/>
                    </a:lnTo>
                    <a:lnTo>
                      <a:pt x="168" y="598"/>
                    </a:lnTo>
                    <a:lnTo>
                      <a:pt x="159" y="589"/>
                    </a:lnTo>
                    <a:lnTo>
                      <a:pt x="148" y="587"/>
                    </a:lnTo>
                    <a:lnTo>
                      <a:pt x="146" y="584"/>
                    </a:lnTo>
                    <a:lnTo>
                      <a:pt x="143" y="580"/>
                    </a:lnTo>
                    <a:lnTo>
                      <a:pt x="141" y="571"/>
                    </a:lnTo>
                    <a:lnTo>
                      <a:pt x="137" y="569"/>
                    </a:lnTo>
                    <a:lnTo>
                      <a:pt x="137" y="568"/>
                    </a:lnTo>
                    <a:lnTo>
                      <a:pt x="137" y="566"/>
                    </a:lnTo>
                    <a:lnTo>
                      <a:pt x="137" y="566"/>
                    </a:lnTo>
                    <a:lnTo>
                      <a:pt x="132" y="559"/>
                    </a:lnTo>
                    <a:lnTo>
                      <a:pt x="130" y="553"/>
                    </a:lnTo>
                    <a:lnTo>
                      <a:pt x="130" y="553"/>
                    </a:lnTo>
                    <a:lnTo>
                      <a:pt x="111" y="518"/>
                    </a:lnTo>
                    <a:lnTo>
                      <a:pt x="105" y="516"/>
                    </a:lnTo>
                    <a:lnTo>
                      <a:pt x="104" y="514"/>
                    </a:lnTo>
                    <a:lnTo>
                      <a:pt x="104" y="512"/>
                    </a:lnTo>
                    <a:lnTo>
                      <a:pt x="104" y="509"/>
                    </a:lnTo>
                    <a:lnTo>
                      <a:pt x="100" y="505"/>
                    </a:lnTo>
                    <a:lnTo>
                      <a:pt x="95" y="496"/>
                    </a:lnTo>
                    <a:lnTo>
                      <a:pt x="93" y="496"/>
                    </a:lnTo>
                    <a:lnTo>
                      <a:pt x="93" y="494"/>
                    </a:lnTo>
                    <a:lnTo>
                      <a:pt x="89" y="489"/>
                    </a:lnTo>
                    <a:lnTo>
                      <a:pt x="88" y="487"/>
                    </a:lnTo>
                    <a:lnTo>
                      <a:pt x="88" y="487"/>
                    </a:lnTo>
                    <a:lnTo>
                      <a:pt x="80" y="493"/>
                    </a:lnTo>
                    <a:lnTo>
                      <a:pt x="75" y="493"/>
                    </a:lnTo>
                    <a:lnTo>
                      <a:pt x="73" y="494"/>
                    </a:lnTo>
                    <a:lnTo>
                      <a:pt x="73" y="498"/>
                    </a:lnTo>
                    <a:lnTo>
                      <a:pt x="71" y="500"/>
                    </a:lnTo>
                    <a:lnTo>
                      <a:pt x="70" y="500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68" y="507"/>
                    </a:lnTo>
                    <a:lnTo>
                      <a:pt x="63" y="509"/>
                    </a:lnTo>
                    <a:lnTo>
                      <a:pt x="59" y="512"/>
                    </a:lnTo>
                    <a:lnTo>
                      <a:pt x="55" y="514"/>
                    </a:lnTo>
                    <a:lnTo>
                      <a:pt x="54" y="512"/>
                    </a:lnTo>
                    <a:lnTo>
                      <a:pt x="54" y="512"/>
                    </a:lnTo>
                    <a:lnTo>
                      <a:pt x="50" y="503"/>
                    </a:lnTo>
                    <a:lnTo>
                      <a:pt x="45" y="500"/>
                    </a:lnTo>
                    <a:lnTo>
                      <a:pt x="50" y="496"/>
                    </a:lnTo>
                    <a:lnTo>
                      <a:pt x="50" y="494"/>
                    </a:lnTo>
                    <a:lnTo>
                      <a:pt x="45" y="491"/>
                    </a:lnTo>
                    <a:lnTo>
                      <a:pt x="48" y="494"/>
                    </a:lnTo>
                    <a:lnTo>
                      <a:pt x="48" y="496"/>
                    </a:lnTo>
                    <a:lnTo>
                      <a:pt x="45" y="494"/>
                    </a:lnTo>
                    <a:lnTo>
                      <a:pt x="43" y="498"/>
                    </a:lnTo>
                    <a:lnTo>
                      <a:pt x="27" y="478"/>
                    </a:lnTo>
                    <a:lnTo>
                      <a:pt x="29" y="478"/>
                    </a:lnTo>
                    <a:lnTo>
                      <a:pt x="29" y="469"/>
                    </a:lnTo>
                    <a:lnTo>
                      <a:pt x="20" y="469"/>
                    </a:lnTo>
                    <a:lnTo>
                      <a:pt x="16" y="475"/>
                    </a:lnTo>
                    <a:lnTo>
                      <a:pt x="14" y="473"/>
                    </a:lnTo>
                    <a:lnTo>
                      <a:pt x="9" y="471"/>
                    </a:lnTo>
                    <a:lnTo>
                      <a:pt x="5" y="473"/>
                    </a:lnTo>
                    <a:lnTo>
                      <a:pt x="0" y="469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1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5" y="144"/>
                    </a:lnTo>
                    <a:lnTo>
                      <a:pt x="57" y="144"/>
                    </a:lnTo>
                    <a:lnTo>
                      <a:pt x="61" y="144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1" y="148"/>
                    </a:lnTo>
                    <a:lnTo>
                      <a:pt x="71" y="146"/>
                    </a:lnTo>
                    <a:lnTo>
                      <a:pt x="70" y="144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0" y="148"/>
                    </a:lnTo>
                    <a:lnTo>
                      <a:pt x="89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89" y="151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89" y="146"/>
                    </a:lnTo>
                    <a:lnTo>
                      <a:pt x="93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100" y="150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7" y="160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6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23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32" y="114"/>
                    </a:lnTo>
                    <a:lnTo>
                      <a:pt x="132" y="110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41" y="110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1"/>
                    </a:lnTo>
                    <a:lnTo>
                      <a:pt x="152" y="100"/>
                    </a:lnTo>
                    <a:lnTo>
                      <a:pt x="157" y="101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4" y="91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1" y="91"/>
                    </a:lnTo>
                    <a:lnTo>
                      <a:pt x="173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0" y="85"/>
                    </a:lnTo>
                    <a:lnTo>
                      <a:pt x="180" y="87"/>
                    </a:lnTo>
                    <a:lnTo>
                      <a:pt x="182" y="89"/>
                    </a:lnTo>
                    <a:lnTo>
                      <a:pt x="184" y="93"/>
                    </a:lnTo>
                    <a:lnTo>
                      <a:pt x="182" y="94"/>
                    </a:lnTo>
                    <a:lnTo>
                      <a:pt x="180" y="98"/>
                    </a:lnTo>
                    <a:lnTo>
                      <a:pt x="170" y="105"/>
                    </a:lnTo>
                    <a:lnTo>
                      <a:pt x="166" y="109"/>
                    </a:lnTo>
                    <a:lnTo>
                      <a:pt x="164" y="110"/>
                    </a:lnTo>
                    <a:lnTo>
                      <a:pt x="159" y="118"/>
                    </a:lnTo>
                    <a:lnTo>
                      <a:pt x="155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7" y="128"/>
                    </a:lnTo>
                    <a:lnTo>
                      <a:pt x="137" y="130"/>
                    </a:lnTo>
                    <a:lnTo>
                      <a:pt x="136" y="130"/>
                    </a:lnTo>
                    <a:lnTo>
                      <a:pt x="134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0" y="139"/>
                    </a:lnTo>
                    <a:lnTo>
                      <a:pt x="132" y="137"/>
                    </a:lnTo>
                    <a:lnTo>
                      <a:pt x="141" y="134"/>
                    </a:lnTo>
                    <a:lnTo>
                      <a:pt x="146" y="126"/>
                    </a:lnTo>
                    <a:lnTo>
                      <a:pt x="146" y="126"/>
                    </a:lnTo>
                    <a:lnTo>
                      <a:pt x="145" y="125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0" y="126"/>
                    </a:lnTo>
                    <a:lnTo>
                      <a:pt x="152" y="123"/>
                    </a:lnTo>
                    <a:lnTo>
                      <a:pt x="154" y="126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0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7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1" y="103"/>
                    </a:lnTo>
                    <a:lnTo>
                      <a:pt x="187" y="110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2" y="85"/>
                    </a:lnTo>
                    <a:lnTo>
                      <a:pt x="207" y="84"/>
                    </a:lnTo>
                    <a:lnTo>
                      <a:pt x="205" y="82"/>
                    </a:lnTo>
                    <a:lnTo>
                      <a:pt x="207" y="82"/>
                    </a:lnTo>
                    <a:lnTo>
                      <a:pt x="207" y="78"/>
                    </a:lnTo>
                    <a:lnTo>
                      <a:pt x="205" y="76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5" y="73"/>
                    </a:lnTo>
                    <a:lnTo>
                      <a:pt x="205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1" y="94"/>
                    </a:lnTo>
                    <a:lnTo>
                      <a:pt x="229" y="114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4" y="119"/>
                    </a:lnTo>
                    <a:lnTo>
                      <a:pt x="239" y="125"/>
                    </a:lnTo>
                    <a:lnTo>
                      <a:pt x="241" y="126"/>
                    </a:lnTo>
                    <a:lnTo>
                      <a:pt x="248" y="126"/>
                    </a:lnTo>
                    <a:lnTo>
                      <a:pt x="248" y="125"/>
                    </a:lnTo>
                    <a:lnTo>
                      <a:pt x="248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0" y="121"/>
                    </a:lnTo>
                    <a:lnTo>
                      <a:pt x="245" y="123"/>
                    </a:lnTo>
                    <a:lnTo>
                      <a:pt x="245" y="119"/>
                    </a:lnTo>
                    <a:lnTo>
                      <a:pt x="250" y="119"/>
                    </a:lnTo>
                    <a:lnTo>
                      <a:pt x="252" y="118"/>
                    </a:lnTo>
                    <a:lnTo>
                      <a:pt x="250" y="118"/>
                    </a:lnTo>
                    <a:lnTo>
                      <a:pt x="248" y="114"/>
                    </a:lnTo>
                    <a:lnTo>
                      <a:pt x="250" y="112"/>
                    </a:lnTo>
                    <a:lnTo>
                      <a:pt x="254" y="110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7" y="100"/>
                    </a:lnTo>
                    <a:lnTo>
                      <a:pt x="257" y="96"/>
                    </a:lnTo>
                    <a:lnTo>
                      <a:pt x="257" y="96"/>
                    </a:lnTo>
                    <a:lnTo>
                      <a:pt x="255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5" y="94"/>
                    </a:lnTo>
                    <a:lnTo>
                      <a:pt x="259" y="94"/>
                    </a:lnTo>
                    <a:lnTo>
                      <a:pt x="259" y="94"/>
                    </a:lnTo>
                    <a:lnTo>
                      <a:pt x="261" y="98"/>
                    </a:lnTo>
                    <a:lnTo>
                      <a:pt x="262" y="96"/>
                    </a:lnTo>
                    <a:lnTo>
                      <a:pt x="264" y="96"/>
                    </a:lnTo>
                    <a:lnTo>
                      <a:pt x="264" y="93"/>
                    </a:lnTo>
                    <a:lnTo>
                      <a:pt x="261" y="93"/>
                    </a:lnTo>
                    <a:lnTo>
                      <a:pt x="259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4"/>
                    </a:lnTo>
                    <a:lnTo>
                      <a:pt x="264" y="105"/>
                    </a:lnTo>
                    <a:lnTo>
                      <a:pt x="262" y="107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09"/>
                    </a:lnTo>
                    <a:lnTo>
                      <a:pt x="271" y="110"/>
                    </a:lnTo>
                    <a:lnTo>
                      <a:pt x="264" y="125"/>
                    </a:lnTo>
                    <a:lnTo>
                      <a:pt x="262" y="121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70" y="126"/>
                    </a:lnTo>
                    <a:lnTo>
                      <a:pt x="271" y="125"/>
                    </a:lnTo>
                    <a:lnTo>
                      <a:pt x="273" y="126"/>
                    </a:lnTo>
                    <a:lnTo>
                      <a:pt x="277" y="126"/>
                    </a:lnTo>
                    <a:lnTo>
                      <a:pt x="280" y="125"/>
                    </a:lnTo>
                    <a:lnTo>
                      <a:pt x="280" y="121"/>
                    </a:lnTo>
                    <a:lnTo>
                      <a:pt x="284" y="119"/>
                    </a:lnTo>
                    <a:lnTo>
                      <a:pt x="286" y="105"/>
                    </a:lnTo>
                    <a:lnTo>
                      <a:pt x="287" y="105"/>
                    </a:lnTo>
                    <a:lnTo>
                      <a:pt x="293" y="103"/>
                    </a:lnTo>
                    <a:lnTo>
                      <a:pt x="296" y="105"/>
                    </a:lnTo>
                    <a:lnTo>
                      <a:pt x="300" y="105"/>
                    </a:lnTo>
                    <a:lnTo>
                      <a:pt x="300" y="107"/>
                    </a:lnTo>
                    <a:lnTo>
                      <a:pt x="307" y="105"/>
                    </a:lnTo>
                    <a:lnTo>
                      <a:pt x="312" y="107"/>
                    </a:lnTo>
                    <a:lnTo>
                      <a:pt x="323" y="114"/>
                    </a:lnTo>
                    <a:lnTo>
                      <a:pt x="329" y="123"/>
                    </a:lnTo>
                    <a:lnTo>
                      <a:pt x="334" y="125"/>
                    </a:lnTo>
                    <a:lnTo>
                      <a:pt x="339" y="126"/>
                    </a:lnTo>
                    <a:lnTo>
                      <a:pt x="343" y="128"/>
                    </a:lnTo>
                    <a:lnTo>
                      <a:pt x="346" y="128"/>
                    </a:lnTo>
                    <a:lnTo>
                      <a:pt x="352" y="130"/>
                    </a:lnTo>
                    <a:lnTo>
                      <a:pt x="354" y="130"/>
                    </a:lnTo>
                    <a:lnTo>
                      <a:pt x="355" y="132"/>
                    </a:lnTo>
                    <a:lnTo>
                      <a:pt x="357" y="135"/>
                    </a:lnTo>
                    <a:lnTo>
                      <a:pt x="373" y="144"/>
                    </a:lnTo>
                    <a:lnTo>
                      <a:pt x="379" y="144"/>
                    </a:lnTo>
                    <a:lnTo>
                      <a:pt x="380" y="146"/>
                    </a:lnTo>
                    <a:lnTo>
                      <a:pt x="384" y="146"/>
                    </a:lnTo>
                    <a:lnTo>
                      <a:pt x="384" y="144"/>
                    </a:lnTo>
                    <a:lnTo>
                      <a:pt x="393" y="146"/>
                    </a:lnTo>
                    <a:lnTo>
                      <a:pt x="396" y="146"/>
                    </a:lnTo>
                    <a:lnTo>
                      <a:pt x="400" y="150"/>
                    </a:lnTo>
                    <a:lnTo>
                      <a:pt x="400" y="148"/>
                    </a:lnTo>
                    <a:lnTo>
                      <a:pt x="395" y="143"/>
                    </a:lnTo>
                    <a:lnTo>
                      <a:pt x="398" y="143"/>
                    </a:lnTo>
                    <a:lnTo>
                      <a:pt x="400" y="144"/>
                    </a:lnTo>
                    <a:lnTo>
                      <a:pt x="404" y="144"/>
                    </a:lnTo>
                    <a:lnTo>
                      <a:pt x="404" y="143"/>
                    </a:lnTo>
                    <a:lnTo>
                      <a:pt x="411" y="144"/>
                    </a:lnTo>
                    <a:lnTo>
                      <a:pt x="411" y="144"/>
                    </a:lnTo>
                    <a:lnTo>
                      <a:pt x="414" y="148"/>
                    </a:lnTo>
                    <a:lnTo>
                      <a:pt x="414" y="150"/>
                    </a:lnTo>
                    <a:lnTo>
                      <a:pt x="418" y="148"/>
                    </a:lnTo>
                    <a:lnTo>
                      <a:pt x="418" y="151"/>
                    </a:lnTo>
                    <a:lnTo>
                      <a:pt x="423" y="155"/>
                    </a:lnTo>
                    <a:lnTo>
                      <a:pt x="429" y="162"/>
                    </a:lnTo>
                    <a:lnTo>
                      <a:pt x="429" y="168"/>
                    </a:lnTo>
                    <a:lnTo>
                      <a:pt x="430" y="166"/>
                    </a:lnTo>
                    <a:lnTo>
                      <a:pt x="430" y="169"/>
                    </a:lnTo>
                    <a:lnTo>
                      <a:pt x="430" y="171"/>
                    </a:lnTo>
                    <a:lnTo>
                      <a:pt x="430" y="173"/>
                    </a:lnTo>
                    <a:lnTo>
                      <a:pt x="429" y="173"/>
                    </a:lnTo>
                    <a:lnTo>
                      <a:pt x="427" y="175"/>
                    </a:lnTo>
                    <a:lnTo>
                      <a:pt x="425" y="175"/>
                    </a:lnTo>
                    <a:lnTo>
                      <a:pt x="425" y="173"/>
                    </a:lnTo>
                    <a:lnTo>
                      <a:pt x="420" y="175"/>
                    </a:lnTo>
                    <a:lnTo>
                      <a:pt x="414" y="173"/>
                    </a:lnTo>
                    <a:lnTo>
                      <a:pt x="418" y="175"/>
                    </a:lnTo>
                    <a:lnTo>
                      <a:pt x="416" y="178"/>
                    </a:lnTo>
                    <a:lnTo>
                      <a:pt x="411" y="176"/>
                    </a:lnTo>
                    <a:lnTo>
                      <a:pt x="411" y="178"/>
                    </a:lnTo>
                    <a:lnTo>
                      <a:pt x="411" y="180"/>
                    </a:lnTo>
                    <a:lnTo>
                      <a:pt x="411" y="184"/>
                    </a:lnTo>
                    <a:lnTo>
                      <a:pt x="405" y="187"/>
                    </a:lnTo>
                    <a:lnTo>
                      <a:pt x="407" y="189"/>
                    </a:lnTo>
                    <a:lnTo>
                      <a:pt x="409" y="189"/>
                    </a:lnTo>
                    <a:lnTo>
                      <a:pt x="411" y="189"/>
                    </a:lnTo>
                    <a:lnTo>
                      <a:pt x="409" y="191"/>
                    </a:lnTo>
                    <a:lnTo>
                      <a:pt x="420" y="194"/>
                    </a:lnTo>
                    <a:lnTo>
                      <a:pt x="421" y="193"/>
                    </a:lnTo>
                    <a:lnTo>
                      <a:pt x="423" y="194"/>
                    </a:lnTo>
                    <a:lnTo>
                      <a:pt x="425" y="196"/>
                    </a:lnTo>
                    <a:lnTo>
                      <a:pt x="429" y="194"/>
                    </a:lnTo>
                    <a:lnTo>
                      <a:pt x="432" y="196"/>
                    </a:lnTo>
                    <a:lnTo>
                      <a:pt x="437" y="196"/>
                    </a:lnTo>
                    <a:lnTo>
                      <a:pt x="441" y="198"/>
                    </a:lnTo>
                    <a:lnTo>
                      <a:pt x="446" y="196"/>
                    </a:lnTo>
                    <a:lnTo>
                      <a:pt x="446" y="196"/>
                    </a:lnTo>
                    <a:lnTo>
                      <a:pt x="450" y="198"/>
                    </a:lnTo>
                    <a:lnTo>
                      <a:pt x="457" y="198"/>
                    </a:lnTo>
                    <a:lnTo>
                      <a:pt x="459" y="194"/>
                    </a:lnTo>
                    <a:lnTo>
                      <a:pt x="464" y="194"/>
                    </a:lnTo>
                    <a:lnTo>
                      <a:pt x="462" y="198"/>
                    </a:lnTo>
                    <a:lnTo>
                      <a:pt x="466" y="198"/>
                    </a:lnTo>
                    <a:lnTo>
                      <a:pt x="464" y="196"/>
                    </a:lnTo>
                    <a:lnTo>
                      <a:pt x="466" y="194"/>
                    </a:lnTo>
                    <a:lnTo>
                      <a:pt x="468" y="196"/>
                    </a:lnTo>
                    <a:lnTo>
                      <a:pt x="470" y="196"/>
                    </a:lnTo>
                    <a:lnTo>
                      <a:pt x="471" y="194"/>
                    </a:lnTo>
                    <a:lnTo>
                      <a:pt x="473" y="196"/>
                    </a:lnTo>
                    <a:lnTo>
                      <a:pt x="475" y="191"/>
                    </a:lnTo>
                    <a:lnTo>
                      <a:pt x="477" y="189"/>
                    </a:lnTo>
                    <a:lnTo>
                      <a:pt x="477" y="194"/>
                    </a:lnTo>
                    <a:lnTo>
                      <a:pt x="480" y="194"/>
                    </a:lnTo>
                    <a:lnTo>
                      <a:pt x="482" y="194"/>
                    </a:lnTo>
                    <a:lnTo>
                      <a:pt x="486" y="189"/>
                    </a:lnTo>
                    <a:lnTo>
                      <a:pt x="489" y="185"/>
                    </a:lnTo>
                    <a:lnTo>
                      <a:pt x="493" y="185"/>
                    </a:lnTo>
                    <a:lnTo>
                      <a:pt x="495" y="184"/>
                    </a:lnTo>
                    <a:lnTo>
                      <a:pt x="496" y="187"/>
                    </a:lnTo>
                    <a:lnTo>
                      <a:pt x="495" y="189"/>
                    </a:lnTo>
                    <a:lnTo>
                      <a:pt x="496" y="191"/>
                    </a:lnTo>
                    <a:lnTo>
                      <a:pt x="498" y="189"/>
                    </a:lnTo>
                    <a:lnTo>
                      <a:pt x="500" y="193"/>
                    </a:lnTo>
                    <a:lnTo>
                      <a:pt x="500" y="194"/>
                    </a:lnTo>
                    <a:lnTo>
                      <a:pt x="498" y="194"/>
                    </a:lnTo>
                    <a:lnTo>
                      <a:pt x="504" y="196"/>
                    </a:lnTo>
                    <a:lnTo>
                      <a:pt x="504" y="194"/>
                    </a:lnTo>
                    <a:lnTo>
                      <a:pt x="512" y="194"/>
                    </a:lnTo>
                    <a:lnTo>
                      <a:pt x="511" y="198"/>
                    </a:lnTo>
                    <a:lnTo>
                      <a:pt x="512" y="200"/>
                    </a:lnTo>
                    <a:lnTo>
                      <a:pt x="511" y="201"/>
                    </a:lnTo>
                    <a:lnTo>
                      <a:pt x="512" y="203"/>
                    </a:lnTo>
                    <a:lnTo>
                      <a:pt x="512" y="207"/>
                    </a:lnTo>
                    <a:lnTo>
                      <a:pt x="514" y="209"/>
                    </a:lnTo>
                    <a:lnTo>
                      <a:pt x="514" y="207"/>
                    </a:lnTo>
                    <a:lnTo>
                      <a:pt x="514" y="209"/>
                    </a:lnTo>
                    <a:lnTo>
                      <a:pt x="516" y="205"/>
                    </a:lnTo>
                    <a:lnTo>
                      <a:pt x="516" y="200"/>
                    </a:lnTo>
                    <a:lnTo>
                      <a:pt x="518" y="200"/>
                    </a:lnTo>
                    <a:lnTo>
                      <a:pt x="518" y="203"/>
                    </a:lnTo>
                    <a:lnTo>
                      <a:pt x="518" y="203"/>
                    </a:lnTo>
                    <a:lnTo>
                      <a:pt x="518" y="207"/>
                    </a:lnTo>
                    <a:lnTo>
                      <a:pt x="518" y="209"/>
                    </a:lnTo>
                    <a:lnTo>
                      <a:pt x="520" y="210"/>
                    </a:lnTo>
                    <a:lnTo>
                      <a:pt x="521" y="209"/>
                    </a:lnTo>
                    <a:lnTo>
                      <a:pt x="523" y="212"/>
                    </a:lnTo>
                    <a:lnTo>
                      <a:pt x="527" y="212"/>
                    </a:lnTo>
                    <a:lnTo>
                      <a:pt x="529" y="221"/>
                    </a:lnTo>
                    <a:lnTo>
                      <a:pt x="527" y="223"/>
                    </a:lnTo>
                    <a:lnTo>
                      <a:pt x="525" y="223"/>
                    </a:lnTo>
                    <a:lnTo>
                      <a:pt x="521" y="225"/>
                    </a:lnTo>
                    <a:lnTo>
                      <a:pt x="521" y="223"/>
                    </a:lnTo>
                    <a:lnTo>
                      <a:pt x="521" y="226"/>
                    </a:lnTo>
                    <a:lnTo>
                      <a:pt x="529" y="235"/>
                    </a:lnTo>
                    <a:lnTo>
                      <a:pt x="530" y="237"/>
                    </a:lnTo>
                    <a:lnTo>
                      <a:pt x="530" y="230"/>
                    </a:lnTo>
                    <a:lnTo>
                      <a:pt x="532" y="230"/>
                    </a:lnTo>
                    <a:lnTo>
                      <a:pt x="534" y="232"/>
                    </a:lnTo>
                    <a:lnTo>
                      <a:pt x="537" y="228"/>
                    </a:lnTo>
                    <a:lnTo>
                      <a:pt x="539" y="230"/>
                    </a:lnTo>
                    <a:lnTo>
                      <a:pt x="536" y="225"/>
                    </a:lnTo>
                    <a:lnTo>
                      <a:pt x="539" y="221"/>
                    </a:lnTo>
                    <a:lnTo>
                      <a:pt x="539" y="221"/>
                    </a:lnTo>
                    <a:lnTo>
                      <a:pt x="536" y="221"/>
                    </a:lnTo>
                    <a:lnTo>
                      <a:pt x="530" y="210"/>
                    </a:lnTo>
                    <a:lnTo>
                      <a:pt x="532" y="209"/>
                    </a:lnTo>
                    <a:lnTo>
                      <a:pt x="532" y="203"/>
                    </a:lnTo>
                    <a:lnTo>
                      <a:pt x="530" y="201"/>
                    </a:lnTo>
                    <a:lnTo>
                      <a:pt x="530" y="200"/>
                    </a:lnTo>
                    <a:lnTo>
                      <a:pt x="527" y="198"/>
                    </a:lnTo>
                    <a:lnTo>
                      <a:pt x="525" y="194"/>
                    </a:lnTo>
                    <a:lnTo>
                      <a:pt x="529" y="191"/>
                    </a:lnTo>
                    <a:lnTo>
                      <a:pt x="530" y="191"/>
                    </a:lnTo>
                    <a:lnTo>
                      <a:pt x="530" y="189"/>
                    </a:lnTo>
                    <a:lnTo>
                      <a:pt x="532" y="187"/>
                    </a:lnTo>
                    <a:lnTo>
                      <a:pt x="530" y="187"/>
                    </a:lnTo>
                    <a:lnTo>
                      <a:pt x="532" y="182"/>
                    </a:lnTo>
                    <a:lnTo>
                      <a:pt x="536" y="182"/>
                    </a:lnTo>
                    <a:lnTo>
                      <a:pt x="539" y="180"/>
                    </a:lnTo>
                    <a:lnTo>
                      <a:pt x="539" y="178"/>
                    </a:lnTo>
                    <a:lnTo>
                      <a:pt x="539" y="180"/>
                    </a:lnTo>
                    <a:lnTo>
                      <a:pt x="546" y="180"/>
                    </a:lnTo>
                    <a:lnTo>
                      <a:pt x="546" y="176"/>
                    </a:lnTo>
                    <a:lnTo>
                      <a:pt x="548" y="175"/>
                    </a:lnTo>
                    <a:lnTo>
                      <a:pt x="552" y="175"/>
                    </a:lnTo>
                    <a:lnTo>
                      <a:pt x="552" y="171"/>
                    </a:lnTo>
                    <a:lnTo>
                      <a:pt x="554" y="169"/>
                    </a:lnTo>
                    <a:lnTo>
                      <a:pt x="554" y="173"/>
                    </a:lnTo>
                    <a:lnTo>
                      <a:pt x="555" y="168"/>
                    </a:lnTo>
                    <a:lnTo>
                      <a:pt x="557" y="166"/>
                    </a:lnTo>
                    <a:lnTo>
                      <a:pt x="557" y="164"/>
                    </a:lnTo>
                    <a:lnTo>
                      <a:pt x="561" y="162"/>
                    </a:lnTo>
                    <a:lnTo>
                      <a:pt x="559" y="160"/>
                    </a:lnTo>
                    <a:lnTo>
                      <a:pt x="561" y="159"/>
                    </a:lnTo>
                    <a:lnTo>
                      <a:pt x="561" y="155"/>
                    </a:lnTo>
                    <a:lnTo>
                      <a:pt x="559" y="157"/>
                    </a:lnTo>
                    <a:lnTo>
                      <a:pt x="559" y="155"/>
                    </a:lnTo>
                    <a:lnTo>
                      <a:pt x="548" y="160"/>
                    </a:lnTo>
                    <a:lnTo>
                      <a:pt x="552" y="162"/>
                    </a:lnTo>
                    <a:lnTo>
                      <a:pt x="546" y="164"/>
                    </a:lnTo>
                    <a:lnTo>
                      <a:pt x="548" y="168"/>
                    </a:lnTo>
                    <a:lnTo>
                      <a:pt x="548" y="166"/>
                    </a:lnTo>
                    <a:lnTo>
                      <a:pt x="548" y="171"/>
                    </a:lnTo>
                    <a:lnTo>
                      <a:pt x="548" y="173"/>
                    </a:lnTo>
                    <a:lnTo>
                      <a:pt x="546" y="171"/>
                    </a:lnTo>
                    <a:lnTo>
                      <a:pt x="548" y="169"/>
                    </a:lnTo>
                    <a:lnTo>
                      <a:pt x="546" y="169"/>
                    </a:lnTo>
                    <a:lnTo>
                      <a:pt x="546" y="168"/>
                    </a:lnTo>
                    <a:lnTo>
                      <a:pt x="543" y="168"/>
                    </a:lnTo>
                    <a:lnTo>
                      <a:pt x="541" y="169"/>
                    </a:lnTo>
                    <a:lnTo>
                      <a:pt x="539" y="173"/>
                    </a:lnTo>
                    <a:lnTo>
                      <a:pt x="539" y="171"/>
                    </a:lnTo>
                    <a:lnTo>
                      <a:pt x="534" y="169"/>
                    </a:lnTo>
                    <a:lnTo>
                      <a:pt x="534" y="169"/>
                    </a:lnTo>
                    <a:lnTo>
                      <a:pt x="530" y="169"/>
                    </a:lnTo>
                    <a:lnTo>
                      <a:pt x="529" y="171"/>
                    </a:lnTo>
                    <a:lnTo>
                      <a:pt x="529" y="175"/>
                    </a:lnTo>
                    <a:lnTo>
                      <a:pt x="530" y="175"/>
                    </a:lnTo>
                    <a:lnTo>
                      <a:pt x="530" y="176"/>
                    </a:lnTo>
                    <a:lnTo>
                      <a:pt x="532" y="176"/>
                    </a:lnTo>
                    <a:lnTo>
                      <a:pt x="529" y="176"/>
                    </a:lnTo>
                    <a:lnTo>
                      <a:pt x="527" y="178"/>
                    </a:lnTo>
                    <a:lnTo>
                      <a:pt x="525" y="178"/>
                    </a:lnTo>
                    <a:lnTo>
                      <a:pt x="527" y="176"/>
                    </a:lnTo>
                    <a:lnTo>
                      <a:pt x="521" y="178"/>
                    </a:lnTo>
                    <a:lnTo>
                      <a:pt x="521" y="176"/>
                    </a:lnTo>
                    <a:lnTo>
                      <a:pt x="520" y="176"/>
                    </a:lnTo>
                    <a:lnTo>
                      <a:pt x="520" y="175"/>
                    </a:lnTo>
                    <a:lnTo>
                      <a:pt x="518" y="175"/>
                    </a:lnTo>
                    <a:lnTo>
                      <a:pt x="518" y="173"/>
                    </a:lnTo>
                    <a:lnTo>
                      <a:pt x="514" y="175"/>
                    </a:lnTo>
                    <a:lnTo>
                      <a:pt x="514" y="173"/>
                    </a:lnTo>
                    <a:lnTo>
                      <a:pt x="514" y="169"/>
                    </a:lnTo>
                    <a:lnTo>
                      <a:pt x="518" y="166"/>
                    </a:lnTo>
                    <a:lnTo>
                      <a:pt x="518" y="164"/>
                    </a:lnTo>
                    <a:lnTo>
                      <a:pt x="520" y="159"/>
                    </a:lnTo>
                    <a:lnTo>
                      <a:pt x="521" y="157"/>
                    </a:lnTo>
                    <a:lnTo>
                      <a:pt x="530" y="155"/>
                    </a:lnTo>
                    <a:lnTo>
                      <a:pt x="543" y="151"/>
                    </a:lnTo>
                    <a:lnTo>
                      <a:pt x="545" y="148"/>
                    </a:lnTo>
                    <a:lnTo>
                      <a:pt x="548" y="146"/>
                    </a:lnTo>
                    <a:lnTo>
                      <a:pt x="548" y="144"/>
                    </a:lnTo>
                    <a:lnTo>
                      <a:pt x="554" y="144"/>
                    </a:lnTo>
                    <a:lnTo>
                      <a:pt x="555" y="143"/>
                    </a:lnTo>
                    <a:lnTo>
                      <a:pt x="559" y="144"/>
                    </a:lnTo>
                    <a:lnTo>
                      <a:pt x="559" y="146"/>
                    </a:lnTo>
                    <a:lnTo>
                      <a:pt x="561" y="146"/>
                    </a:lnTo>
                    <a:lnTo>
                      <a:pt x="562" y="150"/>
                    </a:lnTo>
                    <a:lnTo>
                      <a:pt x="566" y="153"/>
                    </a:lnTo>
                    <a:lnTo>
                      <a:pt x="564" y="155"/>
                    </a:lnTo>
                    <a:lnTo>
                      <a:pt x="566" y="157"/>
                    </a:lnTo>
                    <a:lnTo>
                      <a:pt x="566" y="160"/>
                    </a:lnTo>
                    <a:lnTo>
                      <a:pt x="570" y="160"/>
                    </a:lnTo>
                    <a:lnTo>
                      <a:pt x="570" y="164"/>
                    </a:lnTo>
                    <a:lnTo>
                      <a:pt x="566" y="164"/>
                    </a:lnTo>
                    <a:lnTo>
                      <a:pt x="564" y="164"/>
                    </a:lnTo>
                    <a:lnTo>
                      <a:pt x="564" y="166"/>
                    </a:lnTo>
                    <a:lnTo>
                      <a:pt x="566" y="166"/>
                    </a:lnTo>
                    <a:lnTo>
                      <a:pt x="570" y="168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5" y="173"/>
                    </a:lnTo>
                    <a:lnTo>
                      <a:pt x="580" y="175"/>
                    </a:lnTo>
                    <a:lnTo>
                      <a:pt x="579" y="175"/>
                    </a:lnTo>
                    <a:lnTo>
                      <a:pt x="580" y="180"/>
                    </a:lnTo>
                    <a:lnTo>
                      <a:pt x="582" y="184"/>
                    </a:lnTo>
                    <a:lnTo>
                      <a:pt x="584" y="182"/>
                    </a:lnTo>
                    <a:lnTo>
                      <a:pt x="589" y="184"/>
                    </a:lnTo>
                    <a:lnTo>
                      <a:pt x="591" y="182"/>
                    </a:lnTo>
                    <a:lnTo>
                      <a:pt x="595" y="184"/>
                    </a:lnTo>
                    <a:lnTo>
                      <a:pt x="595" y="182"/>
                    </a:lnTo>
                    <a:lnTo>
                      <a:pt x="596" y="182"/>
                    </a:lnTo>
                    <a:lnTo>
                      <a:pt x="598" y="180"/>
                    </a:lnTo>
                    <a:lnTo>
                      <a:pt x="598" y="176"/>
                    </a:lnTo>
                    <a:lnTo>
                      <a:pt x="602" y="180"/>
                    </a:lnTo>
                    <a:lnTo>
                      <a:pt x="602" y="184"/>
                    </a:lnTo>
                    <a:lnTo>
                      <a:pt x="609" y="191"/>
                    </a:lnTo>
                    <a:lnTo>
                      <a:pt x="611" y="194"/>
                    </a:lnTo>
                    <a:lnTo>
                      <a:pt x="614" y="194"/>
                    </a:lnTo>
                    <a:lnTo>
                      <a:pt x="618" y="198"/>
                    </a:lnTo>
                    <a:lnTo>
                      <a:pt x="620" y="198"/>
                    </a:lnTo>
                    <a:lnTo>
                      <a:pt x="620" y="196"/>
                    </a:lnTo>
                    <a:lnTo>
                      <a:pt x="623" y="196"/>
                    </a:lnTo>
                    <a:lnTo>
                      <a:pt x="623" y="194"/>
                    </a:lnTo>
                    <a:lnTo>
                      <a:pt x="625" y="196"/>
                    </a:lnTo>
                    <a:lnTo>
                      <a:pt x="627" y="196"/>
                    </a:lnTo>
                    <a:lnTo>
                      <a:pt x="630" y="198"/>
                    </a:lnTo>
                    <a:lnTo>
                      <a:pt x="636" y="194"/>
                    </a:lnTo>
                    <a:lnTo>
                      <a:pt x="643" y="196"/>
                    </a:lnTo>
                    <a:lnTo>
                      <a:pt x="646" y="194"/>
                    </a:lnTo>
                    <a:lnTo>
                      <a:pt x="650" y="191"/>
                    </a:lnTo>
                    <a:lnTo>
                      <a:pt x="661" y="193"/>
                    </a:lnTo>
                    <a:lnTo>
                      <a:pt x="662" y="193"/>
                    </a:lnTo>
                    <a:lnTo>
                      <a:pt x="668" y="196"/>
                    </a:lnTo>
                    <a:lnTo>
                      <a:pt x="668" y="196"/>
                    </a:lnTo>
                    <a:lnTo>
                      <a:pt x="670" y="194"/>
                    </a:lnTo>
                    <a:lnTo>
                      <a:pt x="670" y="196"/>
                    </a:lnTo>
                    <a:lnTo>
                      <a:pt x="677" y="194"/>
                    </a:lnTo>
                    <a:lnTo>
                      <a:pt x="680" y="194"/>
                    </a:lnTo>
                    <a:lnTo>
                      <a:pt x="679" y="191"/>
                    </a:lnTo>
                    <a:lnTo>
                      <a:pt x="679" y="191"/>
                    </a:lnTo>
                    <a:lnTo>
                      <a:pt x="677" y="187"/>
                    </a:lnTo>
                    <a:lnTo>
                      <a:pt x="675" y="184"/>
                    </a:lnTo>
                    <a:lnTo>
                      <a:pt x="677" y="182"/>
                    </a:lnTo>
                    <a:lnTo>
                      <a:pt x="679" y="182"/>
                    </a:lnTo>
                    <a:lnTo>
                      <a:pt x="679" y="184"/>
                    </a:lnTo>
                    <a:lnTo>
                      <a:pt x="680" y="185"/>
                    </a:lnTo>
                    <a:lnTo>
                      <a:pt x="682" y="187"/>
                    </a:lnTo>
                    <a:lnTo>
                      <a:pt x="682" y="191"/>
                    </a:lnTo>
                    <a:lnTo>
                      <a:pt x="684" y="194"/>
                    </a:lnTo>
                    <a:lnTo>
                      <a:pt x="687" y="196"/>
                    </a:lnTo>
                    <a:lnTo>
                      <a:pt x="689" y="198"/>
                    </a:lnTo>
                    <a:lnTo>
                      <a:pt x="693" y="200"/>
                    </a:lnTo>
                    <a:lnTo>
                      <a:pt x="695" y="201"/>
                    </a:lnTo>
                    <a:lnTo>
                      <a:pt x="698" y="201"/>
                    </a:lnTo>
                    <a:lnTo>
                      <a:pt x="700" y="198"/>
                    </a:lnTo>
                    <a:lnTo>
                      <a:pt x="700" y="187"/>
                    </a:lnTo>
                    <a:lnTo>
                      <a:pt x="698" y="187"/>
                    </a:lnTo>
                    <a:lnTo>
                      <a:pt x="698" y="191"/>
                    </a:lnTo>
                    <a:lnTo>
                      <a:pt x="696" y="191"/>
                    </a:lnTo>
                    <a:lnTo>
                      <a:pt x="696" y="187"/>
                    </a:lnTo>
                    <a:lnTo>
                      <a:pt x="695" y="185"/>
                    </a:lnTo>
                    <a:lnTo>
                      <a:pt x="689" y="187"/>
                    </a:lnTo>
                    <a:lnTo>
                      <a:pt x="687" y="189"/>
                    </a:lnTo>
                    <a:lnTo>
                      <a:pt x="687" y="193"/>
                    </a:lnTo>
                    <a:lnTo>
                      <a:pt x="686" y="193"/>
                    </a:lnTo>
                    <a:lnTo>
                      <a:pt x="684" y="185"/>
                    </a:lnTo>
                    <a:lnTo>
                      <a:pt x="680" y="180"/>
                    </a:lnTo>
                    <a:lnTo>
                      <a:pt x="682" y="182"/>
                    </a:lnTo>
                    <a:lnTo>
                      <a:pt x="682" y="176"/>
                    </a:lnTo>
                    <a:lnTo>
                      <a:pt x="679" y="175"/>
                    </a:lnTo>
                    <a:lnTo>
                      <a:pt x="679" y="173"/>
                    </a:lnTo>
                    <a:lnTo>
                      <a:pt x="677" y="168"/>
                    </a:lnTo>
                    <a:lnTo>
                      <a:pt x="679" y="168"/>
                    </a:lnTo>
                    <a:lnTo>
                      <a:pt x="680" y="171"/>
                    </a:lnTo>
                    <a:lnTo>
                      <a:pt x="682" y="169"/>
                    </a:lnTo>
                    <a:lnTo>
                      <a:pt x="682" y="168"/>
                    </a:lnTo>
                    <a:lnTo>
                      <a:pt x="684" y="168"/>
                    </a:lnTo>
                    <a:lnTo>
                      <a:pt x="686" y="169"/>
                    </a:lnTo>
                    <a:lnTo>
                      <a:pt x="691" y="169"/>
                    </a:lnTo>
                    <a:lnTo>
                      <a:pt x="691" y="168"/>
                    </a:lnTo>
                    <a:lnTo>
                      <a:pt x="687" y="162"/>
                    </a:lnTo>
                    <a:lnTo>
                      <a:pt x="689" y="160"/>
                    </a:lnTo>
                    <a:lnTo>
                      <a:pt x="693" y="162"/>
                    </a:lnTo>
                    <a:lnTo>
                      <a:pt x="693" y="164"/>
                    </a:lnTo>
                    <a:lnTo>
                      <a:pt x="696" y="168"/>
                    </a:lnTo>
                    <a:lnTo>
                      <a:pt x="695" y="164"/>
                    </a:lnTo>
                    <a:lnTo>
                      <a:pt x="698" y="164"/>
                    </a:lnTo>
                    <a:lnTo>
                      <a:pt x="700" y="168"/>
                    </a:lnTo>
                    <a:lnTo>
                      <a:pt x="705" y="171"/>
                    </a:lnTo>
                    <a:lnTo>
                      <a:pt x="704" y="173"/>
                    </a:lnTo>
                    <a:lnTo>
                      <a:pt x="705" y="175"/>
                    </a:lnTo>
                    <a:lnTo>
                      <a:pt x="711" y="171"/>
                    </a:lnTo>
                    <a:lnTo>
                      <a:pt x="711" y="175"/>
                    </a:lnTo>
                    <a:lnTo>
                      <a:pt x="709" y="176"/>
                    </a:lnTo>
                    <a:lnTo>
                      <a:pt x="709" y="180"/>
                    </a:lnTo>
                    <a:lnTo>
                      <a:pt x="707" y="182"/>
                    </a:lnTo>
                    <a:lnTo>
                      <a:pt x="709" y="184"/>
                    </a:lnTo>
                    <a:lnTo>
                      <a:pt x="711" y="182"/>
                    </a:lnTo>
                    <a:lnTo>
                      <a:pt x="712" y="185"/>
                    </a:lnTo>
                    <a:lnTo>
                      <a:pt x="712" y="178"/>
                    </a:lnTo>
                    <a:lnTo>
                      <a:pt x="718" y="175"/>
                    </a:lnTo>
                    <a:lnTo>
                      <a:pt x="720" y="175"/>
                    </a:lnTo>
                    <a:lnTo>
                      <a:pt x="718" y="185"/>
                    </a:lnTo>
                    <a:lnTo>
                      <a:pt x="716" y="191"/>
                    </a:lnTo>
                    <a:lnTo>
                      <a:pt x="716" y="196"/>
                    </a:lnTo>
                    <a:lnTo>
                      <a:pt x="718" y="200"/>
                    </a:lnTo>
                    <a:lnTo>
                      <a:pt x="712" y="203"/>
                    </a:lnTo>
                    <a:lnTo>
                      <a:pt x="714" y="209"/>
                    </a:lnTo>
                    <a:lnTo>
                      <a:pt x="718" y="209"/>
                    </a:lnTo>
                    <a:lnTo>
                      <a:pt x="718" y="216"/>
                    </a:lnTo>
                    <a:lnTo>
                      <a:pt x="723" y="210"/>
                    </a:lnTo>
                    <a:lnTo>
                      <a:pt x="725" y="212"/>
                    </a:lnTo>
                    <a:lnTo>
                      <a:pt x="727" y="210"/>
                    </a:lnTo>
                    <a:lnTo>
                      <a:pt x="727" y="212"/>
                    </a:lnTo>
                    <a:lnTo>
                      <a:pt x="725" y="214"/>
                    </a:lnTo>
                    <a:lnTo>
                      <a:pt x="727" y="218"/>
                    </a:lnTo>
                    <a:lnTo>
                      <a:pt x="730" y="218"/>
                    </a:lnTo>
                    <a:lnTo>
                      <a:pt x="732" y="212"/>
                    </a:lnTo>
                    <a:lnTo>
                      <a:pt x="730" y="209"/>
                    </a:lnTo>
                    <a:lnTo>
                      <a:pt x="730" y="203"/>
                    </a:lnTo>
                    <a:lnTo>
                      <a:pt x="728" y="200"/>
                    </a:lnTo>
                    <a:lnTo>
                      <a:pt x="725" y="196"/>
                    </a:lnTo>
                    <a:lnTo>
                      <a:pt x="727" y="185"/>
                    </a:lnTo>
                    <a:lnTo>
                      <a:pt x="725" y="182"/>
                    </a:lnTo>
                    <a:lnTo>
                      <a:pt x="727" y="182"/>
                    </a:lnTo>
                    <a:lnTo>
                      <a:pt x="728" y="180"/>
                    </a:lnTo>
                    <a:lnTo>
                      <a:pt x="730" y="182"/>
                    </a:lnTo>
                    <a:lnTo>
                      <a:pt x="730" y="184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39" y="184"/>
                    </a:lnTo>
                    <a:lnTo>
                      <a:pt x="739" y="184"/>
                    </a:lnTo>
                    <a:lnTo>
                      <a:pt x="741" y="180"/>
                    </a:lnTo>
                    <a:lnTo>
                      <a:pt x="743" y="178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8" y="168"/>
                    </a:lnTo>
                    <a:lnTo>
                      <a:pt x="757" y="162"/>
                    </a:lnTo>
                    <a:lnTo>
                      <a:pt x="759" y="159"/>
                    </a:lnTo>
                    <a:lnTo>
                      <a:pt x="755" y="159"/>
                    </a:lnTo>
                    <a:lnTo>
                      <a:pt x="755" y="144"/>
                    </a:lnTo>
                    <a:lnTo>
                      <a:pt x="750" y="141"/>
                    </a:lnTo>
                    <a:lnTo>
                      <a:pt x="750" y="144"/>
                    </a:lnTo>
                    <a:lnTo>
                      <a:pt x="750" y="146"/>
                    </a:lnTo>
                    <a:lnTo>
                      <a:pt x="750" y="150"/>
                    </a:lnTo>
                    <a:lnTo>
                      <a:pt x="752" y="148"/>
                    </a:lnTo>
                    <a:lnTo>
                      <a:pt x="753" y="146"/>
                    </a:lnTo>
                    <a:lnTo>
                      <a:pt x="750" y="153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41" y="151"/>
                    </a:lnTo>
                    <a:lnTo>
                      <a:pt x="741" y="144"/>
                    </a:lnTo>
                    <a:lnTo>
                      <a:pt x="743" y="144"/>
                    </a:lnTo>
                    <a:lnTo>
                      <a:pt x="745" y="144"/>
                    </a:lnTo>
                    <a:lnTo>
                      <a:pt x="746" y="137"/>
                    </a:lnTo>
                    <a:lnTo>
                      <a:pt x="746" y="135"/>
                    </a:lnTo>
                    <a:lnTo>
                      <a:pt x="745" y="137"/>
                    </a:lnTo>
                    <a:lnTo>
                      <a:pt x="746" y="132"/>
                    </a:lnTo>
                    <a:lnTo>
                      <a:pt x="748" y="126"/>
                    </a:lnTo>
                    <a:lnTo>
                      <a:pt x="753" y="125"/>
                    </a:lnTo>
                    <a:lnTo>
                      <a:pt x="755" y="123"/>
                    </a:lnTo>
                    <a:lnTo>
                      <a:pt x="752" y="128"/>
                    </a:lnTo>
                    <a:lnTo>
                      <a:pt x="752" y="132"/>
                    </a:lnTo>
                    <a:lnTo>
                      <a:pt x="753" y="134"/>
                    </a:lnTo>
                    <a:lnTo>
                      <a:pt x="757" y="130"/>
                    </a:lnTo>
                    <a:lnTo>
                      <a:pt x="757" y="125"/>
                    </a:lnTo>
                    <a:lnTo>
                      <a:pt x="755" y="119"/>
                    </a:lnTo>
                    <a:lnTo>
                      <a:pt x="753" y="119"/>
                    </a:lnTo>
                    <a:lnTo>
                      <a:pt x="748" y="123"/>
                    </a:lnTo>
                    <a:lnTo>
                      <a:pt x="745" y="123"/>
                    </a:lnTo>
                    <a:lnTo>
                      <a:pt x="741" y="114"/>
                    </a:lnTo>
                    <a:lnTo>
                      <a:pt x="739" y="112"/>
                    </a:lnTo>
                    <a:lnTo>
                      <a:pt x="739" y="116"/>
                    </a:lnTo>
                    <a:lnTo>
                      <a:pt x="737" y="118"/>
                    </a:lnTo>
                    <a:lnTo>
                      <a:pt x="736" y="116"/>
                    </a:lnTo>
                    <a:lnTo>
                      <a:pt x="736" y="114"/>
                    </a:lnTo>
                    <a:lnTo>
                      <a:pt x="730" y="112"/>
                    </a:lnTo>
                    <a:lnTo>
                      <a:pt x="730" y="109"/>
                    </a:lnTo>
                    <a:lnTo>
                      <a:pt x="730" y="107"/>
                    </a:lnTo>
                    <a:lnTo>
                      <a:pt x="723" y="109"/>
                    </a:lnTo>
                    <a:lnTo>
                      <a:pt x="718" y="105"/>
                    </a:lnTo>
                    <a:lnTo>
                      <a:pt x="718" y="103"/>
                    </a:lnTo>
                    <a:lnTo>
                      <a:pt x="718" y="101"/>
                    </a:lnTo>
                    <a:lnTo>
                      <a:pt x="712" y="98"/>
                    </a:lnTo>
                    <a:lnTo>
                      <a:pt x="712" y="96"/>
                    </a:lnTo>
                    <a:lnTo>
                      <a:pt x="711" y="93"/>
                    </a:lnTo>
                    <a:lnTo>
                      <a:pt x="711" y="78"/>
                    </a:lnTo>
                    <a:lnTo>
                      <a:pt x="711" y="76"/>
                    </a:lnTo>
                    <a:lnTo>
                      <a:pt x="712" y="76"/>
                    </a:lnTo>
                    <a:lnTo>
                      <a:pt x="716" y="69"/>
                    </a:lnTo>
                    <a:lnTo>
                      <a:pt x="716" y="69"/>
                    </a:lnTo>
                    <a:lnTo>
                      <a:pt x="718" y="71"/>
                    </a:lnTo>
                    <a:lnTo>
                      <a:pt x="718" y="69"/>
                    </a:lnTo>
                    <a:lnTo>
                      <a:pt x="718" y="66"/>
                    </a:lnTo>
                    <a:lnTo>
                      <a:pt x="718" y="68"/>
                    </a:lnTo>
                    <a:lnTo>
                      <a:pt x="714" y="60"/>
                    </a:lnTo>
                    <a:lnTo>
                      <a:pt x="712" y="57"/>
                    </a:lnTo>
                    <a:lnTo>
                      <a:pt x="712" y="50"/>
                    </a:lnTo>
                    <a:lnTo>
                      <a:pt x="714" y="46"/>
                    </a:lnTo>
                    <a:lnTo>
                      <a:pt x="714" y="46"/>
                    </a:lnTo>
                    <a:lnTo>
                      <a:pt x="714" y="35"/>
                    </a:lnTo>
                    <a:lnTo>
                      <a:pt x="716" y="35"/>
                    </a:lnTo>
                    <a:lnTo>
                      <a:pt x="716" y="35"/>
                    </a:lnTo>
                    <a:lnTo>
                      <a:pt x="718" y="34"/>
                    </a:lnTo>
                    <a:lnTo>
                      <a:pt x="718" y="32"/>
                    </a:lnTo>
                    <a:lnTo>
                      <a:pt x="720" y="30"/>
                    </a:lnTo>
                    <a:lnTo>
                      <a:pt x="725" y="37"/>
                    </a:lnTo>
                    <a:lnTo>
                      <a:pt x="727" y="37"/>
                    </a:lnTo>
                    <a:lnTo>
                      <a:pt x="727" y="32"/>
                    </a:lnTo>
                    <a:lnTo>
                      <a:pt x="727" y="26"/>
                    </a:lnTo>
                    <a:lnTo>
                      <a:pt x="725" y="25"/>
                    </a:lnTo>
                    <a:lnTo>
                      <a:pt x="723" y="23"/>
                    </a:lnTo>
                    <a:lnTo>
                      <a:pt x="723" y="19"/>
                    </a:lnTo>
                    <a:lnTo>
                      <a:pt x="728" y="10"/>
                    </a:lnTo>
                    <a:lnTo>
                      <a:pt x="732" y="1"/>
                    </a:lnTo>
                    <a:lnTo>
                      <a:pt x="736" y="0"/>
                    </a:lnTo>
                    <a:lnTo>
                      <a:pt x="737" y="1"/>
                    </a:lnTo>
                    <a:lnTo>
                      <a:pt x="741" y="0"/>
                    </a:lnTo>
                    <a:lnTo>
                      <a:pt x="743" y="3"/>
                    </a:lnTo>
                    <a:lnTo>
                      <a:pt x="743" y="5"/>
                    </a:lnTo>
                    <a:lnTo>
                      <a:pt x="743" y="7"/>
                    </a:lnTo>
                    <a:lnTo>
                      <a:pt x="741" y="10"/>
                    </a:lnTo>
                    <a:lnTo>
                      <a:pt x="743" y="12"/>
                    </a:lnTo>
                    <a:lnTo>
                      <a:pt x="745" y="10"/>
                    </a:lnTo>
                    <a:lnTo>
                      <a:pt x="745" y="16"/>
                    </a:lnTo>
                    <a:lnTo>
                      <a:pt x="746" y="12"/>
                    </a:lnTo>
                    <a:lnTo>
                      <a:pt x="748" y="10"/>
                    </a:lnTo>
                    <a:lnTo>
                      <a:pt x="752" y="14"/>
                    </a:lnTo>
                    <a:lnTo>
                      <a:pt x="755" y="10"/>
                    </a:lnTo>
                    <a:lnTo>
                      <a:pt x="755" y="19"/>
                    </a:lnTo>
                    <a:lnTo>
                      <a:pt x="757" y="23"/>
                    </a:lnTo>
                    <a:lnTo>
                      <a:pt x="759" y="23"/>
                    </a:lnTo>
                    <a:lnTo>
                      <a:pt x="766" y="34"/>
                    </a:lnTo>
                    <a:lnTo>
                      <a:pt x="768" y="55"/>
                    </a:lnTo>
                    <a:lnTo>
                      <a:pt x="768" y="55"/>
                    </a:lnTo>
                    <a:lnTo>
                      <a:pt x="768" y="59"/>
                    </a:lnTo>
                    <a:lnTo>
                      <a:pt x="771" y="59"/>
                    </a:lnTo>
                    <a:lnTo>
                      <a:pt x="771" y="66"/>
                    </a:lnTo>
                    <a:lnTo>
                      <a:pt x="777" y="64"/>
                    </a:lnTo>
                    <a:lnTo>
                      <a:pt x="778" y="68"/>
                    </a:lnTo>
                    <a:lnTo>
                      <a:pt x="778" y="73"/>
                    </a:lnTo>
                    <a:lnTo>
                      <a:pt x="782" y="80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6" y="80"/>
                    </a:lnTo>
                    <a:lnTo>
                      <a:pt x="787" y="82"/>
                    </a:lnTo>
                    <a:lnTo>
                      <a:pt x="787" y="87"/>
                    </a:lnTo>
                    <a:lnTo>
                      <a:pt x="789" y="89"/>
                    </a:lnTo>
                    <a:lnTo>
                      <a:pt x="791" y="91"/>
                    </a:lnTo>
                    <a:lnTo>
                      <a:pt x="786" y="91"/>
                    </a:lnTo>
                    <a:lnTo>
                      <a:pt x="778" y="89"/>
                    </a:lnTo>
                    <a:lnTo>
                      <a:pt x="777" y="89"/>
                    </a:lnTo>
                    <a:lnTo>
                      <a:pt x="777" y="89"/>
                    </a:lnTo>
                    <a:lnTo>
                      <a:pt x="777" y="91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80" y="94"/>
                    </a:lnTo>
                    <a:lnTo>
                      <a:pt x="784" y="98"/>
                    </a:lnTo>
                    <a:lnTo>
                      <a:pt x="780" y="103"/>
                    </a:lnTo>
                    <a:lnTo>
                      <a:pt x="778" y="103"/>
                    </a:lnTo>
                    <a:lnTo>
                      <a:pt x="777" y="105"/>
                    </a:lnTo>
                    <a:lnTo>
                      <a:pt x="775" y="105"/>
                    </a:lnTo>
                    <a:lnTo>
                      <a:pt x="773" y="107"/>
                    </a:lnTo>
                    <a:lnTo>
                      <a:pt x="771" y="109"/>
                    </a:lnTo>
                    <a:lnTo>
                      <a:pt x="773" y="110"/>
                    </a:lnTo>
                    <a:lnTo>
                      <a:pt x="771" y="112"/>
                    </a:lnTo>
                    <a:lnTo>
                      <a:pt x="777" y="112"/>
                    </a:lnTo>
                    <a:lnTo>
                      <a:pt x="780" y="118"/>
                    </a:lnTo>
                    <a:lnTo>
                      <a:pt x="784" y="119"/>
                    </a:lnTo>
                    <a:lnTo>
                      <a:pt x="789" y="119"/>
                    </a:lnTo>
                    <a:lnTo>
                      <a:pt x="791" y="114"/>
                    </a:lnTo>
                    <a:lnTo>
                      <a:pt x="793" y="114"/>
                    </a:lnTo>
                    <a:lnTo>
                      <a:pt x="795" y="116"/>
                    </a:lnTo>
                    <a:lnTo>
                      <a:pt x="793" y="118"/>
                    </a:lnTo>
                    <a:lnTo>
                      <a:pt x="795" y="118"/>
                    </a:lnTo>
                    <a:lnTo>
                      <a:pt x="796" y="121"/>
                    </a:lnTo>
                    <a:lnTo>
                      <a:pt x="796" y="119"/>
                    </a:lnTo>
                    <a:lnTo>
                      <a:pt x="800" y="121"/>
                    </a:lnTo>
                    <a:lnTo>
                      <a:pt x="802" y="119"/>
                    </a:lnTo>
                    <a:lnTo>
                      <a:pt x="802" y="123"/>
                    </a:lnTo>
                    <a:lnTo>
                      <a:pt x="802" y="126"/>
                    </a:lnTo>
                    <a:lnTo>
                      <a:pt x="800" y="128"/>
                    </a:lnTo>
                    <a:lnTo>
                      <a:pt x="796" y="126"/>
                    </a:lnTo>
                    <a:lnTo>
                      <a:pt x="795" y="126"/>
                    </a:lnTo>
                    <a:lnTo>
                      <a:pt x="793" y="126"/>
                    </a:lnTo>
                    <a:lnTo>
                      <a:pt x="800" y="137"/>
                    </a:lnTo>
                    <a:lnTo>
                      <a:pt x="803" y="137"/>
                    </a:lnTo>
                    <a:lnTo>
                      <a:pt x="803" y="141"/>
                    </a:lnTo>
                    <a:lnTo>
                      <a:pt x="805" y="144"/>
                    </a:lnTo>
                    <a:lnTo>
                      <a:pt x="805" y="146"/>
                    </a:lnTo>
                    <a:lnTo>
                      <a:pt x="809" y="151"/>
                    </a:lnTo>
                    <a:lnTo>
                      <a:pt x="807" y="164"/>
                    </a:lnTo>
                    <a:lnTo>
                      <a:pt x="811" y="173"/>
                    </a:lnTo>
                    <a:lnTo>
                      <a:pt x="816" y="164"/>
                    </a:lnTo>
                    <a:lnTo>
                      <a:pt x="816" y="157"/>
                    </a:lnTo>
                    <a:lnTo>
                      <a:pt x="816" y="155"/>
                    </a:lnTo>
                    <a:lnTo>
                      <a:pt x="818" y="155"/>
                    </a:lnTo>
                    <a:lnTo>
                      <a:pt x="818" y="141"/>
                    </a:lnTo>
                    <a:lnTo>
                      <a:pt x="821" y="135"/>
                    </a:lnTo>
                    <a:lnTo>
                      <a:pt x="823" y="132"/>
                    </a:lnTo>
                    <a:lnTo>
                      <a:pt x="827" y="130"/>
                    </a:lnTo>
                    <a:lnTo>
                      <a:pt x="830" y="130"/>
                    </a:lnTo>
                    <a:lnTo>
                      <a:pt x="832" y="135"/>
                    </a:lnTo>
                    <a:lnTo>
                      <a:pt x="836" y="141"/>
                    </a:lnTo>
                    <a:lnTo>
                      <a:pt x="845" y="148"/>
                    </a:lnTo>
                    <a:lnTo>
                      <a:pt x="850" y="173"/>
                    </a:lnTo>
                    <a:lnTo>
                      <a:pt x="846" y="175"/>
                    </a:lnTo>
                    <a:lnTo>
                      <a:pt x="845" y="175"/>
                    </a:lnTo>
                    <a:lnTo>
                      <a:pt x="843" y="173"/>
                    </a:lnTo>
                    <a:lnTo>
                      <a:pt x="843" y="168"/>
                    </a:lnTo>
                    <a:lnTo>
                      <a:pt x="841" y="175"/>
                    </a:lnTo>
                    <a:lnTo>
                      <a:pt x="841" y="180"/>
                    </a:lnTo>
                    <a:lnTo>
                      <a:pt x="841" y="187"/>
                    </a:lnTo>
                    <a:lnTo>
                      <a:pt x="853" y="214"/>
                    </a:lnTo>
                    <a:lnTo>
                      <a:pt x="857" y="218"/>
                    </a:lnTo>
                    <a:lnTo>
                      <a:pt x="861" y="218"/>
                    </a:lnTo>
                    <a:lnTo>
                      <a:pt x="862" y="210"/>
                    </a:lnTo>
                    <a:lnTo>
                      <a:pt x="864" y="209"/>
                    </a:lnTo>
                    <a:lnTo>
                      <a:pt x="866" y="210"/>
                    </a:lnTo>
                    <a:lnTo>
                      <a:pt x="868" y="209"/>
                    </a:lnTo>
                    <a:lnTo>
                      <a:pt x="868" y="210"/>
                    </a:lnTo>
                    <a:lnTo>
                      <a:pt x="870" y="210"/>
                    </a:lnTo>
                    <a:lnTo>
                      <a:pt x="871" y="200"/>
                    </a:lnTo>
                    <a:lnTo>
                      <a:pt x="873" y="191"/>
                    </a:lnTo>
                    <a:lnTo>
                      <a:pt x="877" y="187"/>
                    </a:lnTo>
                    <a:lnTo>
                      <a:pt x="880" y="178"/>
                    </a:lnTo>
                    <a:lnTo>
                      <a:pt x="880" y="173"/>
                    </a:lnTo>
                    <a:lnTo>
                      <a:pt x="882" y="171"/>
                    </a:lnTo>
                    <a:lnTo>
                      <a:pt x="882" y="157"/>
                    </a:lnTo>
                    <a:lnTo>
                      <a:pt x="884" y="155"/>
                    </a:lnTo>
                    <a:lnTo>
                      <a:pt x="887" y="155"/>
                    </a:lnTo>
                    <a:lnTo>
                      <a:pt x="889" y="153"/>
                    </a:lnTo>
                    <a:lnTo>
                      <a:pt x="891" y="153"/>
                    </a:lnTo>
                    <a:lnTo>
                      <a:pt x="893" y="151"/>
                    </a:lnTo>
                    <a:lnTo>
                      <a:pt x="896" y="153"/>
                    </a:lnTo>
                    <a:lnTo>
                      <a:pt x="900" y="153"/>
                    </a:lnTo>
                    <a:lnTo>
                      <a:pt x="898" y="151"/>
                    </a:lnTo>
                    <a:lnTo>
                      <a:pt x="895" y="150"/>
                    </a:lnTo>
                    <a:lnTo>
                      <a:pt x="893" y="148"/>
                    </a:lnTo>
                    <a:lnTo>
                      <a:pt x="895" y="146"/>
                    </a:lnTo>
                    <a:lnTo>
                      <a:pt x="893" y="144"/>
                    </a:lnTo>
                    <a:lnTo>
                      <a:pt x="896" y="144"/>
                    </a:lnTo>
                    <a:lnTo>
                      <a:pt x="896" y="143"/>
                    </a:lnTo>
                    <a:lnTo>
                      <a:pt x="898" y="143"/>
                    </a:lnTo>
                    <a:lnTo>
                      <a:pt x="900" y="143"/>
                    </a:lnTo>
                    <a:lnTo>
                      <a:pt x="900" y="141"/>
                    </a:lnTo>
                    <a:lnTo>
                      <a:pt x="898" y="141"/>
                    </a:lnTo>
                    <a:lnTo>
                      <a:pt x="896" y="137"/>
                    </a:lnTo>
                    <a:lnTo>
                      <a:pt x="891" y="137"/>
                    </a:lnTo>
                    <a:lnTo>
                      <a:pt x="889" y="134"/>
                    </a:lnTo>
                    <a:lnTo>
                      <a:pt x="887" y="130"/>
                    </a:lnTo>
                    <a:lnTo>
                      <a:pt x="889" y="126"/>
                    </a:lnTo>
                    <a:lnTo>
                      <a:pt x="889" y="125"/>
                    </a:lnTo>
                    <a:lnTo>
                      <a:pt x="887" y="121"/>
                    </a:lnTo>
                    <a:lnTo>
                      <a:pt x="889" y="118"/>
                    </a:lnTo>
                    <a:lnTo>
                      <a:pt x="887" y="112"/>
                    </a:lnTo>
                    <a:lnTo>
                      <a:pt x="889" y="105"/>
                    </a:lnTo>
                    <a:lnTo>
                      <a:pt x="895" y="107"/>
                    </a:lnTo>
                    <a:lnTo>
                      <a:pt x="896" y="105"/>
                    </a:lnTo>
                    <a:lnTo>
                      <a:pt x="903" y="103"/>
                    </a:lnTo>
                    <a:lnTo>
                      <a:pt x="909" y="105"/>
                    </a:lnTo>
                    <a:lnTo>
                      <a:pt x="911" y="109"/>
                    </a:lnTo>
                    <a:lnTo>
                      <a:pt x="918" y="112"/>
                    </a:lnTo>
                    <a:lnTo>
                      <a:pt x="925" y="112"/>
                    </a:lnTo>
                    <a:lnTo>
                      <a:pt x="927" y="112"/>
                    </a:lnTo>
                    <a:lnTo>
                      <a:pt x="930" y="112"/>
                    </a:lnTo>
                    <a:lnTo>
                      <a:pt x="932" y="110"/>
                    </a:lnTo>
                    <a:lnTo>
                      <a:pt x="934" y="112"/>
                    </a:lnTo>
                    <a:lnTo>
                      <a:pt x="936" y="121"/>
                    </a:lnTo>
                    <a:lnTo>
                      <a:pt x="932" y="121"/>
                    </a:lnTo>
                    <a:lnTo>
                      <a:pt x="934" y="121"/>
                    </a:lnTo>
                    <a:lnTo>
                      <a:pt x="939" y="130"/>
                    </a:lnTo>
                    <a:lnTo>
                      <a:pt x="939" y="132"/>
                    </a:lnTo>
                    <a:lnTo>
                      <a:pt x="939" y="132"/>
                    </a:lnTo>
                    <a:lnTo>
                      <a:pt x="948" y="132"/>
                    </a:lnTo>
                    <a:lnTo>
                      <a:pt x="950" y="134"/>
                    </a:lnTo>
                    <a:lnTo>
                      <a:pt x="953" y="135"/>
                    </a:lnTo>
                    <a:lnTo>
                      <a:pt x="953" y="137"/>
                    </a:lnTo>
                    <a:lnTo>
                      <a:pt x="952" y="143"/>
                    </a:lnTo>
                    <a:lnTo>
                      <a:pt x="946" y="146"/>
                    </a:lnTo>
                    <a:lnTo>
                      <a:pt x="945" y="150"/>
                    </a:lnTo>
                    <a:lnTo>
                      <a:pt x="953" y="150"/>
                    </a:lnTo>
                    <a:lnTo>
                      <a:pt x="955" y="153"/>
                    </a:lnTo>
                    <a:lnTo>
                      <a:pt x="955" y="159"/>
                    </a:lnTo>
                    <a:lnTo>
                      <a:pt x="953" y="160"/>
                    </a:lnTo>
                    <a:lnTo>
                      <a:pt x="950" y="164"/>
                    </a:lnTo>
                    <a:lnTo>
                      <a:pt x="948" y="164"/>
                    </a:lnTo>
                    <a:lnTo>
                      <a:pt x="945" y="169"/>
                    </a:lnTo>
                    <a:lnTo>
                      <a:pt x="943" y="168"/>
                    </a:lnTo>
                    <a:lnTo>
                      <a:pt x="943" y="162"/>
                    </a:lnTo>
                    <a:lnTo>
                      <a:pt x="941" y="164"/>
                    </a:lnTo>
                    <a:lnTo>
                      <a:pt x="939" y="166"/>
                    </a:lnTo>
                    <a:lnTo>
                      <a:pt x="936" y="164"/>
                    </a:lnTo>
                    <a:lnTo>
                      <a:pt x="934" y="166"/>
                    </a:lnTo>
                    <a:lnTo>
                      <a:pt x="939" y="173"/>
                    </a:lnTo>
                    <a:lnTo>
                      <a:pt x="937" y="173"/>
                    </a:lnTo>
                    <a:lnTo>
                      <a:pt x="937" y="175"/>
                    </a:lnTo>
                    <a:lnTo>
                      <a:pt x="939" y="175"/>
                    </a:lnTo>
                    <a:lnTo>
                      <a:pt x="939" y="180"/>
                    </a:lnTo>
                    <a:lnTo>
                      <a:pt x="945" y="176"/>
                    </a:lnTo>
                    <a:lnTo>
                      <a:pt x="941" y="187"/>
                    </a:lnTo>
                    <a:lnTo>
                      <a:pt x="943" y="191"/>
                    </a:lnTo>
                    <a:lnTo>
                      <a:pt x="955" y="209"/>
                    </a:lnTo>
                    <a:lnTo>
                      <a:pt x="955" y="210"/>
                    </a:lnTo>
                    <a:lnTo>
                      <a:pt x="953" y="212"/>
                    </a:lnTo>
                    <a:lnTo>
                      <a:pt x="953" y="216"/>
                    </a:lnTo>
                    <a:lnTo>
                      <a:pt x="955" y="219"/>
                    </a:lnTo>
                    <a:lnTo>
                      <a:pt x="953" y="221"/>
                    </a:lnTo>
                    <a:lnTo>
                      <a:pt x="953" y="223"/>
                    </a:lnTo>
                    <a:lnTo>
                      <a:pt x="948" y="225"/>
                    </a:lnTo>
                    <a:lnTo>
                      <a:pt x="943" y="230"/>
                    </a:lnTo>
                    <a:lnTo>
                      <a:pt x="943" y="234"/>
                    </a:lnTo>
                    <a:lnTo>
                      <a:pt x="934" y="244"/>
                    </a:lnTo>
                    <a:lnTo>
                      <a:pt x="928" y="246"/>
                    </a:lnTo>
                    <a:lnTo>
                      <a:pt x="927" y="248"/>
                    </a:lnTo>
                    <a:lnTo>
                      <a:pt x="923" y="253"/>
                    </a:lnTo>
                    <a:lnTo>
                      <a:pt x="921" y="251"/>
                    </a:lnTo>
                    <a:lnTo>
                      <a:pt x="921" y="251"/>
                    </a:lnTo>
                    <a:lnTo>
                      <a:pt x="920" y="248"/>
                    </a:lnTo>
                    <a:lnTo>
                      <a:pt x="914" y="243"/>
                    </a:lnTo>
                    <a:lnTo>
                      <a:pt x="911" y="239"/>
                    </a:lnTo>
                    <a:lnTo>
                      <a:pt x="909" y="243"/>
                    </a:lnTo>
                    <a:lnTo>
                      <a:pt x="909" y="244"/>
                    </a:lnTo>
                    <a:lnTo>
                      <a:pt x="912" y="250"/>
                    </a:lnTo>
                    <a:lnTo>
                      <a:pt x="914" y="253"/>
                    </a:lnTo>
                    <a:lnTo>
                      <a:pt x="916" y="259"/>
                    </a:lnTo>
                    <a:lnTo>
                      <a:pt x="916" y="260"/>
                    </a:lnTo>
                    <a:lnTo>
                      <a:pt x="914" y="259"/>
                    </a:lnTo>
                    <a:lnTo>
                      <a:pt x="912" y="259"/>
                    </a:lnTo>
                    <a:lnTo>
                      <a:pt x="907" y="255"/>
                    </a:lnTo>
                    <a:lnTo>
                      <a:pt x="905" y="253"/>
                    </a:lnTo>
                    <a:lnTo>
                      <a:pt x="905" y="251"/>
                    </a:lnTo>
                    <a:lnTo>
                      <a:pt x="903" y="251"/>
                    </a:lnTo>
                    <a:lnTo>
                      <a:pt x="903" y="259"/>
                    </a:lnTo>
                    <a:lnTo>
                      <a:pt x="898" y="257"/>
                    </a:lnTo>
                    <a:lnTo>
                      <a:pt x="896" y="259"/>
                    </a:lnTo>
                    <a:lnTo>
                      <a:pt x="893" y="255"/>
                    </a:lnTo>
                    <a:lnTo>
                      <a:pt x="893" y="257"/>
                    </a:lnTo>
                    <a:lnTo>
                      <a:pt x="889" y="244"/>
                    </a:lnTo>
                    <a:lnTo>
                      <a:pt x="887" y="244"/>
                    </a:lnTo>
                    <a:lnTo>
                      <a:pt x="882" y="248"/>
                    </a:lnTo>
                    <a:lnTo>
                      <a:pt x="882" y="248"/>
                    </a:lnTo>
                    <a:lnTo>
                      <a:pt x="880" y="248"/>
                    </a:lnTo>
                    <a:lnTo>
                      <a:pt x="871" y="244"/>
                    </a:lnTo>
                    <a:lnTo>
                      <a:pt x="868" y="248"/>
                    </a:lnTo>
                    <a:lnTo>
                      <a:pt x="870" y="250"/>
                    </a:lnTo>
                    <a:lnTo>
                      <a:pt x="868" y="250"/>
                    </a:lnTo>
                    <a:lnTo>
                      <a:pt x="868" y="253"/>
                    </a:lnTo>
                    <a:lnTo>
                      <a:pt x="875" y="257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78" y="264"/>
                    </a:lnTo>
                    <a:lnTo>
                      <a:pt x="878" y="266"/>
                    </a:lnTo>
                    <a:lnTo>
                      <a:pt x="878" y="268"/>
                    </a:lnTo>
                    <a:lnTo>
                      <a:pt x="871" y="278"/>
                    </a:lnTo>
                    <a:lnTo>
                      <a:pt x="870" y="280"/>
                    </a:lnTo>
                    <a:lnTo>
                      <a:pt x="868" y="284"/>
                    </a:lnTo>
                    <a:lnTo>
                      <a:pt x="864" y="284"/>
                    </a:lnTo>
                    <a:lnTo>
                      <a:pt x="862" y="289"/>
                    </a:lnTo>
                    <a:lnTo>
                      <a:pt x="862" y="291"/>
                    </a:lnTo>
                    <a:lnTo>
                      <a:pt x="848" y="293"/>
                    </a:lnTo>
                    <a:lnTo>
                      <a:pt x="845" y="287"/>
                    </a:lnTo>
                    <a:lnTo>
                      <a:pt x="836" y="280"/>
                    </a:lnTo>
                    <a:lnTo>
                      <a:pt x="836" y="280"/>
                    </a:lnTo>
                    <a:lnTo>
                      <a:pt x="830" y="276"/>
                    </a:lnTo>
                    <a:lnTo>
                      <a:pt x="823" y="271"/>
                    </a:lnTo>
                    <a:lnTo>
                      <a:pt x="821" y="271"/>
                    </a:lnTo>
                    <a:lnTo>
                      <a:pt x="820" y="273"/>
                    </a:lnTo>
                    <a:lnTo>
                      <a:pt x="814" y="271"/>
                    </a:lnTo>
                    <a:lnTo>
                      <a:pt x="812" y="275"/>
                    </a:lnTo>
                    <a:lnTo>
                      <a:pt x="818" y="278"/>
                    </a:lnTo>
                    <a:lnTo>
                      <a:pt x="830" y="293"/>
                    </a:lnTo>
                    <a:lnTo>
                      <a:pt x="846" y="296"/>
                    </a:lnTo>
                    <a:lnTo>
                      <a:pt x="848" y="296"/>
                    </a:lnTo>
                    <a:lnTo>
                      <a:pt x="862" y="296"/>
                    </a:lnTo>
                    <a:lnTo>
                      <a:pt x="864" y="298"/>
                    </a:lnTo>
                    <a:lnTo>
                      <a:pt x="864" y="298"/>
                    </a:lnTo>
                    <a:lnTo>
                      <a:pt x="862" y="305"/>
                    </a:lnTo>
                    <a:lnTo>
                      <a:pt x="862" y="307"/>
                    </a:lnTo>
                    <a:lnTo>
                      <a:pt x="861" y="310"/>
                    </a:lnTo>
                    <a:lnTo>
                      <a:pt x="859" y="316"/>
                    </a:lnTo>
                    <a:lnTo>
                      <a:pt x="857" y="318"/>
                    </a:lnTo>
                    <a:lnTo>
                      <a:pt x="853" y="323"/>
                    </a:lnTo>
                    <a:lnTo>
                      <a:pt x="850" y="325"/>
                    </a:lnTo>
                    <a:lnTo>
                      <a:pt x="850" y="328"/>
                    </a:lnTo>
                    <a:lnTo>
                      <a:pt x="846" y="337"/>
                    </a:lnTo>
                    <a:lnTo>
                      <a:pt x="845" y="337"/>
                    </a:lnTo>
                    <a:lnTo>
                      <a:pt x="843" y="341"/>
                    </a:lnTo>
                    <a:lnTo>
                      <a:pt x="837" y="343"/>
                    </a:lnTo>
                    <a:lnTo>
                      <a:pt x="830" y="341"/>
                    </a:lnTo>
                    <a:lnTo>
                      <a:pt x="830" y="344"/>
                    </a:lnTo>
                    <a:lnTo>
                      <a:pt x="823" y="339"/>
                    </a:lnTo>
                    <a:lnTo>
                      <a:pt x="823" y="341"/>
                    </a:lnTo>
                    <a:lnTo>
                      <a:pt x="823" y="343"/>
                    </a:lnTo>
                    <a:lnTo>
                      <a:pt x="821" y="339"/>
                    </a:lnTo>
                    <a:lnTo>
                      <a:pt x="821" y="339"/>
                    </a:lnTo>
                    <a:lnTo>
                      <a:pt x="818" y="337"/>
                    </a:lnTo>
                    <a:lnTo>
                      <a:pt x="818" y="337"/>
                    </a:lnTo>
                    <a:lnTo>
                      <a:pt x="818" y="339"/>
                    </a:lnTo>
                    <a:lnTo>
                      <a:pt x="818" y="343"/>
                    </a:lnTo>
                    <a:lnTo>
                      <a:pt x="820" y="344"/>
                    </a:lnTo>
                    <a:lnTo>
                      <a:pt x="818" y="346"/>
                    </a:lnTo>
                    <a:lnTo>
                      <a:pt x="818" y="346"/>
                    </a:lnTo>
                    <a:lnTo>
                      <a:pt x="814" y="344"/>
                    </a:lnTo>
                    <a:lnTo>
                      <a:pt x="814" y="348"/>
                    </a:lnTo>
                    <a:lnTo>
                      <a:pt x="816" y="350"/>
                    </a:lnTo>
                    <a:lnTo>
                      <a:pt x="812" y="357"/>
                    </a:lnTo>
                    <a:lnTo>
                      <a:pt x="811" y="357"/>
                    </a:lnTo>
                    <a:lnTo>
                      <a:pt x="809" y="359"/>
                    </a:lnTo>
                    <a:lnTo>
                      <a:pt x="809" y="360"/>
                    </a:lnTo>
                    <a:lnTo>
                      <a:pt x="807" y="359"/>
                    </a:lnTo>
                    <a:lnTo>
                      <a:pt x="805" y="362"/>
                    </a:lnTo>
                    <a:lnTo>
                      <a:pt x="803" y="359"/>
                    </a:lnTo>
                    <a:lnTo>
                      <a:pt x="802" y="359"/>
                    </a:lnTo>
                    <a:lnTo>
                      <a:pt x="800" y="357"/>
                    </a:lnTo>
                    <a:lnTo>
                      <a:pt x="796" y="355"/>
                    </a:lnTo>
                    <a:lnTo>
                      <a:pt x="793" y="351"/>
                    </a:lnTo>
                    <a:lnTo>
                      <a:pt x="791" y="353"/>
                    </a:lnTo>
                    <a:lnTo>
                      <a:pt x="791" y="350"/>
                    </a:lnTo>
                    <a:lnTo>
                      <a:pt x="789" y="351"/>
                    </a:lnTo>
                    <a:lnTo>
                      <a:pt x="786" y="351"/>
                    </a:lnTo>
                    <a:lnTo>
                      <a:pt x="784" y="351"/>
                    </a:lnTo>
                    <a:lnTo>
                      <a:pt x="784" y="351"/>
                    </a:lnTo>
                    <a:lnTo>
                      <a:pt x="780" y="351"/>
                    </a:lnTo>
                    <a:lnTo>
                      <a:pt x="775" y="350"/>
                    </a:lnTo>
                    <a:lnTo>
                      <a:pt x="773" y="348"/>
                    </a:lnTo>
                    <a:lnTo>
                      <a:pt x="761" y="341"/>
                    </a:lnTo>
                    <a:lnTo>
                      <a:pt x="757" y="346"/>
                    </a:lnTo>
                    <a:lnTo>
                      <a:pt x="759" y="348"/>
                    </a:lnTo>
                    <a:lnTo>
                      <a:pt x="761" y="350"/>
                    </a:lnTo>
                    <a:lnTo>
                      <a:pt x="762" y="348"/>
                    </a:lnTo>
                    <a:lnTo>
                      <a:pt x="762" y="346"/>
                    </a:lnTo>
                    <a:lnTo>
                      <a:pt x="762" y="344"/>
                    </a:lnTo>
                    <a:lnTo>
                      <a:pt x="764" y="348"/>
                    </a:lnTo>
                    <a:lnTo>
                      <a:pt x="773" y="350"/>
                    </a:lnTo>
                    <a:lnTo>
                      <a:pt x="775" y="351"/>
                    </a:lnTo>
                    <a:lnTo>
                      <a:pt x="775" y="353"/>
                    </a:lnTo>
                    <a:lnTo>
                      <a:pt x="777" y="351"/>
                    </a:lnTo>
                    <a:lnTo>
                      <a:pt x="782" y="353"/>
                    </a:lnTo>
                    <a:lnTo>
                      <a:pt x="782" y="355"/>
                    </a:lnTo>
                    <a:lnTo>
                      <a:pt x="780" y="357"/>
                    </a:lnTo>
                    <a:lnTo>
                      <a:pt x="778" y="359"/>
                    </a:lnTo>
                    <a:lnTo>
                      <a:pt x="780" y="359"/>
                    </a:lnTo>
                    <a:lnTo>
                      <a:pt x="782" y="357"/>
                    </a:lnTo>
                    <a:lnTo>
                      <a:pt x="784" y="355"/>
                    </a:lnTo>
                    <a:lnTo>
                      <a:pt x="787" y="353"/>
                    </a:lnTo>
                    <a:lnTo>
                      <a:pt x="789" y="355"/>
                    </a:lnTo>
                    <a:lnTo>
                      <a:pt x="791" y="357"/>
                    </a:lnTo>
                    <a:lnTo>
                      <a:pt x="795" y="360"/>
                    </a:lnTo>
                    <a:lnTo>
                      <a:pt x="798" y="360"/>
                    </a:lnTo>
                    <a:lnTo>
                      <a:pt x="798" y="362"/>
                    </a:lnTo>
                    <a:lnTo>
                      <a:pt x="802" y="362"/>
                    </a:lnTo>
                    <a:lnTo>
                      <a:pt x="802" y="364"/>
                    </a:lnTo>
                    <a:lnTo>
                      <a:pt x="802" y="364"/>
                    </a:lnTo>
                    <a:lnTo>
                      <a:pt x="803" y="368"/>
                    </a:lnTo>
                    <a:lnTo>
                      <a:pt x="805" y="376"/>
                    </a:lnTo>
                    <a:lnTo>
                      <a:pt x="805" y="380"/>
                    </a:lnTo>
                    <a:lnTo>
                      <a:pt x="805" y="382"/>
                    </a:lnTo>
                    <a:lnTo>
                      <a:pt x="803" y="384"/>
                    </a:lnTo>
                    <a:lnTo>
                      <a:pt x="796" y="384"/>
                    </a:lnTo>
                    <a:lnTo>
                      <a:pt x="795" y="385"/>
                    </a:lnTo>
                    <a:lnTo>
                      <a:pt x="793" y="385"/>
                    </a:lnTo>
                    <a:lnTo>
                      <a:pt x="782" y="385"/>
                    </a:lnTo>
                    <a:lnTo>
                      <a:pt x="780" y="387"/>
                    </a:lnTo>
                    <a:lnTo>
                      <a:pt x="777" y="385"/>
                    </a:lnTo>
                    <a:lnTo>
                      <a:pt x="775" y="387"/>
                    </a:lnTo>
                    <a:lnTo>
                      <a:pt x="778" y="393"/>
                    </a:lnTo>
                    <a:lnTo>
                      <a:pt x="782" y="391"/>
                    </a:lnTo>
                    <a:lnTo>
                      <a:pt x="784" y="394"/>
                    </a:lnTo>
                    <a:lnTo>
                      <a:pt x="780" y="394"/>
                    </a:lnTo>
                    <a:lnTo>
                      <a:pt x="777" y="394"/>
                    </a:lnTo>
                    <a:lnTo>
                      <a:pt x="773" y="394"/>
                    </a:lnTo>
                    <a:lnTo>
                      <a:pt x="773" y="403"/>
                    </a:lnTo>
                    <a:lnTo>
                      <a:pt x="773" y="412"/>
                    </a:lnTo>
                    <a:lnTo>
                      <a:pt x="770" y="407"/>
                    </a:lnTo>
                    <a:lnTo>
                      <a:pt x="768" y="407"/>
                    </a:lnTo>
                    <a:lnTo>
                      <a:pt x="768" y="409"/>
                    </a:lnTo>
                    <a:lnTo>
                      <a:pt x="764" y="410"/>
                    </a:lnTo>
                    <a:lnTo>
                      <a:pt x="766" y="412"/>
                    </a:lnTo>
                    <a:lnTo>
                      <a:pt x="764" y="416"/>
                    </a:lnTo>
                    <a:lnTo>
                      <a:pt x="764" y="416"/>
                    </a:lnTo>
                    <a:lnTo>
                      <a:pt x="759" y="416"/>
                    </a:lnTo>
                    <a:lnTo>
                      <a:pt x="761" y="419"/>
                    </a:lnTo>
                    <a:lnTo>
                      <a:pt x="762" y="421"/>
                    </a:lnTo>
                    <a:lnTo>
                      <a:pt x="759" y="426"/>
                    </a:lnTo>
                    <a:lnTo>
                      <a:pt x="750" y="434"/>
                    </a:lnTo>
                    <a:lnTo>
                      <a:pt x="743" y="434"/>
                    </a:lnTo>
                    <a:lnTo>
                      <a:pt x="743" y="435"/>
                    </a:lnTo>
                    <a:lnTo>
                      <a:pt x="748" y="439"/>
                    </a:lnTo>
                    <a:lnTo>
                      <a:pt x="746" y="450"/>
                    </a:lnTo>
                    <a:lnTo>
                      <a:pt x="746" y="451"/>
                    </a:lnTo>
                    <a:lnTo>
                      <a:pt x="743" y="451"/>
                    </a:lnTo>
                    <a:lnTo>
                      <a:pt x="743" y="459"/>
                    </a:lnTo>
                    <a:lnTo>
                      <a:pt x="743" y="462"/>
                    </a:lnTo>
                    <a:lnTo>
                      <a:pt x="739" y="462"/>
                    </a:lnTo>
                    <a:lnTo>
                      <a:pt x="739" y="464"/>
                    </a:lnTo>
                    <a:lnTo>
                      <a:pt x="739" y="505"/>
                    </a:lnTo>
                    <a:lnTo>
                      <a:pt x="736" y="510"/>
                    </a:lnTo>
                    <a:lnTo>
                      <a:pt x="739" y="510"/>
                    </a:lnTo>
                    <a:lnTo>
                      <a:pt x="741" y="518"/>
                    </a:lnTo>
                    <a:lnTo>
                      <a:pt x="743" y="519"/>
                    </a:lnTo>
                    <a:lnTo>
                      <a:pt x="745" y="519"/>
                    </a:lnTo>
                    <a:lnTo>
                      <a:pt x="745" y="518"/>
                    </a:lnTo>
                    <a:lnTo>
                      <a:pt x="746" y="526"/>
                    </a:lnTo>
                    <a:lnTo>
                      <a:pt x="746" y="525"/>
                    </a:lnTo>
                    <a:lnTo>
                      <a:pt x="748" y="518"/>
                    </a:lnTo>
                    <a:lnTo>
                      <a:pt x="748" y="518"/>
                    </a:lnTo>
                    <a:lnTo>
                      <a:pt x="757" y="518"/>
                    </a:lnTo>
                    <a:lnTo>
                      <a:pt x="759" y="519"/>
                    </a:lnTo>
                    <a:lnTo>
                      <a:pt x="761" y="519"/>
                    </a:lnTo>
                    <a:lnTo>
                      <a:pt x="762" y="518"/>
                    </a:lnTo>
                    <a:lnTo>
                      <a:pt x="764" y="519"/>
                    </a:lnTo>
                    <a:lnTo>
                      <a:pt x="764" y="521"/>
                    </a:lnTo>
                    <a:lnTo>
                      <a:pt x="766" y="530"/>
                    </a:lnTo>
                    <a:lnTo>
                      <a:pt x="771" y="543"/>
                    </a:lnTo>
                    <a:lnTo>
                      <a:pt x="771" y="551"/>
                    </a:lnTo>
                    <a:lnTo>
                      <a:pt x="775" y="557"/>
                    </a:lnTo>
                    <a:lnTo>
                      <a:pt x="775" y="568"/>
                    </a:lnTo>
                    <a:lnTo>
                      <a:pt x="775" y="571"/>
                    </a:lnTo>
                    <a:lnTo>
                      <a:pt x="771" y="573"/>
                    </a:lnTo>
                    <a:lnTo>
                      <a:pt x="771" y="575"/>
                    </a:lnTo>
                    <a:lnTo>
                      <a:pt x="777" y="571"/>
                    </a:lnTo>
                    <a:lnTo>
                      <a:pt x="777" y="573"/>
                    </a:lnTo>
                    <a:lnTo>
                      <a:pt x="778" y="573"/>
                    </a:lnTo>
                    <a:lnTo>
                      <a:pt x="796" y="564"/>
                    </a:lnTo>
                    <a:lnTo>
                      <a:pt x="803" y="566"/>
                    </a:lnTo>
                    <a:lnTo>
                      <a:pt x="809" y="569"/>
                    </a:lnTo>
                    <a:lnTo>
                      <a:pt x="811" y="571"/>
                    </a:lnTo>
                    <a:lnTo>
                      <a:pt x="821" y="576"/>
                    </a:lnTo>
                    <a:lnTo>
                      <a:pt x="828" y="578"/>
                    </a:lnTo>
                    <a:lnTo>
                      <a:pt x="845" y="587"/>
                    </a:lnTo>
                    <a:lnTo>
                      <a:pt x="852" y="598"/>
                    </a:lnTo>
                    <a:lnTo>
                      <a:pt x="852" y="600"/>
                    </a:lnTo>
                    <a:lnTo>
                      <a:pt x="853" y="601"/>
                    </a:lnTo>
                    <a:lnTo>
                      <a:pt x="855" y="601"/>
                    </a:lnTo>
                    <a:lnTo>
                      <a:pt x="857" y="601"/>
                    </a:lnTo>
                    <a:lnTo>
                      <a:pt x="857" y="603"/>
                    </a:lnTo>
                    <a:lnTo>
                      <a:pt x="861" y="603"/>
                    </a:lnTo>
                    <a:lnTo>
                      <a:pt x="862" y="603"/>
                    </a:lnTo>
                    <a:lnTo>
                      <a:pt x="864" y="603"/>
                    </a:lnTo>
                    <a:lnTo>
                      <a:pt x="868" y="607"/>
                    </a:lnTo>
                    <a:lnTo>
                      <a:pt x="880" y="610"/>
                    </a:lnTo>
                    <a:lnTo>
                      <a:pt x="884" y="612"/>
                    </a:lnTo>
                    <a:lnTo>
                      <a:pt x="884" y="616"/>
                    </a:lnTo>
                    <a:lnTo>
                      <a:pt x="889" y="618"/>
                    </a:lnTo>
                    <a:lnTo>
                      <a:pt x="889" y="619"/>
                    </a:lnTo>
                    <a:lnTo>
                      <a:pt x="884" y="634"/>
                    </a:lnTo>
                    <a:lnTo>
                      <a:pt x="891" y="621"/>
                    </a:lnTo>
                    <a:lnTo>
                      <a:pt x="923" y="623"/>
                    </a:lnTo>
                    <a:lnTo>
                      <a:pt x="925" y="621"/>
                    </a:lnTo>
                    <a:lnTo>
                      <a:pt x="928" y="621"/>
                    </a:lnTo>
                    <a:lnTo>
                      <a:pt x="928" y="625"/>
                    </a:lnTo>
                    <a:lnTo>
                      <a:pt x="930" y="623"/>
                    </a:lnTo>
                    <a:lnTo>
                      <a:pt x="934" y="625"/>
                    </a:lnTo>
                    <a:lnTo>
                      <a:pt x="936" y="626"/>
                    </a:lnTo>
                    <a:lnTo>
                      <a:pt x="937" y="625"/>
                    </a:lnTo>
                    <a:lnTo>
                      <a:pt x="939" y="632"/>
                    </a:lnTo>
                    <a:lnTo>
                      <a:pt x="937" y="653"/>
                    </a:lnTo>
                    <a:lnTo>
                      <a:pt x="939" y="659"/>
                    </a:lnTo>
                    <a:lnTo>
                      <a:pt x="939" y="676"/>
                    </a:lnTo>
                    <a:lnTo>
                      <a:pt x="939" y="678"/>
                    </a:lnTo>
                    <a:lnTo>
                      <a:pt x="937" y="684"/>
                    </a:lnTo>
                    <a:lnTo>
                      <a:pt x="939" y="685"/>
                    </a:lnTo>
                    <a:lnTo>
                      <a:pt x="941" y="687"/>
                    </a:lnTo>
                    <a:lnTo>
                      <a:pt x="941" y="689"/>
                    </a:lnTo>
                    <a:lnTo>
                      <a:pt x="945" y="693"/>
                    </a:lnTo>
                    <a:lnTo>
                      <a:pt x="946" y="693"/>
                    </a:lnTo>
                    <a:lnTo>
                      <a:pt x="948" y="696"/>
                    </a:lnTo>
                    <a:lnTo>
                      <a:pt x="952" y="701"/>
                    </a:lnTo>
                    <a:lnTo>
                      <a:pt x="952" y="701"/>
                    </a:lnTo>
                    <a:lnTo>
                      <a:pt x="948" y="703"/>
                    </a:lnTo>
                    <a:lnTo>
                      <a:pt x="941" y="709"/>
                    </a:lnTo>
                    <a:lnTo>
                      <a:pt x="941" y="709"/>
                    </a:lnTo>
                    <a:lnTo>
                      <a:pt x="950" y="705"/>
                    </a:lnTo>
                    <a:lnTo>
                      <a:pt x="953" y="705"/>
                    </a:lnTo>
                    <a:lnTo>
                      <a:pt x="964" y="716"/>
                    </a:lnTo>
                    <a:lnTo>
                      <a:pt x="966" y="723"/>
                    </a:lnTo>
                    <a:lnTo>
                      <a:pt x="966" y="726"/>
                    </a:lnTo>
                    <a:lnTo>
                      <a:pt x="959" y="734"/>
                    </a:lnTo>
                    <a:lnTo>
                      <a:pt x="968" y="726"/>
                    </a:lnTo>
                    <a:lnTo>
                      <a:pt x="970" y="726"/>
                    </a:lnTo>
                    <a:lnTo>
                      <a:pt x="973" y="730"/>
                    </a:lnTo>
                    <a:lnTo>
                      <a:pt x="975" y="730"/>
                    </a:lnTo>
                    <a:lnTo>
                      <a:pt x="978" y="734"/>
                    </a:lnTo>
                    <a:lnTo>
                      <a:pt x="980" y="734"/>
                    </a:lnTo>
                    <a:lnTo>
                      <a:pt x="978" y="725"/>
                    </a:lnTo>
                    <a:lnTo>
                      <a:pt x="980" y="723"/>
                    </a:lnTo>
                    <a:lnTo>
                      <a:pt x="982" y="723"/>
                    </a:lnTo>
                    <a:lnTo>
                      <a:pt x="982" y="719"/>
                    </a:lnTo>
                    <a:lnTo>
                      <a:pt x="986" y="719"/>
                    </a:lnTo>
                    <a:lnTo>
                      <a:pt x="987" y="719"/>
                    </a:lnTo>
                    <a:lnTo>
                      <a:pt x="987" y="719"/>
                    </a:lnTo>
                    <a:lnTo>
                      <a:pt x="991" y="723"/>
                    </a:lnTo>
                    <a:lnTo>
                      <a:pt x="991" y="728"/>
                    </a:lnTo>
                    <a:lnTo>
                      <a:pt x="993" y="728"/>
                    </a:lnTo>
                    <a:lnTo>
                      <a:pt x="996" y="726"/>
                    </a:lnTo>
                    <a:lnTo>
                      <a:pt x="996" y="725"/>
                    </a:lnTo>
                    <a:lnTo>
                      <a:pt x="996" y="723"/>
                    </a:lnTo>
                    <a:lnTo>
                      <a:pt x="996" y="721"/>
                    </a:lnTo>
                    <a:lnTo>
                      <a:pt x="995" y="721"/>
                    </a:lnTo>
                    <a:lnTo>
                      <a:pt x="991" y="716"/>
                    </a:lnTo>
                    <a:lnTo>
                      <a:pt x="991" y="714"/>
                    </a:lnTo>
                    <a:lnTo>
                      <a:pt x="995" y="712"/>
                    </a:lnTo>
                    <a:lnTo>
                      <a:pt x="995" y="712"/>
                    </a:lnTo>
                    <a:lnTo>
                      <a:pt x="996" y="710"/>
                    </a:lnTo>
                    <a:lnTo>
                      <a:pt x="1000" y="705"/>
                    </a:lnTo>
                    <a:lnTo>
                      <a:pt x="1002" y="703"/>
                    </a:lnTo>
                    <a:lnTo>
                      <a:pt x="1007" y="703"/>
                    </a:lnTo>
                    <a:lnTo>
                      <a:pt x="1009" y="703"/>
                    </a:lnTo>
                    <a:lnTo>
                      <a:pt x="1009" y="701"/>
                    </a:lnTo>
                    <a:lnTo>
                      <a:pt x="1003" y="703"/>
                    </a:lnTo>
                    <a:lnTo>
                      <a:pt x="1002" y="703"/>
                    </a:lnTo>
                    <a:lnTo>
                      <a:pt x="1000" y="701"/>
                    </a:lnTo>
                    <a:lnTo>
                      <a:pt x="998" y="696"/>
                    </a:lnTo>
                    <a:lnTo>
                      <a:pt x="996" y="696"/>
                    </a:lnTo>
                    <a:lnTo>
                      <a:pt x="995" y="691"/>
                    </a:lnTo>
                    <a:lnTo>
                      <a:pt x="995" y="689"/>
                    </a:lnTo>
                    <a:lnTo>
                      <a:pt x="996" y="687"/>
                    </a:lnTo>
                    <a:lnTo>
                      <a:pt x="995" y="687"/>
                    </a:lnTo>
                    <a:lnTo>
                      <a:pt x="993" y="660"/>
                    </a:lnTo>
                    <a:lnTo>
                      <a:pt x="984" y="643"/>
                    </a:lnTo>
                    <a:lnTo>
                      <a:pt x="980" y="641"/>
                    </a:lnTo>
                    <a:lnTo>
                      <a:pt x="1018" y="614"/>
                    </a:lnTo>
                    <a:lnTo>
                      <a:pt x="1012" y="618"/>
                    </a:lnTo>
                    <a:lnTo>
                      <a:pt x="1027" y="594"/>
                    </a:lnTo>
                    <a:lnTo>
                      <a:pt x="1030" y="596"/>
                    </a:lnTo>
                    <a:lnTo>
                      <a:pt x="1032" y="598"/>
                    </a:lnTo>
                    <a:lnTo>
                      <a:pt x="1036" y="596"/>
                    </a:lnTo>
                    <a:lnTo>
                      <a:pt x="1036" y="593"/>
                    </a:lnTo>
                    <a:lnTo>
                      <a:pt x="1034" y="593"/>
                    </a:lnTo>
                    <a:lnTo>
                      <a:pt x="1034" y="585"/>
                    </a:lnTo>
                    <a:lnTo>
                      <a:pt x="1032" y="584"/>
                    </a:lnTo>
                    <a:lnTo>
                      <a:pt x="1028" y="593"/>
                    </a:lnTo>
                    <a:lnTo>
                      <a:pt x="1027" y="593"/>
                    </a:lnTo>
                    <a:lnTo>
                      <a:pt x="1025" y="573"/>
                    </a:lnTo>
                    <a:lnTo>
                      <a:pt x="1025" y="571"/>
                    </a:lnTo>
                    <a:lnTo>
                      <a:pt x="1014" y="534"/>
                    </a:lnTo>
                    <a:lnTo>
                      <a:pt x="1012" y="534"/>
                    </a:lnTo>
                    <a:lnTo>
                      <a:pt x="995" y="519"/>
                    </a:lnTo>
                    <a:lnTo>
                      <a:pt x="995" y="518"/>
                    </a:lnTo>
                    <a:lnTo>
                      <a:pt x="996" y="516"/>
                    </a:lnTo>
                    <a:lnTo>
                      <a:pt x="995" y="510"/>
                    </a:lnTo>
                    <a:lnTo>
                      <a:pt x="995" y="509"/>
                    </a:lnTo>
                    <a:lnTo>
                      <a:pt x="996" y="509"/>
                    </a:lnTo>
                    <a:lnTo>
                      <a:pt x="1000" y="505"/>
                    </a:lnTo>
                    <a:lnTo>
                      <a:pt x="1005" y="505"/>
                    </a:lnTo>
                    <a:lnTo>
                      <a:pt x="1007" y="503"/>
                    </a:lnTo>
                    <a:lnTo>
                      <a:pt x="1012" y="503"/>
                    </a:lnTo>
                    <a:lnTo>
                      <a:pt x="1012" y="500"/>
                    </a:lnTo>
                    <a:lnTo>
                      <a:pt x="1011" y="498"/>
                    </a:lnTo>
                    <a:lnTo>
                      <a:pt x="1011" y="494"/>
                    </a:lnTo>
                    <a:lnTo>
                      <a:pt x="1011" y="491"/>
                    </a:lnTo>
                    <a:lnTo>
                      <a:pt x="1016" y="493"/>
                    </a:lnTo>
                    <a:lnTo>
                      <a:pt x="1016" y="494"/>
                    </a:lnTo>
                    <a:lnTo>
                      <a:pt x="1023" y="493"/>
                    </a:lnTo>
                    <a:lnTo>
                      <a:pt x="1018" y="491"/>
                    </a:lnTo>
                    <a:lnTo>
                      <a:pt x="1016" y="489"/>
                    </a:lnTo>
                    <a:lnTo>
                      <a:pt x="1018" y="484"/>
                    </a:lnTo>
                    <a:lnTo>
                      <a:pt x="1018" y="484"/>
                    </a:lnTo>
                    <a:lnTo>
                      <a:pt x="1020" y="480"/>
                    </a:lnTo>
                    <a:lnTo>
                      <a:pt x="1018" y="482"/>
                    </a:lnTo>
                    <a:lnTo>
                      <a:pt x="1012" y="480"/>
                    </a:lnTo>
                    <a:lnTo>
                      <a:pt x="1012" y="478"/>
                    </a:lnTo>
                    <a:lnTo>
                      <a:pt x="1012" y="478"/>
                    </a:lnTo>
                    <a:lnTo>
                      <a:pt x="1014" y="476"/>
                    </a:lnTo>
                    <a:lnTo>
                      <a:pt x="1016" y="475"/>
                    </a:lnTo>
                    <a:lnTo>
                      <a:pt x="1014" y="473"/>
                    </a:lnTo>
                    <a:lnTo>
                      <a:pt x="1012" y="471"/>
                    </a:lnTo>
                    <a:lnTo>
                      <a:pt x="1011" y="466"/>
                    </a:lnTo>
                    <a:lnTo>
                      <a:pt x="1012" y="460"/>
                    </a:lnTo>
                    <a:lnTo>
                      <a:pt x="1011" y="460"/>
                    </a:lnTo>
                    <a:lnTo>
                      <a:pt x="1011" y="459"/>
                    </a:lnTo>
                    <a:lnTo>
                      <a:pt x="1016" y="457"/>
                    </a:lnTo>
                    <a:lnTo>
                      <a:pt x="1016" y="457"/>
                    </a:lnTo>
                    <a:lnTo>
                      <a:pt x="1012" y="457"/>
                    </a:lnTo>
                    <a:lnTo>
                      <a:pt x="1011" y="455"/>
                    </a:lnTo>
                    <a:lnTo>
                      <a:pt x="1009" y="457"/>
                    </a:lnTo>
                    <a:lnTo>
                      <a:pt x="1007" y="455"/>
                    </a:lnTo>
                    <a:lnTo>
                      <a:pt x="1005" y="453"/>
                    </a:lnTo>
                    <a:lnTo>
                      <a:pt x="1005" y="450"/>
                    </a:lnTo>
                    <a:lnTo>
                      <a:pt x="1007" y="444"/>
                    </a:lnTo>
                    <a:lnTo>
                      <a:pt x="1009" y="439"/>
                    </a:lnTo>
                    <a:lnTo>
                      <a:pt x="1011" y="437"/>
                    </a:lnTo>
                    <a:lnTo>
                      <a:pt x="1011" y="434"/>
                    </a:lnTo>
                    <a:lnTo>
                      <a:pt x="1012" y="434"/>
                    </a:lnTo>
                    <a:lnTo>
                      <a:pt x="1012" y="432"/>
                    </a:lnTo>
                    <a:lnTo>
                      <a:pt x="1014" y="428"/>
                    </a:lnTo>
                    <a:lnTo>
                      <a:pt x="1016" y="428"/>
                    </a:lnTo>
                    <a:lnTo>
                      <a:pt x="1016" y="423"/>
                    </a:lnTo>
                    <a:lnTo>
                      <a:pt x="1014" y="425"/>
                    </a:lnTo>
                    <a:lnTo>
                      <a:pt x="1012" y="426"/>
                    </a:lnTo>
                    <a:lnTo>
                      <a:pt x="1011" y="425"/>
                    </a:lnTo>
                    <a:lnTo>
                      <a:pt x="1009" y="423"/>
                    </a:lnTo>
                    <a:lnTo>
                      <a:pt x="1005" y="421"/>
                    </a:lnTo>
                    <a:lnTo>
                      <a:pt x="1005" y="418"/>
                    </a:lnTo>
                    <a:lnTo>
                      <a:pt x="1003" y="414"/>
                    </a:lnTo>
                    <a:lnTo>
                      <a:pt x="1003" y="407"/>
                    </a:lnTo>
                    <a:lnTo>
                      <a:pt x="1003" y="405"/>
                    </a:lnTo>
                    <a:lnTo>
                      <a:pt x="1007" y="403"/>
                    </a:lnTo>
                    <a:lnTo>
                      <a:pt x="1012" y="394"/>
                    </a:lnTo>
                    <a:lnTo>
                      <a:pt x="1014" y="394"/>
                    </a:lnTo>
                    <a:lnTo>
                      <a:pt x="1014" y="396"/>
                    </a:lnTo>
                    <a:lnTo>
                      <a:pt x="1025" y="396"/>
                    </a:lnTo>
                    <a:lnTo>
                      <a:pt x="1034" y="398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9" y="401"/>
                    </a:lnTo>
                    <a:lnTo>
                      <a:pt x="1043" y="401"/>
                    </a:lnTo>
                    <a:lnTo>
                      <a:pt x="1046" y="403"/>
                    </a:lnTo>
                    <a:lnTo>
                      <a:pt x="1045" y="405"/>
                    </a:lnTo>
                    <a:lnTo>
                      <a:pt x="1045" y="407"/>
                    </a:lnTo>
                    <a:lnTo>
                      <a:pt x="1048" y="405"/>
                    </a:lnTo>
                    <a:lnTo>
                      <a:pt x="1053" y="403"/>
                    </a:lnTo>
                    <a:lnTo>
                      <a:pt x="1053" y="405"/>
                    </a:lnTo>
                    <a:lnTo>
                      <a:pt x="1053" y="409"/>
                    </a:lnTo>
                    <a:lnTo>
                      <a:pt x="1059" y="407"/>
                    </a:lnTo>
                    <a:lnTo>
                      <a:pt x="1059" y="407"/>
                    </a:lnTo>
                    <a:lnTo>
                      <a:pt x="1061" y="405"/>
                    </a:lnTo>
                    <a:lnTo>
                      <a:pt x="1070" y="401"/>
                    </a:lnTo>
                    <a:lnTo>
                      <a:pt x="1073" y="398"/>
                    </a:lnTo>
                    <a:lnTo>
                      <a:pt x="1084" y="403"/>
                    </a:lnTo>
                    <a:lnTo>
                      <a:pt x="1086" y="407"/>
                    </a:lnTo>
                    <a:lnTo>
                      <a:pt x="1089" y="409"/>
                    </a:lnTo>
                    <a:lnTo>
                      <a:pt x="1093" y="409"/>
                    </a:lnTo>
                    <a:lnTo>
                      <a:pt x="1093" y="410"/>
                    </a:lnTo>
                    <a:lnTo>
                      <a:pt x="1095" y="412"/>
                    </a:lnTo>
                    <a:lnTo>
                      <a:pt x="1091" y="419"/>
                    </a:lnTo>
                    <a:lnTo>
                      <a:pt x="1091" y="419"/>
                    </a:lnTo>
                    <a:lnTo>
                      <a:pt x="1093" y="419"/>
                    </a:lnTo>
                    <a:lnTo>
                      <a:pt x="1095" y="419"/>
                    </a:lnTo>
                    <a:lnTo>
                      <a:pt x="1095" y="416"/>
                    </a:lnTo>
                    <a:lnTo>
                      <a:pt x="1096" y="416"/>
                    </a:lnTo>
                    <a:lnTo>
                      <a:pt x="1098" y="416"/>
                    </a:lnTo>
                    <a:lnTo>
                      <a:pt x="1098" y="421"/>
                    </a:lnTo>
                    <a:lnTo>
                      <a:pt x="1102" y="423"/>
                    </a:lnTo>
                    <a:lnTo>
                      <a:pt x="1102" y="425"/>
                    </a:lnTo>
                    <a:lnTo>
                      <a:pt x="1100" y="426"/>
                    </a:lnTo>
                    <a:lnTo>
                      <a:pt x="1100" y="430"/>
                    </a:lnTo>
                    <a:lnTo>
                      <a:pt x="1102" y="428"/>
                    </a:lnTo>
                    <a:lnTo>
                      <a:pt x="1103" y="426"/>
                    </a:lnTo>
                    <a:lnTo>
                      <a:pt x="1105" y="425"/>
                    </a:lnTo>
                    <a:lnTo>
                      <a:pt x="1109" y="426"/>
                    </a:lnTo>
                    <a:lnTo>
                      <a:pt x="1111" y="428"/>
                    </a:lnTo>
                    <a:lnTo>
                      <a:pt x="1109" y="430"/>
                    </a:lnTo>
                    <a:lnTo>
                      <a:pt x="1107" y="430"/>
                    </a:lnTo>
                    <a:lnTo>
                      <a:pt x="1105" y="432"/>
                    </a:lnTo>
                    <a:lnTo>
                      <a:pt x="1105" y="435"/>
                    </a:lnTo>
                    <a:lnTo>
                      <a:pt x="1107" y="439"/>
                    </a:lnTo>
                    <a:lnTo>
                      <a:pt x="1111" y="439"/>
                    </a:lnTo>
                    <a:lnTo>
                      <a:pt x="1109" y="441"/>
                    </a:lnTo>
                    <a:lnTo>
                      <a:pt x="1109" y="443"/>
                    </a:lnTo>
                    <a:lnTo>
                      <a:pt x="1114" y="441"/>
                    </a:lnTo>
                    <a:lnTo>
                      <a:pt x="1118" y="443"/>
                    </a:lnTo>
                    <a:lnTo>
                      <a:pt x="1120" y="444"/>
                    </a:lnTo>
                    <a:lnTo>
                      <a:pt x="1120" y="448"/>
                    </a:lnTo>
                    <a:lnTo>
                      <a:pt x="1121" y="446"/>
                    </a:lnTo>
                    <a:lnTo>
                      <a:pt x="1127" y="446"/>
                    </a:lnTo>
                    <a:lnTo>
                      <a:pt x="1130" y="444"/>
                    </a:lnTo>
                    <a:lnTo>
                      <a:pt x="1132" y="446"/>
                    </a:lnTo>
                    <a:lnTo>
                      <a:pt x="1132" y="450"/>
                    </a:lnTo>
                    <a:lnTo>
                      <a:pt x="1132" y="451"/>
                    </a:lnTo>
                    <a:lnTo>
                      <a:pt x="1134" y="451"/>
                    </a:lnTo>
                    <a:lnTo>
                      <a:pt x="1139" y="448"/>
                    </a:lnTo>
                    <a:lnTo>
                      <a:pt x="1139" y="446"/>
                    </a:lnTo>
                    <a:lnTo>
                      <a:pt x="1141" y="446"/>
                    </a:lnTo>
                    <a:lnTo>
                      <a:pt x="1145" y="450"/>
                    </a:lnTo>
                    <a:lnTo>
                      <a:pt x="1145" y="451"/>
                    </a:lnTo>
                    <a:lnTo>
                      <a:pt x="1145" y="453"/>
                    </a:lnTo>
                    <a:lnTo>
                      <a:pt x="1141" y="457"/>
                    </a:lnTo>
                    <a:lnTo>
                      <a:pt x="1139" y="462"/>
                    </a:lnTo>
                    <a:lnTo>
                      <a:pt x="1141" y="466"/>
                    </a:lnTo>
                    <a:lnTo>
                      <a:pt x="1141" y="468"/>
                    </a:lnTo>
                    <a:lnTo>
                      <a:pt x="1141" y="468"/>
                    </a:lnTo>
                    <a:lnTo>
                      <a:pt x="1143" y="471"/>
                    </a:lnTo>
                    <a:lnTo>
                      <a:pt x="1145" y="476"/>
                    </a:lnTo>
                    <a:lnTo>
                      <a:pt x="1141" y="476"/>
                    </a:lnTo>
                    <a:lnTo>
                      <a:pt x="1141" y="478"/>
                    </a:lnTo>
                    <a:lnTo>
                      <a:pt x="1139" y="480"/>
                    </a:lnTo>
                    <a:lnTo>
                      <a:pt x="1123" y="478"/>
                    </a:lnTo>
                    <a:lnTo>
                      <a:pt x="1120" y="476"/>
                    </a:lnTo>
                    <a:lnTo>
                      <a:pt x="1118" y="476"/>
                    </a:lnTo>
                    <a:lnTo>
                      <a:pt x="1116" y="478"/>
                    </a:lnTo>
                    <a:lnTo>
                      <a:pt x="1121" y="478"/>
                    </a:lnTo>
                    <a:lnTo>
                      <a:pt x="1127" y="482"/>
                    </a:lnTo>
                    <a:lnTo>
                      <a:pt x="1137" y="482"/>
                    </a:lnTo>
                    <a:lnTo>
                      <a:pt x="1141" y="484"/>
                    </a:lnTo>
                    <a:lnTo>
                      <a:pt x="1145" y="485"/>
                    </a:lnTo>
                    <a:lnTo>
                      <a:pt x="1145" y="489"/>
                    </a:lnTo>
                    <a:lnTo>
                      <a:pt x="1145" y="489"/>
                    </a:lnTo>
                    <a:lnTo>
                      <a:pt x="1145" y="491"/>
                    </a:lnTo>
                    <a:lnTo>
                      <a:pt x="1141" y="500"/>
                    </a:lnTo>
                    <a:lnTo>
                      <a:pt x="1141" y="501"/>
                    </a:lnTo>
                    <a:lnTo>
                      <a:pt x="1146" y="500"/>
                    </a:lnTo>
                    <a:lnTo>
                      <a:pt x="1148" y="501"/>
                    </a:lnTo>
                    <a:lnTo>
                      <a:pt x="1148" y="503"/>
                    </a:lnTo>
                    <a:lnTo>
                      <a:pt x="1145" y="505"/>
                    </a:lnTo>
                    <a:lnTo>
                      <a:pt x="1145" y="507"/>
                    </a:lnTo>
                    <a:lnTo>
                      <a:pt x="1146" y="507"/>
                    </a:lnTo>
                    <a:lnTo>
                      <a:pt x="1148" y="509"/>
                    </a:lnTo>
                    <a:lnTo>
                      <a:pt x="1148" y="510"/>
                    </a:lnTo>
                    <a:lnTo>
                      <a:pt x="1148" y="512"/>
                    </a:lnTo>
                    <a:lnTo>
                      <a:pt x="1146" y="512"/>
                    </a:lnTo>
                    <a:lnTo>
                      <a:pt x="1146" y="510"/>
                    </a:lnTo>
                    <a:lnTo>
                      <a:pt x="1141" y="516"/>
                    </a:lnTo>
                    <a:lnTo>
                      <a:pt x="1139" y="512"/>
                    </a:lnTo>
                    <a:lnTo>
                      <a:pt x="1137" y="510"/>
                    </a:lnTo>
                    <a:lnTo>
                      <a:pt x="1136" y="512"/>
                    </a:lnTo>
                    <a:lnTo>
                      <a:pt x="1137" y="516"/>
                    </a:lnTo>
                    <a:lnTo>
                      <a:pt x="1137" y="518"/>
                    </a:lnTo>
                    <a:lnTo>
                      <a:pt x="1130" y="518"/>
                    </a:lnTo>
                    <a:lnTo>
                      <a:pt x="1132" y="519"/>
                    </a:lnTo>
                    <a:lnTo>
                      <a:pt x="1137" y="519"/>
                    </a:lnTo>
                    <a:lnTo>
                      <a:pt x="1139" y="521"/>
                    </a:lnTo>
                    <a:lnTo>
                      <a:pt x="1146" y="516"/>
                    </a:lnTo>
                    <a:lnTo>
                      <a:pt x="1157" y="514"/>
                    </a:lnTo>
                    <a:lnTo>
                      <a:pt x="1161" y="516"/>
                    </a:lnTo>
                    <a:lnTo>
                      <a:pt x="1162" y="523"/>
                    </a:lnTo>
                    <a:lnTo>
                      <a:pt x="1162" y="523"/>
                    </a:lnTo>
                    <a:lnTo>
                      <a:pt x="1164" y="528"/>
                    </a:lnTo>
                    <a:lnTo>
                      <a:pt x="1162" y="537"/>
                    </a:lnTo>
                    <a:lnTo>
                      <a:pt x="1146" y="546"/>
                    </a:lnTo>
                    <a:lnTo>
                      <a:pt x="1162" y="539"/>
                    </a:lnTo>
                    <a:lnTo>
                      <a:pt x="1166" y="526"/>
                    </a:lnTo>
                    <a:lnTo>
                      <a:pt x="1168" y="523"/>
                    </a:lnTo>
                    <a:lnTo>
                      <a:pt x="1168" y="530"/>
                    </a:lnTo>
                    <a:lnTo>
                      <a:pt x="1168" y="532"/>
                    </a:lnTo>
                    <a:lnTo>
                      <a:pt x="1171" y="528"/>
                    </a:lnTo>
                    <a:lnTo>
                      <a:pt x="1171" y="530"/>
                    </a:lnTo>
                    <a:lnTo>
                      <a:pt x="1171" y="534"/>
                    </a:lnTo>
                    <a:lnTo>
                      <a:pt x="1171" y="537"/>
                    </a:lnTo>
                    <a:lnTo>
                      <a:pt x="1171" y="539"/>
                    </a:lnTo>
                    <a:lnTo>
                      <a:pt x="1173" y="534"/>
                    </a:lnTo>
                    <a:lnTo>
                      <a:pt x="1182" y="528"/>
                    </a:lnTo>
                    <a:lnTo>
                      <a:pt x="1189" y="526"/>
                    </a:lnTo>
                    <a:lnTo>
                      <a:pt x="1193" y="516"/>
                    </a:lnTo>
                    <a:lnTo>
                      <a:pt x="1195" y="519"/>
                    </a:lnTo>
                    <a:lnTo>
                      <a:pt x="1198" y="519"/>
                    </a:lnTo>
                    <a:lnTo>
                      <a:pt x="1200" y="523"/>
                    </a:lnTo>
                    <a:lnTo>
                      <a:pt x="1198" y="528"/>
                    </a:lnTo>
                    <a:lnTo>
                      <a:pt x="1202" y="521"/>
                    </a:lnTo>
                    <a:lnTo>
                      <a:pt x="1196" y="514"/>
                    </a:lnTo>
                    <a:lnTo>
                      <a:pt x="1200" y="516"/>
                    </a:lnTo>
                    <a:lnTo>
                      <a:pt x="1202" y="516"/>
                    </a:lnTo>
                    <a:lnTo>
                      <a:pt x="1203" y="514"/>
                    </a:lnTo>
                    <a:lnTo>
                      <a:pt x="1202" y="512"/>
                    </a:lnTo>
                    <a:lnTo>
                      <a:pt x="1202" y="510"/>
                    </a:lnTo>
                    <a:lnTo>
                      <a:pt x="1205" y="510"/>
                    </a:lnTo>
                    <a:lnTo>
                      <a:pt x="1205" y="507"/>
                    </a:lnTo>
                    <a:lnTo>
                      <a:pt x="1203" y="501"/>
                    </a:lnTo>
                    <a:lnTo>
                      <a:pt x="1205" y="503"/>
                    </a:lnTo>
                    <a:lnTo>
                      <a:pt x="1207" y="501"/>
                    </a:lnTo>
                    <a:lnTo>
                      <a:pt x="1209" y="500"/>
                    </a:lnTo>
                    <a:lnTo>
                      <a:pt x="1209" y="498"/>
                    </a:lnTo>
                    <a:lnTo>
                      <a:pt x="1212" y="496"/>
                    </a:lnTo>
                    <a:lnTo>
                      <a:pt x="1207" y="487"/>
                    </a:lnTo>
                    <a:lnTo>
                      <a:pt x="1212" y="478"/>
                    </a:lnTo>
                    <a:lnTo>
                      <a:pt x="1214" y="476"/>
                    </a:lnTo>
                    <a:lnTo>
                      <a:pt x="1216" y="473"/>
                    </a:lnTo>
                    <a:lnTo>
                      <a:pt x="1216" y="473"/>
                    </a:lnTo>
                    <a:lnTo>
                      <a:pt x="1218" y="469"/>
                    </a:lnTo>
                    <a:lnTo>
                      <a:pt x="1221" y="469"/>
                    </a:lnTo>
                    <a:lnTo>
                      <a:pt x="1223" y="469"/>
                    </a:lnTo>
                    <a:lnTo>
                      <a:pt x="1225" y="471"/>
                    </a:lnTo>
                    <a:lnTo>
                      <a:pt x="1223" y="473"/>
                    </a:lnTo>
                    <a:lnTo>
                      <a:pt x="1225" y="475"/>
                    </a:lnTo>
                    <a:lnTo>
                      <a:pt x="1225" y="476"/>
                    </a:lnTo>
                    <a:lnTo>
                      <a:pt x="1225" y="478"/>
                    </a:lnTo>
                    <a:lnTo>
                      <a:pt x="1225" y="482"/>
                    </a:lnTo>
                    <a:lnTo>
                      <a:pt x="1225" y="484"/>
                    </a:lnTo>
                    <a:lnTo>
                      <a:pt x="1227" y="482"/>
                    </a:lnTo>
                    <a:lnTo>
                      <a:pt x="1228" y="484"/>
                    </a:lnTo>
                    <a:lnTo>
                      <a:pt x="1228" y="491"/>
                    </a:lnTo>
                    <a:lnTo>
                      <a:pt x="1232" y="491"/>
                    </a:lnTo>
                    <a:lnTo>
                      <a:pt x="1230" y="491"/>
                    </a:lnTo>
                    <a:lnTo>
                      <a:pt x="1230" y="494"/>
                    </a:lnTo>
                    <a:lnTo>
                      <a:pt x="1234" y="493"/>
                    </a:lnTo>
                    <a:lnTo>
                      <a:pt x="1236" y="494"/>
                    </a:lnTo>
                    <a:lnTo>
                      <a:pt x="1232" y="500"/>
                    </a:lnTo>
                    <a:lnTo>
                      <a:pt x="1236" y="500"/>
                    </a:lnTo>
                    <a:lnTo>
                      <a:pt x="1236" y="501"/>
                    </a:lnTo>
                    <a:lnTo>
                      <a:pt x="1237" y="500"/>
                    </a:lnTo>
                    <a:lnTo>
                      <a:pt x="1239" y="500"/>
                    </a:lnTo>
                    <a:lnTo>
                      <a:pt x="1239" y="503"/>
                    </a:lnTo>
                    <a:lnTo>
                      <a:pt x="1241" y="503"/>
                    </a:lnTo>
                    <a:lnTo>
                      <a:pt x="1243" y="503"/>
                    </a:lnTo>
                    <a:lnTo>
                      <a:pt x="1241" y="507"/>
                    </a:lnTo>
                    <a:lnTo>
                      <a:pt x="1237" y="509"/>
                    </a:lnTo>
                    <a:lnTo>
                      <a:pt x="1232" y="509"/>
                    </a:lnTo>
                    <a:lnTo>
                      <a:pt x="1228" y="510"/>
                    </a:lnTo>
                    <a:lnTo>
                      <a:pt x="1228" y="512"/>
                    </a:lnTo>
                    <a:lnTo>
                      <a:pt x="1230" y="510"/>
                    </a:lnTo>
                    <a:lnTo>
                      <a:pt x="1232" y="510"/>
                    </a:lnTo>
                    <a:lnTo>
                      <a:pt x="1234" y="510"/>
                    </a:lnTo>
                    <a:lnTo>
                      <a:pt x="1239" y="510"/>
                    </a:lnTo>
                    <a:lnTo>
                      <a:pt x="1243" y="509"/>
                    </a:lnTo>
                    <a:lnTo>
                      <a:pt x="1245" y="509"/>
                    </a:lnTo>
                    <a:lnTo>
                      <a:pt x="1243" y="512"/>
                    </a:lnTo>
                    <a:lnTo>
                      <a:pt x="1245" y="512"/>
                    </a:lnTo>
                    <a:lnTo>
                      <a:pt x="1245" y="516"/>
                    </a:lnTo>
                    <a:lnTo>
                      <a:pt x="1245" y="518"/>
                    </a:lnTo>
                    <a:lnTo>
                      <a:pt x="1245" y="518"/>
                    </a:lnTo>
                    <a:lnTo>
                      <a:pt x="1248" y="518"/>
                    </a:lnTo>
                    <a:lnTo>
                      <a:pt x="1248" y="519"/>
                    </a:lnTo>
                    <a:lnTo>
                      <a:pt x="1248" y="521"/>
                    </a:lnTo>
                    <a:lnTo>
                      <a:pt x="1250" y="521"/>
                    </a:lnTo>
                    <a:lnTo>
                      <a:pt x="1250" y="523"/>
                    </a:lnTo>
                    <a:lnTo>
                      <a:pt x="1243" y="525"/>
                    </a:lnTo>
                    <a:lnTo>
                      <a:pt x="1241" y="525"/>
                    </a:lnTo>
                    <a:lnTo>
                      <a:pt x="1239" y="525"/>
                    </a:lnTo>
                    <a:lnTo>
                      <a:pt x="1239" y="526"/>
                    </a:lnTo>
                    <a:lnTo>
                      <a:pt x="1241" y="526"/>
                    </a:lnTo>
                    <a:lnTo>
                      <a:pt x="1253" y="526"/>
                    </a:lnTo>
                    <a:lnTo>
                      <a:pt x="1255" y="530"/>
                    </a:lnTo>
                    <a:lnTo>
                      <a:pt x="1253" y="532"/>
                    </a:lnTo>
                    <a:lnTo>
                      <a:pt x="1252" y="534"/>
                    </a:lnTo>
                    <a:lnTo>
                      <a:pt x="1253" y="534"/>
                    </a:lnTo>
                    <a:lnTo>
                      <a:pt x="1252" y="535"/>
                    </a:lnTo>
                    <a:lnTo>
                      <a:pt x="1248" y="537"/>
                    </a:lnTo>
                    <a:lnTo>
                      <a:pt x="1245" y="541"/>
                    </a:lnTo>
                    <a:lnTo>
                      <a:pt x="1246" y="541"/>
                    </a:lnTo>
                    <a:lnTo>
                      <a:pt x="1250" y="537"/>
                    </a:lnTo>
                    <a:lnTo>
                      <a:pt x="1253" y="537"/>
                    </a:lnTo>
                    <a:lnTo>
                      <a:pt x="1255" y="537"/>
                    </a:lnTo>
                    <a:lnTo>
                      <a:pt x="1259" y="541"/>
                    </a:lnTo>
                    <a:lnTo>
                      <a:pt x="1257" y="541"/>
                    </a:lnTo>
                    <a:lnTo>
                      <a:pt x="1255" y="543"/>
                    </a:lnTo>
                    <a:lnTo>
                      <a:pt x="1255" y="544"/>
                    </a:lnTo>
                    <a:lnTo>
                      <a:pt x="1257" y="543"/>
                    </a:lnTo>
                    <a:lnTo>
                      <a:pt x="1261" y="544"/>
                    </a:lnTo>
                    <a:lnTo>
                      <a:pt x="1261" y="546"/>
                    </a:lnTo>
                    <a:lnTo>
                      <a:pt x="1262" y="548"/>
                    </a:lnTo>
                    <a:lnTo>
                      <a:pt x="1266" y="550"/>
                    </a:lnTo>
                    <a:lnTo>
                      <a:pt x="1266" y="553"/>
                    </a:lnTo>
                    <a:lnTo>
                      <a:pt x="1261" y="557"/>
                    </a:lnTo>
                    <a:lnTo>
                      <a:pt x="1257" y="557"/>
                    </a:lnTo>
                    <a:lnTo>
                      <a:pt x="1257" y="559"/>
                    </a:lnTo>
                    <a:lnTo>
                      <a:pt x="1264" y="559"/>
                    </a:lnTo>
                    <a:lnTo>
                      <a:pt x="1268" y="562"/>
                    </a:lnTo>
                    <a:lnTo>
                      <a:pt x="1266" y="564"/>
                    </a:lnTo>
                    <a:lnTo>
                      <a:pt x="1273" y="566"/>
                    </a:lnTo>
                    <a:lnTo>
                      <a:pt x="1273" y="571"/>
                    </a:lnTo>
                    <a:lnTo>
                      <a:pt x="1268" y="576"/>
                    </a:lnTo>
                    <a:lnTo>
                      <a:pt x="1268" y="580"/>
                    </a:lnTo>
                    <a:lnTo>
                      <a:pt x="1266" y="580"/>
                    </a:lnTo>
                    <a:lnTo>
                      <a:pt x="1259" y="576"/>
                    </a:lnTo>
                    <a:lnTo>
                      <a:pt x="1257" y="578"/>
                    </a:lnTo>
                    <a:lnTo>
                      <a:pt x="1261" y="580"/>
                    </a:lnTo>
                    <a:lnTo>
                      <a:pt x="1261" y="580"/>
                    </a:lnTo>
                    <a:lnTo>
                      <a:pt x="1250" y="582"/>
                    </a:lnTo>
                    <a:lnTo>
                      <a:pt x="1268" y="584"/>
                    </a:lnTo>
                    <a:lnTo>
                      <a:pt x="1268" y="585"/>
                    </a:lnTo>
                    <a:lnTo>
                      <a:pt x="1266" y="585"/>
                    </a:lnTo>
                    <a:lnTo>
                      <a:pt x="1264" y="587"/>
                    </a:lnTo>
                    <a:lnTo>
                      <a:pt x="1264" y="587"/>
                    </a:lnTo>
                    <a:lnTo>
                      <a:pt x="1268" y="591"/>
                    </a:lnTo>
                    <a:lnTo>
                      <a:pt x="1270" y="593"/>
                    </a:lnTo>
                    <a:lnTo>
                      <a:pt x="1266" y="593"/>
                    </a:lnTo>
                    <a:lnTo>
                      <a:pt x="1264" y="594"/>
                    </a:lnTo>
                    <a:lnTo>
                      <a:pt x="1275" y="594"/>
                    </a:lnTo>
                    <a:lnTo>
                      <a:pt x="1275" y="600"/>
                    </a:lnTo>
                    <a:lnTo>
                      <a:pt x="1277" y="601"/>
                    </a:lnTo>
                    <a:lnTo>
                      <a:pt x="1275" y="603"/>
                    </a:lnTo>
                    <a:lnTo>
                      <a:pt x="1284" y="603"/>
                    </a:lnTo>
                    <a:lnTo>
                      <a:pt x="1286" y="605"/>
                    </a:lnTo>
                    <a:lnTo>
                      <a:pt x="1286" y="609"/>
                    </a:lnTo>
                    <a:lnTo>
                      <a:pt x="1287" y="607"/>
                    </a:lnTo>
                    <a:lnTo>
                      <a:pt x="1291" y="607"/>
                    </a:lnTo>
                    <a:lnTo>
                      <a:pt x="1291" y="610"/>
                    </a:lnTo>
                    <a:lnTo>
                      <a:pt x="1289" y="612"/>
                    </a:lnTo>
                    <a:lnTo>
                      <a:pt x="1291" y="614"/>
                    </a:lnTo>
                    <a:lnTo>
                      <a:pt x="1293" y="616"/>
                    </a:lnTo>
                    <a:lnTo>
                      <a:pt x="1289" y="619"/>
                    </a:lnTo>
                    <a:lnTo>
                      <a:pt x="1289" y="621"/>
                    </a:lnTo>
                    <a:lnTo>
                      <a:pt x="1293" y="619"/>
                    </a:lnTo>
                    <a:lnTo>
                      <a:pt x="1296" y="621"/>
                    </a:lnTo>
                    <a:lnTo>
                      <a:pt x="1298" y="621"/>
                    </a:lnTo>
                    <a:lnTo>
                      <a:pt x="1302" y="619"/>
                    </a:lnTo>
                    <a:lnTo>
                      <a:pt x="1302" y="621"/>
                    </a:lnTo>
                    <a:lnTo>
                      <a:pt x="1303" y="623"/>
                    </a:lnTo>
                    <a:lnTo>
                      <a:pt x="1300" y="632"/>
                    </a:lnTo>
                    <a:lnTo>
                      <a:pt x="1307" y="625"/>
                    </a:lnTo>
                    <a:lnTo>
                      <a:pt x="1309" y="623"/>
                    </a:lnTo>
                    <a:lnTo>
                      <a:pt x="1309" y="626"/>
                    </a:lnTo>
                    <a:lnTo>
                      <a:pt x="1311" y="626"/>
                    </a:lnTo>
                    <a:lnTo>
                      <a:pt x="1312" y="625"/>
                    </a:lnTo>
                    <a:lnTo>
                      <a:pt x="1312" y="630"/>
                    </a:lnTo>
                    <a:lnTo>
                      <a:pt x="1316" y="632"/>
                    </a:lnTo>
                    <a:lnTo>
                      <a:pt x="1323" y="635"/>
                    </a:lnTo>
                    <a:lnTo>
                      <a:pt x="1325" y="634"/>
                    </a:lnTo>
                    <a:lnTo>
                      <a:pt x="1325" y="632"/>
                    </a:lnTo>
                    <a:lnTo>
                      <a:pt x="1327" y="630"/>
                    </a:lnTo>
                    <a:lnTo>
                      <a:pt x="1330" y="632"/>
                    </a:lnTo>
                    <a:lnTo>
                      <a:pt x="1328" y="635"/>
                    </a:lnTo>
                    <a:lnTo>
                      <a:pt x="1332" y="635"/>
                    </a:lnTo>
                    <a:lnTo>
                      <a:pt x="1334" y="637"/>
                    </a:lnTo>
                    <a:lnTo>
                      <a:pt x="1336" y="637"/>
                    </a:lnTo>
                    <a:lnTo>
                      <a:pt x="1337" y="641"/>
                    </a:lnTo>
                    <a:lnTo>
                      <a:pt x="1336" y="643"/>
                    </a:lnTo>
                    <a:lnTo>
                      <a:pt x="1336" y="644"/>
                    </a:lnTo>
                    <a:lnTo>
                      <a:pt x="1336" y="644"/>
                    </a:lnTo>
                    <a:lnTo>
                      <a:pt x="1334" y="644"/>
                    </a:lnTo>
                    <a:lnTo>
                      <a:pt x="1330" y="644"/>
                    </a:lnTo>
                    <a:lnTo>
                      <a:pt x="1328" y="644"/>
                    </a:lnTo>
                    <a:lnTo>
                      <a:pt x="1323" y="648"/>
                    </a:lnTo>
                    <a:lnTo>
                      <a:pt x="1323" y="648"/>
                    </a:lnTo>
                    <a:lnTo>
                      <a:pt x="1319" y="650"/>
                    </a:lnTo>
                    <a:lnTo>
                      <a:pt x="1305" y="653"/>
                    </a:lnTo>
                    <a:lnTo>
                      <a:pt x="1303" y="657"/>
                    </a:lnTo>
                    <a:lnTo>
                      <a:pt x="1307" y="655"/>
                    </a:lnTo>
                    <a:lnTo>
                      <a:pt x="1314" y="651"/>
                    </a:lnTo>
                    <a:lnTo>
                      <a:pt x="1316" y="653"/>
                    </a:lnTo>
                    <a:lnTo>
                      <a:pt x="1302" y="659"/>
                    </a:lnTo>
                    <a:lnTo>
                      <a:pt x="1298" y="659"/>
                    </a:lnTo>
                    <a:lnTo>
                      <a:pt x="1293" y="666"/>
                    </a:lnTo>
                    <a:lnTo>
                      <a:pt x="1289" y="664"/>
                    </a:lnTo>
                    <a:lnTo>
                      <a:pt x="1287" y="662"/>
                    </a:lnTo>
                    <a:lnTo>
                      <a:pt x="1282" y="660"/>
                    </a:lnTo>
                    <a:lnTo>
                      <a:pt x="1278" y="662"/>
                    </a:lnTo>
                    <a:lnTo>
                      <a:pt x="1278" y="664"/>
                    </a:lnTo>
                    <a:lnTo>
                      <a:pt x="1289" y="666"/>
                    </a:lnTo>
                    <a:lnTo>
                      <a:pt x="1291" y="669"/>
                    </a:lnTo>
                    <a:lnTo>
                      <a:pt x="1291" y="676"/>
                    </a:lnTo>
                    <a:lnTo>
                      <a:pt x="1298" y="671"/>
                    </a:lnTo>
                    <a:lnTo>
                      <a:pt x="1300" y="669"/>
                    </a:lnTo>
                    <a:lnTo>
                      <a:pt x="1307" y="664"/>
                    </a:lnTo>
                    <a:lnTo>
                      <a:pt x="1311" y="662"/>
                    </a:lnTo>
                    <a:lnTo>
                      <a:pt x="1314" y="657"/>
                    </a:lnTo>
                    <a:lnTo>
                      <a:pt x="1318" y="655"/>
                    </a:lnTo>
                    <a:lnTo>
                      <a:pt x="1327" y="653"/>
                    </a:lnTo>
                    <a:lnTo>
                      <a:pt x="1330" y="655"/>
                    </a:lnTo>
                    <a:lnTo>
                      <a:pt x="1332" y="653"/>
                    </a:lnTo>
                    <a:lnTo>
                      <a:pt x="1325" y="651"/>
                    </a:lnTo>
                    <a:lnTo>
                      <a:pt x="1321" y="653"/>
                    </a:lnTo>
                    <a:lnTo>
                      <a:pt x="1328" y="650"/>
                    </a:lnTo>
                    <a:lnTo>
                      <a:pt x="1339" y="650"/>
                    </a:lnTo>
                    <a:lnTo>
                      <a:pt x="1341" y="651"/>
                    </a:lnTo>
                    <a:lnTo>
                      <a:pt x="1339" y="655"/>
                    </a:lnTo>
                    <a:lnTo>
                      <a:pt x="1341" y="662"/>
                    </a:lnTo>
                    <a:lnTo>
                      <a:pt x="1339" y="664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43" y="664"/>
                    </a:lnTo>
                    <a:lnTo>
                      <a:pt x="1346" y="662"/>
                    </a:lnTo>
                    <a:lnTo>
                      <a:pt x="1350" y="662"/>
                    </a:lnTo>
                    <a:lnTo>
                      <a:pt x="1352" y="662"/>
                    </a:lnTo>
                    <a:lnTo>
                      <a:pt x="1352" y="664"/>
                    </a:lnTo>
                    <a:lnTo>
                      <a:pt x="1361" y="668"/>
                    </a:lnTo>
                    <a:lnTo>
                      <a:pt x="1361" y="669"/>
                    </a:lnTo>
                    <a:lnTo>
                      <a:pt x="1359" y="669"/>
                    </a:lnTo>
                    <a:lnTo>
                      <a:pt x="1361" y="673"/>
                    </a:lnTo>
                    <a:lnTo>
                      <a:pt x="1362" y="673"/>
                    </a:lnTo>
                    <a:lnTo>
                      <a:pt x="1362" y="675"/>
                    </a:lnTo>
                    <a:lnTo>
                      <a:pt x="1364" y="676"/>
                    </a:lnTo>
                    <a:lnTo>
                      <a:pt x="1364" y="678"/>
                    </a:lnTo>
                    <a:lnTo>
                      <a:pt x="1362" y="678"/>
                    </a:lnTo>
                    <a:lnTo>
                      <a:pt x="1362" y="680"/>
                    </a:lnTo>
                    <a:lnTo>
                      <a:pt x="1355" y="678"/>
                    </a:lnTo>
                    <a:lnTo>
                      <a:pt x="1357" y="682"/>
                    </a:lnTo>
                    <a:lnTo>
                      <a:pt x="1359" y="682"/>
                    </a:lnTo>
                    <a:lnTo>
                      <a:pt x="1361" y="682"/>
                    </a:lnTo>
                    <a:lnTo>
                      <a:pt x="1362" y="685"/>
                    </a:lnTo>
                    <a:lnTo>
                      <a:pt x="1361" y="687"/>
                    </a:lnTo>
                    <a:lnTo>
                      <a:pt x="1361" y="689"/>
                    </a:lnTo>
                    <a:lnTo>
                      <a:pt x="1364" y="693"/>
                    </a:lnTo>
                    <a:lnTo>
                      <a:pt x="1361" y="693"/>
                    </a:lnTo>
                    <a:lnTo>
                      <a:pt x="1361" y="694"/>
                    </a:lnTo>
                    <a:lnTo>
                      <a:pt x="1364" y="696"/>
                    </a:lnTo>
                    <a:lnTo>
                      <a:pt x="1366" y="700"/>
                    </a:lnTo>
                    <a:lnTo>
                      <a:pt x="1361" y="698"/>
                    </a:lnTo>
                    <a:lnTo>
                      <a:pt x="1361" y="70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1835"/>
              <p:cNvSpPr>
                <a:spLocks/>
              </p:cNvSpPr>
              <p:nvPr/>
            </p:nvSpPr>
            <p:spPr bwMode="auto">
              <a:xfrm>
                <a:off x="1714" y="1863"/>
                <a:ext cx="27" cy="32"/>
              </a:xfrm>
              <a:custGeom>
                <a:avLst/>
                <a:gdLst>
                  <a:gd name="T0" fmla="*/ 25 w 27"/>
                  <a:gd name="T1" fmla="*/ 18 h 32"/>
                  <a:gd name="T2" fmla="*/ 23 w 27"/>
                  <a:gd name="T3" fmla="*/ 16 h 32"/>
                  <a:gd name="T4" fmla="*/ 20 w 27"/>
                  <a:gd name="T5" fmla="*/ 19 h 32"/>
                  <a:gd name="T6" fmla="*/ 20 w 27"/>
                  <a:gd name="T7" fmla="*/ 18 h 32"/>
                  <a:gd name="T8" fmla="*/ 14 w 27"/>
                  <a:gd name="T9" fmla="*/ 21 h 32"/>
                  <a:gd name="T10" fmla="*/ 13 w 27"/>
                  <a:gd name="T11" fmla="*/ 19 h 32"/>
                  <a:gd name="T12" fmla="*/ 16 w 27"/>
                  <a:gd name="T13" fmla="*/ 16 h 32"/>
                  <a:gd name="T14" fmla="*/ 14 w 27"/>
                  <a:gd name="T15" fmla="*/ 16 h 32"/>
                  <a:gd name="T16" fmla="*/ 18 w 27"/>
                  <a:gd name="T17" fmla="*/ 3 h 32"/>
                  <a:gd name="T18" fmla="*/ 16 w 27"/>
                  <a:gd name="T19" fmla="*/ 0 h 32"/>
                  <a:gd name="T20" fmla="*/ 16 w 27"/>
                  <a:gd name="T21" fmla="*/ 0 h 32"/>
                  <a:gd name="T22" fmla="*/ 14 w 27"/>
                  <a:gd name="T23" fmla="*/ 0 h 32"/>
                  <a:gd name="T24" fmla="*/ 14 w 27"/>
                  <a:gd name="T25" fmla="*/ 0 h 32"/>
                  <a:gd name="T26" fmla="*/ 13 w 27"/>
                  <a:gd name="T27" fmla="*/ 0 h 32"/>
                  <a:gd name="T28" fmla="*/ 13 w 27"/>
                  <a:gd name="T29" fmla="*/ 2 h 32"/>
                  <a:gd name="T30" fmla="*/ 2 w 27"/>
                  <a:gd name="T31" fmla="*/ 19 h 32"/>
                  <a:gd name="T32" fmla="*/ 0 w 27"/>
                  <a:gd name="T33" fmla="*/ 28 h 32"/>
                  <a:gd name="T34" fmla="*/ 2 w 27"/>
                  <a:gd name="T35" fmla="*/ 32 h 32"/>
                  <a:gd name="T36" fmla="*/ 5 w 27"/>
                  <a:gd name="T37" fmla="*/ 32 h 32"/>
                  <a:gd name="T38" fmla="*/ 9 w 27"/>
                  <a:gd name="T39" fmla="*/ 30 h 32"/>
                  <a:gd name="T40" fmla="*/ 14 w 27"/>
                  <a:gd name="T41" fmla="*/ 32 h 32"/>
                  <a:gd name="T42" fmla="*/ 20 w 27"/>
                  <a:gd name="T43" fmla="*/ 28 h 32"/>
                  <a:gd name="T44" fmla="*/ 23 w 27"/>
                  <a:gd name="T45" fmla="*/ 25 h 32"/>
                  <a:gd name="T46" fmla="*/ 27 w 27"/>
                  <a:gd name="T47" fmla="*/ 23 h 32"/>
                  <a:gd name="T48" fmla="*/ 27 w 27"/>
                  <a:gd name="T49" fmla="*/ 23 h 32"/>
                  <a:gd name="T50" fmla="*/ 25 w 27"/>
                  <a:gd name="T51" fmla="*/ 21 h 32"/>
                  <a:gd name="T52" fmla="*/ 25 w 27"/>
                  <a:gd name="T5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32">
                    <a:moveTo>
                      <a:pt x="25" y="18"/>
                    </a:moveTo>
                    <a:lnTo>
                      <a:pt x="23" y="16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14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5" y="32"/>
                    </a:lnTo>
                    <a:lnTo>
                      <a:pt x="9" y="30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1836"/>
              <p:cNvSpPr>
                <a:spLocks/>
              </p:cNvSpPr>
              <p:nvPr/>
            </p:nvSpPr>
            <p:spPr bwMode="auto">
              <a:xfrm>
                <a:off x="1714" y="1863"/>
                <a:ext cx="27" cy="32"/>
              </a:xfrm>
              <a:custGeom>
                <a:avLst/>
                <a:gdLst>
                  <a:gd name="T0" fmla="*/ 25 w 27"/>
                  <a:gd name="T1" fmla="*/ 18 h 32"/>
                  <a:gd name="T2" fmla="*/ 23 w 27"/>
                  <a:gd name="T3" fmla="*/ 16 h 32"/>
                  <a:gd name="T4" fmla="*/ 20 w 27"/>
                  <a:gd name="T5" fmla="*/ 19 h 32"/>
                  <a:gd name="T6" fmla="*/ 20 w 27"/>
                  <a:gd name="T7" fmla="*/ 18 h 32"/>
                  <a:gd name="T8" fmla="*/ 14 w 27"/>
                  <a:gd name="T9" fmla="*/ 21 h 32"/>
                  <a:gd name="T10" fmla="*/ 13 w 27"/>
                  <a:gd name="T11" fmla="*/ 19 h 32"/>
                  <a:gd name="T12" fmla="*/ 16 w 27"/>
                  <a:gd name="T13" fmla="*/ 16 h 32"/>
                  <a:gd name="T14" fmla="*/ 14 w 27"/>
                  <a:gd name="T15" fmla="*/ 16 h 32"/>
                  <a:gd name="T16" fmla="*/ 18 w 27"/>
                  <a:gd name="T17" fmla="*/ 3 h 32"/>
                  <a:gd name="T18" fmla="*/ 16 w 27"/>
                  <a:gd name="T19" fmla="*/ 0 h 32"/>
                  <a:gd name="T20" fmla="*/ 16 w 27"/>
                  <a:gd name="T21" fmla="*/ 0 h 32"/>
                  <a:gd name="T22" fmla="*/ 14 w 27"/>
                  <a:gd name="T23" fmla="*/ 0 h 32"/>
                  <a:gd name="T24" fmla="*/ 14 w 27"/>
                  <a:gd name="T25" fmla="*/ 0 h 32"/>
                  <a:gd name="T26" fmla="*/ 13 w 27"/>
                  <a:gd name="T27" fmla="*/ 0 h 32"/>
                  <a:gd name="T28" fmla="*/ 13 w 27"/>
                  <a:gd name="T29" fmla="*/ 2 h 32"/>
                  <a:gd name="T30" fmla="*/ 2 w 27"/>
                  <a:gd name="T31" fmla="*/ 19 h 32"/>
                  <a:gd name="T32" fmla="*/ 0 w 27"/>
                  <a:gd name="T33" fmla="*/ 28 h 32"/>
                  <a:gd name="T34" fmla="*/ 2 w 27"/>
                  <a:gd name="T35" fmla="*/ 32 h 32"/>
                  <a:gd name="T36" fmla="*/ 5 w 27"/>
                  <a:gd name="T37" fmla="*/ 32 h 32"/>
                  <a:gd name="T38" fmla="*/ 9 w 27"/>
                  <a:gd name="T39" fmla="*/ 30 h 32"/>
                  <a:gd name="T40" fmla="*/ 14 w 27"/>
                  <a:gd name="T41" fmla="*/ 32 h 32"/>
                  <a:gd name="T42" fmla="*/ 20 w 27"/>
                  <a:gd name="T43" fmla="*/ 28 h 32"/>
                  <a:gd name="T44" fmla="*/ 23 w 27"/>
                  <a:gd name="T45" fmla="*/ 25 h 32"/>
                  <a:gd name="T46" fmla="*/ 27 w 27"/>
                  <a:gd name="T47" fmla="*/ 23 h 32"/>
                  <a:gd name="T48" fmla="*/ 27 w 27"/>
                  <a:gd name="T49" fmla="*/ 23 h 32"/>
                  <a:gd name="T50" fmla="*/ 25 w 27"/>
                  <a:gd name="T51" fmla="*/ 21 h 32"/>
                  <a:gd name="T52" fmla="*/ 25 w 27"/>
                  <a:gd name="T5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32">
                    <a:moveTo>
                      <a:pt x="25" y="18"/>
                    </a:moveTo>
                    <a:lnTo>
                      <a:pt x="23" y="16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14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5" y="32"/>
                    </a:lnTo>
                    <a:lnTo>
                      <a:pt x="9" y="30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1837"/>
              <p:cNvSpPr>
                <a:spLocks/>
              </p:cNvSpPr>
              <p:nvPr/>
            </p:nvSpPr>
            <p:spPr bwMode="auto">
              <a:xfrm>
                <a:off x="1123" y="579"/>
                <a:ext cx="57" cy="93"/>
              </a:xfrm>
              <a:custGeom>
                <a:avLst/>
                <a:gdLst>
                  <a:gd name="T0" fmla="*/ 57 w 57"/>
                  <a:gd name="T1" fmla="*/ 48 h 93"/>
                  <a:gd name="T2" fmla="*/ 57 w 57"/>
                  <a:gd name="T3" fmla="*/ 46 h 93"/>
                  <a:gd name="T4" fmla="*/ 52 w 57"/>
                  <a:gd name="T5" fmla="*/ 36 h 93"/>
                  <a:gd name="T6" fmla="*/ 45 w 57"/>
                  <a:gd name="T7" fmla="*/ 30 h 93"/>
                  <a:gd name="T8" fmla="*/ 41 w 57"/>
                  <a:gd name="T9" fmla="*/ 32 h 93"/>
                  <a:gd name="T10" fmla="*/ 36 w 57"/>
                  <a:gd name="T11" fmla="*/ 32 h 93"/>
                  <a:gd name="T12" fmla="*/ 38 w 57"/>
                  <a:gd name="T13" fmla="*/ 21 h 93"/>
                  <a:gd name="T14" fmla="*/ 36 w 57"/>
                  <a:gd name="T15" fmla="*/ 20 h 93"/>
                  <a:gd name="T16" fmla="*/ 34 w 57"/>
                  <a:gd name="T17" fmla="*/ 20 h 93"/>
                  <a:gd name="T18" fmla="*/ 30 w 57"/>
                  <a:gd name="T19" fmla="*/ 14 h 93"/>
                  <a:gd name="T20" fmla="*/ 27 w 57"/>
                  <a:gd name="T21" fmla="*/ 14 h 93"/>
                  <a:gd name="T22" fmla="*/ 14 w 57"/>
                  <a:gd name="T23" fmla="*/ 2 h 93"/>
                  <a:gd name="T24" fmla="*/ 5 w 57"/>
                  <a:gd name="T25" fmla="*/ 0 h 93"/>
                  <a:gd name="T26" fmla="*/ 2 w 57"/>
                  <a:gd name="T27" fmla="*/ 5 h 93"/>
                  <a:gd name="T28" fmla="*/ 2 w 57"/>
                  <a:gd name="T29" fmla="*/ 7 h 93"/>
                  <a:gd name="T30" fmla="*/ 0 w 57"/>
                  <a:gd name="T31" fmla="*/ 9 h 93"/>
                  <a:gd name="T32" fmla="*/ 2 w 57"/>
                  <a:gd name="T33" fmla="*/ 20 h 93"/>
                  <a:gd name="T34" fmla="*/ 4 w 57"/>
                  <a:gd name="T35" fmla="*/ 21 h 93"/>
                  <a:gd name="T36" fmla="*/ 5 w 57"/>
                  <a:gd name="T37" fmla="*/ 25 h 93"/>
                  <a:gd name="T38" fmla="*/ 4 w 57"/>
                  <a:gd name="T39" fmla="*/ 27 h 93"/>
                  <a:gd name="T40" fmla="*/ 0 w 57"/>
                  <a:gd name="T41" fmla="*/ 28 h 93"/>
                  <a:gd name="T42" fmla="*/ 4 w 57"/>
                  <a:gd name="T43" fmla="*/ 37 h 93"/>
                  <a:gd name="T44" fmla="*/ 5 w 57"/>
                  <a:gd name="T45" fmla="*/ 37 h 93"/>
                  <a:gd name="T46" fmla="*/ 5 w 57"/>
                  <a:gd name="T47" fmla="*/ 41 h 93"/>
                  <a:gd name="T48" fmla="*/ 5 w 57"/>
                  <a:gd name="T49" fmla="*/ 48 h 93"/>
                  <a:gd name="T50" fmla="*/ 9 w 57"/>
                  <a:gd name="T51" fmla="*/ 48 h 93"/>
                  <a:gd name="T52" fmla="*/ 9 w 57"/>
                  <a:gd name="T53" fmla="*/ 52 h 93"/>
                  <a:gd name="T54" fmla="*/ 7 w 57"/>
                  <a:gd name="T55" fmla="*/ 52 h 93"/>
                  <a:gd name="T56" fmla="*/ 7 w 57"/>
                  <a:gd name="T57" fmla="*/ 53 h 93"/>
                  <a:gd name="T58" fmla="*/ 13 w 57"/>
                  <a:gd name="T59" fmla="*/ 55 h 93"/>
                  <a:gd name="T60" fmla="*/ 16 w 57"/>
                  <a:gd name="T61" fmla="*/ 55 h 93"/>
                  <a:gd name="T62" fmla="*/ 25 w 57"/>
                  <a:gd name="T63" fmla="*/ 61 h 93"/>
                  <a:gd name="T64" fmla="*/ 23 w 57"/>
                  <a:gd name="T65" fmla="*/ 62 h 93"/>
                  <a:gd name="T66" fmla="*/ 25 w 57"/>
                  <a:gd name="T67" fmla="*/ 64 h 93"/>
                  <a:gd name="T68" fmla="*/ 23 w 57"/>
                  <a:gd name="T69" fmla="*/ 66 h 93"/>
                  <a:gd name="T70" fmla="*/ 11 w 57"/>
                  <a:gd name="T71" fmla="*/ 66 h 93"/>
                  <a:gd name="T72" fmla="*/ 9 w 57"/>
                  <a:gd name="T73" fmla="*/ 70 h 93"/>
                  <a:gd name="T74" fmla="*/ 22 w 57"/>
                  <a:gd name="T75" fmla="*/ 82 h 93"/>
                  <a:gd name="T76" fmla="*/ 18 w 57"/>
                  <a:gd name="T77" fmla="*/ 87 h 93"/>
                  <a:gd name="T78" fmla="*/ 18 w 57"/>
                  <a:gd name="T79" fmla="*/ 91 h 93"/>
                  <a:gd name="T80" fmla="*/ 25 w 57"/>
                  <a:gd name="T81" fmla="*/ 93 h 93"/>
                  <a:gd name="T82" fmla="*/ 29 w 57"/>
                  <a:gd name="T83" fmla="*/ 87 h 93"/>
                  <a:gd name="T84" fmla="*/ 29 w 57"/>
                  <a:gd name="T85" fmla="*/ 86 h 93"/>
                  <a:gd name="T86" fmla="*/ 27 w 57"/>
                  <a:gd name="T87" fmla="*/ 86 h 93"/>
                  <a:gd name="T88" fmla="*/ 27 w 57"/>
                  <a:gd name="T89" fmla="*/ 86 h 93"/>
                  <a:gd name="T90" fmla="*/ 30 w 57"/>
                  <a:gd name="T91" fmla="*/ 80 h 93"/>
                  <a:gd name="T92" fmla="*/ 34 w 57"/>
                  <a:gd name="T93" fmla="*/ 86 h 93"/>
                  <a:gd name="T94" fmla="*/ 38 w 57"/>
                  <a:gd name="T95" fmla="*/ 84 h 93"/>
                  <a:gd name="T96" fmla="*/ 48 w 57"/>
                  <a:gd name="T97" fmla="*/ 78 h 93"/>
                  <a:gd name="T98" fmla="*/ 52 w 57"/>
                  <a:gd name="T99" fmla="*/ 80 h 93"/>
                  <a:gd name="T100" fmla="*/ 54 w 57"/>
                  <a:gd name="T101" fmla="*/ 80 h 93"/>
                  <a:gd name="T102" fmla="*/ 54 w 57"/>
                  <a:gd name="T103" fmla="*/ 80 h 93"/>
                  <a:gd name="T104" fmla="*/ 57 w 57"/>
                  <a:gd name="T105" fmla="*/ 68 h 93"/>
                  <a:gd name="T106" fmla="*/ 55 w 57"/>
                  <a:gd name="T107" fmla="*/ 66 h 93"/>
                  <a:gd name="T108" fmla="*/ 54 w 57"/>
                  <a:gd name="T109" fmla="*/ 66 h 93"/>
                  <a:gd name="T110" fmla="*/ 54 w 57"/>
                  <a:gd name="T111" fmla="*/ 66 h 93"/>
                  <a:gd name="T112" fmla="*/ 54 w 57"/>
                  <a:gd name="T113" fmla="*/ 52 h 93"/>
                  <a:gd name="T114" fmla="*/ 57 w 57"/>
                  <a:gd name="T115" fmla="*/ 48 h 93"/>
                  <a:gd name="T116" fmla="*/ 57 w 57"/>
                  <a:gd name="T117" fmla="*/ 4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" h="93">
                    <a:moveTo>
                      <a:pt x="57" y="48"/>
                    </a:moveTo>
                    <a:lnTo>
                      <a:pt x="57" y="46"/>
                    </a:lnTo>
                    <a:lnTo>
                      <a:pt x="52" y="36"/>
                    </a:lnTo>
                    <a:lnTo>
                      <a:pt x="45" y="30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0" y="14"/>
                    </a:lnTo>
                    <a:lnTo>
                      <a:pt x="27" y="14"/>
                    </a:lnTo>
                    <a:lnTo>
                      <a:pt x="14" y="2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5" y="25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5" y="48"/>
                    </a:lnTo>
                    <a:lnTo>
                      <a:pt x="9" y="48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13" y="55"/>
                    </a:lnTo>
                    <a:lnTo>
                      <a:pt x="16" y="55"/>
                    </a:lnTo>
                    <a:lnTo>
                      <a:pt x="25" y="61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1" y="66"/>
                    </a:lnTo>
                    <a:lnTo>
                      <a:pt x="9" y="70"/>
                    </a:lnTo>
                    <a:lnTo>
                      <a:pt x="22" y="82"/>
                    </a:lnTo>
                    <a:lnTo>
                      <a:pt x="18" y="87"/>
                    </a:lnTo>
                    <a:lnTo>
                      <a:pt x="18" y="91"/>
                    </a:lnTo>
                    <a:lnTo>
                      <a:pt x="25" y="93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30" y="80"/>
                    </a:lnTo>
                    <a:lnTo>
                      <a:pt x="34" y="86"/>
                    </a:lnTo>
                    <a:lnTo>
                      <a:pt x="38" y="84"/>
                    </a:lnTo>
                    <a:lnTo>
                      <a:pt x="48" y="78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7" y="68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52"/>
                    </a:lnTo>
                    <a:lnTo>
                      <a:pt x="57" y="48"/>
                    </a:lnTo>
                    <a:lnTo>
                      <a:pt x="57" y="4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1838"/>
              <p:cNvSpPr>
                <a:spLocks/>
              </p:cNvSpPr>
              <p:nvPr/>
            </p:nvSpPr>
            <p:spPr bwMode="auto">
              <a:xfrm>
                <a:off x="1005" y="543"/>
                <a:ext cx="107" cy="125"/>
              </a:xfrm>
              <a:custGeom>
                <a:avLst/>
                <a:gdLst>
                  <a:gd name="T0" fmla="*/ 97 w 107"/>
                  <a:gd name="T1" fmla="*/ 82 h 125"/>
                  <a:gd name="T2" fmla="*/ 93 w 107"/>
                  <a:gd name="T3" fmla="*/ 77 h 125"/>
                  <a:gd name="T4" fmla="*/ 95 w 107"/>
                  <a:gd name="T5" fmla="*/ 66 h 125"/>
                  <a:gd name="T6" fmla="*/ 97 w 107"/>
                  <a:gd name="T7" fmla="*/ 59 h 125"/>
                  <a:gd name="T8" fmla="*/ 95 w 107"/>
                  <a:gd name="T9" fmla="*/ 56 h 125"/>
                  <a:gd name="T10" fmla="*/ 93 w 107"/>
                  <a:gd name="T11" fmla="*/ 57 h 125"/>
                  <a:gd name="T12" fmla="*/ 91 w 107"/>
                  <a:gd name="T13" fmla="*/ 52 h 125"/>
                  <a:gd name="T14" fmla="*/ 88 w 107"/>
                  <a:gd name="T15" fmla="*/ 50 h 125"/>
                  <a:gd name="T16" fmla="*/ 86 w 107"/>
                  <a:gd name="T17" fmla="*/ 41 h 125"/>
                  <a:gd name="T18" fmla="*/ 75 w 107"/>
                  <a:gd name="T19" fmla="*/ 38 h 125"/>
                  <a:gd name="T20" fmla="*/ 70 w 107"/>
                  <a:gd name="T21" fmla="*/ 41 h 125"/>
                  <a:gd name="T22" fmla="*/ 68 w 107"/>
                  <a:gd name="T23" fmla="*/ 39 h 125"/>
                  <a:gd name="T24" fmla="*/ 68 w 107"/>
                  <a:gd name="T25" fmla="*/ 31 h 125"/>
                  <a:gd name="T26" fmla="*/ 65 w 107"/>
                  <a:gd name="T27" fmla="*/ 22 h 125"/>
                  <a:gd name="T28" fmla="*/ 61 w 107"/>
                  <a:gd name="T29" fmla="*/ 27 h 125"/>
                  <a:gd name="T30" fmla="*/ 61 w 107"/>
                  <a:gd name="T31" fmla="*/ 23 h 125"/>
                  <a:gd name="T32" fmla="*/ 56 w 107"/>
                  <a:gd name="T33" fmla="*/ 16 h 125"/>
                  <a:gd name="T34" fmla="*/ 48 w 107"/>
                  <a:gd name="T35" fmla="*/ 13 h 125"/>
                  <a:gd name="T36" fmla="*/ 43 w 107"/>
                  <a:gd name="T37" fmla="*/ 23 h 125"/>
                  <a:gd name="T38" fmla="*/ 41 w 107"/>
                  <a:gd name="T39" fmla="*/ 34 h 125"/>
                  <a:gd name="T40" fmla="*/ 40 w 107"/>
                  <a:gd name="T41" fmla="*/ 11 h 125"/>
                  <a:gd name="T42" fmla="*/ 34 w 107"/>
                  <a:gd name="T43" fmla="*/ 6 h 125"/>
                  <a:gd name="T44" fmla="*/ 31 w 107"/>
                  <a:gd name="T45" fmla="*/ 6 h 125"/>
                  <a:gd name="T46" fmla="*/ 23 w 107"/>
                  <a:gd name="T47" fmla="*/ 0 h 125"/>
                  <a:gd name="T48" fmla="*/ 6 w 107"/>
                  <a:gd name="T49" fmla="*/ 7 h 125"/>
                  <a:gd name="T50" fmla="*/ 2 w 107"/>
                  <a:gd name="T51" fmla="*/ 6 h 125"/>
                  <a:gd name="T52" fmla="*/ 2 w 107"/>
                  <a:gd name="T53" fmla="*/ 31 h 125"/>
                  <a:gd name="T54" fmla="*/ 11 w 107"/>
                  <a:gd name="T55" fmla="*/ 29 h 125"/>
                  <a:gd name="T56" fmla="*/ 13 w 107"/>
                  <a:gd name="T57" fmla="*/ 43 h 125"/>
                  <a:gd name="T58" fmla="*/ 11 w 107"/>
                  <a:gd name="T59" fmla="*/ 47 h 125"/>
                  <a:gd name="T60" fmla="*/ 20 w 107"/>
                  <a:gd name="T61" fmla="*/ 36 h 125"/>
                  <a:gd name="T62" fmla="*/ 23 w 107"/>
                  <a:gd name="T63" fmla="*/ 32 h 125"/>
                  <a:gd name="T64" fmla="*/ 27 w 107"/>
                  <a:gd name="T65" fmla="*/ 34 h 125"/>
                  <a:gd name="T66" fmla="*/ 25 w 107"/>
                  <a:gd name="T67" fmla="*/ 43 h 125"/>
                  <a:gd name="T68" fmla="*/ 23 w 107"/>
                  <a:gd name="T69" fmla="*/ 50 h 125"/>
                  <a:gd name="T70" fmla="*/ 29 w 107"/>
                  <a:gd name="T71" fmla="*/ 48 h 125"/>
                  <a:gd name="T72" fmla="*/ 31 w 107"/>
                  <a:gd name="T73" fmla="*/ 52 h 125"/>
                  <a:gd name="T74" fmla="*/ 36 w 107"/>
                  <a:gd name="T75" fmla="*/ 54 h 125"/>
                  <a:gd name="T76" fmla="*/ 27 w 107"/>
                  <a:gd name="T77" fmla="*/ 59 h 125"/>
                  <a:gd name="T78" fmla="*/ 36 w 107"/>
                  <a:gd name="T79" fmla="*/ 63 h 125"/>
                  <a:gd name="T80" fmla="*/ 27 w 107"/>
                  <a:gd name="T81" fmla="*/ 70 h 125"/>
                  <a:gd name="T82" fmla="*/ 13 w 107"/>
                  <a:gd name="T83" fmla="*/ 66 h 125"/>
                  <a:gd name="T84" fmla="*/ 13 w 107"/>
                  <a:gd name="T85" fmla="*/ 79 h 125"/>
                  <a:gd name="T86" fmla="*/ 23 w 107"/>
                  <a:gd name="T87" fmla="*/ 89 h 125"/>
                  <a:gd name="T88" fmla="*/ 32 w 107"/>
                  <a:gd name="T89" fmla="*/ 89 h 125"/>
                  <a:gd name="T90" fmla="*/ 36 w 107"/>
                  <a:gd name="T91" fmla="*/ 84 h 125"/>
                  <a:gd name="T92" fmla="*/ 45 w 107"/>
                  <a:gd name="T93" fmla="*/ 82 h 125"/>
                  <a:gd name="T94" fmla="*/ 48 w 107"/>
                  <a:gd name="T95" fmla="*/ 89 h 125"/>
                  <a:gd name="T96" fmla="*/ 56 w 107"/>
                  <a:gd name="T97" fmla="*/ 88 h 125"/>
                  <a:gd name="T98" fmla="*/ 68 w 107"/>
                  <a:gd name="T99" fmla="*/ 91 h 125"/>
                  <a:gd name="T100" fmla="*/ 72 w 107"/>
                  <a:gd name="T101" fmla="*/ 95 h 125"/>
                  <a:gd name="T102" fmla="*/ 75 w 107"/>
                  <a:gd name="T103" fmla="*/ 93 h 125"/>
                  <a:gd name="T104" fmla="*/ 77 w 107"/>
                  <a:gd name="T105" fmla="*/ 100 h 125"/>
                  <a:gd name="T106" fmla="*/ 81 w 107"/>
                  <a:gd name="T107" fmla="*/ 114 h 125"/>
                  <a:gd name="T108" fmla="*/ 86 w 107"/>
                  <a:gd name="T109" fmla="*/ 122 h 125"/>
                  <a:gd name="T110" fmla="*/ 91 w 107"/>
                  <a:gd name="T111" fmla="*/ 125 h 125"/>
                  <a:gd name="T112" fmla="*/ 95 w 107"/>
                  <a:gd name="T113" fmla="*/ 122 h 125"/>
                  <a:gd name="T114" fmla="*/ 104 w 107"/>
                  <a:gd name="T115" fmla="*/ 120 h 125"/>
                  <a:gd name="T116" fmla="*/ 104 w 107"/>
                  <a:gd name="T117" fmla="*/ 111 h 125"/>
                  <a:gd name="T118" fmla="*/ 98 w 107"/>
                  <a:gd name="T119" fmla="*/ 8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" h="125">
                    <a:moveTo>
                      <a:pt x="98" y="88"/>
                    </a:moveTo>
                    <a:lnTo>
                      <a:pt x="97" y="82"/>
                    </a:lnTo>
                    <a:lnTo>
                      <a:pt x="93" y="81"/>
                    </a:lnTo>
                    <a:lnTo>
                      <a:pt x="93" y="77"/>
                    </a:lnTo>
                    <a:lnTo>
                      <a:pt x="91" y="72"/>
                    </a:lnTo>
                    <a:lnTo>
                      <a:pt x="95" y="66"/>
                    </a:lnTo>
                    <a:lnTo>
                      <a:pt x="95" y="63"/>
                    </a:lnTo>
                    <a:lnTo>
                      <a:pt x="97" y="59"/>
                    </a:lnTo>
                    <a:lnTo>
                      <a:pt x="97" y="57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3" y="57"/>
                    </a:lnTo>
                    <a:lnTo>
                      <a:pt x="91" y="52"/>
                    </a:lnTo>
                    <a:lnTo>
                      <a:pt x="91" y="52"/>
                    </a:lnTo>
                    <a:lnTo>
                      <a:pt x="88" y="52"/>
                    </a:lnTo>
                    <a:lnTo>
                      <a:pt x="88" y="50"/>
                    </a:lnTo>
                    <a:lnTo>
                      <a:pt x="88" y="47"/>
                    </a:lnTo>
                    <a:lnTo>
                      <a:pt x="86" y="41"/>
                    </a:lnTo>
                    <a:lnTo>
                      <a:pt x="77" y="34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70" y="41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8" y="31"/>
                    </a:lnTo>
                    <a:lnTo>
                      <a:pt x="66" y="25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1" y="27"/>
                    </a:lnTo>
                    <a:lnTo>
                      <a:pt x="61" y="25"/>
                    </a:lnTo>
                    <a:lnTo>
                      <a:pt x="61" y="23"/>
                    </a:lnTo>
                    <a:lnTo>
                      <a:pt x="59" y="20"/>
                    </a:lnTo>
                    <a:lnTo>
                      <a:pt x="56" y="16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38" y="29"/>
                    </a:lnTo>
                    <a:lnTo>
                      <a:pt x="40" y="11"/>
                    </a:lnTo>
                    <a:lnTo>
                      <a:pt x="38" y="7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16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13" y="43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6" y="45"/>
                    </a:lnTo>
                    <a:lnTo>
                      <a:pt x="20" y="36"/>
                    </a:lnTo>
                    <a:lnTo>
                      <a:pt x="22" y="34"/>
                    </a:lnTo>
                    <a:lnTo>
                      <a:pt x="23" y="32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27" y="38"/>
                    </a:lnTo>
                    <a:lnTo>
                      <a:pt x="25" y="43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7" y="52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31" y="52"/>
                    </a:lnTo>
                    <a:lnTo>
                      <a:pt x="36" y="50"/>
                    </a:lnTo>
                    <a:lnTo>
                      <a:pt x="36" y="54"/>
                    </a:lnTo>
                    <a:lnTo>
                      <a:pt x="34" y="56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36" y="63"/>
                    </a:lnTo>
                    <a:lnTo>
                      <a:pt x="34" y="72"/>
                    </a:lnTo>
                    <a:lnTo>
                      <a:pt x="27" y="70"/>
                    </a:lnTo>
                    <a:lnTo>
                      <a:pt x="18" y="66"/>
                    </a:lnTo>
                    <a:lnTo>
                      <a:pt x="13" y="66"/>
                    </a:lnTo>
                    <a:lnTo>
                      <a:pt x="11" y="70"/>
                    </a:lnTo>
                    <a:lnTo>
                      <a:pt x="13" y="79"/>
                    </a:lnTo>
                    <a:lnTo>
                      <a:pt x="16" y="84"/>
                    </a:lnTo>
                    <a:lnTo>
                      <a:pt x="23" y="89"/>
                    </a:lnTo>
                    <a:lnTo>
                      <a:pt x="31" y="91"/>
                    </a:lnTo>
                    <a:lnTo>
                      <a:pt x="32" y="89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47" y="81"/>
                    </a:lnTo>
                    <a:lnTo>
                      <a:pt x="45" y="82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56" y="88"/>
                    </a:lnTo>
                    <a:lnTo>
                      <a:pt x="66" y="89"/>
                    </a:lnTo>
                    <a:lnTo>
                      <a:pt x="68" y="91"/>
                    </a:lnTo>
                    <a:lnTo>
                      <a:pt x="68" y="95"/>
                    </a:lnTo>
                    <a:lnTo>
                      <a:pt x="72" y="95"/>
                    </a:lnTo>
                    <a:lnTo>
                      <a:pt x="73" y="93"/>
                    </a:lnTo>
                    <a:lnTo>
                      <a:pt x="75" y="93"/>
                    </a:lnTo>
                    <a:lnTo>
                      <a:pt x="75" y="97"/>
                    </a:lnTo>
                    <a:lnTo>
                      <a:pt x="77" y="100"/>
                    </a:lnTo>
                    <a:lnTo>
                      <a:pt x="77" y="107"/>
                    </a:lnTo>
                    <a:lnTo>
                      <a:pt x="81" y="114"/>
                    </a:lnTo>
                    <a:lnTo>
                      <a:pt x="81" y="116"/>
                    </a:lnTo>
                    <a:lnTo>
                      <a:pt x="86" y="122"/>
                    </a:lnTo>
                    <a:lnTo>
                      <a:pt x="88" y="122"/>
                    </a:lnTo>
                    <a:lnTo>
                      <a:pt x="91" y="125"/>
                    </a:lnTo>
                    <a:lnTo>
                      <a:pt x="93" y="123"/>
                    </a:lnTo>
                    <a:lnTo>
                      <a:pt x="95" y="122"/>
                    </a:lnTo>
                    <a:lnTo>
                      <a:pt x="98" y="122"/>
                    </a:lnTo>
                    <a:lnTo>
                      <a:pt x="104" y="120"/>
                    </a:lnTo>
                    <a:lnTo>
                      <a:pt x="106" y="116"/>
                    </a:lnTo>
                    <a:lnTo>
                      <a:pt x="104" y="111"/>
                    </a:lnTo>
                    <a:lnTo>
                      <a:pt x="107" y="104"/>
                    </a:lnTo>
                    <a:lnTo>
                      <a:pt x="98" y="88"/>
                    </a:lnTo>
                    <a:lnTo>
                      <a:pt x="98" y="8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1839"/>
              <p:cNvSpPr>
                <a:spLocks/>
              </p:cNvSpPr>
              <p:nvPr/>
            </p:nvSpPr>
            <p:spPr bwMode="auto">
              <a:xfrm>
                <a:off x="1103" y="486"/>
                <a:ext cx="22" cy="34"/>
              </a:xfrm>
              <a:custGeom>
                <a:avLst/>
                <a:gdLst>
                  <a:gd name="T0" fmla="*/ 0 w 22"/>
                  <a:gd name="T1" fmla="*/ 14 h 34"/>
                  <a:gd name="T2" fmla="*/ 9 w 22"/>
                  <a:gd name="T3" fmla="*/ 14 h 34"/>
                  <a:gd name="T4" fmla="*/ 11 w 22"/>
                  <a:gd name="T5" fmla="*/ 16 h 34"/>
                  <a:gd name="T6" fmla="*/ 11 w 22"/>
                  <a:gd name="T7" fmla="*/ 20 h 34"/>
                  <a:gd name="T8" fmla="*/ 11 w 22"/>
                  <a:gd name="T9" fmla="*/ 21 h 34"/>
                  <a:gd name="T10" fmla="*/ 17 w 22"/>
                  <a:gd name="T11" fmla="*/ 32 h 34"/>
                  <a:gd name="T12" fmla="*/ 18 w 22"/>
                  <a:gd name="T13" fmla="*/ 34 h 34"/>
                  <a:gd name="T14" fmla="*/ 22 w 22"/>
                  <a:gd name="T15" fmla="*/ 7 h 34"/>
                  <a:gd name="T16" fmla="*/ 20 w 22"/>
                  <a:gd name="T17" fmla="*/ 0 h 34"/>
                  <a:gd name="T18" fmla="*/ 2 w 22"/>
                  <a:gd name="T19" fmla="*/ 0 h 34"/>
                  <a:gd name="T20" fmla="*/ 0 w 22"/>
                  <a:gd name="T21" fmla="*/ 14 h 34"/>
                  <a:gd name="T22" fmla="*/ 0 w 22"/>
                  <a:gd name="T2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4">
                    <a:moveTo>
                      <a:pt x="0" y="14"/>
                    </a:moveTo>
                    <a:lnTo>
                      <a:pt x="9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7" y="32"/>
                    </a:lnTo>
                    <a:lnTo>
                      <a:pt x="18" y="34"/>
                    </a:lnTo>
                    <a:lnTo>
                      <a:pt x="22" y="7"/>
                    </a:lnTo>
                    <a:lnTo>
                      <a:pt x="20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1840"/>
              <p:cNvSpPr>
                <a:spLocks/>
              </p:cNvSpPr>
              <p:nvPr/>
            </p:nvSpPr>
            <p:spPr bwMode="auto">
              <a:xfrm>
                <a:off x="1159" y="486"/>
                <a:ext cx="177" cy="163"/>
              </a:xfrm>
              <a:custGeom>
                <a:avLst/>
                <a:gdLst>
                  <a:gd name="T0" fmla="*/ 7 w 177"/>
                  <a:gd name="T1" fmla="*/ 11 h 163"/>
                  <a:gd name="T2" fmla="*/ 5 w 177"/>
                  <a:gd name="T3" fmla="*/ 20 h 163"/>
                  <a:gd name="T4" fmla="*/ 27 w 177"/>
                  <a:gd name="T5" fmla="*/ 34 h 163"/>
                  <a:gd name="T6" fmla="*/ 30 w 177"/>
                  <a:gd name="T7" fmla="*/ 41 h 163"/>
                  <a:gd name="T8" fmla="*/ 14 w 177"/>
                  <a:gd name="T9" fmla="*/ 41 h 163"/>
                  <a:gd name="T10" fmla="*/ 12 w 177"/>
                  <a:gd name="T11" fmla="*/ 52 h 163"/>
                  <a:gd name="T12" fmla="*/ 21 w 177"/>
                  <a:gd name="T13" fmla="*/ 55 h 163"/>
                  <a:gd name="T14" fmla="*/ 25 w 177"/>
                  <a:gd name="T15" fmla="*/ 68 h 163"/>
                  <a:gd name="T16" fmla="*/ 32 w 177"/>
                  <a:gd name="T17" fmla="*/ 57 h 163"/>
                  <a:gd name="T18" fmla="*/ 43 w 177"/>
                  <a:gd name="T19" fmla="*/ 55 h 163"/>
                  <a:gd name="T20" fmla="*/ 39 w 177"/>
                  <a:gd name="T21" fmla="*/ 64 h 163"/>
                  <a:gd name="T22" fmla="*/ 46 w 177"/>
                  <a:gd name="T23" fmla="*/ 59 h 163"/>
                  <a:gd name="T24" fmla="*/ 50 w 177"/>
                  <a:gd name="T25" fmla="*/ 59 h 163"/>
                  <a:gd name="T26" fmla="*/ 57 w 177"/>
                  <a:gd name="T27" fmla="*/ 55 h 163"/>
                  <a:gd name="T28" fmla="*/ 80 w 177"/>
                  <a:gd name="T29" fmla="*/ 59 h 163"/>
                  <a:gd name="T30" fmla="*/ 66 w 177"/>
                  <a:gd name="T31" fmla="*/ 63 h 163"/>
                  <a:gd name="T32" fmla="*/ 62 w 177"/>
                  <a:gd name="T33" fmla="*/ 68 h 163"/>
                  <a:gd name="T34" fmla="*/ 91 w 177"/>
                  <a:gd name="T35" fmla="*/ 66 h 163"/>
                  <a:gd name="T36" fmla="*/ 44 w 177"/>
                  <a:gd name="T37" fmla="*/ 84 h 163"/>
                  <a:gd name="T38" fmla="*/ 48 w 177"/>
                  <a:gd name="T39" fmla="*/ 104 h 163"/>
                  <a:gd name="T40" fmla="*/ 46 w 177"/>
                  <a:gd name="T41" fmla="*/ 109 h 163"/>
                  <a:gd name="T42" fmla="*/ 48 w 177"/>
                  <a:gd name="T43" fmla="*/ 118 h 163"/>
                  <a:gd name="T44" fmla="*/ 57 w 177"/>
                  <a:gd name="T45" fmla="*/ 121 h 163"/>
                  <a:gd name="T46" fmla="*/ 52 w 177"/>
                  <a:gd name="T47" fmla="*/ 132 h 163"/>
                  <a:gd name="T48" fmla="*/ 59 w 177"/>
                  <a:gd name="T49" fmla="*/ 146 h 163"/>
                  <a:gd name="T50" fmla="*/ 64 w 177"/>
                  <a:gd name="T51" fmla="*/ 145 h 163"/>
                  <a:gd name="T52" fmla="*/ 66 w 177"/>
                  <a:gd name="T53" fmla="*/ 155 h 163"/>
                  <a:gd name="T54" fmla="*/ 94 w 177"/>
                  <a:gd name="T55" fmla="*/ 163 h 163"/>
                  <a:gd name="T56" fmla="*/ 87 w 177"/>
                  <a:gd name="T57" fmla="*/ 148 h 163"/>
                  <a:gd name="T58" fmla="*/ 105 w 177"/>
                  <a:gd name="T59" fmla="*/ 157 h 163"/>
                  <a:gd name="T60" fmla="*/ 94 w 177"/>
                  <a:gd name="T61" fmla="*/ 123 h 163"/>
                  <a:gd name="T62" fmla="*/ 107 w 177"/>
                  <a:gd name="T63" fmla="*/ 141 h 163"/>
                  <a:gd name="T64" fmla="*/ 121 w 177"/>
                  <a:gd name="T65" fmla="*/ 139 h 163"/>
                  <a:gd name="T66" fmla="*/ 118 w 177"/>
                  <a:gd name="T67" fmla="*/ 123 h 163"/>
                  <a:gd name="T68" fmla="*/ 128 w 177"/>
                  <a:gd name="T69" fmla="*/ 125 h 163"/>
                  <a:gd name="T70" fmla="*/ 127 w 177"/>
                  <a:gd name="T71" fmla="*/ 80 h 163"/>
                  <a:gd name="T72" fmla="*/ 143 w 177"/>
                  <a:gd name="T73" fmla="*/ 100 h 163"/>
                  <a:gd name="T74" fmla="*/ 150 w 177"/>
                  <a:gd name="T75" fmla="*/ 89 h 163"/>
                  <a:gd name="T76" fmla="*/ 177 w 177"/>
                  <a:gd name="T77" fmla="*/ 66 h 163"/>
                  <a:gd name="T78" fmla="*/ 171 w 177"/>
                  <a:gd name="T79" fmla="*/ 48 h 163"/>
                  <a:gd name="T80" fmla="*/ 157 w 177"/>
                  <a:gd name="T81" fmla="*/ 50 h 163"/>
                  <a:gd name="T82" fmla="*/ 155 w 177"/>
                  <a:gd name="T83" fmla="*/ 36 h 163"/>
                  <a:gd name="T84" fmla="*/ 143 w 177"/>
                  <a:gd name="T85" fmla="*/ 30 h 163"/>
                  <a:gd name="T86" fmla="*/ 135 w 177"/>
                  <a:gd name="T87" fmla="*/ 32 h 163"/>
                  <a:gd name="T88" fmla="*/ 141 w 177"/>
                  <a:gd name="T89" fmla="*/ 9 h 163"/>
                  <a:gd name="T90" fmla="*/ 30 w 177"/>
                  <a:gd name="T91" fmla="*/ 0 h 163"/>
                  <a:gd name="T92" fmla="*/ 30 w 177"/>
                  <a:gd name="T93" fmla="*/ 0 h 163"/>
                  <a:gd name="T94" fmla="*/ 2 w 177"/>
                  <a:gd name="T9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7" h="163">
                    <a:moveTo>
                      <a:pt x="2" y="5"/>
                    </a:moveTo>
                    <a:lnTo>
                      <a:pt x="7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10" y="29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7" y="34"/>
                    </a:lnTo>
                    <a:lnTo>
                      <a:pt x="30" y="36"/>
                    </a:lnTo>
                    <a:lnTo>
                      <a:pt x="37" y="30"/>
                    </a:lnTo>
                    <a:lnTo>
                      <a:pt x="35" y="38"/>
                    </a:lnTo>
                    <a:lnTo>
                      <a:pt x="30" y="41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19" y="45"/>
                    </a:lnTo>
                    <a:lnTo>
                      <a:pt x="14" y="41"/>
                    </a:lnTo>
                    <a:lnTo>
                      <a:pt x="12" y="43"/>
                    </a:lnTo>
                    <a:lnTo>
                      <a:pt x="10" y="46"/>
                    </a:lnTo>
                    <a:lnTo>
                      <a:pt x="12" y="48"/>
                    </a:lnTo>
                    <a:lnTo>
                      <a:pt x="12" y="52"/>
                    </a:lnTo>
                    <a:lnTo>
                      <a:pt x="14" y="55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5" y="68"/>
                    </a:lnTo>
                    <a:lnTo>
                      <a:pt x="27" y="64"/>
                    </a:lnTo>
                    <a:lnTo>
                      <a:pt x="28" y="61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2"/>
                    </a:lnTo>
                    <a:lnTo>
                      <a:pt x="39" y="55"/>
                    </a:lnTo>
                    <a:lnTo>
                      <a:pt x="43" y="55"/>
                    </a:lnTo>
                    <a:lnTo>
                      <a:pt x="39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9" y="64"/>
                    </a:lnTo>
                    <a:lnTo>
                      <a:pt x="41" y="68"/>
                    </a:lnTo>
                    <a:lnTo>
                      <a:pt x="43" y="68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50" y="57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0" y="59"/>
                    </a:lnTo>
                    <a:lnTo>
                      <a:pt x="52" y="61"/>
                    </a:lnTo>
                    <a:lnTo>
                      <a:pt x="57" y="59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64" y="52"/>
                    </a:lnTo>
                    <a:lnTo>
                      <a:pt x="62" y="57"/>
                    </a:lnTo>
                    <a:lnTo>
                      <a:pt x="68" y="61"/>
                    </a:lnTo>
                    <a:lnTo>
                      <a:pt x="80" y="59"/>
                    </a:lnTo>
                    <a:lnTo>
                      <a:pt x="82" y="59"/>
                    </a:lnTo>
                    <a:lnTo>
                      <a:pt x="80" y="61"/>
                    </a:lnTo>
                    <a:lnTo>
                      <a:pt x="77" y="63"/>
                    </a:lnTo>
                    <a:lnTo>
                      <a:pt x="66" y="63"/>
                    </a:lnTo>
                    <a:lnTo>
                      <a:pt x="64" y="64"/>
                    </a:lnTo>
                    <a:lnTo>
                      <a:pt x="60" y="64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6" y="71"/>
                    </a:lnTo>
                    <a:lnTo>
                      <a:pt x="77" y="70"/>
                    </a:lnTo>
                    <a:lnTo>
                      <a:pt x="78" y="68"/>
                    </a:lnTo>
                    <a:lnTo>
                      <a:pt x="91" y="66"/>
                    </a:lnTo>
                    <a:lnTo>
                      <a:pt x="94" y="64"/>
                    </a:lnTo>
                    <a:lnTo>
                      <a:pt x="93" y="70"/>
                    </a:lnTo>
                    <a:lnTo>
                      <a:pt x="52" y="77"/>
                    </a:lnTo>
                    <a:lnTo>
                      <a:pt x="44" y="84"/>
                    </a:lnTo>
                    <a:lnTo>
                      <a:pt x="41" y="86"/>
                    </a:lnTo>
                    <a:lnTo>
                      <a:pt x="37" y="91"/>
                    </a:lnTo>
                    <a:lnTo>
                      <a:pt x="43" y="104"/>
                    </a:lnTo>
                    <a:lnTo>
                      <a:pt x="48" y="104"/>
                    </a:lnTo>
                    <a:lnTo>
                      <a:pt x="53" y="107"/>
                    </a:lnTo>
                    <a:lnTo>
                      <a:pt x="55" y="111"/>
                    </a:lnTo>
                    <a:lnTo>
                      <a:pt x="48" y="111"/>
                    </a:lnTo>
                    <a:lnTo>
                      <a:pt x="46" y="109"/>
                    </a:lnTo>
                    <a:lnTo>
                      <a:pt x="44" y="109"/>
                    </a:lnTo>
                    <a:lnTo>
                      <a:pt x="44" y="114"/>
                    </a:lnTo>
                    <a:lnTo>
                      <a:pt x="46" y="118"/>
                    </a:lnTo>
                    <a:lnTo>
                      <a:pt x="48" y="118"/>
                    </a:lnTo>
                    <a:lnTo>
                      <a:pt x="48" y="120"/>
                    </a:lnTo>
                    <a:lnTo>
                      <a:pt x="48" y="121"/>
                    </a:lnTo>
                    <a:lnTo>
                      <a:pt x="50" y="123"/>
                    </a:lnTo>
                    <a:lnTo>
                      <a:pt x="57" y="121"/>
                    </a:lnTo>
                    <a:lnTo>
                      <a:pt x="59" y="123"/>
                    </a:lnTo>
                    <a:lnTo>
                      <a:pt x="71" y="129"/>
                    </a:lnTo>
                    <a:lnTo>
                      <a:pt x="69" y="130"/>
                    </a:lnTo>
                    <a:lnTo>
                      <a:pt x="52" y="132"/>
                    </a:lnTo>
                    <a:lnTo>
                      <a:pt x="52" y="138"/>
                    </a:lnTo>
                    <a:lnTo>
                      <a:pt x="53" y="141"/>
                    </a:lnTo>
                    <a:lnTo>
                      <a:pt x="57" y="143"/>
                    </a:lnTo>
                    <a:lnTo>
                      <a:pt x="59" y="146"/>
                    </a:lnTo>
                    <a:lnTo>
                      <a:pt x="60" y="148"/>
                    </a:lnTo>
                    <a:lnTo>
                      <a:pt x="62" y="146"/>
                    </a:lnTo>
                    <a:lnTo>
                      <a:pt x="62" y="145"/>
                    </a:lnTo>
                    <a:lnTo>
                      <a:pt x="64" y="145"/>
                    </a:lnTo>
                    <a:lnTo>
                      <a:pt x="64" y="146"/>
                    </a:lnTo>
                    <a:lnTo>
                      <a:pt x="62" y="148"/>
                    </a:lnTo>
                    <a:lnTo>
                      <a:pt x="64" y="152"/>
                    </a:lnTo>
                    <a:lnTo>
                      <a:pt x="66" y="155"/>
                    </a:lnTo>
                    <a:lnTo>
                      <a:pt x="71" y="155"/>
                    </a:lnTo>
                    <a:lnTo>
                      <a:pt x="73" y="159"/>
                    </a:lnTo>
                    <a:lnTo>
                      <a:pt x="85" y="163"/>
                    </a:lnTo>
                    <a:lnTo>
                      <a:pt x="94" y="163"/>
                    </a:lnTo>
                    <a:lnTo>
                      <a:pt x="96" y="159"/>
                    </a:lnTo>
                    <a:lnTo>
                      <a:pt x="94" y="154"/>
                    </a:lnTo>
                    <a:lnTo>
                      <a:pt x="89" y="152"/>
                    </a:lnTo>
                    <a:lnTo>
                      <a:pt x="87" y="148"/>
                    </a:lnTo>
                    <a:lnTo>
                      <a:pt x="96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5" y="157"/>
                    </a:lnTo>
                    <a:lnTo>
                      <a:pt x="107" y="161"/>
                    </a:lnTo>
                    <a:lnTo>
                      <a:pt x="107" y="159"/>
                    </a:lnTo>
                    <a:lnTo>
                      <a:pt x="94" y="130"/>
                    </a:lnTo>
                    <a:lnTo>
                      <a:pt x="94" y="123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102" y="136"/>
                    </a:lnTo>
                    <a:lnTo>
                      <a:pt x="107" y="141"/>
                    </a:lnTo>
                    <a:lnTo>
                      <a:pt x="112" y="154"/>
                    </a:lnTo>
                    <a:lnTo>
                      <a:pt x="116" y="159"/>
                    </a:lnTo>
                    <a:lnTo>
                      <a:pt x="118" y="159"/>
                    </a:lnTo>
                    <a:lnTo>
                      <a:pt x="121" y="139"/>
                    </a:lnTo>
                    <a:lnTo>
                      <a:pt x="116" y="130"/>
                    </a:lnTo>
                    <a:lnTo>
                      <a:pt x="116" y="120"/>
                    </a:lnTo>
                    <a:lnTo>
                      <a:pt x="118" y="121"/>
                    </a:lnTo>
                    <a:lnTo>
                      <a:pt x="118" y="123"/>
                    </a:lnTo>
                    <a:lnTo>
                      <a:pt x="121" y="130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28" y="125"/>
                    </a:lnTo>
                    <a:lnTo>
                      <a:pt x="127" y="121"/>
                    </a:lnTo>
                    <a:lnTo>
                      <a:pt x="125" y="118"/>
                    </a:lnTo>
                    <a:lnTo>
                      <a:pt x="127" y="82"/>
                    </a:lnTo>
                    <a:lnTo>
                      <a:pt x="127" y="80"/>
                    </a:lnTo>
                    <a:lnTo>
                      <a:pt x="128" y="111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43" y="100"/>
                    </a:lnTo>
                    <a:lnTo>
                      <a:pt x="143" y="84"/>
                    </a:lnTo>
                    <a:lnTo>
                      <a:pt x="144" y="88"/>
                    </a:lnTo>
                    <a:lnTo>
                      <a:pt x="146" y="95"/>
                    </a:lnTo>
                    <a:lnTo>
                      <a:pt x="150" y="89"/>
                    </a:lnTo>
                    <a:lnTo>
                      <a:pt x="150" y="89"/>
                    </a:lnTo>
                    <a:lnTo>
                      <a:pt x="150" y="84"/>
                    </a:lnTo>
                    <a:lnTo>
                      <a:pt x="166" y="77"/>
                    </a:lnTo>
                    <a:lnTo>
                      <a:pt x="177" y="66"/>
                    </a:lnTo>
                    <a:lnTo>
                      <a:pt x="177" y="59"/>
                    </a:lnTo>
                    <a:lnTo>
                      <a:pt x="177" y="55"/>
                    </a:lnTo>
                    <a:lnTo>
                      <a:pt x="173" y="54"/>
                    </a:lnTo>
                    <a:lnTo>
                      <a:pt x="171" y="48"/>
                    </a:lnTo>
                    <a:lnTo>
                      <a:pt x="164" y="36"/>
                    </a:lnTo>
                    <a:lnTo>
                      <a:pt x="162" y="36"/>
                    </a:lnTo>
                    <a:lnTo>
                      <a:pt x="159" y="46"/>
                    </a:lnTo>
                    <a:lnTo>
                      <a:pt x="157" y="50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57" y="38"/>
                    </a:lnTo>
                    <a:lnTo>
                      <a:pt x="155" y="36"/>
                    </a:lnTo>
                    <a:lnTo>
                      <a:pt x="152" y="29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36"/>
                    </a:lnTo>
                    <a:lnTo>
                      <a:pt x="135" y="36"/>
                    </a:lnTo>
                    <a:lnTo>
                      <a:pt x="135" y="32"/>
                    </a:lnTo>
                    <a:lnTo>
                      <a:pt x="137" y="29"/>
                    </a:lnTo>
                    <a:lnTo>
                      <a:pt x="141" y="27"/>
                    </a:lnTo>
                    <a:lnTo>
                      <a:pt x="144" y="7"/>
                    </a:lnTo>
                    <a:lnTo>
                      <a:pt x="141" y="9"/>
                    </a:lnTo>
                    <a:lnTo>
                      <a:pt x="141" y="7"/>
                    </a:lnTo>
                    <a:lnTo>
                      <a:pt x="144" y="4"/>
                    </a:lnTo>
                    <a:lnTo>
                      <a:pt x="143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1841"/>
              <p:cNvSpPr>
                <a:spLocks/>
              </p:cNvSpPr>
              <p:nvPr/>
            </p:nvSpPr>
            <p:spPr bwMode="auto">
              <a:xfrm>
                <a:off x="1262" y="486"/>
                <a:ext cx="300" cy="302"/>
              </a:xfrm>
              <a:custGeom>
                <a:avLst/>
                <a:gdLst>
                  <a:gd name="T0" fmla="*/ 52 w 300"/>
                  <a:gd name="T1" fmla="*/ 20 h 302"/>
                  <a:gd name="T2" fmla="*/ 88 w 300"/>
                  <a:gd name="T3" fmla="*/ 71 h 302"/>
                  <a:gd name="T4" fmla="*/ 99 w 300"/>
                  <a:gd name="T5" fmla="*/ 89 h 302"/>
                  <a:gd name="T6" fmla="*/ 81 w 300"/>
                  <a:gd name="T7" fmla="*/ 89 h 302"/>
                  <a:gd name="T8" fmla="*/ 129 w 300"/>
                  <a:gd name="T9" fmla="*/ 91 h 302"/>
                  <a:gd name="T10" fmla="*/ 118 w 300"/>
                  <a:gd name="T11" fmla="*/ 104 h 302"/>
                  <a:gd name="T12" fmla="*/ 116 w 300"/>
                  <a:gd name="T13" fmla="*/ 116 h 302"/>
                  <a:gd name="T14" fmla="*/ 79 w 300"/>
                  <a:gd name="T15" fmla="*/ 100 h 302"/>
                  <a:gd name="T16" fmla="*/ 41 w 300"/>
                  <a:gd name="T17" fmla="*/ 127 h 302"/>
                  <a:gd name="T18" fmla="*/ 41 w 300"/>
                  <a:gd name="T19" fmla="*/ 154 h 302"/>
                  <a:gd name="T20" fmla="*/ 54 w 300"/>
                  <a:gd name="T21" fmla="*/ 152 h 302"/>
                  <a:gd name="T22" fmla="*/ 65 w 300"/>
                  <a:gd name="T23" fmla="*/ 161 h 302"/>
                  <a:gd name="T24" fmla="*/ 77 w 300"/>
                  <a:gd name="T25" fmla="*/ 146 h 302"/>
                  <a:gd name="T26" fmla="*/ 86 w 300"/>
                  <a:gd name="T27" fmla="*/ 161 h 302"/>
                  <a:gd name="T28" fmla="*/ 66 w 300"/>
                  <a:gd name="T29" fmla="*/ 168 h 302"/>
                  <a:gd name="T30" fmla="*/ 77 w 300"/>
                  <a:gd name="T31" fmla="*/ 177 h 302"/>
                  <a:gd name="T32" fmla="*/ 70 w 300"/>
                  <a:gd name="T33" fmla="*/ 186 h 302"/>
                  <a:gd name="T34" fmla="*/ 77 w 300"/>
                  <a:gd name="T35" fmla="*/ 204 h 302"/>
                  <a:gd name="T36" fmla="*/ 109 w 300"/>
                  <a:gd name="T37" fmla="*/ 171 h 302"/>
                  <a:gd name="T38" fmla="*/ 95 w 300"/>
                  <a:gd name="T39" fmla="*/ 211 h 302"/>
                  <a:gd name="T40" fmla="*/ 82 w 300"/>
                  <a:gd name="T41" fmla="*/ 218 h 302"/>
                  <a:gd name="T42" fmla="*/ 54 w 300"/>
                  <a:gd name="T43" fmla="*/ 191 h 302"/>
                  <a:gd name="T44" fmla="*/ 20 w 300"/>
                  <a:gd name="T45" fmla="*/ 189 h 302"/>
                  <a:gd name="T46" fmla="*/ 38 w 300"/>
                  <a:gd name="T47" fmla="*/ 218 h 302"/>
                  <a:gd name="T48" fmla="*/ 38 w 300"/>
                  <a:gd name="T49" fmla="*/ 230 h 302"/>
                  <a:gd name="T50" fmla="*/ 34 w 300"/>
                  <a:gd name="T51" fmla="*/ 238 h 302"/>
                  <a:gd name="T52" fmla="*/ 16 w 300"/>
                  <a:gd name="T53" fmla="*/ 241 h 302"/>
                  <a:gd name="T54" fmla="*/ 11 w 300"/>
                  <a:gd name="T55" fmla="*/ 279 h 302"/>
                  <a:gd name="T56" fmla="*/ 29 w 300"/>
                  <a:gd name="T57" fmla="*/ 286 h 302"/>
                  <a:gd name="T58" fmla="*/ 47 w 300"/>
                  <a:gd name="T59" fmla="*/ 271 h 302"/>
                  <a:gd name="T60" fmla="*/ 70 w 300"/>
                  <a:gd name="T61" fmla="*/ 275 h 302"/>
                  <a:gd name="T62" fmla="*/ 97 w 300"/>
                  <a:gd name="T63" fmla="*/ 261 h 302"/>
                  <a:gd name="T64" fmla="*/ 122 w 300"/>
                  <a:gd name="T65" fmla="*/ 280 h 302"/>
                  <a:gd name="T66" fmla="*/ 157 w 300"/>
                  <a:gd name="T67" fmla="*/ 293 h 302"/>
                  <a:gd name="T68" fmla="*/ 170 w 300"/>
                  <a:gd name="T69" fmla="*/ 255 h 302"/>
                  <a:gd name="T70" fmla="*/ 157 w 300"/>
                  <a:gd name="T71" fmla="*/ 230 h 302"/>
                  <a:gd name="T72" fmla="*/ 120 w 300"/>
                  <a:gd name="T73" fmla="*/ 225 h 302"/>
                  <a:gd name="T74" fmla="*/ 168 w 300"/>
                  <a:gd name="T75" fmla="*/ 223 h 302"/>
                  <a:gd name="T76" fmla="*/ 190 w 300"/>
                  <a:gd name="T77" fmla="*/ 202 h 302"/>
                  <a:gd name="T78" fmla="*/ 181 w 300"/>
                  <a:gd name="T79" fmla="*/ 175 h 302"/>
                  <a:gd name="T80" fmla="*/ 222 w 300"/>
                  <a:gd name="T81" fmla="*/ 166 h 302"/>
                  <a:gd name="T82" fmla="*/ 232 w 300"/>
                  <a:gd name="T83" fmla="*/ 143 h 302"/>
                  <a:gd name="T84" fmla="*/ 234 w 300"/>
                  <a:gd name="T85" fmla="*/ 125 h 302"/>
                  <a:gd name="T86" fmla="*/ 215 w 300"/>
                  <a:gd name="T87" fmla="*/ 96 h 302"/>
                  <a:gd name="T88" fmla="*/ 191 w 300"/>
                  <a:gd name="T89" fmla="*/ 88 h 302"/>
                  <a:gd name="T90" fmla="*/ 188 w 300"/>
                  <a:gd name="T91" fmla="*/ 75 h 302"/>
                  <a:gd name="T92" fmla="*/ 240 w 300"/>
                  <a:gd name="T93" fmla="*/ 88 h 302"/>
                  <a:gd name="T94" fmla="*/ 193 w 300"/>
                  <a:gd name="T95" fmla="*/ 70 h 302"/>
                  <a:gd name="T96" fmla="*/ 199 w 300"/>
                  <a:gd name="T97" fmla="*/ 52 h 302"/>
                  <a:gd name="T98" fmla="*/ 199 w 300"/>
                  <a:gd name="T99" fmla="*/ 45 h 302"/>
                  <a:gd name="T100" fmla="*/ 247 w 300"/>
                  <a:gd name="T101" fmla="*/ 46 h 302"/>
                  <a:gd name="T102" fmla="*/ 238 w 300"/>
                  <a:gd name="T103" fmla="*/ 18 h 302"/>
                  <a:gd name="T104" fmla="*/ 274 w 300"/>
                  <a:gd name="T105" fmla="*/ 30 h 302"/>
                  <a:gd name="T106" fmla="*/ 295 w 300"/>
                  <a:gd name="T107" fmla="*/ 5 h 302"/>
                  <a:gd name="T108" fmla="*/ 125 w 300"/>
                  <a:gd name="T109" fmla="*/ 25 h 302"/>
                  <a:gd name="T110" fmla="*/ 152 w 300"/>
                  <a:gd name="T111" fmla="*/ 34 h 302"/>
                  <a:gd name="T112" fmla="*/ 124 w 300"/>
                  <a:gd name="T113" fmla="*/ 39 h 302"/>
                  <a:gd name="T114" fmla="*/ 66 w 300"/>
                  <a:gd name="T115" fmla="*/ 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" h="302">
                    <a:moveTo>
                      <a:pt x="66" y="5"/>
                    </a:moveTo>
                    <a:lnTo>
                      <a:pt x="66" y="7"/>
                    </a:lnTo>
                    <a:lnTo>
                      <a:pt x="66" y="9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6"/>
                    </a:lnTo>
                    <a:lnTo>
                      <a:pt x="52" y="20"/>
                    </a:lnTo>
                    <a:lnTo>
                      <a:pt x="59" y="25"/>
                    </a:lnTo>
                    <a:lnTo>
                      <a:pt x="63" y="25"/>
                    </a:lnTo>
                    <a:lnTo>
                      <a:pt x="70" y="32"/>
                    </a:lnTo>
                    <a:lnTo>
                      <a:pt x="74" y="41"/>
                    </a:lnTo>
                    <a:lnTo>
                      <a:pt x="81" y="5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4" y="73"/>
                    </a:lnTo>
                    <a:lnTo>
                      <a:pt x="88" y="71"/>
                    </a:lnTo>
                    <a:lnTo>
                      <a:pt x="90" y="70"/>
                    </a:lnTo>
                    <a:lnTo>
                      <a:pt x="90" y="71"/>
                    </a:lnTo>
                    <a:lnTo>
                      <a:pt x="88" y="75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5" y="84"/>
                    </a:lnTo>
                    <a:lnTo>
                      <a:pt x="97" y="86"/>
                    </a:lnTo>
                    <a:lnTo>
                      <a:pt x="100" y="86"/>
                    </a:lnTo>
                    <a:lnTo>
                      <a:pt x="99" y="89"/>
                    </a:lnTo>
                    <a:lnTo>
                      <a:pt x="93" y="88"/>
                    </a:lnTo>
                    <a:lnTo>
                      <a:pt x="90" y="88"/>
                    </a:lnTo>
                    <a:lnTo>
                      <a:pt x="86" y="80"/>
                    </a:lnTo>
                    <a:lnTo>
                      <a:pt x="82" y="80"/>
                    </a:lnTo>
                    <a:lnTo>
                      <a:pt x="81" y="77"/>
                    </a:lnTo>
                    <a:lnTo>
                      <a:pt x="79" y="79"/>
                    </a:lnTo>
                    <a:lnTo>
                      <a:pt x="77" y="82"/>
                    </a:lnTo>
                    <a:lnTo>
                      <a:pt x="77" y="88"/>
                    </a:lnTo>
                    <a:lnTo>
                      <a:pt x="81" y="89"/>
                    </a:lnTo>
                    <a:lnTo>
                      <a:pt x="86" y="95"/>
                    </a:lnTo>
                    <a:lnTo>
                      <a:pt x="102" y="96"/>
                    </a:lnTo>
                    <a:lnTo>
                      <a:pt x="109" y="100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0" y="96"/>
                    </a:lnTo>
                    <a:lnTo>
                      <a:pt x="122" y="96"/>
                    </a:lnTo>
                    <a:lnTo>
                      <a:pt x="125" y="91"/>
                    </a:lnTo>
                    <a:lnTo>
                      <a:pt x="129" y="91"/>
                    </a:lnTo>
                    <a:lnTo>
                      <a:pt x="129" y="91"/>
                    </a:lnTo>
                    <a:lnTo>
                      <a:pt x="127" y="96"/>
                    </a:lnTo>
                    <a:lnTo>
                      <a:pt x="125" y="102"/>
                    </a:lnTo>
                    <a:lnTo>
                      <a:pt x="127" y="102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2" y="107"/>
                    </a:lnTo>
                    <a:lnTo>
                      <a:pt x="122" y="107"/>
                    </a:lnTo>
                    <a:lnTo>
                      <a:pt x="118" y="104"/>
                    </a:lnTo>
                    <a:lnTo>
                      <a:pt x="116" y="105"/>
                    </a:lnTo>
                    <a:lnTo>
                      <a:pt x="104" y="104"/>
                    </a:lnTo>
                    <a:lnTo>
                      <a:pt x="100" y="105"/>
                    </a:lnTo>
                    <a:lnTo>
                      <a:pt x="102" y="109"/>
                    </a:lnTo>
                    <a:lnTo>
                      <a:pt x="106" y="111"/>
                    </a:lnTo>
                    <a:lnTo>
                      <a:pt x="109" y="113"/>
                    </a:lnTo>
                    <a:lnTo>
                      <a:pt x="109" y="114"/>
                    </a:lnTo>
                    <a:lnTo>
                      <a:pt x="118" y="114"/>
                    </a:lnTo>
                    <a:lnTo>
                      <a:pt x="116" y="116"/>
                    </a:lnTo>
                    <a:lnTo>
                      <a:pt x="113" y="116"/>
                    </a:lnTo>
                    <a:lnTo>
                      <a:pt x="116" y="125"/>
                    </a:lnTo>
                    <a:lnTo>
                      <a:pt x="116" y="127"/>
                    </a:lnTo>
                    <a:lnTo>
                      <a:pt x="111" y="123"/>
                    </a:lnTo>
                    <a:lnTo>
                      <a:pt x="109" y="121"/>
                    </a:lnTo>
                    <a:lnTo>
                      <a:pt x="107" y="116"/>
                    </a:lnTo>
                    <a:lnTo>
                      <a:pt x="104" y="116"/>
                    </a:lnTo>
                    <a:lnTo>
                      <a:pt x="91" y="102"/>
                    </a:lnTo>
                    <a:lnTo>
                      <a:pt x="79" y="100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8" y="98"/>
                    </a:lnTo>
                    <a:lnTo>
                      <a:pt x="65" y="102"/>
                    </a:lnTo>
                    <a:lnTo>
                      <a:pt x="45" y="105"/>
                    </a:lnTo>
                    <a:lnTo>
                      <a:pt x="43" y="107"/>
                    </a:lnTo>
                    <a:lnTo>
                      <a:pt x="40" y="123"/>
                    </a:lnTo>
                    <a:lnTo>
                      <a:pt x="43" y="125"/>
                    </a:lnTo>
                    <a:lnTo>
                      <a:pt x="41" y="127"/>
                    </a:lnTo>
                    <a:lnTo>
                      <a:pt x="36" y="129"/>
                    </a:lnTo>
                    <a:lnTo>
                      <a:pt x="34" y="130"/>
                    </a:lnTo>
                    <a:lnTo>
                      <a:pt x="31" y="138"/>
                    </a:lnTo>
                    <a:lnTo>
                      <a:pt x="32" y="141"/>
                    </a:lnTo>
                    <a:lnTo>
                      <a:pt x="32" y="146"/>
                    </a:lnTo>
                    <a:lnTo>
                      <a:pt x="34" y="146"/>
                    </a:lnTo>
                    <a:lnTo>
                      <a:pt x="34" y="154"/>
                    </a:lnTo>
                    <a:lnTo>
                      <a:pt x="36" y="152"/>
                    </a:lnTo>
                    <a:lnTo>
                      <a:pt x="41" y="154"/>
                    </a:lnTo>
                    <a:lnTo>
                      <a:pt x="36" y="155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34" y="161"/>
                    </a:lnTo>
                    <a:lnTo>
                      <a:pt x="41" y="163"/>
                    </a:lnTo>
                    <a:lnTo>
                      <a:pt x="49" y="159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4" y="152"/>
                    </a:lnTo>
                    <a:lnTo>
                      <a:pt x="56" y="145"/>
                    </a:lnTo>
                    <a:lnTo>
                      <a:pt x="59" y="141"/>
                    </a:lnTo>
                    <a:lnTo>
                      <a:pt x="57" y="150"/>
                    </a:lnTo>
                    <a:lnTo>
                      <a:pt x="54" y="157"/>
                    </a:lnTo>
                    <a:lnTo>
                      <a:pt x="54" y="159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6" y="164"/>
                    </a:lnTo>
                    <a:lnTo>
                      <a:pt x="65" y="161"/>
                    </a:lnTo>
                    <a:lnTo>
                      <a:pt x="66" y="163"/>
                    </a:lnTo>
                    <a:lnTo>
                      <a:pt x="68" y="161"/>
                    </a:lnTo>
                    <a:lnTo>
                      <a:pt x="79" y="123"/>
                    </a:lnTo>
                    <a:lnTo>
                      <a:pt x="77" y="141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7" y="146"/>
                    </a:lnTo>
                    <a:lnTo>
                      <a:pt x="75" y="148"/>
                    </a:lnTo>
                    <a:lnTo>
                      <a:pt x="75" y="154"/>
                    </a:lnTo>
                    <a:lnTo>
                      <a:pt x="75" y="155"/>
                    </a:lnTo>
                    <a:lnTo>
                      <a:pt x="81" y="154"/>
                    </a:lnTo>
                    <a:lnTo>
                      <a:pt x="86" y="155"/>
                    </a:lnTo>
                    <a:lnTo>
                      <a:pt x="86" y="157"/>
                    </a:lnTo>
                    <a:lnTo>
                      <a:pt x="88" y="155"/>
                    </a:lnTo>
                    <a:lnTo>
                      <a:pt x="88" y="159"/>
                    </a:lnTo>
                    <a:lnTo>
                      <a:pt x="86" y="161"/>
                    </a:lnTo>
                    <a:lnTo>
                      <a:pt x="81" y="157"/>
                    </a:lnTo>
                    <a:lnTo>
                      <a:pt x="74" y="159"/>
                    </a:lnTo>
                    <a:lnTo>
                      <a:pt x="72" y="161"/>
                    </a:lnTo>
                    <a:lnTo>
                      <a:pt x="72" y="163"/>
                    </a:lnTo>
                    <a:lnTo>
                      <a:pt x="70" y="166"/>
                    </a:lnTo>
                    <a:lnTo>
                      <a:pt x="75" y="168"/>
                    </a:lnTo>
                    <a:lnTo>
                      <a:pt x="72" y="170"/>
                    </a:lnTo>
                    <a:lnTo>
                      <a:pt x="68" y="168"/>
                    </a:lnTo>
                    <a:lnTo>
                      <a:pt x="66" y="168"/>
                    </a:lnTo>
                    <a:lnTo>
                      <a:pt x="61" y="175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3" y="179"/>
                    </a:lnTo>
                    <a:lnTo>
                      <a:pt x="66" y="177"/>
                    </a:lnTo>
                    <a:lnTo>
                      <a:pt x="74" y="177"/>
                    </a:lnTo>
                    <a:lnTo>
                      <a:pt x="75" y="175"/>
                    </a:lnTo>
                    <a:lnTo>
                      <a:pt x="77" y="175"/>
                    </a:lnTo>
                    <a:lnTo>
                      <a:pt x="77" y="177"/>
                    </a:lnTo>
                    <a:lnTo>
                      <a:pt x="75" y="177"/>
                    </a:lnTo>
                    <a:lnTo>
                      <a:pt x="72" y="180"/>
                    </a:lnTo>
                    <a:lnTo>
                      <a:pt x="74" y="179"/>
                    </a:lnTo>
                    <a:lnTo>
                      <a:pt x="72" y="179"/>
                    </a:lnTo>
                    <a:lnTo>
                      <a:pt x="66" y="180"/>
                    </a:lnTo>
                    <a:lnTo>
                      <a:pt x="66" y="180"/>
                    </a:lnTo>
                    <a:lnTo>
                      <a:pt x="66" y="184"/>
                    </a:lnTo>
                    <a:lnTo>
                      <a:pt x="72" y="182"/>
                    </a:lnTo>
                    <a:lnTo>
                      <a:pt x="70" y="186"/>
                    </a:lnTo>
                    <a:lnTo>
                      <a:pt x="68" y="189"/>
                    </a:lnTo>
                    <a:lnTo>
                      <a:pt x="70" y="195"/>
                    </a:lnTo>
                    <a:lnTo>
                      <a:pt x="74" y="198"/>
                    </a:lnTo>
                    <a:lnTo>
                      <a:pt x="77" y="193"/>
                    </a:lnTo>
                    <a:lnTo>
                      <a:pt x="77" y="189"/>
                    </a:lnTo>
                    <a:lnTo>
                      <a:pt x="79" y="188"/>
                    </a:lnTo>
                    <a:lnTo>
                      <a:pt x="79" y="191"/>
                    </a:lnTo>
                    <a:lnTo>
                      <a:pt x="75" y="200"/>
                    </a:lnTo>
                    <a:lnTo>
                      <a:pt x="77" y="204"/>
                    </a:lnTo>
                    <a:lnTo>
                      <a:pt x="81" y="205"/>
                    </a:lnTo>
                    <a:lnTo>
                      <a:pt x="86" y="204"/>
                    </a:lnTo>
                    <a:lnTo>
                      <a:pt x="91" y="205"/>
                    </a:lnTo>
                    <a:lnTo>
                      <a:pt x="97" y="204"/>
                    </a:lnTo>
                    <a:lnTo>
                      <a:pt x="100" y="198"/>
                    </a:lnTo>
                    <a:lnTo>
                      <a:pt x="104" y="186"/>
                    </a:lnTo>
                    <a:lnTo>
                      <a:pt x="107" y="182"/>
                    </a:lnTo>
                    <a:lnTo>
                      <a:pt x="109" y="175"/>
                    </a:lnTo>
                    <a:lnTo>
                      <a:pt x="109" y="171"/>
                    </a:lnTo>
                    <a:lnTo>
                      <a:pt x="109" y="168"/>
                    </a:lnTo>
                    <a:lnTo>
                      <a:pt x="111" y="166"/>
                    </a:lnTo>
                    <a:lnTo>
                      <a:pt x="115" y="166"/>
                    </a:lnTo>
                    <a:lnTo>
                      <a:pt x="111" y="170"/>
                    </a:lnTo>
                    <a:lnTo>
                      <a:pt x="111" y="175"/>
                    </a:lnTo>
                    <a:lnTo>
                      <a:pt x="99" y="202"/>
                    </a:lnTo>
                    <a:lnTo>
                      <a:pt x="99" y="204"/>
                    </a:lnTo>
                    <a:lnTo>
                      <a:pt x="93" y="209"/>
                    </a:lnTo>
                    <a:lnTo>
                      <a:pt x="95" y="211"/>
                    </a:lnTo>
                    <a:lnTo>
                      <a:pt x="95" y="213"/>
                    </a:lnTo>
                    <a:lnTo>
                      <a:pt x="97" y="213"/>
                    </a:lnTo>
                    <a:lnTo>
                      <a:pt x="97" y="214"/>
                    </a:lnTo>
                    <a:lnTo>
                      <a:pt x="95" y="216"/>
                    </a:lnTo>
                    <a:lnTo>
                      <a:pt x="91" y="214"/>
                    </a:lnTo>
                    <a:lnTo>
                      <a:pt x="90" y="213"/>
                    </a:lnTo>
                    <a:lnTo>
                      <a:pt x="81" y="213"/>
                    </a:lnTo>
                    <a:lnTo>
                      <a:pt x="82" y="216"/>
                    </a:lnTo>
                    <a:lnTo>
                      <a:pt x="82" y="218"/>
                    </a:lnTo>
                    <a:lnTo>
                      <a:pt x="82" y="220"/>
                    </a:lnTo>
                    <a:lnTo>
                      <a:pt x="81" y="220"/>
                    </a:lnTo>
                    <a:lnTo>
                      <a:pt x="74" y="214"/>
                    </a:lnTo>
                    <a:lnTo>
                      <a:pt x="68" y="214"/>
                    </a:lnTo>
                    <a:lnTo>
                      <a:pt x="63" y="211"/>
                    </a:lnTo>
                    <a:lnTo>
                      <a:pt x="61" y="211"/>
                    </a:lnTo>
                    <a:lnTo>
                      <a:pt x="61" y="209"/>
                    </a:lnTo>
                    <a:lnTo>
                      <a:pt x="56" y="193"/>
                    </a:lnTo>
                    <a:lnTo>
                      <a:pt x="54" y="191"/>
                    </a:lnTo>
                    <a:lnTo>
                      <a:pt x="54" y="188"/>
                    </a:lnTo>
                    <a:lnTo>
                      <a:pt x="49" y="180"/>
                    </a:lnTo>
                    <a:lnTo>
                      <a:pt x="34" y="177"/>
                    </a:lnTo>
                    <a:lnTo>
                      <a:pt x="25" y="182"/>
                    </a:lnTo>
                    <a:lnTo>
                      <a:pt x="24" y="182"/>
                    </a:lnTo>
                    <a:lnTo>
                      <a:pt x="22" y="186"/>
                    </a:lnTo>
                    <a:lnTo>
                      <a:pt x="20" y="186"/>
                    </a:lnTo>
                    <a:lnTo>
                      <a:pt x="20" y="188"/>
                    </a:lnTo>
                    <a:lnTo>
                      <a:pt x="20" y="189"/>
                    </a:lnTo>
                    <a:lnTo>
                      <a:pt x="20" y="191"/>
                    </a:lnTo>
                    <a:lnTo>
                      <a:pt x="20" y="196"/>
                    </a:lnTo>
                    <a:lnTo>
                      <a:pt x="25" y="202"/>
                    </a:lnTo>
                    <a:lnTo>
                      <a:pt x="25" y="204"/>
                    </a:lnTo>
                    <a:lnTo>
                      <a:pt x="29" y="209"/>
                    </a:lnTo>
                    <a:lnTo>
                      <a:pt x="29" y="214"/>
                    </a:lnTo>
                    <a:lnTo>
                      <a:pt x="31" y="218"/>
                    </a:lnTo>
                    <a:lnTo>
                      <a:pt x="34" y="220"/>
                    </a:lnTo>
                    <a:lnTo>
                      <a:pt x="38" y="218"/>
                    </a:lnTo>
                    <a:lnTo>
                      <a:pt x="41" y="218"/>
                    </a:lnTo>
                    <a:lnTo>
                      <a:pt x="41" y="220"/>
                    </a:lnTo>
                    <a:lnTo>
                      <a:pt x="36" y="223"/>
                    </a:lnTo>
                    <a:lnTo>
                      <a:pt x="36" y="223"/>
                    </a:lnTo>
                    <a:lnTo>
                      <a:pt x="40" y="225"/>
                    </a:lnTo>
                    <a:lnTo>
                      <a:pt x="40" y="225"/>
                    </a:lnTo>
                    <a:lnTo>
                      <a:pt x="38" y="227"/>
                    </a:lnTo>
                    <a:lnTo>
                      <a:pt x="38" y="230"/>
                    </a:lnTo>
                    <a:lnTo>
                      <a:pt x="38" y="230"/>
                    </a:lnTo>
                    <a:lnTo>
                      <a:pt x="40" y="230"/>
                    </a:lnTo>
                    <a:lnTo>
                      <a:pt x="45" y="232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0" y="232"/>
                    </a:lnTo>
                    <a:lnTo>
                      <a:pt x="40" y="230"/>
                    </a:lnTo>
                    <a:lnTo>
                      <a:pt x="34" y="232"/>
                    </a:lnTo>
                    <a:lnTo>
                      <a:pt x="32" y="234"/>
                    </a:lnTo>
                    <a:lnTo>
                      <a:pt x="34" y="238"/>
                    </a:lnTo>
                    <a:lnTo>
                      <a:pt x="31" y="238"/>
                    </a:lnTo>
                    <a:lnTo>
                      <a:pt x="31" y="236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5" y="236"/>
                    </a:lnTo>
                    <a:lnTo>
                      <a:pt x="22" y="236"/>
                    </a:lnTo>
                    <a:lnTo>
                      <a:pt x="20" y="236"/>
                    </a:lnTo>
                    <a:lnTo>
                      <a:pt x="20" y="239"/>
                    </a:lnTo>
                    <a:lnTo>
                      <a:pt x="16" y="241"/>
                    </a:lnTo>
                    <a:lnTo>
                      <a:pt x="15" y="243"/>
                    </a:lnTo>
                    <a:lnTo>
                      <a:pt x="13" y="246"/>
                    </a:lnTo>
                    <a:lnTo>
                      <a:pt x="2" y="254"/>
                    </a:lnTo>
                    <a:lnTo>
                      <a:pt x="0" y="259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6" y="284"/>
                    </a:lnTo>
                    <a:lnTo>
                      <a:pt x="7" y="284"/>
                    </a:lnTo>
                    <a:lnTo>
                      <a:pt x="11" y="279"/>
                    </a:lnTo>
                    <a:lnTo>
                      <a:pt x="11" y="273"/>
                    </a:lnTo>
                    <a:lnTo>
                      <a:pt x="13" y="282"/>
                    </a:lnTo>
                    <a:lnTo>
                      <a:pt x="15" y="275"/>
                    </a:lnTo>
                    <a:lnTo>
                      <a:pt x="13" y="261"/>
                    </a:lnTo>
                    <a:lnTo>
                      <a:pt x="15" y="257"/>
                    </a:lnTo>
                    <a:lnTo>
                      <a:pt x="16" y="284"/>
                    </a:lnTo>
                    <a:lnTo>
                      <a:pt x="22" y="284"/>
                    </a:lnTo>
                    <a:lnTo>
                      <a:pt x="24" y="288"/>
                    </a:lnTo>
                    <a:lnTo>
                      <a:pt x="29" y="286"/>
                    </a:lnTo>
                    <a:lnTo>
                      <a:pt x="31" y="280"/>
                    </a:lnTo>
                    <a:lnTo>
                      <a:pt x="29" y="275"/>
                    </a:lnTo>
                    <a:lnTo>
                      <a:pt x="31" y="280"/>
                    </a:lnTo>
                    <a:lnTo>
                      <a:pt x="36" y="284"/>
                    </a:lnTo>
                    <a:lnTo>
                      <a:pt x="38" y="288"/>
                    </a:lnTo>
                    <a:lnTo>
                      <a:pt x="41" y="288"/>
                    </a:lnTo>
                    <a:lnTo>
                      <a:pt x="43" y="282"/>
                    </a:lnTo>
                    <a:lnTo>
                      <a:pt x="45" y="279"/>
                    </a:lnTo>
                    <a:lnTo>
                      <a:pt x="47" y="271"/>
                    </a:lnTo>
                    <a:lnTo>
                      <a:pt x="47" y="275"/>
                    </a:lnTo>
                    <a:lnTo>
                      <a:pt x="49" y="280"/>
                    </a:lnTo>
                    <a:lnTo>
                      <a:pt x="47" y="280"/>
                    </a:lnTo>
                    <a:lnTo>
                      <a:pt x="57" y="291"/>
                    </a:lnTo>
                    <a:lnTo>
                      <a:pt x="65" y="293"/>
                    </a:lnTo>
                    <a:lnTo>
                      <a:pt x="66" y="295"/>
                    </a:lnTo>
                    <a:lnTo>
                      <a:pt x="79" y="293"/>
                    </a:lnTo>
                    <a:lnTo>
                      <a:pt x="70" y="280"/>
                    </a:lnTo>
                    <a:lnTo>
                      <a:pt x="70" y="275"/>
                    </a:lnTo>
                    <a:lnTo>
                      <a:pt x="74" y="284"/>
                    </a:lnTo>
                    <a:lnTo>
                      <a:pt x="79" y="284"/>
                    </a:lnTo>
                    <a:lnTo>
                      <a:pt x="82" y="279"/>
                    </a:lnTo>
                    <a:lnTo>
                      <a:pt x="82" y="270"/>
                    </a:lnTo>
                    <a:lnTo>
                      <a:pt x="90" y="280"/>
                    </a:lnTo>
                    <a:lnTo>
                      <a:pt x="97" y="284"/>
                    </a:lnTo>
                    <a:lnTo>
                      <a:pt x="100" y="282"/>
                    </a:lnTo>
                    <a:lnTo>
                      <a:pt x="100" y="275"/>
                    </a:lnTo>
                    <a:lnTo>
                      <a:pt x="97" y="261"/>
                    </a:lnTo>
                    <a:lnTo>
                      <a:pt x="104" y="284"/>
                    </a:lnTo>
                    <a:lnTo>
                      <a:pt x="107" y="288"/>
                    </a:lnTo>
                    <a:lnTo>
                      <a:pt x="116" y="284"/>
                    </a:lnTo>
                    <a:lnTo>
                      <a:pt x="118" y="277"/>
                    </a:lnTo>
                    <a:lnTo>
                      <a:pt x="113" y="266"/>
                    </a:lnTo>
                    <a:lnTo>
                      <a:pt x="115" y="268"/>
                    </a:lnTo>
                    <a:lnTo>
                      <a:pt x="120" y="270"/>
                    </a:lnTo>
                    <a:lnTo>
                      <a:pt x="120" y="277"/>
                    </a:lnTo>
                    <a:lnTo>
                      <a:pt x="122" y="280"/>
                    </a:lnTo>
                    <a:lnTo>
                      <a:pt x="129" y="280"/>
                    </a:lnTo>
                    <a:lnTo>
                      <a:pt x="132" y="279"/>
                    </a:lnTo>
                    <a:lnTo>
                      <a:pt x="136" y="279"/>
                    </a:lnTo>
                    <a:lnTo>
                      <a:pt x="138" y="284"/>
                    </a:lnTo>
                    <a:lnTo>
                      <a:pt x="138" y="288"/>
                    </a:lnTo>
                    <a:lnTo>
                      <a:pt x="136" y="295"/>
                    </a:lnTo>
                    <a:lnTo>
                      <a:pt x="134" y="298"/>
                    </a:lnTo>
                    <a:lnTo>
                      <a:pt x="136" y="302"/>
                    </a:lnTo>
                    <a:lnTo>
                      <a:pt x="157" y="293"/>
                    </a:lnTo>
                    <a:lnTo>
                      <a:pt x="170" y="275"/>
                    </a:lnTo>
                    <a:lnTo>
                      <a:pt x="170" y="284"/>
                    </a:lnTo>
                    <a:lnTo>
                      <a:pt x="177" y="279"/>
                    </a:lnTo>
                    <a:lnTo>
                      <a:pt x="179" y="273"/>
                    </a:lnTo>
                    <a:lnTo>
                      <a:pt x="184" y="271"/>
                    </a:lnTo>
                    <a:lnTo>
                      <a:pt x="184" y="252"/>
                    </a:lnTo>
                    <a:lnTo>
                      <a:pt x="182" y="245"/>
                    </a:lnTo>
                    <a:lnTo>
                      <a:pt x="177" y="246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8" y="250"/>
                    </a:lnTo>
                    <a:lnTo>
                      <a:pt x="161" y="246"/>
                    </a:lnTo>
                    <a:lnTo>
                      <a:pt x="163" y="245"/>
                    </a:lnTo>
                    <a:lnTo>
                      <a:pt x="168" y="241"/>
                    </a:lnTo>
                    <a:lnTo>
                      <a:pt x="170" y="238"/>
                    </a:lnTo>
                    <a:lnTo>
                      <a:pt x="166" y="230"/>
                    </a:lnTo>
                    <a:lnTo>
                      <a:pt x="163" y="229"/>
                    </a:lnTo>
                    <a:lnTo>
                      <a:pt x="157" y="230"/>
                    </a:lnTo>
                    <a:lnTo>
                      <a:pt x="149" y="239"/>
                    </a:lnTo>
                    <a:lnTo>
                      <a:pt x="147" y="239"/>
                    </a:lnTo>
                    <a:lnTo>
                      <a:pt x="150" y="232"/>
                    </a:lnTo>
                    <a:lnTo>
                      <a:pt x="150" y="229"/>
                    </a:lnTo>
                    <a:lnTo>
                      <a:pt x="138" y="227"/>
                    </a:lnTo>
                    <a:lnTo>
                      <a:pt x="131" y="229"/>
                    </a:lnTo>
                    <a:lnTo>
                      <a:pt x="124" y="238"/>
                    </a:lnTo>
                    <a:lnTo>
                      <a:pt x="122" y="229"/>
                    </a:lnTo>
                    <a:lnTo>
                      <a:pt x="120" y="225"/>
                    </a:lnTo>
                    <a:lnTo>
                      <a:pt x="125" y="227"/>
                    </a:lnTo>
                    <a:lnTo>
                      <a:pt x="134" y="223"/>
                    </a:lnTo>
                    <a:lnTo>
                      <a:pt x="134" y="221"/>
                    </a:lnTo>
                    <a:lnTo>
                      <a:pt x="129" y="218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36" y="220"/>
                    </a:lnTo>
                    <a:lnTo>
                      <a:pt x="145" y="225"/>
                    </a:lnTo>
                    <a:lnTo>
                      <a:pt x="168" y="223"/>
                    </a:lnTo>
                    <a:lnTo>
                      <a:pt x="170" y="220"/>
                    </a:lnTo>
                    <a:lnTo>
                      <a:pt x="174" y="221"/>
                    </a:lnTo>
                    <a:lnTo>
                      <a:pt x="172" y="223"/>
                    </a:lnTo>
                    <a:lnTo>
                      <a:pt x="172" y="223"/>
                    </a:lnTo>
                    <a:lnTo>
                      <a:pt x="181" y="220"/>
                    </a:lnTo>
                    <a:lnTo>
                      <a:pt x="184" y="211"/>
                    </a:lnTo>
                    <a:lnTo>
                      <a:pt x="186" y="205"/>
                    </a:lnTo>
                    <a:lnTo>
                      <a:pt x="186" y="204"/>
                    </a:lnTo>
                    <a:lnTo>
                      <a:pt x="190" y="202"/>
                    </a:lnTo>
                    <a:lnTo>
                      <a:pt x="191" y="200"/>
                    </a:lnTo>
                    <a:lnTo>
                      <a:pt x="184" y="195"/>
                    </a:lnTo>
                    <a:lnTo>
                      <a:pt x="184" y="191"/>
                    </a:lnTo>
                    <a:lnTo>
                      <a:pt x="186" y="189"/>
                    </a:lnTo>
                    <a:lnTo>
                      <a:pt x="184" y="184"/>
                    </a:lnTo>
                    <a:lnTo>
                      <a:pt x="181" y="182"/>
                    </a:lnTo>
                    <a:lnTo>
                      <a:pt x="182" y="182"/>
                    </a:lnTo>
                    <a:lnTo>
                      <a:pt x="182" y="179"/>
                    </a:lnTo>
                    <a:lnTo>
                      <a:pt x="181" y="175"/>
                    </a:lnTo>
                    <a:lnTo>
                      <a:pt x="181" y="173"/>
                    </a:lnTo>
                    <a:lnTo>
                      <a:pt x="184" y="175"/>
                    </a:lnTo>
                    <a:lnTo>
                      <a:pt x="199" y="175"/>
                    </a:lnTo>
                    <a:lnTo>
                      <a:pt x="200" y="179"/>
                    </a:lnTo>
                    <a:lnTo>
                      <a:pt x="206" y="177"/>
                    </a:lnTo>
                    <a:lnTo>
                      <a:pt x="211" y="170"/>
                    </a:lnTo>
                    <a:lnTo>
                      <a:pt x="216" y="171"/>
                    </a:lnTo>
                    <a:lnTo>
                      <a:pt x="218" y="173"/>
                    </a:lnTo>
                    <a:lnTo>
                      <a:pt x="222" y="166"/>
                    </a:lnTo>
                    <a:lnTo>
                      <a:pt x="222" y="166"/>
                    </a:lnTo>
                    <a:lnTo>
                      <a:pt x="224" y="161"/>
                    </a:lnTo>
                    <a:lnTo>
                      <a:pt x="202" y="155"/>
                    </a:lnTo>
                    <a:lnTo>
                      <a:pt x="206" y="152"/>
                    </a:lnTo>
                    <a:lnTo>
                      <a:pt x="213" y="152"/>
                    </a:lnTo>
                    <a:lnTo>
                      <a:pt x="222" y="157"/>
                    </a:lnTo>
                    <a:lnTo>
                      <a:pt x="227" y="148"/>
                    </a:lnTo>
                    <a:lnTo>
                      <a:pt x="232" y="145"/>
                    </a:lnTo>
                    <a:lnTo>
                      <a:pt x="232" y="143"/>
                    </a:lnTo>
                    <a:lnTo>
                      <a:pt x="229" y="138"/>
                    </a:lnTo>
                    <a:lnTo>
                      <a:pt x="225" y="136"/>
                    </a:lnTo>
                    <a:lnTo>
                      <a:pt x="218" y="134"/>
                    </a:lnTo>
                    <a:lnTo>
                      <a:pt x="215" y="132"/>
                    </a:lnTo>
                    <a:lnTo>
                      <a:pt x="211" y="130"/>
                    </a:lnTo>
                    <a:lnTo>
                      <a:pt x="215" y="129"/>
                    </a:lnTo>
                    <a:lnTo>
                      <a:pt x="229" y="129"/>
                    </a:lnTo>
                    <a:lnTo>
                      <a:pt x="232" y="127"/>
                    </a:lnTo>
                    <a:lnTo>
                      <a:pt x="234" y="125"/>
                    </a:lnTo>
                    <a:lnTo>
                      <a:pt x="240" y="121"/>
                    </a:lnTo>
                    <a:lnTo>
                      <a:pt x="236" y="120"/>
                    </a:lnTo>
                    <a:lnTo>
                      <a:pt x="236" y="116"/>
                    </a:lnTo>
                    <a:lnTo>
                      <a:pt x="238" y="114"/>
                    </a:lnTo>
                    <a:lnTo>
                      <a:pt x="236" y="102"/>
                    </a:lnTo>
                    <a:lnTo>
                      <a:pt x="234" y="100"/>
                    </a:lnTo>
                    <a:lnTo>
                      <a:pt x="225" y="96"/>
                    </a:lnTo>
                    <a:lnTo>
                      <a:pt x="213" y="98"/>
                    </a:lnTo>
                    <a:lnTo>
                      <a:pt x="215" y="96"/>
                    </a:lnTo>
                    <a:lnTo>
                      <a:pt x="218" y="95"/>
                    </a:lnTo>
                    <a:lnTo>
                      <a:pt x="220" y="93"/>
                    </a:lnTo>
                    <a:lnTo>
                      <a:pt x="220" y="91"/>
                    </a:lnTo>
                    <a:lnTo>
                      <a:pt x="218" y="88"/>
                    </a:lnTo>
                    <a:lnTo>
                      <a:pt x="197" y="89"/>
                    </a:lnTo>
                    <a:lnTo>
                      <a:pt x="193" y="91"/>
                    </a:lnTo>
                    <a:lnTo>
                      <a:pt x="191" y="95"/>
                    </a:lnTo>
                    <a:lnTo>
                      <a:pt x="190" y="95"/>
                    </a:lnTo>
                    <a:lnTo>
                      <a:pt x="191" y="88"/>
                    </a:lnTo>
                    <a:lnTo>
                      <a:pt x="188" y="88"/>
                    </a:lnTo>
                    <a:lnTo>
                      <a:pt x="188" y="84"/>
                    </a:lnTo>
                    <a:lnTo>
                      <a:pt x="195" y="86"/>
                    </a:lnTo>
                    <a:lnTo>
                      <a:pt x="207" y="82"/>
                    </a:lnTo>
                    <a:lnTo>
                      <a:pt x="216" y="82"/>
                    </a:lnTo>
                    <a:lnTo>
                      <a:pt x="216" y="80"/>
                    </a:lnTo>
                    <a:lnTo>
                      <a:pt x="209" y="77"/>
                    </a:lnTo>
                    <a:lnTo>
                      <a:pt x="190" y="77"/>
                    </a:lnTo>
                    <a:lnTo>
                      <a:pt x="188" y="75"/>
                    </a:lnTo>
                    <a:lnTo>
                      <a:pt x="191" y="73"/>
                    </a:lnTo>
                    <a:lnTo>
                      <a:pt x="206" y="73"/>
                    </a:lnTo>
                    <a:lnTo>
                      <a:pt x="207" y="71"/>
                    </a:lnTo>
                    <a:lnTo>
                      <a:pt x="218" y="73"/>
                    </a:lnTo>
                    <a:lnTo>
                      <a:pt x="220" y="77"/>
                    </a:lnTo>
                    <a:lnTo>
                      <a:pt x="220" y="80"/>
                    </a:lnTo>
                    <a:lnTo>
                      <a:pt x="222" y="84"/>
                    </a:lnTo>
                    <a:lnTo>
                      <a:pt x="224" y="86"/>
                    </a:lnTo>
                    <a:lnTo>
                      <a:pt x="240" y="88"/>
                    </a:lnTo>
                    <a:lnTo>
                      <a:pt x="241" y="86"/>
                    </a:lnTo>
                    <a:lnTo>
                      <a:pt x="241" y="84"/>
                    </a:lnTo>
                    <a:lnTo>
                      <a:pt x="241" y="79"/>
                    </a:lnTo>
                    <a:lnTo>
                      <a:pt x="238" y="73"/>
                    </a:lnTo>
                    <a:lnTo>
                      <a:pt x="241" y="70"/>
                    </a:lnTo>
                    <a:lnTo>
                      <a:pt x="23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193" y="70"/>
                    </a:lnTo>
                    <a:lnTo>
                      <a:pt x="195" y="68"/>
                    </a:lnTo>
                    <a:lnTo>
                      <a:pt x="195" y="66"/>
                    </a:lnTo>
                    <a:lnTo>
                      <a:pt x="190" y="64"/>
                    </a:lnTo>
                    <a:lnTo>
                      <a:pt x="186" y="63"/>
                    </a:lnTo>
                    <a:lnTo>
                      <a:pt x="191" y="61"/>
                    </a:lnTo>
                    <a:lnTo>
                      <a:pt x="199" y="61"/>
                    </a:lnTo>
                    <a:lnTo>
                      <a:pt x="197" y="54"/>
                    </a:lnTo>
                    <a:lnTo>
                      <a:pt x="195" y="52"/>
                    </a:lnTo>
                    <a:lnTo>
                      <a:pt x="199" y="52"/>
                    </a:lnTo>
                    <a:lnTo>
                      <a:pt x="199" y="54"/>
                    </a:lnTo>
                    <a:lnTo>
                      <a:pt x="200" y="57"/>
                    </a:lnTo>
                    <a:lnTo>
                      <a:pt x="204" y="59"/>
                    </a:lnTo>
                    <a:lnTo>
                      <a:pt x="218" y="61"/>
                    </a:lnTo>
                    <a:lnTo>
                      <a:pt x="218" y="57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00" y="48"/>
                    </a:lnTo>
                    <a:lnTo>
                      <a:pt x="199" y="45"/>
                    </a:lnTo>
                    <a:lnTo>
                      <a:pt x="200" y="45"/>
                    </a:lnTo>
                    <a:lnTo>
                      <a:pt x="211" y="46"/>
                    </a:lnTo>
                    <a:lnTo>
                      <a:pt x="222" y="55"/>
                    </a:lnTo>
                    <a:lnTo>
                      <a:pt x="231" y="55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6" y="50"/>
                    </a:lnTo>
                    <a:lnTo>
                      <a:pt x="245" y="52"/>
                    </a:lnTo>
                    <a:lnTo>
                      <a:pt x="247" y="46"/>
                    </a:lnTo>
                    <a:lnTo>
                      <a:pt x="247" y="45"/>
                    </a:lnTo>
                    <a:lnTo>
                      <a:pt x="249" y="45"/>
                    </a:lnTo>
                    <a:lnTo>
                      <a:pt x="249" y="43"/>
                    </a:lnTo>
                    <a:lnTo>
                      <a:pt x="250" y="46"/>
                    </a:lnTo>
                    <a:lnTo>
                      <a:pt x="256" y="45"/>
                    </a:lnTo>
                    <a:lnTo>
                      <a:pt x="257" y="39"/>
                    </a:lnTo>
                    <a:lnTo>
                      <a:pt x="254" y="25"/>
                    </a:lnTo>
                    <a:lnTo>
                      <a:pt x="236" y="23"/>
                    </a:lnTo>
                    <a:lnTo>
                      <a:pt x="238" y="18"/>
                    </a:lnTo>
                    <a:lnTo>
                      <a:pt x="243" y="18"/>
                    </a:lnTo>
                    <a:lnTo>
                      <a:pt x="250" y="21"/>
                    </a:lnTo>
                    <a:lnTo>
                      <a:pt x="257" y="21"/>
                    </a:lnTo>
                    <a:lnTo>
                      <a:pt x="257" y="25"/>
                    </a:lnTo>
                    <a:lnTo>
                      <a:pt x="257" y="29"/>
                    </a:lnTo>
                    <a:lnTo>
                      <a:pt x="263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74" y="30"/>
                    </a:lnTo>
                    <a:lnTo>
                      <a:pt x="281" y="30"/>
                    </a:lnTo>
                    <a:lnTo>
                      <a:pt x="282" y="29"/>
                    </a:lnTo>
                    <a:lnTo>
                      <a:pt x="286" y="29"/>
                    </a:lnTo>
                    <a:lnTo>
                      <a:pt x="293" y="16"/>
                    </a:lnTo>
                    <a:lnTo>
                      <a:pt x="290" y="14"/>
                    </a:lnTo>
                    <a:lnTo>
                      <a:pt x="286" y="16"/>
                    </a:lnTo>
                    <a:lnTo>
                      <a:pt x="286" y="13"/>
                    </a:lnTo>
                    <a:lnTo>
                      <a:pt x="290" y="7"/>
                    </a:lnTo>
                    <a:lnTo>
                      <a:pt x="295" y="5"/>
                    </a:lnTo>
                    <a:lnTo>
                      <a:pt x="297" y="4"/>
                    </a:lnTo>
                    <a:lnTo>
                      <a:pt x="300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9" y="7"/>
                    </a:lnTo>
                    <a:lnTo>
                      <a:pt x="127" y="9"/>
                    </a:lnTo>
                    <a:lnTo>
                      <a:pt x="124" y="11"/>
                    </a:lnTo>
                    <a:lnTo>
                      <a:pt x="125" y="13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9" y="29"/>
                    </a:lnTo>
                    <a:lnTo>
                      <a:pt x="134" y="30"/>
                    </a:lnTo>
                    <a:lnTo>
                      <a:pt x="140" y="36"/>
                    </a:lnTo>
                    <a:lnTo>
                      <a:pt x="150" y="30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2" y="34"/>
                    </a:lnTo>
                    <a:lnTo>
                      <a:pt x="150" y="34"/>
                    </a:lnTo>
                    <a:lnTo>
                      <a:pt x="140" y="39"/>
                    </a:lnTo>
                    <a:lnTo>
                      <a:pt x="140" y="41"/>
                    </a:lnTo>
                    <a:lnTo>
                      <a:pt x="140" y="43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29" y="38"/>
                    </a:lnTo>
                    <a:lnTo>
                      <a:pt x="125" y="38"/>
                    </a:lnTo>
                    <a:lnTo>
                      <a:pt x="124" y="39"/>
                    </a:lnTo>
                    <a:lnTo>
                      <a:pt x="124" y="32"/>
                    </a:lnTo>
                    <a:lnTo>
                      <a:pt x="120" y="32"/>
                    </a:lnTo>
                    <a:lnTo>
                      <a:pt x="120" y="25"/>
                    </a:lnTo>
                    <a:lnTo>
                      <a:pt x="118" y="23"/>
                    </a:lnTo>
                    <a:lnTo>
                      <a:pt x="118" y="20"/>
                    </a:lnTo>
                    <a:lnTo>
                      <a:pt x="104" y="0"/>
                    </a:lnTo>
                    <a:lnTo>
                      <a:pt x="54" y="0"/>
                    </a:lnTo>
                    <a:lnTo>
                      <a:pt x="65" y="4"/>
                    </a:lnTo>
                    <a:lnTo>
                      <a:pt x="66" y="5"/>
                    </a:lnTo>
                    <a:lnTo>
                      <a:pt x="66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1842"/>
              <p:cNvSpPr>
                <a:spLocks/>
              </p:cNvSpPr>
              <p:nvPr/>
            </p:nvSpPr>
            <p:spPr bwMode="auto">
              <a:xfrm>
                <a:off x="1414" y="1616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2 w 9"/>
                  <a:gd name="T3" fmla="*/ 9 h 9"/>
                  <a:gd name="T4" fmla="*/ 7 w 9"/>
                  <a:gd name="T5" fmla="*/ 6 h 9"/>
                  <a:gd name="T6" fmla="*/ 9 w 9"/>
                  <a:gd name="T7" fmla="*/ 0 h 9"/>
                  <a:gd name="T8" fmla="*/ 9 w 9"/>
                  <a:gd name="T9" fmla="*/ 0 h 9"/>
                  <a:gd name="T10" fmla="*/ 9 w 9"/>
                  <a:gd name="T11" fmla="*/ 0 h 9"/>
                  <a:gd name="T12" fmla="*/ 9 w 9"/>
                  <a:gd name="T13" fmla="*/ 2 h 9"/>
                  <a:gd name="T14" fmla="*/ 7 w 9"/>
                  <a:gd name="T15" fmla="*/ 4 h 9"/>
                  <a:gd name="T16" fmla="*/ 7 w 9"/>
                  <a:gd name="T17" fmla="*/ 6 h 9"/>
                  <a:gd name="T18" fmla="*/ 5 w 9"/>
                  <a:gd name="T19" fmla="*/ 6 h 9"/>
                  <a:gd name="T20" fmla="*/ 4 w 9"/>
                  <a:gd name="T21" fmla="*/ 4 h 9"/>
                  <a:gd name="T22" fmla="*/ 4 w 9"/>
                  <a:gd name="T23" fmla="*/ 4 h 9"/>
                  <a:gd name="T24" fmla="*/ 4 w 9"/>
                  <a:gd name="T25" fmla="*/ 6 h 9"/>
                  <a:gd name="T26" fmla="*/ 4 w 9"/>
                  <a:gd name="T27" fmla="*/ 6 h 9"/>
                  <a:gd name="T28" fmla="*/ 4 w 9"/>
                  <a:gd name="T29" fmla="*/ 6 h 9"/>
                  <a:gd name="T30" fmla="*/ 4 w 9"/>
                  <a:gd name="T31" fmla="*/ 6 h 9"/>
                  <a:gd name="T32" fmla="*/ 2 w 9"/>
                  <a:gd name="T33" fmla="*/ 6 h 9"/>
                  <a:gd name="T34" fmla="*/ 2 w 9"/>
                  <a:gd name="T35" fmla="*/ 6 h 9"/>
                  <a:gd name="T36" fmla="*/ 2 w 9"/>
                  <a:gd name="T37" fmla="*/ 8 h 9"/>
                  <a:gd name="T38" fmla="*/ 0 w 9"/>
                  <a:gd name="T39" fmla="*/ 8 h 9"/>
                  <a:gd name="T40" fmla="*/ 0 w 9"/>
                  <a:gd name="T41" fmla="*/ 8 h 9"/>
                  <a:gd name="T42" fmla="*/ 0 w 9"/>
                  <a:gd name="T43" fmla="*/ 9 h 9"/>
                  <a:gd name="T44" fmla="*/ 0 w 9"/>
                  <a:gd name="T45" fmla="*/ 9 h 9"/>
                  <a:gd name="T46" fmla="*/ 0 w 9"/>
                  <a:gd name="T47" fmla="*/ 9 h 9"/>
                  <a:gd name="T48" fmla="*/ 0 w 9"/>
                  <a:gd name="T4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2" y="9"/>
                    </a:lnTo>
                    <a:lnTo>
                      <a:pt x="7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1843"/>
              <p:cNvSpPr>
                <a:spLocks/>
              </p:cNvSpPr>
              <p:nvPr/>
            </p:nvSpPr>
            <p:spPr bwMode="auto">
              <a:xfrm>
                <a:off x="1414" y="1616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2 w 9"/>
                  <a:gd name="T3" fmla="*/ 9 h 9"/>
                  <a:gd name="T4" fmla="*/ 7 w 9"/>
                  <a:gd name="T5" fmla="*/ 6 h 9"/>
                  <a:gd name="T6" fmla="*/ 9 w 9"/>
                  <a:gd name="T7" fmla="*/ 0 h 9"/>
                  <a:gd name="T8" fmla="*/ 9 w 9"/>
                  <a:gd name="T9" fmla="*/ 0 h 9"/>
                  <a:gd name="T10" fmla="*/ 9 w 9"/>
                  <a:gd name="T11" fmla="*/ 0 h 9"/>
                  <a:gd name="T12" fmla="*/ 9 w 9"/>
                  <a:gd name="T13" fmla="*/ 2 h 9"/>
                  <a:gd name="T14" fmla="*/ 7 w 9"/>
                  <a:gd name="T15" fmla="*/ 4 h 9"/>
                  <a:gd name="T16" fmla="*/ 7 w 9"/>
                  <a:gd name="T17" fmla="*/ 6 h 9"/>
                  <a:gd name="T18" fmla="*/ 5 w 9"/>
                  <a:gd name="T19" fmla="*/ 6 h 9"/>
                  <a:gd name="T20" fmla="*/ 4 w 9"/>
                  <a:gd name="T21" fmla="*/ 4 h 9"/>
                  <a:gd name="T22" fmla="*/ 4 w 9"/>
                  <a:gd name="T23" fmla="*/ 4 h 9"/>
                  <a:gd name="T24" fmla="*/ 4 w 9"/>
                  <a:gd name="T25" fmla="*/ 6 h 9"/>
                  <a:gd name="T26" fmla="*/ 4 w 9"/>
                  <a:gd name="T27" fmla="*/ 6 h 9"/>
                  <a:gd name="T28" fmla="*/ 4 w 9"/>
                  <a:gd name="T29" fmla="*/ 6 h 9"/>
                  <a:gd name="T30" fmla="*/ 4 w 9"/>
                  <a:gd name="T31" fmla="*/ 6 h 9"/>
                  <a:gd name="T32" fmla="*/ 2 w 9"/>
                  <a:gd name="T33" fmla="*/ 6 h 9"/>
                  <a:gd name="T34" fmla="*/ 2 w 9"/>
                  <a:gd name="T35" fmla="*/ 6 h 9"/>
                  <a:gd name="T36" fmla="*/ 2 w 9"/>
                  <a:gd name="T37" fmla="*/ 8 h 9"/>
                  <a:gd name="T38" fmla="*/ 0 w 9"/>
                  <a:gd name="T39" fmla="*/ 8 h 9"/>
                  <a:gd name="T40" fmla="*/ 0 w 9"/>
                  <a:gd name="T41" fmla="*/ 8 h 9"/>
                  <a:gd name="T42" fmla="*/ 0 w 9"/>
                  <a:gd name="T43" fmla="*/ 9 h 9"/>
                  <a:gd name="T44" fmla="*/ 0 w 9"/>
                  <a:gd name="T45" fmla="*/ 9 h 9"/>
                  <a:gd name="T46" fmla="*/ 0 w 9"/>
                  <a:gd name="T47" fmla="*/ 9 h 9"/>
                  <a:gd name="T48" fmla="*/ 0 w 9"/>
                  <a:gd name="T4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2" y="9"/>
                    </a:lnTo>
                    <a:lnTo>
                      <a:pt x="7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1844"/>
              <p:cNvSpPr>
                <a:spLocks/>
              </p:cNvSpPr>
              <p:nvPr/>
            </p:nvSpPr>
            <p:spPr bwMode="auto">
              <a:xfrm>
                <a:off x="1416" y="1613"/>
                <a:ext cx="18" cy="25"/>
              </a:xfrm>
              <a:custGeom>
                <a:avLst/>
                <a:gdLst>
                  <a:gd name="T0" fmla="*/ 16 w 18"/>
                  <a:gd name="T1" fmla="*/ 11 h 25"/>
                  <a:gd name="T2" fmla="*/ 18 w 18"/>
                  <a:gd name="T3" fmla="*/ 9 h 25"/>
                  <a:gd name="T4" fmla="*/ 16 w 18"/>
                  <a:gd name="T5" fmla="*/ 9 h 25"/>
                  <a:gd name="T6" fmla="*/ 18 w 18"/>
                  <a:gd name="T7" fmla="*/ 9 h 25"/>
                  <a:gd name="T8" fmla="*/ 18 w 18"/>
                  <a:gd name="T9" fmla="*/ 7 h 25"/>
                  <a:gd name="T10" fmla="*/ 16 w 18"/>
                  <a:gd name="T11" fmla="*/ 7 h 25"/>
                  <a:gd name="T12" fmla="*/ 14 w 18"/>
                  <a:gd name="T13" fmla="*/ 5 h 25"/>
                  <a:gd name="T14" fmla="*/ 14 w 18"/>
                  <a:gd name="T15" fmla="*/ 3 h 25"/>
                  <a:gd name="T16" fmla="*/ 12 w 18"/>
                  <a:gd name="T17" fmla="*/ 3 h 25"/>
                  <a:gd name="T18" fmla="*/ 12 w 18"/>
                  <a:gd name="T19" fmla="*/ 2 h 25"/>
                  <a:gd name="T20" fmla="*/ 12 w 18"/>
                  <a:gd name="T21" fmla="*/ 0 h 25"/>
                  <a:gd name="T22" fmla="*/ 9 w 18"/>
                  <a:gd name="T23" fmla="*/ 12 h 25"/>
                  <a:gd name="T24" fmla="*/ 7 w 18"/>
                  <a:gd name="T25" fmla="*/ 14 h 25"/>
                  <a:gd name="T26" fmla="*/ 7 w 18"/>
                  <a:gd name="T27" fmla="*/ 14 h 25"/>
                  <a:gd name="T28" fmla="*/ 7 w 18"/>
                  <a:gd name="T29" fmla="*/ 14 h 25"/>
                  <a:gd name="T30" fmla="*/ 9 w 18"/>
                  <a:gd name="T31" fmla="*/ 11 h 25"/>
                  <a:gd name="T32" fmla="*/ 9 w 18"/>
                  <a:gd name="T33" fmla="*/ 5 h 25"/>
                  <a:gd name="T34" fmla="*/ 9 w 18"/>
                  <a:gd name="T35" fmla="*/ 3 h 25"/>
                  <a:gd name="T36" fmla="*/ 9 w 18"/>
                  <a:gd name="T37" fmla="*/ 5 h 25"/>
                  <a:gd name="T38" fmla="*/ 5 w 18"/>
                  <a:gd name="T39" fmla="*/ 12 h 25"/>
                  <a:gd name="T40" fmla="*/ 0 w 18"/>
                  <a:gd name="T41" fmla="*/ 19 h 25"/>
                  <a:gd name="T42" fmla="*/ 0 w 18"/>
                  <a:gd name="T43" fmla="*/ 21 h 25"/>
                  <a:gd name="T44" fmla="*/ 0 w 18"/>
                  <a:gd name="T45" fmla="*/ 21 h 25"/>
                  <a:gd name="T46" fmla="*/ 2 w 18"/>
                  <a:gd name="T47" fmla="*/ 23 h 25"/>
                  <a:gd name="T48" fmla="*/ 2 w 18"/>
                  <a:gd name="T49" fmla="*/ 23 h 25"/>
                  <a:gd name="T50" fmla="*/ 9 w 18"/>
                  <a:gd name="T51" fmla="*/ 14 h 25"/>
                  <a:gd name="T52" fmla="*/ 9 w 18"/>
                  <a:gd name="T53" fmla="*/ 16 h 25"/>
                  <a:gd name="T54" fmla="*/ 3 w 18"/>
                  <a:gd name="T55" fmla="*/ 25 h 25"/>
                  <a:gd name="T56" fmla="*/ 5 w 18"/>
                  <a:gd name="T57" fmla="*/ 21 h 25"/>
                  <a:gd name="T58" fmla="*/ 7 w 18"/>
                  <a:gd name="T59" fmla="*/ 21 h 25"/>
                  <a:gd name="T60" fmla="*/ 7 w 18"/>
                  <a:gd name="T61" fmla="*/ 23 h 25"/>
                  <a:gd name="T62" fmla="*/ 9 w 18"/>
                  <a:gd name="T63" fmla="*/ 21 h 25"/>
                  <a:gd name="T64" fmla="*/ 14 w 18"/>
                  <a:gd name="T65" fmla="*/ 12 h 25"/>
                  <a:gd name="T66" fmla="*/ 12 w 18"/>
                  <a:gd name="T67" fmla="*/ 21 h 25"/>
                  <a:gd name="T68" fmla="*/ 14 w 18"/>
                  <a:gd name="T69" fmla="*/ 12 h 25"/>
                  <a:gd name="T70" fmla="*/ 14 w 18"/>
                  <a:gd name="T71" fmla="*/ 12 h 25"/>
                  <a:gd name="T72" fmla="*/ 16 w 18"/>
                  <a:gd name="T73" fmla="*/ 9 h 25"/>
                  <a:gd name="T74" fmla="*/ 16 w 18"/>
                  <a:gd name="T75" fmla="*/ 7 h 25"/>
                  <a:gd name="T76" fmla="*/ 16 w 18"/>
                  <a:gd name="T77" fmla="*/ 7 h 25"/>
                  <a:gd name="T78" fmla="*/ 16 w 18"/>
                  <a:gd name="T79" fmla="*/ 9 h 25"/>
                  <a:gd name="T80" fmla="*/ 12 w 18"/>
                  <a:gd name="T81" fmla="*/ 21 h 25"/>
                  <a:gd name="T82" fmla="*/ 12 w 18"/>
                  <a:gd name="T8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25">
                    <a:moveTo>
                      <a:pt x="14" y="19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1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1845"/>
              <p:cNvSpPr>
                <a:spLocks/>
              </p:cNvSpPr>
              <p:nvPr/>
            </p:nvSpPr>
            <p:spPr bwMode="auto">
              <a:xfrm>
                <a:off x="1416" y="1613"/>
                <a:ext cx="18" cy="25"/>
              </a:xfrm>
              <a:custGeom>
                <a:avLst/>
                <a:gdLst>
                  <a:gd name="T0" fmla="*/ 16 w 18"/>
                  <a:gd name="T1" fmla="*/ 11 h 25"/>
                  <a:gd name="T2" fmla="*/ 18 w 18"/>
                  <a:gd name="T3" fmla="*/ 9 h 25"/>
                  <a:gd name="T4" fmla="*/ 16 w 18"/>
                  <a:gd name="T5" fmla="*/ 9 h 25"/>
                  <a:gd name="T6" fmla="*/ 18 w 18"/>
                  <a:gd name="T7" fmla="*/ 9 h 25"/>
                  <a:gd name="T8" fmla="*/ 18 w 18"/>
                  <a:gd name="T9" fmla="*/ 7 h 25"/>
                  <a:gd name="T10" fmla="*/ 16 w 18"/>
                  <a:gd name="T11" fmla="*/ 7 h 25"/>
                  <a:gd name="T12" fmla="*/ 14 w 18"/>
                  <a:gd name="T13" fmla="*/ 5 h 25"/>
                  <a:gd name="T14" fmla="*/ 14 w 18"/>
                  <a:gd name="T15" fmla="*/ 3 h 25"/>
                  <a:gd name="T16" fmla="*/ 12 w 18"/>
                  <a:gd name="T17" fmla="*/ 3 h 25"/>
                  <a:gd name="T18" fmla="*/ 12 w 18"/>
                  <a:gd name="T19" fmla="*/ 2 h 25"/>
                  <a:gd name="T20" fmla="*/ 12 w 18"/>
                  <a:gd name="T21" fmla="*/ 0 h 25"/>
                  <a:gd name="T22" fmla="*/ 9 w 18"/>
                  <a:gd name="T23" fmla="*/ 12 h 25"/>
                  <a:gd name="T24" fmla="*/ 7 w 18"/>
                  <a:gd name="T25" fmla="*/ 14 h 25"/>
                  <a:gd name="T26" fmla="*/ 7 w 18"/>
                  <a:gd name="T27" fmla="*/ 14 h 25"/>
                  <a:gd name="T28" fmla="*/ 7 w 18"/>
                  <a:gd name="T29" fmla="*/ 14 h 25"/>
                  <a:gd name="T30" fmla="*/ 9 w 18"/>
                  <a:gd name="T31" fmla="*/ 11 h 25"/>
                  <a:gd name="T32" fmla="*/ 9 w 18"/>
                  <a:gd name="T33" fmla="*/ 5 h 25"/>
                  <a:gd name="T34" fmla="*/ 9 w 18"/>
                  <a:gd name="T35" fmla="*/ 3 h 25"/>
                  <a:gd name="T36" fmla="*/ 9 w 18"/>
                  <a:gd name="T37" fmla="*/ 5 h 25"/>
                  <a:gd name="T38" fmla="*/ 5 w 18"/>
                  <a:gd name="T39" fmla="*/ 12 h 25"/>
                  <a:gd name="T40" fmla="*/ 0 w 18"/>
                  <a:gd name="T41" fmla="*/ 19 h 25"/>
                  <a:gd name="T42" fmla="*/ 0 w 18"/>
                  <a:gd name="T43" fmla="*/ 21 h 25"/>
                  <a:gd name="T44" fmla="*/ 0 w 18"/>
                  <a:gd name="T45" fmla="*/ 21 h 25"/>
                  <a:gd name="T46" fmla="*/ 2 w 18"/>
                  <a:gd name="T47" fmla="*/ 23 h 25"/>
                  <a:gd name="T48" fmla="*/ 2 w 18"/>
                  <a:gd name="T49" fmla="*/ 23 h 25"/>
                  <a:gd name="T50" fmla="*/ 9 w 18"/>
                  <a:gd name="T51" fmla="*/ 14 h 25"/>
                  <a:gd name="T52" fmla="*/ 9 w 18"/>
                  <a:gd name="T53" fmla="*/ 16 h 25"/>
                  <a:gd name="T54" fmla="*/ 3 w 18"/>
                  <a:gd name="T55" fmla="*/ 25 h 25"/>
                  <a:gd name="T56" fmla="*/ 5 w 18"/>
                  <a:gd name="T57" fmla="*/ 21 h 25"/>
                  <a:gd name="T58" fmla="*/ 7 w 18"/>
                  <a:gd name="T59" fmla="*/ 21 h 25"/>
                  <a:gd name="T60" fmla="*/ 7 w 18"/>
                  <a:gd name="T61" fmla="*/ 23 h 25"/>
                  <a:gd name="T62" fmla="*/ 9 w 18"/>
                  <a:gd name="T63" fmla="*/ 21 h 25"/>
                  <a:gd name="T64" fmla="*/ 14 w 18"/>
                  <a:gd name="T65" fmla="*/ 12 h 25"/>
                  <a:gd name="T66" fmla="*/ 12 w 18"/>
                  <a:gd name="T67" fmla="*/ 21 h 25"/>
                  <a:gd name="T68" fmla="*/ 14 w 18"/>
                  <a:gd name="T69" fmla="*/ 12 h 25"/>
                  <a:gd name="T70" fmla="*/ 14 w 18"/>
                  <a:gd name="T71" fmla="*/ 12 h 25"/>
                  <a:gd name="T72" fmla="*/ 16 w 18"/>
                  <a:gd name="T73" fmla="*/ 9 h 25"/>
                  <a:gd name="T74" fmla="*/ 16 w 18"/>
                  <a:gd name="T75" fmla="*/ 7 h 25"/>
                  <a:gd name="T76" fmla="*/ 16 w 18"/>
                  <a:gd name="T77" fmla="*/ 7 h 25"/>
                  <a:gd name="T78" fmla="*/ 16 w 18"/>
                  <a:gd name="T79" fmla="*/ 9 h 25"/>
                  <a:gd name="T80" fmla="*/ 12 w 18"/>
                  <a:gd name="T81" fmla="*/ 21 h 25"/>
                  <a:gd name="T82" fmla="*/ 12 w 18"/>
                  <a:gd name="T8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25">
                    <a:moveTo>
                      <a:pt x="14" y="19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1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1846"/>
              <p:cNvSpPr>
                <a:spLocks/>
              </p:cNvSpPr>
              <p:nvPr/>
            </p:nvSpPr>
            <p:spPr bwMode="auto">
              <a:xfrm>
                <a:off x="1434" y="1618"/>
                <a:ext cx="3" cy="11"/>
              </a:xfrm>
              <a:custGeom>
                <a:avLst/>
                <a:gdLst>
                  <a:gd name="T0" fmla="*/ 0 w 3"/>
                  <a:gd name="T1" fmla="*/ 9 h 11"/>
                  <a:gd name="T2" fmla="*/ 2 w 3"/>
                  <a:gd name="T3" fmla="*/ 9 h 11"/>
                  <a:gd name="T4" fmla="*/ 2 w 3"/>
                  <a:gd name="T5" fmla="*/ 9 h 11"/>
                  <a:gd name="T6" fmla="*/ 2 w 3"/>
                  <a:gd name="T7" fmla="*/ 9 h 11"/>
                  <a:gd name="T8" fmla="*/ 2 w 3"/>
                  <a:gd name="T9" fmla="*/ 9 h 11"/>
                  <a:gd name="T10" fmla="*/ 3 w 3"/>
                  <a:gd name="T11" fmla="*/ 9 h 11"/>
                  <a:gd name="T12" fmla="*/ 3 w 3"/>
                  <a:gd name="T13" fmla="*/ 9 h 11"/>
                  <a:gd name="T14" fmla="*/ 3 w 3"/>
                  <a:gd name="T15" fmla="*/ 7 h 11"/>
                  <a:gd name="T16" fmla="*/ 3 w 3"/>
                  <a:gd name="T17" fmla="*/ 7 h 11"/>
                  <a:gd name="T18" fmla="*/ 3 w 3"/>
                  <a:gd name="T19" fmla="*/ 7 h 11"/>
                  <a:gd name="T20" fmla="*/ 3 w 3"/>
                  <a:gd name="T21" fmla="*/ 6 h 11"/>
                  <a:gd name="T22" fmla="*/ 3 w 3"/>
                  <a:gd name="T23" fmla="*/ 6 h 11"/>
                  <a:gd name="T24" fmla="*/ 3 w 3"/>
                  <a:gd name="T25" fmla="*/ 6 h 11"/>
                  <a:gd name="T26" fmla="*/ 3 w 3"/>
                  <a:gd name="T27" fmla="*/ 0 h 11"/>
                  <a:gd name="T28" fmla="*/ 3 w 3"/>
                  <a:gd name="T29" fmla="*/ 0 h 11"/>
                  <a:gd name="T30" fmla="*/ 2 w 3"/>
                  <a:gd name="T31" fmla="*/ 0 h 11"/>
                  <a:gd name="T32" fmla="*/ 2 w 3"/>
                  <a:gd name="T33" fmla="*/ 2 h 11"/>
                  <a:gd name="T34" fmla="*/ 2 w 3"/>
                  <a:gd name="T35" fmla="*/ 2 h 11"/>
                  <a:gd name="T36" fmla="*/ 2 w 3"/>
                  <a:gd name="T37" fmla="*/ 2 h 11"/>
                  <a:gd name="T38" fmla="*/ 2 w 3"/>
                  <a:gd name="T39" fmla="*/ 4 h 11"/>
                  <a:gd name="T40" fmla="*/ 2 w 3"/>
                  <a:gd name="T41" fmla="*/ 4 h 11"/>
                  <a:gd name="T42" fmla="*/ 2 w 3"/>
                  <a:gd name="T43" fmla="*/ 4 h 11"/>
                  <a:gd name="T44" fmla="*/ 2 w 3"/>
                  <a:gd name="T45" fmla="*/ 4 h 11"/>
                  <a:gd name="T46" fmla="*/ 0 w 3"/>
                  <a:gd name="T47" fmla="*/ 6 h 11"/>
                  <a:gd name="T48" fmla="*/ 2 w 3"/>
                  <a:gd name="T49" fmla="*/ 6 h 11"/>
                  <a:gd name="T50" fmla="*/ 2 w 3"/>
                  <a:gd name="T51" fmla="*/ 7 h 11"/>
                  <a:gd name="T52" fmla="*/ 0 w 3"/>
                  <a:gd name="T53" fmla="*/ 9 h 11"/>
                  <a:gd name="T54" fmla="*/ 0 w 3"/>
                  <a:gd name="T55" fmla="*/ 11 h 11"/>
                  <a:gd name="T56" fmla="*/ 0 w 3"/>
                  <a:gd name="T57" fmla="*/ 9 h 11"/>
                  <a:gd name="T58" fmla="*/ 0 w 3"/>
                  <a:gd name="T5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1847"/>
              <p:cNvSpPr>
                <a:spLocks/>
              </p:cNvSpPr>
              <p:nvPr/>
            </p:nvSpPr>
            <p:spPr bwMode="auto">
              <a:xfrm>
                <a:off x="1434" y="1618"/>
                <a:ext cx="3" cy="11"/>
              </a:xfrm>
              <a:custGeom>
                <a:avLst/>
                <a:gdLst>
                  <a:gd name="T0" fmla="*/ 0 w 3"/>
                  <a:gd name="T1" fmla="*/ 9 h 11"/>
                  <a:gd name="T2" fmla="*/ 2 w 3"/>
                  <a:gd name="T3" fmla="*/ 9 h 11"/>
                  <a:gd name="T4" fmla="*/ 2 w 3"/>
                  <a:gd name="T5" fmla="*/ 9 h 11"/>
                  <a:gd name="T6" fmla="*/ 2 w 3"/>
                  <a:gd name="T7" fmla="*/ 9 h 11"/>
                  <a:gd name="T8" fmla="*/ 2 w 3"/>
                  <a:gd name="T9" fmla="*/ 9 h 11"/>
                  <a:gd name="T10" fmla="*/ 3 w 3"/>
                  <a:gd name="T11" fmla="*/ 9 h 11"/>
                  <a:gd name="T12" fmla="*/ 3 w 3"/>
                  <a:gd name="T13" fmla="*/ 9 h 11"/>
                  <a:gd name="T14" fmla="*/ 3 w 3"/>
                  <a:gd name="T15" fmla="*/ 7 h 11"/>
                  <a:gd name="T16" fmla="*/ 3 w 3"/>
                  <a:gd name="T17" fmla="*/ 7 h 11"/>
                  <a:gd name="T18" fmla="*/ 3 w 3"/>
                  <a:gd name="T19" fmla="*/ 7 h 11"/>
                  <a:gd name="T20" fmla="*/ 3 w 3"/>
                  <a:gd name="T21" fmla="*/ 6 h 11"/>
                  <a:gd name="T22" fmla="*/ 3 w 3"/>
                  <a:gd name="T23" fmla="*/ 6 h 11"/>
                  <a:gd name="T24" fmla="*/ 3 w 3"/>
                  <a:gd name="T25" fmla="*/ 6 h 11"/>
                  <a:gd name="T26" fmla="*/ 3 w 3"/>
                  <a:gd name="T27" fmla="*/ 0 h 11"/>
                  <a:gd name="T28" fmla="*/ 3 w 3"/>
                  <a:gd name="T29" fmla="*/ 0 h 11"/>
                  <a:gd name="T30" fmla="*/ 2 w 3"/>
                  <a:gd name="T31" fmla="*/ 0 h 11"/>
                  <a:gd name="T32" fmla="*/ 2 w 3"/>
                  <a:gd name="T33" fmla="*/ 2 h 11"/>
                  <a:gd name="T34" fmla="*/ 2 w 3"/>
                  <a:gd name="T35" fmla="*/ 2 h 11"/>
                  <a:gd name="T36" fmla="*/ 2 w 3"/>
                  <a:gd name="T37" fmla="*/ 2 h 11"/>
                  <a:gd name="T38" fmla="*/ 2 w 3"/>
                  <a:gd name="T39" fmla="*/ 4 h 11"/>
                  <a:gd name="T40" fmla="*/ 2 w 3"/>
                  <a:gd name="T41" fmla="*/ 4 h 11"/>
                  <a:gd name="T42" fmla="*/ 2 w 3"/>
                  <a:gd name="T43" fmla="*/ 4 h 11"/>
                  <a:gd name="T44" fmla="*/ 2 w 3"/>
                  <a:gd name="T45" fmla="*/ 4 h 11"/>
                  <a:gd name="T46" fmla="*/ 0 w 3"/>
                  <a:gd name="T47" fmla="*/ 6 h 11"/>
                  <a:gd name="T48" fmla="*/ 2 w 3"/>
                  <a:gd name="T49" fmla="*/ 6 h 11"/>
                  <a:gd name="T50" fmla="*/ 2 w 3"/>
                  <a:gd name="T51" fmla="*/ 7 h 11"/>
                  <a:gd name="T52" fmla="*/ 0 w 3"/>
                  <a:gd name="T53" fmla="*/ 9 h 11"/>
                  <a:gd name="T54" fmla="*/ 0 w 3"/>
                  <a:gd name="T55" fmla="*/ 11 h 11"/>
                  <a:gd name="T56" fmla="*/ 0 w 3"/>
                  <a:gd name="T57" fmla="*/ 9 h 11"/>
                  <a:gd name="T58" fmla="*/ 0 w 3"/>
                  <a:gd name="T5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1848"/>
              <p:cNvSpPr>
                <a:spLocks/>
              </p:cNvSpPr>
              <p:nvPr/>
            </p:nvSpPr>
            <p:spPr bwMode="auto">
              <a:xfrm>
                <a:off x="1164" y="909"/>
                <a:ext cx="89" cy="122"/>
              </a:xfrm>
              <a:custGeom>
                <a:avLst/>
                <a:gdLst>
                  <a:gd name="T0" fmla="*/ 38 w 89"/>
                  <a:gd name="T1" fmla="*/ 0 h 122"/>
                  <a:gd name="T2" fmla="*/ 32 w 89"/>
                  <a:gd name="T3" fmla="*/ 2 h 122"/>
                  <a:gd name="T4" fmla="*/ 30 w 89"/>
                  <a:gd name="T5" fmla="*/ 6 h 122"/>
                  <a:gd name="T6" fmla="*/ 27 w 89"/>
                  <a:gd name="T7" fmla="*/ 2 h 122"/>
                  <a:gd name="T8" fmla="*/ 18 w 89"/>
                  <a:gd name="T9" fmla="*/ 6 h 122"/>
                  <a:gd name="T10" fmla="*/ 11 w 89"/>
                  <a:gd name="T11" fmla="*/ 9 h 122"/>
                  <a:gd name="T12" fmla="*/ 7 w 89"/>
                  <a:gd name="T13" fmla="*/ 16 h 122"/>
                  <a:gd name="T14" fmla="*/ 11 w 89"/>
                  <a:gd name="T15" fmla="*/ 20 h 122"/>
                  <a:gd name="T16" fmla="*/ 13 w 89"/>
                  <a:gd name="T17" fmla="*/ 20 h 122"/>
                  <a:gd name="T18" fmla="*/ 11 w 89"/>
                  <a:gd name="T19" fmla="*/ 22 h 122"/>
                  <a:gd name="T20" fmla="*/ 14 w 89"/>
                  <a:gd name="T21" fmla="*/ 29 h 122"/>
                  <a:gd name="T22" fmla="*/ 18 w 89"/>
                  <a:gd name="T23" fmla="*/ 31 h 122"/>
                  <a:gd name="T24" fmla="*/ 14 w 89"/>
                  <a:gd name="T25" fmla="*/ 31 h 122"/>
                  <a:gd name="T26" fmla="*/ 7 w 89"/>
                  <a:gd name="T27" fmla="*/ 25 h 122"/>
                  <a:gd name="T28" fmla="*/ 4 w 89"/>
                  <a:gd name="T29" fmla="*/ 25 h 122"/>
                  <a:gd name="T30" fmla="*/ 0 w 89"/>
                  <a:gd name="T31" fmla="*/ 29 h 122"/>
                  <a:gd name="T32" fmla="*/ 2 w 89"/>
                  <a:gd name="T33" fmla="*/ 32 h 122"/>
                  <a:gd name="T34" fmla="*/ 4 w 89"/>
                  <a:gd name="T35" fmla="*/ 36 h 122"/>
                  <a:gd name="T36" fmla="*/ 2 w 89"/>
                  <a:gd name="T37" fmla="*/ 38 h 122"/>
                  <a:gd name="T38" fmla="*/ 2 w 89"/>
                  <a:gd name="T39" fmla="*/ 50 h 122"/>
                  <a:gd name="T40" fmla="*/ 4 w 89"/>
                  <a:gd name="T41" fmla="*/ 61 h 122"/>
                  <a:gd name="T42" fmla="*/ 2 w 89"/>
                  <a:gd name="T43" fmla="*/ 63 h 122"/>
                  <a:gd name="T44" fmla="*/ 2 w 89"/>
                  <a:gd name="T45" fmla="*/ 72 h 122"/>
                  <a:gd name="T46" fmla="*/ 4 w 89"/>
                  <a:gd name="T47" fmla="*/ 79 h 122"/>
                  <a:gd name="T48" fmla="*/ 2 w 89"/>
                  <a:gd name="T49" fmla="*/ 84 h 122"/>
                  <a:gd name="T50" fmla="*/ 7 w 89"/>
                  <a:gd name="T51" fmla="*/ 88 h 122"/>
                  <a:gd name="T52" fmla="*/ 9 w 89"/>
                  <a:gd name="T53" fmla="*/ 97 h 122"/>
                  <a:gd name="T54" fmla="*/ 9 w 89"/>
                  <a:gd name="T55" fmla="*/ 111 h 122"/>
                  <a:gd name="T56" fmla="*/ 13 w 89"/>
                  <a:gd name="T57" fmla="*/ 111 h 122"/>
                  <a:gd name="T58" fmla="*/ 11 w 89"/>
                  <a:gd name="T59" fmla="*/ 116 h 122"/>
                  <a:gd name="T60" fmla="*/ 11 w 89"/>
                  <a:gd name="T61" fmla="*/ 122 h 122"/>
                  <a:gd name="T62" fmla="*/ 18 w 89"/>
                  <a:gd name="T63" fmla="*/ 120 h 122"/>
                  <a:gd name="T64" fmla="*/ 27 w 89"/>
                  <a:gd name="T65" fmla="*/ 122 h 122"/>
                  <a:gd name="T66" fmla="*/ 27 w 89"/>
                  <a:gd name="T67" fmla="*/ 116 h 122"/>
                  <a:gd name="T68" fmla="*/ 25 w 89"/>
                  <a:gd name="T69" fmla="*/ 118 h 122"/>
                  <a:gd name="T70" fmla="*/ 27 w 89"/>
                  <a:gd name="T71" fmla="*/ 116 h 122"/>
                  <a:gd name="T72" fmla="*/ 30 w 89"/>
                  <a:gd name="T73" fmla="*/ 104 h 122"/>
                  <a:gd name="T74" fmla="*/ 34 w 89"/>
                  <a:gd name="T75" fmla="*/ 102 h 122"/>
                  <a:gd name="T76" fmla="*/ 34 w 89"/>
                  <a:gd name="T77" fmla="*/ 88 h 122"/>
                  <a:gd name="T78" fmla="*/ 30 w 89"/>
                  <a:gd name="T79" fmla="*/ 82 h 122"/>
                  <a:gd name="T80" fmla="*/ 25 w 89"/>
                  <a:gd name="T81" fmla="*/ 81 h 122"/>
                  <a:gd name="T82" fmla="*/ 23 w 89"/>
                  <a:gd name="T83" fmla="*/ 82 h 122"/>
                  <a:gd name="T84" fmla="*/ 23 w 89"/>
                  <a:gd name="T85" fmla="*/ 79 h 122"/>
                  <a:gd name="T86" fmla="*/ 36 w 89"/>
                  <a:gd name="T87" fmla="*/ 77 h 122"/>
                  <a:gd name="T88" fmla="*/ 39 w 89"/>
                  <a:gd name="T89" fmla="*/ 77 h 122"/>
                  <a:gd name="T90" fmla="*/ 43 w 89"/>
                  <a:gd name="T91" fmla="*/ 79 h 122"/>
                  <a:gd name="T92" fmla="*/ 48 w 89"/>
                  <a:gd name="T93" fmla="*/ 81 h 122"/>
                  <a:gd name="T94" fmla="*/ 55 w 89"/>
                  <a:gd name="T95" fmla="*/ 82 h 122"/>
                  <a:gd name="T96" fmla="*/ 63 w 89"/>
                  <a:gd name="T97" fmla="*/ 75 h 122"/>
                  <a:gd name="T98" fmla="*/ 64 w 89"/>
                  <a:gd name="T99" fmla="*/ 70 h 122"/>
                  <a:gd name="T100" fmla="*/ 70 w 89"/>
                  <a:gd name="T101" fmla="*/ 57 h 122"/>
                  <a:gd name="T102" fmla="*/ 66 w 89"/>
                  <a:gd name="T103" fmla="*/ 54 h 122"/>
                  <a:gd name="T104" fmla="*/ 72 w 89"/>
                  <a:gd name="T105" fmla="*/ 52 h 122"/>
                  <a:gd name="T106" fmla="*/ 77 w 89"/>
                  <a:gd name="T107" fmla="*/ 36 h 122"/>
                  <a:gd name="T108" fmla="*/ 86 w 89"/>
                  <a:gd name="T109" fmla="*/ 22 h 122"/>
                  <a:gd name="T110" fmla="*/ 88 w 89"/>
                  <a:gd name="T111" fmla="*/ 20 h 122"/>
                  <a:gd name="T112" fmla="*/ 88 w 89"/>
                  <a:gd name="T113" fmla="*/ 15 h 122"/>
                  <a:gd name="T114" fmla="*/ 72 w 89"/>
                  <a:gd name="T115" fmla="*/ 9 h 122"/>
                  <a:gd name="T116" fmla="*/ 61 w 89"/>
                  <a:gd name="T117" fmla="*/ 9 h 122"/>
                  <a:gd name="T118" fmla="*/ 57 w 89"/>
                  <a:gd name="T119" fmla="*/ 15 h 122"/>
                  <a:gd name="T120" fmla="*/ 55 w 89"/>
                  <a:gd name="T121" fmla="*/ 9 h 122"/>
                  <a:gd name="T122" fmla="*/ 48 w 89"/>
                  <a:gd name="T123" fmla="*/ 6 h 122"/>
                  <a:gd name="T124" fmla="*/ 41 w 89"/>
                  <a:gd name="T125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3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2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1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8" y="81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1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40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2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1849"/>
              <p:cNvSpPr>
                <a:spLocks/>
              </p:cNvSpPr>
              <p:nvPr/>
            </p:nvSpPr>
            <p:spPr bwMode="auto">
              <a:xfrm>
                <a:off x="1164" y="909"/>
                <a:ext cx="89" cy="122"/>
              </a:xfrm>
              <a:custGeom>
                <a:avLst/>
                <a:gdLst>
                  <a:gd name="T0" fmla="*/ 38 w 89"/>
                  <a:gd name="T1" fmla="*/ 0 h 122"/>
                  <a:gd name="T2" fmla="*/ 32 w 89"/>
                  <a:gd name="T3" fmla="*/ 2 h 122"/>
                  <a:gd name="T4" fmla="*/ 30 w 89"/>
                  <a:gd name="T5" fmla="*/ 6 h 122"/>
                  <a:gd name="T6" fmla="*/ 27 w 89"/>
                  <a:gd name="T7" fmla="*/ 2 h 122"/>
                  <a:gd name="T8" fmla="*/ 18 w 89"/>
                  <a:gd name="T9" fmla="*/ 6 h 122"/>
                  <a:gd name="T10" fmla="*/ 11 w 89"/>
                  <a:gd name="T11" fmla="*/ 9 h 122"/>
                  <a:gd name="T12" fmla="*/ 7 w 89"/>
                  <a:gd name="T13" fmla="*/ 16 h 122"/>
                  <a:gd name="T14" fmla="*/ 11 w 89"/>
                  <a:gd name="T15" fmla="*/ 20 h 122"/>
                  <a:gd name="T16" fmla="*/ 13 w 89"/>
                  <a:gd name="T17" fmla="*/ 20 h 122"/>
                  <a:gd name="T18" fmla="*/ 11 w 89"/>
                  <a:gd name="T19" fmla="*/ 22 h 122"/>
                  <a:gd name="T20" fmla="*/ 14 w 89"/>
                  <a:gd name="T21" fmla="*/ 29 h 122"/>
                  <a:gd name="T22" fmla="*/ 18 w 89"/>
                  <a:gd name="T23" fmla="*/ 31 h 122"/>
                  <a:gd name="T24" fmla="*/ 14 w 89"/>
                  <a:gd name="T25" fmla="*/ 31 h 122"/>
                  <a:gd name="T26" fmla="*/ 7 w 89"/>
                  <a:gd name="T27" fmla="*/ 25 h 122"/>
                  <a:gd name="T28" fmla="*/ 4 w 89"/>
                  <a:gd name="T29" fmla="*/ 25 h 122"/>
                  <a:gd name="T30" fmla="*/ 0 w 89"/>
                  <a:gd name="T31" fmla="*/ 29 h 122"/>
                  <a:gd name="T32" fmla="*/ 2 w 89"/>
                  <a:gd name="T33" fmla="*/ 32 h 122"/>
                  <a:gd name="T34" fmla="*/ 4 w 89"/>
                  <a:gd name="T35" fmla="*/ 36 h 122"/>
                  <a:gd name="T36" fmla="*/ 2 w 89"/>
                  <a:gd name="T37" fmla="*/ 38 h 122"/>
                  <a:gd name="T38" fmla="*/ 2 w 89"/>
                  <a:gd name="T39" fmla="*/ 50 h 122"/>
                  <a:gd name="T40" fmla="*/ 4 w 89"/>
                  <a:gd name="T41" fmla="*/ 61 h 122"/>
                  <a:gd name="T42" fmla="*/ 2 w 89"/>
                  <a:gd name="T43" fmla="*/ 63 h 122"/>
                  <a:gd name="T44" fmla="*/ 2 w 89"/>
                  <a:gd name="T45" fmla="*/ 72 h 122"/>
                  <a:gd name="T46" fmla="*/ 4 w 89"/>
                  <a:gd name="T47" fmla="*/ 79 h 122"/>
                  <a:gd name="T48" fmla="*/ 2 w 89"/>
                  <a:gd name="T49" fmla="*/ 84 h 122"/>
                  <a:gd name="T50" fmla="*/ 7 w 89"/>
                  <a:gd name="T51" fmla="*/ 88 h 122"/>
                  <a:gd name="T52" fmla="*/ 9 w 89"/>
                  <a:gd name="T53" fmla="*/ 97 h 122"/>
                  <a:gd name="T54" fmla="*/ 9 w 89"/>
                  <a:gd name="T55" fmla="*/ 111 h 122"/>
                  <a:gd name="T56" fmla="*/ 13 w 89"/>
                  <a:gd name="T57" fmla="*/ 111 h 122"/>
                  <a:gd name="T58" fmla="*/ 11 w 89"/>
                  <a:gd name="T59" fmla="*/ 116 h 122"/>
                  <a:gd name="T60" fmla="*/ 11 w 89"/>
                  <a:gd name="T61" fmla="*/ 122 h 122"/>
                  <a:gd name="T62" fmla="*/ 18 w 89"/>
                  <a:gd name="T63" fmla="*/ 120 h 122"/>
                  <a:gd name="T64" fmla="*/ 27 w 89"/>
                  <a:gd name="T65" fmla="*/ 122 h 122"/>
                  <a:gd name="T66" fmla="*/ 27 w 89"/>
                  <a:gd name="T67" fmla="*/ 116 h 122"/>
                  <a:gd name="T68" fmla="*/ 25 w 89"/>
                  <a:gd name="T69" fmla="*/ 118 h 122"/>
                  <a:gd name="T70" fmla="*/ 27 w 89"/>
                  <a:gd name="T71" fmla="*/ 116 h 122"/>
                  <a:gd name="T72" fmla="*/ 30 w 89"/>
                  <a:gd name="T73" fmla="*/ 104 h 122"/>
                  <a:gd name="T74" fmla="*/ 34 w 89"/>
                  <a:gd name="T75" fmla="*/ 102 h 122"/>
                  <a:gd name="T76" fmla="*/ 34 w 89"/>
                  <a:gd name="T77" fmla="*/ 88 h 122"/>
                  <a:gd name="T78" fmla="*/ 30 w 89"/>
                  <a:gd name="T79" fmla="*/ 82 h 122"/>
                  <a:gd name="T80" fmla="*/ 25 w 89"/>
                  <a:gd name="T81" fmla="*/ 81 h 122"/>
                  <a:gd name="T82" fmla="*/ 23 w 89"/>
                  <a:gd name="T83" fmla="*/ 82 h 122"/>
                  <a:gd name="T84" fmla="*/ 23 w 89"/>
                  <a:gd name="T85" fmla="*/ 79 h 122"/>
                  <a:gd name="T86" fmla="*/ 36 w 89"/>
                  <a:gd name="T87" fmla="*/ 77 h 122"/>
                  <a:gd name="T88" fmla="*/ 39 w 89"/>
                  <a:gd name="T89" fmla="*/ 77 h 122"/>
                  <a:gd name="T90" fmla="*/ 43 w 89"/>
                  <a:gd name="T91" fmla="*/ 79 h 122"/>
                  <a:gd name="T92" fmla="*/ 48 w 89"/>
                  <a:gd name="T93" fmla="*/ 81 h 122"/>
                  <a:gd name="T94" fmla="*/ 55 w 89"/>
                  <a:gd name="T95" fmla="*/ 82 h 122"/>
                  <a:gd name="T96" fmla="*/ 63 w 89"/>
                  <a:gd name="T97" fmla="*/ 75 h 122"/>
                  <a:gd name="T98" fmla="*/ 64 w 89"/>
                  <a:gd name="T99" fmla="*/ 70 h 122"/>
                  <a:gd name="T100" fmla="*/ 70 w 89"/>
                  <a:gd name="T101" fmla="*/ 57 h 122"/>
                  <a:gd name="T102" fmla="*/ 66 w 89"/>
                  <a:gd name="T103" fmla="*/ 54 h 122"/>
                  <a:gd name="T104" fmla="*/ 72 w 89"/>
                  <a:gd name="T105" fmla="*/ 52 h 122"/>
                  <a:gd name="T106" fmla="*/ 77 w 89"/>
                  <a:gd name="T107" fmla="*/ 36 h 122"/>
                  <a:gd name="T108" fmla="*/ 86 w 89"/>
                  <a:gd name="T109" fmla="*/ 22 h 122"/>
                  <a:gd name="T110" fmla="*/ 88 w 89"/>
                  <a:gd name="T111" fmla="*/ 20 h 122"/>
                  <a:gd name="T112" fmla="*/ 88 w 89"/>
                  <a:gd name="T113" fmla="*/ 15 h 122"/>
                  <a:gd name="T114" fmla="*/ 72 w 89"/>
                  <a:gd name="T115" fmla="*/ 9 h 122"/>
                  <a:gd name="T116" fmla="*/ 61 w 89"/>
                  <a:gd name="T117" fmla="*/ 9 h 122"/>
                  <a:gd name="T118" fmla="*/ 57 w 89"/>
                  <a:gd name="T119" fmla="*/ 15 h 122"/>
                  <a:gd name="T120" fmla="*/ 55 w 89"/>
                  <a:gd name="T121" fmla="*/ 9 h 122"/>
                  <a:gd name="T122" fmla="*/ 48 w 89"/>
                  <a:gd name="T123" fmla="*/ 6 h 122"/>
                  <a:gd name="T124" fmla="*/ 41 w 89"/>
                  <a:gd name="T125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3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2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1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8" y="81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1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40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2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1850"/>
              <p:cNvSpPr>
                <a:spLocks/>
              </p:cNvSpPr>
              <p:nvPr/>
            </p:nvSpPr>
            <p:spPr bwMode="auto">
              <a:xfrm>
                <a:off x="702" y="1806"/>
                <a:ext cx="925" cy="494"/>
              </a:xfrm>
              <a:custGeom>
                <a:avLst/>
                <a:gdLst>
                  <a:gd name="T0" fmla="*/ 901 w 925"/>
                  <a:gd name="T1" fmla="*/ 50 h 494"/>
                  <a:gd name="T2" fmla="*/ 864 w 925"/>
                  <a:gd name="T3" fmla="*/ 96 h 494"/>
                  <a:gd name="T4" fmla="*/ 775 w 925"/>
                  <a:gd name="T5" fmla="*/ 125 h 494"/>
                  <a:gd name="T6" fmla="*/ 757 w 925"/>
                  <a:gd name="T7" fmla="*/ 141 h 494"/>
                  <a:gd name="T8" fmla="*/ 680 w 925"/>
                  <a:gd name="T9" fmla="*/ 178 h 494"/>
                  <a:gd name="T10" fmla="*/ 669 w 925"/>
                  <a:gd name="T11" fmla="*/ 155 h 494"/>
                  <a:gd name="T12" fmla="*/ 653 w 925"/>
                  <a:gd name="T13" fmla="*/ 126 h 494"/>
                  <a:gd name="T14" fmla="*/ 650 w 925"/>
                  <a:gd name="T15" fmla="*/ 93 h 494"/>
                  <a:gd name="T16" fmla="*/ 625 w 925"/>
                  <a:gd name="T17" fmla="*/ 107 h 494"/>
                  <a:gd name="T18" fmla="*/ 614 w 925"/>
                  <a:gd name="T19" fmla="*/ 155 h 494"/>
                  <a:gd name="T20" fmla="*/ 589 w 925"/>
                  <a:gd name="T21" fmla="*/ 105 h 494"/>
                  <a:gd name="T22" fmla="*/ 637 w 925"/>
                  <a:gd name="T23" fmla="*/ 84 h 494"/>
                  <a:gd name="T24" fmla="*/ 646 w 925"/>
                  <a:gd name="T25" fmla="*/ 69 h 494"/>
                  <a:gd name="T26" fmla="*/ 592 w 925"/>
                  <a:gd name="T27" fmla="*/ 64 h 494"/>
                  <a:gd name="T28" fmla="*/ 557 w 925"/>
                  <a:gd name="T29" fmla="*/ 62 h 494"/>
                  <a:gd name="T30" fmla="*/ 559 w 925"/>
                  <a:gd name="T31" fmla="*/ 34 h 494"/>
                  <a:gd name="T32" fmla="*/ 500 w 925"/>
                  <a:gd name="T33" fmla="*/ 19 h 494"/>
                  <a:gd name="T34" fmla="*/ 30 w 925"/>
                  <a:gd name="T35" fmla="*/ 10 h 494"/>
                  <a:gd name="T36" fmla="*/ 37 w 925"/>
                  <a:gd name="T37" fmla="*/ 25 h 494"/>
                  <a:gd name="T38" fmla="*/ 30 w 925"/>
                  <a:gd name="T39" fmla="*/ 37 h 494"/>
                  <a:gd name="T40" fmla="*/ 9 w 925"/>
                  <a:gd name="T41" fmla="*/ 57 h 494"/>
                  <a:gd name="T42" fmla="*/ 12 w 925"/>
                  <a:gd name="T43" fmla="*/ 66 h 494"/>
                  <a:gd name="T44" fmla="*/ 12 w 925"/>
                  <a:gd name="T45" fmla="*/ 93 h 494"/>
                  <a:gd name="T46" fmla="*/ 16 w 925"/>
                  <a:gd name="T47" fmla="*/ 219 h 494"/>
                  <a:gd name="T48" fmla="*/ 41 w 925"/>
                  <a:gd name="T49" fmla="*/ 250 h 494"/>
                  <a:gd name="T50" fmla="*/ 44 w 925"/>
                  <a:gd name="T51" fmla="*/ 273 h 494"/>
                  <a:gd name="T52" fmla="*/ 75 w 925"/>
                  <a:gd name="T53" fmla="*/ 323 h 494"/>
                  <a:gd name="T54" fmla="*/ 107 w 925"/>
                  <a:gd name="T55" fmla="*/ 337 h 494"/>
                  <a:gd name="T56" fmla="*/ 316 w 925"/>
                  <a:gd name="T57" fmla="*/ 394 h 494"/>
                  <a:gd name="T58" fmla="*/ 410 w 925"/>
                  <a:gd name="T59" fmla="*/ 471 h 494"/>
                  <a:gd name="T60" fmla="*/ 437 w 925"/>
                  <a:gd name="T61" fmla="*/ 459 h 494"/>
                  <a:gd name="T62" fmla="*/ 444 w 925"/>
                  <a:gd name="T63" fmla="*/ 441 h 494"/>
                  <a:gd name="T64" fmla="*/ 453 w 925"/>
                  <a:gd name="T65" fmla="*/ 430 h 494"/>
                  <a:gd name="T66" fmla="*/ 457 w 925"/>
                  <a:gd name="T67" fmla="*/ 435 h 494"/>
                  <a:gd name="T68" fmla="*/ 517 w 925"/>
                  <a:gd name="T69" fmla="*/ 414 h 494"/>
                  <a:gd name="T70" fmla="*/ 546 w 925"/>
                  <a:gd name="T71" fmla="*/ 421 h 494"/>
                  <a:gd name="T72" fmla="*/ 559 w 925"/>
                  <a:gd name="T73" fmla="*/ 414 h 494"/>
                  <a:gd name="T74" fmla="*/ 550 w 925"/>
                  <a:gd name="T75" fmla="*/ 405 h 494"/>
                  <a:gd name="T76" fmla="*/ 596 w 925"/>
                  <a:gd name="T77" fmla="*/ 400 h 494"/>
                  <a:gd name="T78" fmla="*/ 630 w 925"/>
                  <a:gd name="T79" fmla="*/ 410 h 494"/>
                  <a:gd name="T80" fmla="*/ 669 w 925"/>
                  <a:gd name="T81" fmla="*/ 421 h 494"/>
                  <a:gd name="T82" fmla="*/ 682 w 925"/>
                  <a:gd name="T83" fmla="*/ 466 h 494"/>
                  <a:gd name="T84" fmla="*/ 710 w 925"/>
                  <a:gd name="T85" fmla="*/ 491 h 494"/>
                  <a:gd name="T86" fmla="*/ 703 w 925"/>
                  <a:gd name="T87" fmla="*/ 366 h 494"/>
                  <a:gd name="T88" fmla="*/ 726 w 925"/>
                  <a:gd name="T89" fmla="*/ 344 h 494"/>
                  <a:gd name="T90" fmla="*/ 773 w 925"/>
                  <a:gd name="T91" fmla="*/ 312 h 494"/>
                  <a:gd name="T92" fmla="*/ 773 w 925"/>
                  <a:gd name="T93" fmla="*/ 303 h 494"/>
                  <a:gd name="T94" fmla="*/ 767 w 925"/>
                  <a:gd name="T95" fmla="*/ 287 h 494"/>
                  <a:gd name="T96" fmla="*/ 780 w 925"/>
                  <a:gd name="T97" fmla="*/ 278 h 494"/>
                  <a:gd name="T98" fmla="*/ 775 w 925"/>
                  <a:gd name="T99" fmla="*/ 266 h 494"/>
                  <a:gd name="T100" fmla="*/ 760 w 925"/>
                  <a:gd name="T101" fmla="*/ 241 h 494"/>
                  <a:gd name="T102" fmla="*/ 771 w 925"/>
                  <a:gd name="T103" fmla="*/ 237 h 494"/>
                  <a:gd name="T104" fmla="*/ 776 w 925"/>
                  <a:gd name="T105" fmla="*/ 232 h 494"/>
                  <a:gd name="T106" fmla="*/ 782 w 925"/>
                  <a:gd name="T107" fmla="*/ 251 h 494"/>
                  <a:gd name="T108" fmla="*/ 785 w 925"/>
                  <a:gd name="T109" fmla="*/ 223 h 494"/>
                  <a:gd name="T110" fmla="*/ 810 w 925"/>
                  <a:gd name="T111" fmla="*/ 212 h 494"/>
                  <a:gd name="T112" fmla="*/ 834 w 925"/>
                  <a:gd name="T113" fmla="*/ 185 h 494"/>
                  <a:gd name="T114" fmla="*/ 873 w 925"/>
                  <a:gd name="T115" fmla="*/ 178 h 494"/>
                  <a:gd name="T116" fmla="*/ 860 w 925"/>
                  <a:gd name="T117" fmla="*/ 162 h 494"/>
                  <a:gd name="T118" fmla="*/ 878 w 925"/>
                  <a:gd name="T119" fmla="*/ 128 h 494"/>
                  <a:gd name="T120" fmla="*/ 891 w 925"/>
                  <a:gd name="T121" fmla="*/ 121 h 494"/>
                  <a:gd name="T122" fmla="*/ 909 w 925"/>
                  <a:gd name="T123" fmla="*/ 11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5" h="494">
                    <a:moveTo>
                      <a:pt x="923" y="107"/>
                    </a:moveTo>
                    <a:lnTo>
                      <a:pt x="921" y="105"/>
                    </a:lnTo>
                    <a:lnTo>
                      <a:pt x="921" y="105"/>
                    </a:lnTo>
                    <a:lnTo>
                      <a:pt x="923" y="103"/>
                    </a:lnTo>
                    <a:lnTo>
                      <a:pt x="923" y="98"/>
                    </a:lnTo>
                    <a:lnTo>
                      <a:pt x="921" y="100"/>
                    </a:lnTo>
                    <a:lnTo>
                      <a:pt x="921" y="100"/>
                    </a:lnTo>
                    <a:lnTo>
                      <a:pt x="917" y="100"/>
                    </a:lnTo>
                    <a:lnTo>
                      <a:pt x="916" y="98"/>
                    </a:lnTo>
                    <a:lnTo>
                      <a:pt x="914" y="94"/>
                    </a:lnTo>
                    <a:lnTo>
                      <a:pt x="914" y="91"/>
                    </a:lnTo>
                    <a:lnTo>
                      <a:pt x="910" y="87"/>
                    </a:lnTo>
                    <a:lnTo>
                      <a:pt x="910" y="57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898" y="51"/>
                    </a:lnTo>
                    <a:lnTo>
                      <a:pt x="892" y="53"/>
                    </a:lnTo>
                    <a:lnTo>
                      <a:pt x="889" y="51"/>
                    </a:lnTo>
                    <a:lnTo>
                      <a:pt x="887" y="50"/>
                    </a:lnTo>
                    <a:lnTo>
                      <a:pt x="885" y="48"/>
                    </a:lnTo>
                    <a:lnTo>
                      <a:pt x="884" y="46"/>
                    </a:lnTo>
                    <a:lnTo>
                      <a:pt x="882" y="48"/>
                    </a:lnTo>
                    <a:lnTo>
                      <a:pt x="869" y="78"/>
                    </a:lnTo>
                    <a:lnTo>
                      <a:pt x="867" y="89"/>
                    </a:lnTo>
                    <a:lnTo>
                      <a:pt x="864" y="93"/>
                    </a:lnTo>
                    <a:lnTo>
                      <a:pt x="864" y="94"/>
                    </a:lnTo>
                    <a:lnTo>
                      <a:pt x="866" y="96"/>
                    </a:lnTo>
                    <a:lnTo>
                      <a:pt x="864" y="96"/>
                    </a:lnTo>
                    <a:lnTo>
                      <a:pt x="862" y="94"/>
                    </a:lnTo>
                    <a:lnTo>
                      <a:pt x="862" y="96"/>
                    </a:lnTo>
                    <a:lnTo>
                      <a:pt x="862" y="98"/>
                    </a:lnTo>
                    <a:lnTo>
                      <a:pt x="859" y="96"/>
                    </a:lnTo>
                    <a:lnTo>
                      <a:pt x="855" y="98"/>
                    </a:lnTo>
                    <a:lnTo>
                      <a:pt x="853" y="98"/>
                    </a:lnTo>
                    <a:lnTo>
                      <a:pt x="851" y="100"/>
                    </a:lnTo>
                    <a:lnTo>
                      <a:pt x="850" y="103"/>
                    </a:lnTo>
                    <a:lnTo>
                      <a:pt x="794" y="103"/>
                    </a:lnTo>
                    <a:lnTo>
                      <a:pt x="784" y="110"/>
                    </a:lnTo>
                    <a:lnTo>
                      <a:pt x="780" y="118"/>
                    </a:lnTo>
                    <a:lnTo>
                      <a:pt x="775" y="121"/>
                    </a:lnTo>
                    <a:lnTo>
                      <a:pt x="773" y="123"/>
                    </a:lnTo>
                    <a:lnTo>
                      <a:pt x="775" y="125"/>
                    </a:lnTo>
                    <a:lnTo>
                      <a:pt x="776" y="125"/>
                    </a:lnTo>
                    <a:lnTo>
                      <a:pt x="776" y="125"/>
                    </a:lnTo>
                    <a:lnTo>
                      <a:pt x="776" y="126"/>
                    </a:lnTo>
                    <a:lnTo>
                      <a:pt x="776" y="128"/>
                    </a:lnTo>
                    <a:lnTo>
                      <a:pt x="775" y="126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6" y="130"/>
                    </a:lnTo>
                    <a:lnTo>
                      <a:pt x="776" y="134"/>
                    </a:lnTo>
                    <a:lnTo>
                      <a:pt x="776" y="135"/>
                    </a:lnTo>
                    <a:lnTo>
                      <a:pt x="771" y="135"/>
                    </a:lnTo>
                    <a:lnTo>
                      <a:pt x="766" y="141"/>
                    </a:lnTo>
                    <a:lnTo>
                      <a:pt x="764" y="141"/>
                    </a:lnTo>
                    <a:lnTo>
                      <a:pt x="757" y="141"/>
                    </a:lnTo>
                    <a:lnTo>
                      <a:pt x="757" y="141"/>
                    </a:lnTo>
                    <a:lnTo>
                      <a:pt x="753" y="143"/>
                    </a:lnTo>
                    <a:lnTo>
                      <a:pt x="751" y="139"/>
                    </a:lnTo>
                    <a:lnTo>
                      <a:pt x="744" y="139"/>
                    </a:lnTo>
                    <a:lnTo>
                      <a:pt x="730" y="143"/>
                    </a:lnTo>
                    <a:lnTo>
                      <a:pt x="734" y="151"/>
                    </a:lnTo>
                    <a:lnTo>
                      <a:pt x="728" y="155"/>
                    </a:lnTo>
                    <a:lnTo>
                      <a:pt x="728" y="157"/>
                    </a:lnTo>
                    <a:lnTo>
                      <a:pt x="726" y="157"/>
                    </a:lnTo>
                    <a:lnTo>
                      <a:pt x="726" y="157"/>
                    </a:lnTo>
                    <a:lnTo>
                      <a:pt x="716" y="166"/>
                    </a:lnTo>
                    <a:lnTo>
                      <a:pt x="712" y="166"/>
                    </a:lnTo>
                    <a:lnTo>
                      <a:pt x="685" y="178"/>
                    </a:lnTo>
                    <a:lnTo>
                      <a:pt x="680" y="178"/>
                    </a:lnTo>
                    <a:lnTo>
                      <a:pt x="675" y="180"/>
                    </a:lnTo>
                    <a:lnTo>
                      <a:pt x="669" y="180"/>
                    </a:lnTo>
                    <a:lnTo>
                      <a:pt x="669" y="178"/>
                    </a:lnTo>
                    <a:lnTo>
                      <a:pt x="667" y="178"/>
                    </a:lnTo>
                    <a:lnTo>
                      <a:pt x="666" y="178"/>
                    </a:lnTo>
                    <a:lnTo>
                      <a:pt x="664" y="176"/>
                    </a:lnTo>
                    <a:lnTo>
                      <a:pt x="659" y="175"/>
                    </a:lnTo>
                    <a:lnTo>
                      <a:pt x="664" y="169"/>
                    </a:lnTo>
                    <a:lnTo>
                      <a:pt x="664" y="166"/>
                    </a:lnTo>
                    <a:lnTo>
                      <a:pt x="666" y="162"/>
                    </a:lnTo>
                    <a:lnTo>
                      <a:pt x="667" y="160"/>
                    </a:lnTo>
                    <a:lnTo>
                      <a:pt x="667" y="159"/>
                    </a:lnTo>
                    <a:lnTo>
                      <a:pt x="667" y="157"/>
                    </a:lnTo>
                    <a:lnTo>
                      <a:pt x="669" y="155"/>
                    </a:lnTo>
                    <a:lnTo>
                      <a:pt x="673" y="155"/>
                    </a:lnTo>
                    <a:lnTo>
                      <a:pt x="676" y="146"/>
                    </a:lnTo>
                    <a:lnTo>
                      <a:pt x="675" y="146"/>
                    </a:lnTo>
                    <a:lnTo>
                      <a:pt x="673" y="143"/>
                    </a:lnTo>
                    <a:lnTo>
                      <a:pt x="673" y="134"/>
                    </a:lnTo>
                    <a:lnTo>
                      <a:pt x="667" y="123"/>
                    </a:lnTo>
                    <a:lnTo>
                      <a:pt x="666" y="125"/>
                    </a:lnTo>
                    <a:lnTo>
                      <a:pt x="660" y="126"/>
                    </a:lnTo>
                    <a:lnTo>
                      <a:pt x="660" y="126"/>
                    </a:lnTo>
                    <a:lnTo>
                      <a:pt x="659" y="132"/>
                    </a:lnTo>
                    <a:lnTo>
                      <a:pt x="653" y="134"/>
                    </a:lnTo>
                    <a:lnTo>
                      <a:pt x="651" y="132"/>
                    </a:lnTo>
                    <a:lnTo>
                      <a:pt x="651" y="132"/>
                    </a:lnTo>
                    <a:lnTo>
                      <a:pt x="653" y="126"/>
                    </a:lnTo>
                    <a:lnTo>
                      <a:pt x="657" y="123"/>
                    </a:lnTo>
                    <a:lnTo>
                      <a:pt x="659" y="119"/>
                    </a:lnTo>
                    <a:lnTo>
                      <a:pt x="660" y="118"/>
                    </a:lnTo>
                    <a:lnTo>
                      <a:pt x="660" y="116"/>
                    </a:lnTo>
                    <a:lnTo>
                      <a:pt x="660" y="107"/>
                    </a:lnTo>
                    <a:lnTo>
                      <a:pt x="659" y="105"/>
                    </a:lnTo>
                    <a:lnTo>
                      <a:pt x="659" y="103"/>
                    </a:lnTo>
                    <a:lnTo>
                      <a:pt x="660" y="101"/>
                    </a:lnTo>
                    <a:lnTo>
                      <a:pt x="660" y="101"/>
                    </a:lnTo>
                    <a:lnTo>
                      <a:pt x="659" y="98"/>
                    </a:lnTo>
                    <a:lnTo>
                      <a:pt x="657" y="96"/>
                    </a:lnTo>
                    <a:lnTo>
                      <a:pt x="651" y="94"/>
                    </a:lnTo>
                    <a:lnTo>
                      <a:pt x="650" y="93"/>
                    </a:lnTo>
                    <a:lnTo>
                      <a:pt x="650" y="93"/>
                    </a:lnTo>
                    <a:lnTo>
                      <a:pt x="646" y="89"/>
                    </a:lnTo>
                    <a:lnTo>
                      <a:pt x="644" y="89"/>
                    </a:lnTo>
                    <a:lnTo>
                      <a:pt x="642" y="89"/>
                    </a:lnTo>
                    <a:lnTo>
                      <a:pt x="641" y="87"/>
                    </a:lnTo>
                    <a:lnTo>
                      <a:pt x="637" y="87"/>
                    </a:lnTo>
                    <a:lnTo>
                      <a:pt x="634" y="87"/>
                    </a:lnTo>
                    <a:lnTo>
                      <a:pt x="634" y="89"/>
                    </a:lnTo>
                    <a:lnTo>
                      <a:pt x="634" y="93"/>
                    </a:lnTo>
                    <a:lnTo>
                      <a:pt x="635" y="94"/>
                    </a:lnTo>
                    <a:lnTo>
                      <a:pt x="634" y="94"/>
                    </a:lnTo>
                    <a:lnTo>
                      <a:pt x="628" y="98"/>
                    </a:lnTo>
                    <a:lnTo>
                      <a:pt x="626" y="105"/>
                    </a:lnTo>
                    <a:lnTo>
                      <a:pt x="625" y="105"/>
                    </a:lnTo>
                    <a:lnTo>
                      <a:pt x="625" y="107"/>
                    </a:lnTo>
                    <a:lnTo>
                      <a:pt x="625" y="105"/>
                    </a:lnTo>
                    <a:lnTo>
                      <a:pt x="623" y="101"/>
                    </a:lnTo>
                    <a:lnTo>
                      <a:pt x="623" y="100"/>
                    </a:lnTo>
                    <a:lnTo>
                      <a:pt x="621" y="101"/>
                    </a:lnTo>
                    <a:lnTo>
                      <a:pt x="619" y="103"/>
                    </a:lnTo>
                    <a:lnTo>
                      <a:pt x="616" y="105"/>
                    </a:lnTo>
                    <a:lnTo>
                      <a:pt x="616" y="109"/>
                    </a:lnTo>
                    <a:lnTo>
                      <a:pt x="614" y="110"/>
                    </a:lnTo>
                    <a:lnTo>
                      <a:pt x="612" y="119"/>
                    </a:lnTo>
                    <a:lnTo>
                      <a:pt x="614" y="119"/>
                    </a:lnTo>
                    <a:lnTo>
                      <a:pt x="612" y="121"/>
                    </a:lnTo>
                    <a:lnTo>
                      <a:pt x="609" y="134"/>
                    </a:lnTo>
                    <a:lnTo>
                      <a:pt x="614" y="144"/>
                    </a:lnTo>
                    <a:lnTo>
                      <a:pt x="614" y="155"/>
                    </a:lnTo>
                    <a:lnTo>
                      <a:pt x="607" y="171"/>
                    </a:lnTo>
                    <a:lnTo>
                      <a:pt x="600" y="176"/>
                    </a:lnTo>
                    <a:lnTo>
                      <a:pt x="596" y="176"/>
                    </a:lnTo>
                    <a:lnTo>
                      <a:pt x="594" y="175"/>
                    </a:lnTo>
                    <a:lnTo>
                      <a:pt x="589" y="162"/>
                    </a:lnTo>
                    <a:lnTo>
                      <a:pt x="587" y="143"/>
                    </a:lnTo>
                    <a:lnTo>
                      <a:pt x="601" y="100"/>
                    </a:lnTo>
                    <a:lnTo>
                      <a:pt x="600" y="98"/>
                    </a:lnTo>
                    <a:lnTo>
                      <a:pt x="596" y="101"/>
                    </a:lnTo>
                    <a:lnTo>
                      <a:pt x="596" y="107"/>
                    </a:lnTo>
                    <a:lnTo>
                      <a:pt x="592" y="107"/>
                    </a:lnTo>
                    <a:lnTo>
                      <a:pt x="587" y="114"/>
                    </a:lnTo>
                    <a:lnTo>
                      <a:pt x="587" y="112"/>
                    </a:lnTo>
                    <a:lnTo>
                      <a:pt x="589" y="105"/>
                    </a:lnTo>
                    <a:lnTo>
                      <a:pt x="591" y="105"/>
                    </a:lnTo>
                    <a:lnTo>
                      <a:pt x="603" y="85"/>
                    </a:lnTo>
                    <a:lnTo>
                      <a:pt x="603" y="87"/>
                    </a:lnTo>
                    <a:lnTo>
                      <a:pt x="607" y="85"/>
                    </a:lnTo>
                    <a:lnTo>
                      <a:pt x="609" y="84"/>
                    </a:lnTo>
                    <a:lnTo>
                      <a:pt x="609" y="89"/>
                    </a:lnTo>
                    <a:lnTo>
                      <a:pt x="609" y="89"/>
                    </a:lnTo>
                    <a:lnTo>
                      <a:pt x="614" y="84"/>
                    </a:lnTo>
                    <a:lnTo>
                      <a:pt x="623" y="82"/>
                    </a:lnTo>
                    <a:lnTo>
                      <a:pt x="625" y="80"/>
                    </a:lnTo>
                    <a:lnTo>
                      <a:pt x="628" y="78"/>
                    </a:lnTo>
                    <a:lnTo>
                      <a:pt x="632" y="80"/>
                    </a:lnTo>
                    <a:lnTo>
                      <a:pt x="635" y="82"/>
                    </a:lnTo>
                    <a:lnTo>
                      <a:pt x="637" y="84"/>
                    </a:lnTo>
                    <a:lnTo>
                      <a:pt x="639" y="84"/>
                    </a:lnTo>
                    <a:lnTo>
                      <a:pt x="641" y="82"/>
                    </a:lnTo>
                    <a:lnTo>
                      <a:pt x="641" y="80"/>
                    </a:lnTo>
                    <a:lnTo>
                      <a:pt x="642" y="80"/>
                    </a:lnTo>
                    <a:lnTo>
                      <a:pt x="644" y="82"/>
                    </a:lnTo>
                    <a:lnTo>
                      <a:pt x="651" y="82"/>
                    </a:lnTo>
                    <a:lnTo>
                      <a:pt x="651" y="80"/>
                    </a:lnTo>
                    <a:lnTo>
                      <a:pt x="650" y="80"/>
                    </a:lnTo>
                    <a:lnTo>
                      <a:pt x="650" y="78"/>
                    </a:lnTo>
                    <a:lnTo>
                      <a:pt x="648" y="78"/>
                    </a:lnTo>
                    <a:lnTo>
                      <a:pt x="646" y="76"/>
                    </a:lnTo>
                    <a:lnTo>
                      <a:pt x="646" y="73"/>
                    </a:lnTo>
                    <a:lnTo>
                      <a:pt x="646" y="71"/>
                    </a:lnTo>
                    <a:lnTo>
                      <a:pt x="646" y="69"/>
                    </a:lnTo>
                    <a:lnTo>
                      <a:pt x="644" y="69"/>
                    </a:lnTo>
                    <a:lnTo>
                      <a:pt x="637" y="69"/>
                    </a:lnTo>
                    <a:lnTo>
                      <a:pt x="634" y="68"/>
                    </a:lnTo>
                    <a:lnTo>
                      <a:pt x="634" y="64"/>
                    </a:lnTo>
                    <a:lnTo>
                      <a:pt x="632" y="62"/>
                    </a:lnTo>
                    <a:lnTo>
                      <a:pt x="630" y="62"/>
                    </a:lnTo>
                    <a:lnTo>
                      <a:pt x="626" y="64"/>
                    </a:lnTo>
                    <a:lnTo>
                      <a:pt x="616" y="64"/>
                    </a:lnTo>
                    <a:lnTo>
                      <a:pt x="610" y="68"/>
                    </a:lnTo>
                    <a:lnTo>
                      <a:pt x="609" y="69"/>
                    </a:lnTo>
                    <a:lnTo>
                      <a:pt x="607" y="69"/>
                    </a:lnTo>
                    <a:lnTo>
                      <a:pt x="600" y="69"/>
                    </a:lnTo>
                    <a:lnTo>
                      <a:pt x="598" y="69"/>
                    </a:lnTo>
                    <a:lnTo>
                      <a:pt x="592" y="64"/>
                    </a:lnTo>
                    <a:lnTo>
                      <a:pt x="587" y="60"/>
                    </a:lnTo>
                    <a:lnTo>
                      <a:pt x="582" y="60"/>
                    </a:lnTo>
                    <a:lnTo>
                      <a:pt x="580" y="60"/>
                    </a:lnTo>
                    <a:lnTo>
                      <a:pt x="578" y="62"/>
                    </a:lnTo>
                    <a:lnTo>
                      <a:pt x="578" y="59"/>
                    </a:lnTo>
                    <a:lnTo>
                      <a:pt x="580" y="57"/>
                    </a:lnTo>
                    <a:lnTo>
                      <a:pt x="582" y="55"/>
                    </a:lnTo>
                    <a:lnTo>
                      <a:pt x="587" y="50"/>
                    </a:lnTo>
                    <a:lnTo>
                      <a:pt x="589" y="48"/>
                    </a:lnTo>
                    <a:lnTo>
                      <a:pt x="589" y="46"/>
                    </a:lnTo>
                    <a:lnTo>
                      <a:pt x="585" y="46"/>
                    </a:lnTo>
                    <a:lnTo>
                      <a:pt x="578" y="50"/>
                    </a:lnTo>
                    <a:lnTo>
                      <a:pt x="564" y="60"/>
                    </a:lnTo>
                    <a:lnTo>
                      <a:pt x="557" y="62"/>
                    </a:lnTo>
                    <a:lnTo>
                      <a:pt x="551" y="66"/>
                    </a:lnTo>
                    <a:lnTo>
                      <a:pt x="542" y="66"/>
                    </a:lnTo>
                    <a:lnTo>
                      <a:pt x="541" y="68"/>
                    </a:lnTo>
                    <a:lnTo>
                      <a:pt x="541" y="66"/>
                    </a:lnTo>
                    <a:lnTo>
                      <a:pt x="541" y="64"/>
                    </a:lnTo>
                    <a:lnTo>
                      <a:pt x="541" y="60"/>
                    </a:lnTo>
                    <a:lnTo>
                      <a:pt x="539" y="59"/>
                    </a:lnTo>
                    <a:lnTo>
                      <a:pt x="528" y="66"/>
                    </a:lnTo>
                    <a:lnTo>
                      <a:pt x="525" y="66"/>
                    </a:lnTo>
                    <a:lnTo>
                      <a:pt x="523" y="66"/>
                    </a:lnTo>
                    <a:lnTo>
                      <a:pt x="521" y="64"/>
                    </a:lnTo>
                    <a:lnTo>
                      <a:pt x="546" y="43"/>
                    </a:lnTo>
                    <a:lnTo>
                      <a:pt x="551" y="41"/>
                    </a:lnTo>
                    <a:lnTo>
                      <a:pt x="559" y="34"/>
                    </a:lnTo>
                    <a:lnTo>
                      <a:pt x="557" y="34"/>
                    </a:lnTo>
                    <a:lnTo>
                      <a:pt x="553" y="32"/>
                    </a:lnTo>
                    <a:lnTo>
                      <a:pt x="546" y="32"/>
                    </a:lnTo>
                    <a:lnTo>
                      <a:pt x="541" y="30"/>
                    </a:lnTo>
                    <a:lnTo>
                      <a:pt x="537" y="30"/>
                    </a:lnTo>
                    <a:lnTo>
                      <a:pt x="534" y="32"/>
                    </a:lnTo>
                    <a:lnTo>
                      <a:pt x="532" y="32"/>
                    </a:lnTo>
                    <a:lnTo>
                      <a:pt x="528" y="30"/>
                    </a:lnTo>
                    <a:lnTo>
                      <a:pt x="526" y="28"/>
                    </a:lnTo>
                    <a:lnTo>
                      <a:pt x="516" y="23"/>
                    </a:lnTo>
                    <a:lnTo>
                      <a:pt x="516" y="21"/>
                    </a:lnTo>
                    <a:lnTo>
                      <a:pt x="509" y="19"/>
                    </a:lnTo>
                    <a:lnTo>
                      <a:pt x="501" y="18"/>
                    </a:lnTo>
                    <a:lnTo>
                      <a:pt x="500" y="19"/>
                    </a:lnTo>
                    <a:lnTo>
                      <a:pt x="496" y="19"/>
                    </a:lnTo>
                    <a:lnTo>
                      <a:pt x="494" y="19"/>
                    </a:lnTo>
                    <a:lnTo>
                      <a:pt x="494" y="19"/>
                    </a:lnTo>
                    <a:lnTo>
                      <a:pt x="494" y="18"/>
                    </a:lnTo>
                    <a:lnTo>
                      <a:pt x="489" y="16"/>
                    </a:lnTo>
                    <a:lnTo>
                      <a:pt x="484" y="16"/>
                    </a:lnTo>
                    <a:lnTo>
                      <a:pt x="484" y="16"/>
                    </a:lnTo>
                    <a:lnTo>
                      <a:pt x="482" y="16"/>
                    </a:lnTo>
                    <a:lnTo>
                      <a:pt x="478" y="10"/>
                    </a:lnTo>
                    <a:lnTo>
                      <a:pt x="478" y="9"/>
                    </a:lnTo>
                    <a:lnTo>
                      <a:pt x="475" y="0"/>
                    </a:lnTo>
                    <a:lnTo>
                      <a:pt x="471" y="0"/>
                    </a:lnTo>
                    <a:lnTo>
                      <a:pt x="471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5" y="23"/>
                    </a:lnTo>
                    <a:lnTo>
                      <a:pt x="37" y="25"/>
                    </a:lnTo>
                    <a:lnTo>
                      <a:pt x="39" y="30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5" y="35"/>
                    </a:lnTo>
                    <a:lnTo>
                      <a:pt x="34" y="37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28" y="46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28" y="30"/>
                    </a:lnTo>
                    <a:lnTo>
                      <a:pt x="25" y="28"/>
                    </a:lnTo>
                    <a:lnTo>
                      <a:pt x="14" y="28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5" y="3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71"/>
                    </a:lnTo>
                    <a:lnTo>
                      <a:pt x="14" y="73"/>
                    </a:lnTo>
                    <a:lnTo>
                      <a:pt x="19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19" y="75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7" y="139"/>
                    </a:lnTo>
                    <a:lnTo>
                      <a:pt x="5" y="143"/>
                    </a:lnTo>
                    <a:lnTo>
                      <a:pt x="5" y="150"/>
                    </a:lnTo>
                    <a:lnTo>
                      <a:pt x="10" y="182"/>
                    </a:lnTo>
                    <a:lnTo>
                      <a:pt x="10" y="194"/>
                    </a:lnTo>
                    <a:lnTo>
                      <a:pt x="7" y="200"/>
                    </a:lnTo>
                    <a:lnTo>
                      <a:pt x="7" y="205"/>
                    </a:lnTo>
                    <a:lnTo>
                      <a:pt x="9" y="207"/>
                    </a:lnTo>
                    <a:lnTo>
                      <a:pt x="16" y="218"/>
                    </a:lnTo>
                    <a:lnTo>
                      <a:pt x="16" y="219"/>
                    </a:lnTo>
                    <a:lnTo>
                      <a:pt x="16" y="225"/>
                    </a:lnTo>
                    <a:lnTo>
                      <a:pt x="18" y="235"/>
                    </a:lnTo>
                    <a:lnTo>
                      <a:pt x="28" y="246"/>
                    </a:lnTo>
                    <a:lnTo>
                      <a:pt x="28" y="248"/>
                    </a:lnTo>
                    <a:lnTo>
                      <a:pt x="28" y="250"/>
                    </a:lnTo>
                    <a:lnTo>
                      <a:pt x="28" y="251"/>
                    </a:lnTo>
                    <a:lnTo>
                      <a:pt x="32" y="253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35" y="255"/>
                    </a:lnTo>
                    <a:lnTo>
                      <a:pt x="35" y="253"/>
                    </a:lnTo>
                    <a:lnTo>
                      <a:pt x="35" y="253"/>
                    </a:lnTo>
                    <a:lnTo>
                      <a:pt x="35" y="248"/>
                    </a:lnTo>
                    <a:lnTo>
                      <a:pt x="41" y="250"/>
                    </a:lnTo>
                    <a:lnTo>
                      <a:pt x="44" y="250"/>
                    </a:lnTo>
                    <a:lnTo>
                      <a:pt x="43" y="251"/>
                    </a:lnTo>
                    <a:lnTo>
                      <a:pt x="41" y="251"/>
                    </a:lnTo>
                    <a:lnTo>
                      <a:pt x="39" y="253"/>
                    </a:lnTo>
                    <a:lnTo>
                      <a:pt x="39" y="255"/>
                    </a:lnTo>
                    <a:lnTo>
                      <a:pt x="43" y="260"/>
                    </a:lnTo>
                    <a:lnTo>
                      <a:pt x="43" y="262"/>
                    </a:lnTo>
                    <a:lnTo>
                      <a:pt x="37" y="259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5" y="259"/>
                    </a:lnTo>
                    <a:lnTo>
                      <a:pt x="39" y="269"/>
                    </a:lnTo>
                    <a:lnTo>
                      <a:pt x="41" y="273"/>
                    </a:lnTo>
                    <a:lnTo>
                      <a:pt x="44" y="273"/>
                    </a:lnTo>
                    <a:lnTo>
                      <a:pt x="46" y="276"/>
                    </a:lnTo>
                    <a:lnTo>
                      <a:pt x="46" y="278"/>
                    </a:lnTo>
                    <a:lnTo>
                      <a:pt x="44" y="280"/>
                    </a:lnTo>
                    <a:lnTo>
                      <a:pt x="46" y="285"/>
                    </a:lnTo>
                    <a:lnTo>
                      <a:pt x="60" y="303"/>
                    </a:lnTo>
                    <a:lnTo>
                      <a:pt x="62" y="303"/>
                    </a:lnTo>
                    <a:lnTo>
                      <a:pt x="62" y="307"/>
                    </a:lnTo>
                    <a:lnTo>
                      <a:pt x="64" y="309"/>
                    </a:lnTo>
                    <a:lnTo>
                      <a:pt x="66" y="310"/>
                    </a:lnTo>
                    <a:lnTo>
                      <a:pt x="66" y="310"/>
                    </a:lnTo>
                    <a:lnTo>
                      <a:pt x="66" y="312"/>
                    </a:lnTo>
                    <a:lnTo>
                      <a:pt x="68" y="319"/>
                    </a:lnTo>
                    <a:lnTo>
                      <a:pt x="68" y="321"/>
                    </a:lnTo>
                    <a:lnTo>
                      <a:pt x="75" y="323"/>
                    </a:lnTo>
                    <a:lnTo>
                      <a:pt x="78" y="325"/>
                    </a:lnTo>
                    <a:lnTo>
                      <a:pt x="80" y="323"/>
                    </a:lnTo>
                    <a:lnTo>
                      <a:pt x="82" y="323"/>
                    </a:lnTo>
                    <a:lnTo>
                      <a:pt x="87" y="326"/>
                    </a:lnTo>
                    <a:lnTo>
                      <a:pt x="89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6" y="330"/>
                    </a:lnTo>
                    <a:lnTo>
                      <a:pt x="98" y="330"/>
                    </a:lnTo>
                    <a:lnTo>
                      <a:pt x="100" y="330"/>
                    </a:lnTo>
                    <a:lnTo>
                      <a:pt x="101" y="332"/>
                    </a:lnTo>
                    <a:lnTo>
                      <a:pt x="101" y="335"/>
                    </a:lnTo>
                    <a:lnTo>
                      <a:pt x="101" y="335"/>
                    </a:lnTo>
                    <a:lnTo>
                      <a:pt x="107" y="337"/>
                    </a:lnTo>
                    <a:lnTo>
                      <a:pt x="118" y="348"/>
                    </a:lnTo>
                    <a:lnTo>
                      <a:pt x="119" y="350"/>
                    </a:lnTo>
                    <a:lnTo>
                      <a:pt x="121" y="360"/>
                    </a:lnTo>
                    <a:lnTo>
                      <a:pt x="157" y="357"/>
                    </a:lnTo>
                    <a:lnTo>
                      <a:pt x="159" y="359"/>
                    </a:lnTo>
                    <a:lnTo>
                      <a:pt x="219" y="382"/>
                    </a:lnTo>
                    <a:lnTo>
                      <a:pt x="262" y="382"/>
                    </a:lnTo>
                    <a:lnTo>
                      <a:pt x="262" y="373"/>
                    </a:lnTo>
                    <a:lnTo>
                      <a:pt x="289" y="373"/>
                    </a:lnTo>
                    <a:lnTo>
                      <a:pt x="293" y="375"/>
                    </a:lnTo>
                    <a:lnTo>
                      <a:pt x="294" y="378"/>
                    </a:lnTo>
                    <a:lnTo>
                      <a:pt x="298" y="380"/>
                    </a:lnTo>
                    <a:lnTo>
                      <a:pt x="301" y="384"/>
                    </a:lnTo>
                    <a:lnTo>
                      <a:pt x="316" y="394"/>
                    </a:lnTo>
                    <a:lnTo>
                      <a:pt x="319" y="409"/>
                    </a:lnTo>
                    <a:lnTo>
                      <a:pt x="335" y="423"/>
                    </a:lnTo>
                    <a:lnTo>
                      <a:pt x="343" y="425"/>
                    </a:lnTo>
                    <a:lnTo>
                      <a:pt x="351" y="410"/>
                    </a:lnTo>
                    <a:lnTo>
                      <a:pt x="353" y="409"/>
                    </a:lnTo>
                    <a:lnTo>
                      <a:pt x="357" y="410"/>
                    </a:lnTo>
                    <a:lnTo>
                      <a:pt x="369" y="409"/>
                    </a:lnTo>
                    <a:lnTo>
                      <a:pt x="382" y="423"/>
                    </a:lnTo>
                    <a:lnTo>
                      <a:pt x="387" y="435"/>
                    </a:lnTo>
                    <a:lnTo>
                      <a:pt x="393" y="441"/>
                    </a:lnTo>
                    <a:lnTo>
                      <a:pt x="396" y="446"/>
                    </a:lnTo>
                    <a:lnTo>
                      <a:pt x="400" y="450"/>
                    </a:lnTo>
                    <a:lnTo>
                      <a:pt x="405" y="464"/>
                    </a:lnTo>
                    <a:lnTo>
                      <a:pt x="410" y="471"/>
                    </a:lnTo>
                    <a:lnTo>
                      <a:pt x="414" y="475"/>
                    </a:lnTo>
                    <a:lnTo>
                      <a:pt x="419" y="475"/>
                    </a:lnTo>
                    <a:lnTo>
                      <a:pt x="423" y="476"/>
                    </a:lnTo>
                    <a:lnTo>
                      <a:pt x="430" y="478"/>
                    </a:lnTo>
                    <a:lnTo>
                      <a:pt x="435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39" y="475"/>
                    </a:lnTo>
                    <a:lnTo>
                      <a:pt x="437" y="473"/>
                    </a:lnTo>
                    <a:lnTo>
                      <a:pt x="435" y="462"/>
                    </a:lnTo>
                    <a:lnTo>
                      <a:pt x="437" y="462"/>
                    </a:lnTo>
                    <a:lnTo>
                      <a:pt x="437" y="459"/>
                    </a:lnTo>
                    <a:lnTo>
                      <a:pt x="437" y="459"/>
                    </a:lnTo>
                    <a:lnTo>
                      <a:pt x="435" y="457"/>
                    </a:lnTo>
                    <a:lnTo>
                      <a:pt x="434" y="457"/>
                    </a:lnTo>
                    <a:lnTo>
                      <a:pt x="435" y="457"/>
                    </a:lnTo>
                    <a:lnTo>
                      <a:pt x="437" y="457"/>
                    </a:lnTo>
                    <a:lnTo>
                      <a:pt x="437" y="457"/>
                    </a:lnTo>
                    <a:lnTo>
                      <a:pt x="439" y="455"/>
                    </a:lnTo>
                    <a:lnTo>
                      <a:pt x="439" y="450"/>
                    </a:lnTo>
                    <a:lnTo>
                      <a:pt x="437" y="446"/>
                    </a:lnTo>
                    <a:lnTo>
                      <a:pt x="443" y="446"/>
                    </a:lnTo>
                    <a:lnTo>
                      <a:pt x="444" y="443"/>
                    </a:lnTo>
                    <a:lnTo>
                      <a:pt x="443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4" y="441"/>
                    </a:lnTo>
                    <a:lnTo>
                      <a:pt x="446" y="441"/>
                    </a:lnTo>
                    <a:lnTo>
                      <a:pt x="448" y="439"/>
                    </a:lnTo>
                    <a:lnTo>
                      <a:pt x="448" y="437"/>
                    </a:lnTo>
                    <a:lnTo>
                      <a:pt x="448" y="437"/>
                    </a:lnTo>
                    <a:lnTo>
                      <a:pt x="451" y="435"/>
                    </a:lnTo>
                    <a:lnTo>
                      <a:pt x="451" y="435"/>
                    </a:lnTo>
                    <a:lnTo>
                      <a:pt x="453" y="434"/>
                    </a:lnTo>
                    <a:lnTo>
                      <a:pt x="451" y="434"/>
                    </a:lnTo>
                    <a:lnTo>
                      <a:pt x="451" y="432"/>
                    </a:lnTo>
                    <a:lnTo>
                      <a:pt x="451" y="430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0"/>
                    </a:lnTo>
                    <a:lnTo>
                      <a:pt x="455" y="430"/>
                    </a:lnTo>
                    <a:lnTo>
                      <a:pt x="455" y="430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0"/>
                    </a:lnTo>
                    <a:lnTo>
                      <a:pt x="459" y="430"/>
                    </a:lnTo>
                    <a:lnTo>
                      <a:pt x="459" y="432"/>
                    </a:lnTo>
                    <a:lnTo>
                      <a:pt x="464" y="430"/>
                    </a:lnTo>
                    <a:lnTo>
                      <a:pt x="464" y="430"/>
                    </a:lnTo>
                    <a:lnTo>
                      <a:pt x="464" y="432"/>
                    </a:lnTo>
                    <a:lnTo>
                      <a:pt x="457" y="434"/>
                    </a:lnTo>
                    <a:lnTo>
                      <a:pt x="457" y="435"/>
                    </a:lnTo>
                    <a:lnTo>
                      <a:pt x="457" y="435"/>
                    </a:lnTo>
                    <a:lnTo>
                      <a:pt x="473" y="426"/>
                    </a:lnTo>
                    <a:lnTo>
                      <a:pt x="475" y="421"/>
                    </a:lnTo>
                    <a:lnTo>
                      <a:pt x="475" y="412"/>
                    </a:lnTo>
                    <a:lnTo>
                      <a:pt x="476" y="410"/>
                    </a:lnTo>
                    <a:lnTo>
                      <a:pt x="476" y="410"/>
                    </a:lnTo>
                    <a:lnTo>
                      <a:pt x="478" y="410"/>
                    </a:lnTo>
                    <a:lnTo>
                      <a:pt x="478" y="414"/>
                    </a:lnTo>
                    <a:lnTo>
                      <a:pt x="480" y="414"/>
                    </a:lnTo>
                    <a:lnTo>
                      <a:pt x="480" y="414"/>
                    </a:lnTo>
                    <a:lnTo>
                      <a:pt x="478" y="416"/>
                    </a:lnTo>
                    <a:lnTo>
                      <a:pt x="478" y="416"/>
                    </a:lnTo>
                    <a:lnTo>
                      <a:pt x="487" y="412"/>
                    </a:lnTo>
                    <a:lnTo>
                      <a:pt x="501" y="410"/>
                    </a:lnTo>
                    <a:lnTo>
                      <a:pt x="517" y="414"/>
                    </a:lnTo>
                    <a:lnTo>
                      <a:pt x="519" y="412"/>
                    </a:lnTo>
                    <a:lnTo>
                      <a:pt x="519" y="410"/>
                    </a:lnTo>
                    <a:lnTo>
                      <a:pt x="521" y="410"/>
                    </a:lnTo>
                    <a:lnTo>
                      <a:pt x="523" y="410"/>
                    </a:lnTo>
                    <a:lnTo>
                      <a:pt x="528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5" y="419"/>
                    </a:lnTo>
                    <a:lnTo>
                      <a:pt x="539" y="419"/>
                    </a:lnTo>
                    <a:lnTo>
                      <a:pt x="539" y="421"/>
                    </a:lnTo>
                    <a:lnTo>
                      <a:pt x="541" y="421"/>
                    </a:lnTo>
                    <a:lnTo>
                      <a:pt x="544" y="419"/>
                    </a:lnTo>
                    <a:lnTo>
                      <a:pt x="546" y="421"/>
                    </a:lnTo>
                    <a:lnTo>
                      <a:pt x="546" y="421"/>
                    </a:lnTo>
                    <a:lnTo>
                      <a:pt x="551" y="421"/>
                    </a:lnTo>
                    <a:lnTo>
                      <a:pt x="553" y="419"/>
                    </a:lnTo>
                    <a:lnTo>
                      <a:pt x="553" y="418"/>
                    </a:lnTo>
                    <a:lnTo>
                      <a:pt x="553" y="418"/>
                    </a:lnTo>
                    <a:lnTo>
                      <a:pt x="553" y="416"/>
                    </a:lnTo>
                    <a:lnTo>
                      <a:pt x="555" y="416"/>
                    </a:lnTo>
                    <a:lnTo>
                      <a:pt x="557" y="418"/>
                    </a:lnTo>
                    <a:lnTo>
                      <a:pt x="560" y="419"/>
                    </a:lnTo>
                    <a:lnTo>
                      <a:pt x="564" y="425"/>
                    </a:lnTo>
                    <a:lnTo>
                      <a:pt x="567" y="423"/>
                    </a:lnTo>
                    <a:lnTo>
                      <a:pt x="567" y="421"/>
                    </a:lnTo>
                    <a:lnTo>
                      <a:pt x="566" y="419"/>
                    </a:lnTo>
                    <a:lnTo>
                      <a:pt x="562" y="418"/>
                    </a:lnTo>
                    <a:lnTo>
                      <a:pt x="559" y="414"/>
                    </a:lnTo>
                    <a:lnTo>
                      <a:pt x="560" y="414"/>
                    </a:lnTo>
                    <a:lnTo>
                      <a:pt x="560" y="410"/>
                    </a:lnTo>
                    <a:lnTo>
                      <a:pt x="564" y="409"/>
                    </a:lnTo>
                    <a:lnTo>
                      <a:pt x="564" y="405"/>
                    </a:lnTo>
                    <a:lnTo>
                      <a:pt x="564" y="403"/>
                    </a:lnTo>
                    <a:lnTo>
                      <a:pt x="564" y="403"/>
                    </a:lnTo>
                    <a:lnTo>
                      <a:pt x="560" y="405"/>
                    </a:lnTo>
                    <a:lnTo>
                      <a:pt x="559" y="407"/>
                    </a:lnTo>
                    <a:lnTo>
                      <a:pt x="557" y="407"/>
                    </a:lnTo>
                    <a:lnTo>
                      <a:pt x="557" y="403"/>
                    </a:lnTo>
                    <a:lnTo>
                      <a:pt x="555" y="403"/>
                    </a:lnTo>
                    <a:lnTo>
                      <a:pt x="555" y="403"/>
                    </a:lnTo>
                    <a:lnTo>
                      <a:pt x="553" y="405"/>
                    </a:lnTo>
                    <a:lnTo>
                      <a:pt x="550" y="405"/>
                    </a:lnTo>
                    <a:lnTo>
                      <a:pt x="548" y="403"/>
                    </a:lnTo>
                    <a:lnTo>
                      <a:pt x="548" y="400"/>
                    </a:lnTo>
                    <a:lnTo>
                      <a:pt x="551" y="398"/>
                    </a:lnTo>
                    <a:lnTo>
                      <a:pt x="560" y="401"/>
                    </a:lnTo>
                    <a:lnTo>
                      <a:pt x="564" y="400"/>
                    </a:lnTo>
                    <a:lnTo>
                      <a:pt x="566" y="400"/>
                    </a:lnTo>
                    <a:lnTo>
                      <a:pt x="569" y="398"/>
                    </a:lnTo>
                    <a:lnTo>
                      <a:pt x="582" y="400"/>
                    </a:lnTo>
                    <a:lnTo>
                      <a:pt x="584" y="398"/>
                    </a:lnTo>
                    <a:lnTo>
                      <a:pt x="585" y="389"/>
                    </a:lnTo>
                    <a:lnTo>
                      <a:pt x="587" y="398"/>
                    </a:lnTo>
                    <a:lnTo>
                      <a:pt x="585" y="401"/>
                    </a:lnTo>
                    <a:lnTo>
                      <a:pt x="587" y="401"/>
                    </a:lnTo>
                    <a:lnTo>
                      <a:pt x="596" y="400"/>
                    </a:lnTo>
                    <a:lnTo>
                      <a:pt x="598" y="396"/>
                    </a:lnTo>
                    <a:lnTo>
                      <a:pt x="600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0" y="398"/>
                    </a:lnTo>
                    <a:lnTo>
                      <a:pt x="612" y="396"/>
                    </a:lnTo>
                    <a:lnTo>
                      <a:pt x="614" y="398"/>
                    </a:lnTo>
                    <a:lnTo>
                      <a:pt x="614" y="398"/>
                    </a:lnTo>
                    <a:lnTo>
                      <a:pt x="612" y="398"/>
                    </a:lnTo>
                    <a:lnTo>
                      <a:pt x="612" y="400"/>
                    </a:lnTo>
                    <a:lnTo>
                      <a:pt x="625" y="405"/>
                    </a:lnTo>
                    <a:lnTo>
                      <a:pt x="628" y="410"/>
                    </a:lnTo>
                    <a:lnTo>
                      <a:pt x="630" y="410"/>
                    </a:lnTo>
                    <a:lnTo>
                      <a:pt x="637" y="409"/>
                    </a:lnTo>
                    <a:lnTo>
                      <a:pt x="642" y="407"/>
                    </a:lnTo>
                    <a:lnTo>
                      <a:pt x="644" y="407"/>
                    </a:lnTo>
                    <a:lnTo>
                      <a:pt x="644" y="407"/>
                    </a:lnTo>
                    <a:lnTo>
                      <a:pt x="644" y="405"/>
                    </a:lnTo>
                    <a:lnTo>
                      <a:pt x="646" y="405"/>
                    </a:lnTo>
                    <a:lnTo>
                      <a:pt x="648" y="405"/>
                    </a:lnTo>
                    <a:lnTo>
                      <a:pt x="653" y="405"/>
                    </a:lnTo>
                    <a:lnTo>
                      <a:pt x="657" y="410"/>
                    </a:lnTo>
                    <a:lnTo>
                      <a:pt x="659" y="412"/>
                    </a:lnTo>
                    <a:lnTo>
                      <a:pt x="659" y="414"/>
                    </a:lnTo>
                    <a:lnTo>
                      <a:pt x="660" y="416"/>
                    </a:lnTo>
                    <a:lnTo>
                      <a:pt x="666" y="421"/>
                    </a:lnTo>
                    <a:lnTo>
                      <a:pt x="669" y="421"/>
                    </a:lnTo>
                    <a:lnTo>
                      <a:pt x="669" y="423"/>
                    </a:lnTo>
                    <a:lnTo>
                      <a:pt x="669" y="446"/>
                    </a:lnTo>
                    <a:lnTo>
                      <a:pt x="669" y="446"/>
                    </a:lnTo>
                    <a:lnTo>
                      <a:pt x="671" y="446"/>
                    </a:lnTo>
                    <a:lnTo>
                      <a:pt x="671" y="443"/>
                    </a:lnTo>
                    <a:lnTo>
                      <a:pt x="673" y="443"/>
                    </a:lnTo>
                    <a:lnTo>
                      <a:pt x="673" y="444"/>
                    </a:lnTo>
                    <a:lnTo>
                      <a:pt x="671" y="451"/>
                    </a:lnTo>
                    <a:lnTo>
                      <a:pt x="673" y="453"/>
                    </a:lnTo>
                    <a:lnTo>
                      <a:pt x="678" y="462"/>
                    </a:lnTo>
                    <a:lnTo>
                      <a:pt x="678" y="462"/>
                    </a:lnTo>
                    <a:lnTo>
                      <a:pt x="680" y="462"/>
                    </a:lnTo>
                    <a:lnTo>
                      <a:pt x="682" y="468"/>
                    </a:lnTo>
                    <a:lnTo>
                      <a:pt x="682" y="466"/>
                    </a:lnTo>
                    <a:lnTo>
                      <a:pt x="684" y="468"/>
                    </a:lnTo>
                    <a:lnTo>
                      <a:pt x="682" y="469"/>
                    </a:lnTo>
                    <a:lnTo>
                      <a:pt x="685" y="478"/>
                    </a:lnTo>
                    <a:lnTo>
                      <a:pt x="687" y="480"/>
                    </a:lnTo>
                    <a:lnTo>
                      <a:pt x="691" y="480"/>
                    </a:lnTo>
                    <a:lnTo>
                      <a:pt x="692" y="482"/>
                    </a:lnTo>
                    <a:lnTo>
                      <a:pt x="694" y="489"/>
                    </a:lnTo>
                    <a:lnTo>
                      <a:pt x="694" y="493"/>
                    </a:lnTo>
                    <a:lnTo>
                      <a:pt x="694" y="493"/>
                    </a:lnTo>
                    <a:lnTo>
                      <a:pt x="696" y="494"/>
                    </a:lnTo>
                    <a:lnTo>
                      <a:pt x="703" y="493"/>
                    </a:lnTo>
                    <a:lnTo>
                      <a:pt x="707" y="491"/>
                    </a:lnTo>
                    <a:lnTo>
                      <a:pt x="709" y="493"/>
                    </a:lnTo>
                    <a:lnTo>
                      <a:pt x="710" y="491"/>
                    </a:lnTo>
                    <a:lnTo>
                      <a:pt x="709" y="489"/>
                    </a:lnTo>
                    <a:lnTo>
                      <a:pt x="712" y="476"/>
                    </a:lnTo>
                    <a:lnTo>
                      <a:pt x="712" y="462"/>
                    </a:lnTo>
                    <a:lnTo>
                      <a:pt x="703" y="441"/>
                    </a:lnTo>
                    <a:lnTo>
                      <a:pt x="703" y="432"/>
                    </a:lnTo>
                    <a:lnTo>
                      <a:pt x="689" y="394"/>
                    </a:lnTo>
                    <a:lnTo>
                      <a:pt x="691" y="393"/>
                    </a:lnTo>
                    <a:lnTo>
                      <a:pt x="691" y="389"/>
                    </a:lnTo>
                    <a:lnTo>
                      <a:pt x="700" y="369"/>
                    </a:lnTo>
                    <a:lnTo>
                      <a:pt x="700" y="368"/>
                    </a:lnTo>
                    <a:lnTo>
                      <a:pt x="700" y="368"/>
                    </a:lnTo>
                    <a:lnTo>
                      <a:pt x="700" y="366"/>
                    </a:lnTo>
                    <a:lnTo>
                      <a:pt x="703" y="366"/>
                    </a:lnTo>
                    <a:lnTo>
                      <a:pt x="703" y="366"/>
                    </a:lnTo>
                    <a:lnTo>
                      <a:pt x="705" y="364"/>
                    </a:lnTo>
                    <a:lnTo>
                      <a:pt x="703" y="360"/>
                    </a:lnTo>
                    <a:lnTo>
                      <a:pt x="703" y="359"/>
                    </a:lnTo>
                    <a:lnTo>
                      <a:pt x="703" y="359"/>
                    </a:lnTo>
                    <a:lnTo>
                      <a:pt x="712" y="359"/>
                    </a:lnTo>
                    <a:lnTo>
                      <a:pt x="714" y="359"/>
                    </a:lnTo>
                    <a:lnTo>
                      <a:pt x="719" y="353"/>
                    </a:lnTo>
                    <a:lnTo>
                      <a:pt x="721" y="353"/>
                    </a:lnTo>
                    <a:lnTo>
                      <a:pt x="723" y="351"/>
                    </a:lnTo>
                    <a:lnTo>
                      <a:pt x="723" y="350"/>
                    </a:lnTo>
                    <a:lnTo>
                      <a:pt x="725" y="350"/>
                    </a:lnTo>
                    <a:lnTo>
                      <a:pt x="726" y="348"/>
                    </a:lnTo>
                    <a:lnTo>
                      <a:pt x="728" y="346"/>
                    </a:lnTo>
                    <a:lnTo>
                      <a:pt x="726" y="344"/>
                    </a:lnTo>
                    <a:lnTo>
                      <a:pt x="728" y="343"/>
                    </a:lnTo>
                    <a:lnTo>
                      <a:pt x="730" y="339"/>
                    </a:lnTo>
                    <a:lnTo>
                      <a:pt x="734" y="337"/>
                    </a:lnTo>
                    <a:lnTo>
                      <a:pt x="737" y="335"/>
                    </a:lnTo>
                    <a:lnTo>
                      <a:pt x="737" y="334"/>
                    </a:lnTo>
                    <a:lnTo>
                      <a:pt x="744" y="332"/>
                    </a:lnTo>
                    <a:lnTo>
                      <a:pt x="750" y="330"/>
                    </a:lnTo>
                    <a:lnTo>
                      <a:pt x="750" y="328"/>
                    </a:lnTo>
                    <a:lnTo>
                      <a:pt x="753" y="323"/>
                    </a:lnTo>
                    <a:lnTo>
                      <a:pt x="762" y="319"/>
                    </a:lnTo>
                    <a:lnTo>
                      <a:pt x="767" y="319"/>
                    </a:lnTo>
                    <a:lnTo>
                      <a:pt x="773" y="316"/>
                    </a:lnTo>
                    <a:lnTo>
                      <a:pt x="773" y="314"/>
                    </a:lnTo>
                    <a:lnTo>
                      <a:pt x="773" y="312"/>
                    </a:lnTo>
                    <a:lnTo>
                      <a:pt x="769" y="312"/>
                    </a:lnTo>
                    <a:lnTo>
                      <a:pt x="769" y="312"/>
                    </a:lnTo>
                    <a:lnTo>
                      <a:pt x="767" y="312"/>
                    </a:lnTo>
                    <a:lnTo>
                      <a:pt x="767" y="312"/>
                    </a:lnTo>
                    <a:lnTo>
                      <a:pt x="767" y="310"/>
                    </a:lnTo>
                    <a:lnTo>
                      <a:pt x="769" y="309"/>
                    </a:lnTo>
                    <a:lnTo>
                      <a:pt x="771" y="309"/>
                    </a:lnTo>
                    <a:lnTo>
                      <a:pt x="771" y="307"/>
                    </a:lnTo>
                    <a:lnTo>
                      <a:pt x="771" y="305"/>
                    </a:lnTo>
                    <a:lnTo>
                      <a:pt x="766" y="303"/>
                    </a:lnTo>
                    <a:lnTo>
                      <a:pt x="769" y="303"/>
                    </a:lnTo>
                    <a:lnTo>
                      <a:pt x="771" y="301"/>
                    </a:lnTo>
                    <a:lnTo>
                      <a:pt x="773" y="303"/>
                    </a:lnTo>
                    <a:lnTo>
                      <a:pt x="773" y="303"/>
                    </a:lnTo>
                    <a:lnTo>
                      <a:pt x="775" y="305"/>
                    </a:lnTo>
                    <a:lnTo>
                      <a:pt x="776" y="305"/>
                    </a:lnTo>
                    <a:lnTo>
                      <a:pt x="778" y="305"/>
                    </a:lnTo>
                    <a:lnTo>
                      <a:pt x="782" y="301"/>
                    </a:lnTo>
                    <a:lnTo>
                      <a:pt x="784" y="300"/>
                    </a:lnTo>
                    <a:lnTo>
                      <a:pt x="784" y="296"/>
                    </a:lnTo>
                    <a:lnTo>
                      <a:pt x="782" y="294"/>
                    </a:lnTo>
                    <a:lnTo>
                      <a:pt x="778" y="298"/>
                    </a:lnTo>
                    <a:lnTo>
                      <a:pt x="778" y="298"/>
                    </a:lnTo>
                    <a:lnTo>
                      <a:pt x="778" y="296"/>
                    </a:lnTo>
                    <a:lnTo>
                      <a:pt x="778" y="293"/>
                    </a:lnTo>
                    <a:lnTo>
                      <a:pt x="771" y="294"/>
                    </a:lnTo>
                    <a:lnTo>
                      <a:pt x="769" y="294"/>
                    </a:lnTo>
                    <a:lnTo>
                      <a:pt x="767" y="287"/>
                    </a:lnTo>
                    <a:lnTo>
                      <a:pt x="769" y="287"/>
                    </a:lnTo>
                    <a:lnTo>
                      <a:pt x="769" y="291"/>
                    </a:lnTo>
                    <a:lnTo>
                      <a:pt x="771" y="291"/>
                    </a:lnTo>
                    <a:lnTo>
                      <a:pt x="773" y="291"/>
                    </a:lnTo>
                    <a:lnTo>
                      <a:pt x="776" y="289"/>
                    </a:lnTo>
                    <a:lnTo>
                      <a:pt x="778" y="289"/>
                    </a:lnTo>
                    <a:lnTo>
                      <a:pt x="778" y="289"/>
                    </a:lnTo>
                    <a:lnTo>
                      <a:pt x="780" y="289"/>
                    </a:lnTo>
                    <a:lnTo>
                      <a:pt x="782" y="289"/>
                    </a:lnTo>
                    <a:lnTo>
                      <a:pt x="782" y="291"/>
                    </a:lnTo>
                    <a:lnTo>
                      <a:pt x="782" y="291"/>
                    </a:lnTo>
                    <a:lnTo>
                      <a:pt x="780" y="284"/>
                    </a:lnTo>
                    <a:lnTo>
                      <a:pt x="780" y="284"/>
                    </a:lnTo>
                    <a:lnTo>
                      <a:pt x="780" y="278"/>
                    </a:lnTo>
                    <a:lnTo>
                      <a:pt x="780" y="275"/>
                    </a:lnTo>
                    <a:lnTo>
                      <a:pt x="775" y="273"/>
                    </a:lnTo>
                    <a:lnTo>
                      <a:pt x="775" y="273"/>
                    </a:lnTo>
                    <a:lnTo>
                      <a:pt x="775" y="275"/>
                    </a:lnTo>
                    <a:lnTo>
                      <a:pt x="771" y="273"/>
                    </a:lnTo>
                    <a:lnTo>
                      <a:pt x="771" y="271"/>
                    </a:lnTo>
                    <a:lnTo>
                      <a:pt x="775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3" y="269"/>
                    </a:lnTo>
                    <a:lnTo>
                      <a:pt x="773" y="268"/>
                    </a:lnTo>
                    <a:lnTo>
                      <a:pt x="773" y="266"/>
                    </a:lnTo>
                    <a:lnTo>
                      <a:pt x="775" y="266"/>
                    </a:lnTo>
                    <a:lnTo>
                      <a:pt x="775" y="266"/>
                    </a:lnTo>
                    <a:lnTo>
                      <a:pt x="775" y="262"/>
                    </a:lnTo>
                    <a:lnTo>
                      <a:pt x="773" y="262"/>
                    </a:lnTo>
                    <a:lnTo>
                      <a:pt x="773" y="259"/>
                    </a:lnTo>
                    <a:lnTo>
                      <a:pt x="773" y="259"/>
                    </a:lnTo>
                    <a:lnTo>
                      <a:pt x="775" y="255"/>
                    </a:lnTo>
                    <a:lnTo>
                      <a:pt x="775" y="253"/>
                    </a:lnTo>
                    <a:lnTo>
                      <a:pt x="773" y="251"/>
                    </a:lnTo>
                    <a:lnTo>
                      <a:pt x="766" y="250"/>
                    </a:lnTo>
                    <a:lnTo>
                      <a:pt x="762" y="246"/>
                    </a:lnTo>
                    <a:lnTo>
                      <a:pt x="759" y="244"/>
                    </a:lnTo>
                    <a:lnTo>
                      <a:pt x="757" y="243"/>
                    </a:lnTo>
                    <a:lnTo>
                      <a:pt x="757" y="243"/>
                    </a:lnTo>
                    <a:lnTo>
                      <a:pt x="759" y="241"/>
                    </a:lnTo>
                    <a:lnTo>
                      <a:pt x="760" y="241"/>
                    </a:lnTo>
                    <a:lnTo>
                      <a:pt x="760" y="241"/>
                    </a:lnTo>
                    <a:lnTo>
                      <a:pt x="759" y="243"/>
                    </a:lnTo>
                    <a:lnTo>
                      <a:pt x="760" y="243"/>
                    </a:lnTo>
                    <a:lnTo>
                      <a:pt x="766" y="246"/>
                    </a:lnTo>
                    <a:lnTo>
                      <a:pt x="766" y="246"/>
                    </a:lnTo>
                    <a:lnTo>
                      <a:pt x="767" y="246"/>
                    </a:lnTo>
                    <a:lnTo>
                      <a:pt x="769" y="248"/>
                    </a:lnTo>
                    <a:lnTo>
                      <a:pt x="771" y="250"/>
                    </a:lnTo>
                    <a:lnTo>
                      <a:pt x="773" y="250"/>
                    </a:lnTo>
                    <a:lnTo>
                      <a:pt x="773" y="246"/>
                    </a:lnTo>
                    <a:lnTo>
                      <a:pt x="769" y="243"/>
                    </a:lnTo>
                    <a:lnTo>
                      <a:pt x="771" y="243"/>
                    </a:lnTo>
                    <a:lnTo>
                      <a:pt x="771" y="243"/>
                    </a:lnTo>
                    <a:lnTo>
                      <a:pt x="771" y="237"/>
                    </a:lnTo>
                    <a:lnTo>
                      <a:pt x="771" y="230"/>
                    </a:lnTo>
                    <a:lnTo>
                      <a:pt x="771" y="228"/>
                    </a:lnTo>
                    <a:lnTo>
                      <a:pt x="773" y="226"/>
                    </a:lnTo>
                    <a:lnTo>
                      <a:pt x="776" y="223"/>
                    </a:lnTo>
                    <a:lnTo>
                      <a:pt x="778" y="219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78" y="225"/>
                    </a:lnTo>
                    <a:lnTo>
                      <a:pt x="778" y="225"/>
                    </a:lnTo>
                    <a:lnTo>
                      <a:pt x="776" y="226"/>
                    </a:lnTo>
                    <a:lnTo>
                      <a:pt x="776" y="228"/>
                    </a:lnTo>
                    <a:lnTo>
                      <a:pt x="776" y="230"/>
                    </a:lnTo>
                    <a:lnTo>
                      <a:pt x="776" y="232"/>
                    </a:lnTo>
                    <a:lnTo>
                      <a:pt x="775" y="234"/>
                    </a:lnTo>
                    <a:lnTo>
                      <a:pt x="775" y="234"/>
                    </a:lnTo>
                    <a:lnTo>
                      <a:pt x="776" y="234"/>
                    </a:lnTo>
                    <a:lnTo>
                      <a:pt x="776" y="235"/>
                    </a:lnTo>
                    <a:lnTo>
                      <a:pt x="776" y="239"/>
                    </a:lnTo>
                    <a:lnTo>
                      <a:pt x="776" y="241"/>
                    </a:lnTo>
                    <a:lnTo>
                      <a:pt x="775" y="241"/>
                    </a:lnTo>
                    <a:lnTo>
                      <a:pt x="775" y="243"/>
                    </a:lnTo>
                    <a:lnTo>
                      <a:pt x="775" y="244"/>
                    </a:lnTo>
                    <a:lnTo>
                      <a:pt x="776" y="246"/>
                    </a:lnTo>
                    <a:lnTo>
                      <a:pt x="780" y="246"/>
                    </a:lnTo>
                    <a:lnTo>
                      <a:pt x="780" y="248"/>
                    </a:lnTo>
                    <a:lnTo>
                      <a:pt x="782" y="250"/>
                    </a:lnTo>
                    <a:lnTo>
                      <a:pt x="782" y="251"/>
                    </a:lnTo>
                    <a:lnTo>
                      <a:pt x="784" y="253"/>
                    </a:lnTo>
                    <a:lnTo>
                      <a:pt x="784" y="253"/>
                    </a:lnTo>
                    <a:lnTo>
                      <a:pt x="784" y="255"/>
                    </a:lnTo>
                    <a:lnTo>
                      <a:pt x="782" y="255"/>
                    </a:lnTo>
                    <a:lnTo>
                      <a:pt x="778" y="264"/>
                    </a:lnTo>
                    <a:lnTo>
                      <a:pt x="780" y="269"/>
                    </a:lnTo>
                    <a:lnTo>
                      <a:pt x="780" y="269"/>
                    </a:lnTo>
                    <a:lnTo>
                      <a:pt x="782" y="269"/>
                    </a:lnTo>
                    <a:lnTo>
                      <a:pt x="784" y="269"/>
                    </a:lnTo>
                    <a:lnTo>
                      <a:pt x="791" y="251"/>
                    </a:lnTo>
                    <a:lnTo>
                      <a:pt x="791" y="250"/>
                    </a:lnTo>
                    <a:lnTo>
                      <a:pt x="792" y="246"/>
                    </a:lnTo>
                    <a:lnTo>
                      <a:pt x="794" y="241"/>
                    </a:lnTo>
                    <a:lnTo>
                      <a:pt x="785" y="223"/>
                    </a:lnTo>
                    <a:lnTo>
                      <a:pt x="785" y="221"/>
                    </a:lnTo>
                    <a:lnTo>
                      <a:pt x="789" y="225"/>
                    </a:lnTo>
                    <a:lnTo>
                      <a:pt x="792" y="226"/>
                    </a:lnTo>
                    <a:lnTo>
                      <a:pt x="794" y="228"/>
                    </a:lnTo>
                    <a:lnTo>
                      <a:pt x="796" y="228"/>
                    </a:lnTo>
                    <a:lnTo>
                      <a:pt x="796" y="232"/>
                    </a:lnTo>
                    <a:lnTo>
                      <a:pt x="798" y="232"/>
                    </a:lnTo>
                    <a:lnTo>
                      <a:pt x="805" y="221"/>
                    </a:lnTo>
                    <a:lnTo>
                      <a:pt x="805" y="219"/>
                    </a:lnTo>
                    <a:lnTo>
                      <a:pt x="807" y="219"/>
                    </a:lnTo>
                    <a:lnTo>
                      <a:pt x="809" y="218"/>
                    </a:lnTo>
                    <a:lnTo>
                      <a:pt x="809" y="212"/>
                    </a:lnTo>
                    <a:lnTo>
                      <a:pt x="809" y="212"/>
                    </a:lnTo>
                    <a:lnTo>
                      <a:pt x="810" y="212"/>
                    </a:lnTo>
                    <a:lnTo>
                      <a:pt x="810" y="212"/>
                    </a:lnTo>
                    <a:lnTo>
                      <a:pt x="812" y="207"/>
                    </a:lnTo>
                    <a:lnTo>
                      <a:pt x="812" y="205"/>
                    </a:lnTo>
                    <a:lnTo>
                      <a:pt x="810" y="203"/>
                    </a:lnTo>
                    <a:lnTo>
                      <a:pt x="809" y="201"/>
                    </a:lnTo>
                    <a:lnTo>
                      <a:pt x="807" y="201"/>
                    </a:lnTo>
                    <a:lnTo>
                      <a:pt x="807" y="200"/>
                    </a:lnTo>
                    <a:lnTo>
                      <a:pt x="812" y="193"/>
                    </a:lnTo>
                    <a:lnTo>
                      <a:pt x="814" y="193"/>
                    </a:lnTo>
                    <a:lnTo>
                      <a:pt x="816" y="191"/>
                    </a:lnTo>
                    <a:lnTo>
                      <a:pt x="826" y="187"/>
                    </a:lnTo>
                    <a:lnTo>
                      <a:pt x="826" y="185"/>
                    </a:lnTo>
                    <a:lnTo>
                      <a:pt x="830" y="184"/>
                    </a:lnTo>
                    <a:lnTo>
                      <a:pt x="834" y="185"/>
                    </a:lnTo>
                    <a:lnTo>
                      <a:pt x="851" y="182"/>
                    </a:lnTo>
                    <a:lnTo>
                      <a:pt x="853" y="180"/>
                    </a:lnTo>
                    <a:lnTo>
                      <a:pt x="855" y="176"/>
                    </a:lnTo>
                    <a:lnTo>
                      <a:pt x="855" y="175"/>
                    </a:lnTo>
                    <a:lnTo>
                      <a:pt x="857" y="176"/>
                    </a:lnTo>
                    <a:lnTo>
                      <a:pt x="857" y="178"/>
                    </a:lnTo>
                    <a:lnTo>
                      <a:pt x="859" y="178"/>
                    </a:lnTo>
                    <a:lnTo>
                      <a:pt x="860" y="178"/>
                    </a:lnTo>
                    <a:lnTo>
                      <a:pt x="864" y="176"/>
                    </a:lnTo>
                    <a:lnTo>
                      <a:pt x="866" y="176"/>
                    </a:lnTo>
                    <a:lnTo>
                      <a:pt x="866" y="178"/>
                    </a:lnTo>
                    <a:lnTo>
                      <a:pt x="867" y="178"/>
                    </a:lnTo>
                    <a:lnTo>
                      <a:pt x="871" y="176"/>
                    </a:lnTo>
                    <a:lnTo>
                      <a:pt x="873" y="178"/>
                    </a:lnTo>
                    <a:lnTo>
                      <a:pt x="876" y="175"/>
                    </a:lnTo>
                    <a:lnTo>
                      <a:pt x="876" y="175"/>
                    </a:lnTo>
                    <a:lnTo>
                      <a:pt x="876" y="171"/>
                    </a:lnTo>
                    <a:lnTo>
                      <a:pt x="876" y="169"/>
                    </a:lnTo>
                    <a:lnTo>
                      <a:pt x="875" y="169"/>
                    </a:lnTo>
                    <a:lnTo>
                      <a:pt x="875" y="173"/>
                    </a:lnTo>
                    <a:lnTo>
                      <a:pt x="875" y="175"/>
                    </a:lnTo>
                    <a:lnTo>
                      <a:pt x="873" y="175"/>
                    </a:lnTo>
                    <a:lnTo>
                      <a:pt x="867" y="173"/>
                    </a:lnTo>
                    <a:lnTo>
                      <a:pt x="866" y="169"/>
                    </a:lnTo>
                    <a:lnTo>
                      <a:pt x="864" y="169"/>
                    </a:lnTo>
                    <a:lnTo>
                      <a:pt x="864" y="166"/>
                    </a:lnTo>
                    <a:lnTo>
                      <a:pt x="862" y="164"/>
                    </a:lnTo>
                    <a:lnTo>
                      <a:pt x="860" y="162"/>
                    </a:lnTo>
                    <a:lnTo>
                      <a:pt x="860" y="162"/>
                    </a:lnTo>
                    <a:lnTo>
                      <a:pt x="860" y="160"/>
                    </a:lnTo>
                    <a:lnTo>
                      <a:pt x="860" y="160"/>
                    </a:lnTo>
                    <a:lnTo>
                      <a:pt x="862" y="159"/>
                    </a:lnTo>
                    <a:lnTo>
                      <a:pt x="862" y="157"/>
                    </a:lnTo>
                    <a:lnTo>
                      <a:pt x="864" y="157"/>
                    </a:lnTo>
                    <a:lnTo>
                      <a:pt x="860" y="150"/>
                    </a:lnTo>
                    <a:lnTo>
                      <a:pt x="862" y="146"/>
                    </a:lnTo>
                    <a:lnTo>
                      <a:pt x="867" y="143"/>
                    </a:lnTo>
                    <a:lnTo>
                      <a:pt x="871" y="135"/>
                    </a:lnTo>
                    <a:lnTo>
                      <a:pt x="873" y="132"/>
                    </a:lnTo>
                    <a:lnTo>
                      <a:pt x="875" y="130"/>
                    </a:lnTo>
                    <a:lnTo>
                      <a:pt x="876" y="128"/>
                    </a:lnTo>
                    <a:lnTo>
                      <a:pt x="878" y="128"/>
                    </a:lnTo>
                    <a:lnTo>
                      <a:pt x="878" y="132"/>
                    </a:lnTo>
                    <a:lnTo>
                      <a:pt x="878" y="132"/>
                    </a:lnTo>
                    <a:lnTo>
                      <a:pt x="880" y="130"/>
                    </a:lnTo>
                    <a:lnTo>
                      <a:pt x="880" y="126"/>
                    </a:lnTo>
                    <a:lnTo>
                      <a:pt x="882" y="126"/>
                    </a:lnTo>
                    <a:lnTo>
                      <a:pt x="882" y="128"/>
                    </a:lnTo>
                    <a:lnTo>
                      <a:pt x="884" y="128"/>
                    </a:lnTo>
                    <a:lnTo>
                      <a:pt x="885" y="128"/>
                    </a:lnTo>
                    <a:lnTo>
                      <a:pt x="885" y="126"/>
                    </a:lnTo>
                    <a:lnTo>
                      <a:pt x="887" y="125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21"/>
                    </a:lnTo>
                    <a:lnTo>
                      <a:pt x="892" y="119"/>
                    </a:lnTo>
                    <a:lnTo>
                      <a:pt x="892" y="116"/>
                    </a:lnTo>
                    <a:lnTo>
                      <a:pt x="894" y="114"/>
                    </a:lnTo>
                    <a:lnTo>
                      <a:pt x="894" y="114"/>
                    </a:lnTo>
                    <a:lnTo>
                      <a:pt x="896" y="114"/>
                    </a:lnTo>
                    <a:lnTo>
                      <a:pt x="896" y="116"/>
                    </a:lnTo>
                    <a:lnTo>
                      <a:pt x="896" y="118"/>
                    </a:lnTo>
                    <a:lnTo>
                      <a:pt x="898" y="118"/>
                    </a:lnTo>
                    <a:lnTo>
                      <a:pt x="900" y="118"/>
                    </a:lnTo>
                    <a:lnTo>
                      <a:pt x="901" y="119"/>
                    </a:lnTo>
                    <a:lnTo>
                      <a:pt x="903" y="119"/>
                    </a:lnTo>
                    <a:lnTo>
                      <a:pt x="905" y="118"/>
                    </a:lnTo>
                    <a:lnTo>
                      <a:pt x="907" y="116"/>
                    </a:lnTo>
                    <a:lnTo>
                      <a:pt x="909" y="116"/>
                    </a:lnTo>
                    <a:lnTo>
                      <a:pt x="910" y="116"/>
                    </a:lnTo>
                    <a:lnTo>
                      <a:pt x="910" y="114"/>
                    </a:lnTo>
                    <a:lnTo>
                      <a:pt x="916" y="112"/>
                    </a:lnTo>
                    <a:lnTo>
                      <a:pt x="916" y="112"/>
                    </a:lnTo>
                    <a:lnTo>
                      <a:pt x="917" y="112"/>
                    </a:lnTo>
                    <a:lnTo>
                      <a:pt x="919" y="110"/>
                    </a:lnTo>
                    <a:lnTo>
                      <a:pt x="921" y="110"/>
                    </a:lnTo>
                    <a:lnTo>
                      <a:pt x="923" y="109"/>
                    </a:lnTo>
                    <a:lnTo>
                      <a:pt x="925" y="107"/>
                    </a:lnTo>
                    <a:lnTo>
                      <a:pt x="923" y="10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1851"/>
              <p:cNvSpPr>
                <a:spLocks/>
              </p:cNvSpPr>
              <p:nvPr/>
            </p:nvSpPr>
            <p:spPr bwMode="auto">
              <a:xfrm>
                <a:off x="702" y="1806"/>
                <a:ext cx="925" cy="494"/>
              </a:xfrm>
              <a:custGeom>
                <a:avLst/>
                <a:gdLst>
                  <a:gd name="T0" fmla="*/ 901 w 925"/>
                  <a:gd name="T1" fmla="*/ 50 h 494"/>
                  <a:gd name="T2" fmla="*/ 864 w 925"/>
                  <a:gd name="T3" fmla="*/ 96 h 494"/>
                  <a:gd name="T4" fmla="*/ 775 w 925"/>
                  <a:gd name="T5" fmla="*/ 125 h 494"/>
                  <a:gd name="T6" fmla="*/ 757 w 925"/>
                  <a:gd name="T7" fmla="*/ 141 h 494"/>
                  <a:gd name="T8" fmla="*/ 680 w 925"/>
                  <a:gd name="T9" fmla="*/ 178 h 494"/>
                  <a:gd name="T10" fmla="*/ 669 w 925"/>
                  <a:gd name="T11" fmla="*/ 155 h 494"/>
                  <a:gd name="T12" fmla="*/ 653 w 925"/>
                  <a:gd name="T13" fmla="*/ 126 h 494"/>
                  <a:gd name="T14" fmla="*/ 650 w 925"/>
                  <a:gd name="T15" fmla="*/ 93 h 494"/>
                  <a:gd name="T16" fmla="*/ 625 w 925"/>
                  <a:gd name="T17" fmla="*/ 107 h 494"/>
                  <a:gd name="T18" fmla="*/ 614 w 925"/>
                  <a:gd name="T19" fmla="*/ 155 h 494"/>
                  <a:gd name="T20" fmla="*/ 589 w 925"/>
                  <a:gd name="T21" fmla="*/ 105 h 494"/>
                  <a:gd name="T22" fmla="*/ 637 w 925"/>
                  <a:gd name="T23" fmla="*/ 84 h 494"/>
                  <a:gd name="T24" fmla="*/ 646 w 925"/>
                  <a:gd name="T25" fmla="*/ 69 h 494"/>
                  <a:gd name="T26" fmla="*/ 592 w 925"/>
                  <a:gd name="T27" fmla="*/ 64 h 494"/>
                  <a:gd name="T28" fmla="*/ 557 w 925"/>
                  <a:gd name="T29" fmla="*/ 62 h 494"/>
                  <a:gd name="T30" fmla="*/ 559 w 925"/>
                  <a:gd name="T31" fmla="*/ 34 h 494"/>
                  <a:gd name="T32" fmla="*/ 500 w 925"/>
                  <a:gd name="T33" fmla="*/ 19 h 494"/>
                  <a:gd name="T34" fmla="*/ 30 w 925"/>
                  <a:gd name="T35" fmla="*/ 10 h 494"/>
                  <a:gd name="T36" fmla="*/ 37 w 925"/>
                  <a:gd name="T37" fmla="*/ 25 h 494"/>
                  <a:gd name="T38" fmla="*/ 30 w 925"/>
                  <a:gd name="T39" fmla="*/ 37 h 494"/>
                  <a:gd name="T40" fmla="*/ 9 w 925"/>
                  <a:gd name="T41" fmla="*/ 57 h 494"/>
                  <a:gd name="T42" fmla="*/ 12 w 925"/>
                  <a:gd name="T43" fmla="*/ 66 h 494"/>
                  <a:gd name="T44" fmla="*/ 12 w 925"/>
                  <a:gd name="T45" fmla="*/ 93 h 494"/>
                  <a:gd name="T46" fmla="*/ 16 w 925"/>
                  <a:gd name="T47" fmla="*/ 219 h 494"/>
                  <a:gd name="T48" fmla="*/ 41 w 925"/>
                  <a:gd name="T49" fmla="*/ 250 h 494"/>
                  <a:gd name="T50" fmla="*/ 44 w 925"/>
                  <a:gd name="T51" fmla="*/ 273 h 494"/>
                  <a:gd name="T52" fmla="*/ 75 w 925"/>
                  <a:gd name="T53" fmla="*/ 323 h 494"/>
                  <a:gd name="T54" fmla="*/ 107 w 925"/>
                  <a:gd name="T55" fmla="*/ 337 h 494"/>
                  <a:gd name="T56" fmla="*/ 316 w 925"/>
                  <a:gd name="T57" fmla="*/ 394 h 494"/>
                  <a:gd name="T58" fmla="*/ 410 w 925"/>
                  <a:gd name="T59" fmla="*/ 471 h 494"/>
                  <a:gd name="T60" fmla="*/ 437 w 925"/>
                  <a:gd name="T61" fmla="*/ 459 h 494"/>
                  <a:gd name="T62" fmla="*/ 444 w 925"/>
                  <a:gd name="T63" fmla="*/ 441 h 494"/>
                  <a:gd name="T64" fmla="*/ 453 w 925"/>
                  <a:gd name="T65" fmla="*/ 430 h 494"/>
                  <a:gd name="T66" fmla="*/ 457 w 925"/>
                  <a:gd name="T67" fmla="*/ 435 h 494"/>
                  <a:gd name="T68" fmla="*/ 517 w 925"/>
                  <a:gd name="T69" fmla="*/ 414 h 494"/>
                  <a:gd name="T70" fmla="*/ 546 w 925"/>
                  <a:gd name="T71" fmla="*/ 421 h 494"/>
                  <a:gd name="T72" fmla="*/ 559 w 925"/>
                  <a:gd name="T73" fmla="*/ 414 h 494"/>
                  <a:gd name="T74" fmla="*/ 550 w 925"/>
                  <a:gd name="T75" fmla="*/ 405 h 494"/>
                  <a:gd name="T76" fmla="*/ 596 w 925"/>
                  <a:gd name="T77" fmla="*/ 400 h 494"/>
                  <a:gd name="T78" fmla="*/ 630 w 925"/>
                  <a:gd name="T79" fmla="*/ 410 h 494"/>
                  <a:gd name="T80" fmla="*/ 669 w 925"/>
                  <a:gd name="T81" fmla="*/ 421 h 494"/>
                  <a:gd name="T82" fmla="*/ 682 w 925"/>
                  <a:gd name="T83" fmla="*/ 466 h 494"/>
                  <a:gd name="T84" fmla="*/ 710 w 925"/>
                  <a:gd name="T85" fmla="*/ 491 h 494"/>
                  <a:gd name="T86" fmla="*/ 703 w 925"/>
                  <a:gd name="T87" fmla="*/ 366 h 494"/>
                  <a:gd name="T88" fmla="*/ 726 w 925"/>
                  <a:gd name="T89" fmla="*/ 344 h 494"/>
                  <a:gd name="T90" fmla="*/ 773 w 925"/>
                  <a:gd name="T91" fmla="*/ 312 h 494"/>
                  <a:gd name="T92" fmla="*/ 773 w 925"/>
                  <a:gd name="T93" fmla="*/ 303 h 494"/>
                  <a:gd name="T94" fmla="*/ 767 w 925"/>
                  <a:gd name="T95" fmla="*/ 287 h 494"/>
                  <a:gd name="T96" fmla="*/ 780 w 925"/>
                  <a:gd name="T97" fmla="*/ 278 h 494"/>
                  <a:gd name="T98" fmla="*/ 775 w 925"/>
                  <a:gd name="T99" fmla="*/ 266 h 494"/>
                  <a:gd name="T100" fmla="*/ 760 w 925"/>
                  <a:gd name="T101" fmla="*/ 241 h 494"/>
                  <a:gd name="T102" fmla="*/ 771 w 925"/>
                  <a:gd name="T103" fmla="*/ 237 h 494"/>
                  <a:gd name="T104" fmla="*/ 776 w 925"/>
                  <a:gd name="T105" fmla="*/ 232 h 494"/>
                  <a:gd name="T106" fmla="*/ 782 w 925"/>
                  <a:gd name="T107" fmla="*/ 251 h 494"/>
                  <a:gd name="T108" fmla="*/ 785 w 925"/>
                  <a:gd name="T109" fmla="*/ 223 h 494"/>
                  <a:gd name="T110" fmla="*/ 810 w 925"/>
                  <a:gd name="T111" fmla="*/ 212 h 494"/>
                  <a:gd name="T112" fmla="*/ 834 w 925"/>
                  <a:gd name="T113" fmla="*/ 185 h 494"/>
                  <a:gd name="T114" fmla="*/ 873 w 925"/>
                  <a:gd name="T115" fmla="*/ 178 h 494"/>
                  <a:gd name="T116" fmla="*/ 860 w 925"/>
                  <a:gd name="T117" fmla="*/ 162 h 494"/>
                  <a:gd name="T118" fmla="*/ 878 w 925"/>
                  <a:gd name="T119" fmla="*/ 128 h 494"/>
                  <a:gd name="T120" fmla="*/ 891 w 925"/>
                  <a:gd name="T121" fmla="*/ 121 h 494"/>
                  <a:gd name="T122" fmla="*/ 909 w 925"/>
                  <a:gd name="T123" fmla="*/ 11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5" h="494">
                    <a:moveTo>
                      <a:pt x="923" y="107"/>
                    </a:moveTo>
                    <a:lnTo>
                      <a:pt x="921" y="105"/>
                    </a:lnTo>
                    <a:lnTo>
                      <a:pt x="921" y="105"/>
                    </a:lnTo>
                    <a:lnTo>
                      <a:pt x="923" y="103"/>
                    </a:lnTo>
                    <a:lnTo>
                      <a:pt x="923" y="98"/>
                    </a:lnTo>
                    <a:lnTo>
                      <a:pt x="921" y="100"/>
                    </a:lnTo>
                    <a:lnTo>
                      <a:pt x="921" y="100"/>
                    </a:lnTo>
                    <a:lnTo>
                      <a:pt x="917" y="100"/>
                    </a:lnTo>
                    <a:lnTo>
                      <a:pt x="916" y="98"/>
                    </a:lnTo>
                    <a:lnTo>
                      <a:pt x="914" y="94"/>
                    </a:lnTo>
                    <a:lnTo>
                      <a:pt x="914" y="91"/>
                    </a:lnTo>
                    <a:lnTo>
                      <a:pt x="910" y="87"/>
                    </a:lnTo>
                    <a:lnTo>
                      <a:pt x="910" y="57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898" y="51"/>
                    </a:lnTo>
                    <a:lnTo>
                      <a:pt x="892" y="53"/>
                    </a:lnTo>
                    <a:lnTo>
                      <a:pt x="889" y="51"/>
                    </a:lnTo>
                    <a:lnTo>
                      <a:pt x="887" y="50"/>
                    </a:lnTo>
                    <a:lnTo>
                      <a:pt x="885" y="48"/>
                    </a:lnTo>
                    <a:lnTo>
                      <a:pt x="884" y="46"/>
                    </a:lnTo>
                    <a:lnTo>
                      <a:pt x="882" y="48"/>
                    </a:lnTo>
                    <a:lnTo>
                      <a:pt x="869" y="78"/>
                    </a:lnTo>
                    <a:lnTo>
                      <a:pt x="867" y="89"/>
                    </a:lnTo>
                    <a:lnTo>
                      <a:pt x="864" y="93"/>
                    </a:lnTo>
                    <a:lnTo>
                      <a:pt x="864" y="94"/>
                    </a:lnTo>
                    <a:lnTo>
                      <a:pt x="866" y="96"/>
                    </a:lnTo>
                    <a:lnTo>
                      <a:pt x="864" y="96"/>
                    </a:lnTo>
                    <a:lnTo>
                      <a:pt x="862" y="94"/>
                    </a:lnTo>
                    <a:lnTo>
                      <a:pt x="862" y="96"/>
                    </a:lnTo>
                    <a:lnTo>
                      <a:pt x="862" y="98"/>
                    </a:lnTo>
                    <a:lnTo>
                      <a:pt x="859" y="96"/>
                    </a:lnTo>
                    <a:lnTo>
                      <a:pt x="855" y="98"/>
                    </a:lnTo>
                    <a:lnTo>
                      <a:pt x="853" y="98"/>
                    </a:lnTo>
                    <a:lnTo>
                      <a:pt x="851" y="100"/>
                    </a:lnTo>
                    <a:lnTo>
                      <a:pt x="850" y="103"/>
                    </a:lnTo>
                    <a:lnTo>
                      <a:pt x="794" y="103"/>
                    </a:lnTo>
                    <a:lnTo>
                      <a:pt x="784" y="110"/>
                    </a:lnTo>
                    <a:lnTo>
                      <a:pt x="780" y="118"/>
                    </a:lnTo>
                    <a:lnTo>
                      <a:pt x="775" y="121"/>
                    </a:lnTo>
                    <a:lnTo>
                      <a:pt x="773" y="123"/>
                    </a:lnTo>
                    <a:lnTo>
                      <a:pt x="775" y="125"/>
                    </a:lnTo>
                    <a:lnTo>
                      <a:pt x="776" y="125"/>
                    </a:lnTo>
                    <a:lnTo>
                      <a:pt x="776" y="125"/>
                    </a:lnTo>
                    <a:lnTo>
                      <a:pt x="776" y="126"/>
                    </a:lnTo>
                    <a:lnTo>
                      <a:pt x="776" y="128"/>
                    </a:lnTo>
                    <a:lnTo>
                      <a:pt x="775" y="126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6" y="130"/>
                    </a:lnTo>
                    <a:lnTo>
                      <a:pt x="776" y="134"/>
                    </a:lnTo>
                    <a:lnTo>
                      <a:pt x="776" y="135"/>
                    </a:lnTo>
                    <a:lnTo>
                      <a:pt x="771" y="135"/>
                    </a:lnTo>
                    <a:lnTo>
                      <a:pt x="766" y="141"/>
                    </a:lnTo>
                    <a:lnTo>
                      <a:pt x="764" y="141"/>
                    </a:lnTo>
                    <a:lnTo>
                      <a:pt x="757" y="141"/>
                    </a:lnTo>
                    <a:lnTo>
                      <a:pt x="757" y="141"/>
                    </a:lnTo>
                    <a:lnTo>
                      <a:pt x="753" y="143"/>
                    </a:lnTo>
                    <a:lnTo>
                      <a:pt x="751" y="139"/>
                    </a:lnTo>
                    <a:lnTo>
                      <a:pt x="744" y="139"/>
                    </a:lnTo>
                    <a:lnTo>
                      <a:pt x="730" y="143"/>
                    </a:lnTo>
                    <a:lnTo>
                      <a:pt x="734" y="151"/>
                    </a:lnTo>
                    <a:lnTo>
                      <a:pt x="728" y="155"/>
                    </a:lnTo>
                    <a:lnTo>
                      <a:pt x="728" y="157"/>
                    </a:lnTo>
                    <a:lnTo>
                      <a:pt x="726" y="157"/>
                    </a:lnTo>
                    <a:lnTo>
                      <a:pt x="726" y="157"/>
                    </a:lnTo>
                    <a:lnTo>
                      <a:pt x="716" y="166"/>
                    </a:lnTo>
                    <a:lnTo>
                      <a:pt x="712" y="166"/>
                    </a:lnTo>
                    <a:lnTo>
                      <a:pt x="685" y="178"/>
                    </a:lnTo>
                    <a:lnTo>
                      <a:pt x="680" y="178"/>
                    </a:lnTo>
                    <a:lnTo>
                      <a:pt x="675" y="180"/>
                    </a:lnTo>
                    <a:lnTo>
                      <a:pt x="669" y="180"/>
                    </a:lnTo>
                    <a:lnTo>
                      <a:pt x="669" y="178"/>
                    </a:lnTo>
                    <a:lnTo>
                      <a:pt x="667" y="178"/>
                    </a:lnTo>
                    <a:lnTo>
                      <a:pt x="666" y="178"/>
                    </a:lnTo>
                    <a:lnTo>
                      <a:pt x="664" y="176"/>
                    </a:lnTo>
                    <a:lnTo>
                      <a:pt x="659" y="175"/>
                    </a:lnTo>
                    <a:lnTo>
                      <a:pt x="664" y="169"/>
                    </a:lnTo>
                    <a:lnTo>
                      <a:pt x="664" y="166"/>
                    </a:lnTo>
                    <a:lnTo>
                      <a:pt x="666" y="162"/>
                    </a:lnTo>
                    <a:lnTo>
                      <a:pt x="667" y="160"/>
                    </a:lnTo>
                    <a:lnTo>
                      <a:pt x="667" y="159"/>
                    </a:lnTo>
                    <a:lnTo>
                      <a:pt x="667" y="157"/>
                    </a:lnTo>
                    <a:lnTo>
                      <a:pt x="669" y="155"/>
                    </a:lnTo>
                    <a:lnTo>
                      <a:pt x="673" y="155"/>
                    </a:lnTo>
                    <a:lnTo>
                      <a:pt x="676" y="146"/>
                    </a:lnTo>
                    <a:lnTo>
                      <a:pt x="675" y="146"/>
                    </a:lnTo>
                    <a:lnTo>
                      <a:pt x="673" y="143"/>
                    </a:lnTo>
                    <a:lnTo>
                      <a:pt x="673" y="134"/>
                    </a:lnTo>
                    <a:lnTo>
                      <a:pt x="667" y="123"/>
                    </a:lnTo>
                    <a:lnTo>
                      <a:pt x="666" y="125"/>
                    </a:lnTo>
                    <a:lnTo>
                      <a:pt x="660" y="126"/>
                    </a:lnTo>
                    <a:lnTo>
                      <a:pt x="660" y="126"/>
                    </a:lnTo>
                    <a:lnTo>
                      <a:pt x="659" y="132"/>
                    </a:lnTo>
                    <a:lnTo>
                      <a:pt x="653" y="134"/>
                    </a:lnTo>
                    <a:lnTo>
                      <a:pt x="651" y="132"/>
                    </a:lnTo>
                    <a:lnTo>
                      <a:pt x="651" y="132"/>
                    </a:lnTo>
                    <a:lnTo>
                      <a:pt x="653" y="126"/>
                    </a:lnTo>
                    <a:lnTo>
                      <a:pt x="657" y="123"/>
                    </a:lnTo>
                    <a:lnTo>
                      <a:pt x="659" y="119"/>
                    </a:lnTo>
                    <a:lnTo>
                      <a:pt x="660" y="118"/>
                    </a:lnTo>
                    <a:lnTo>
                      <a:pt x="660" y="116"/>
                    </a:lnTo>
                    <a:lnTo>
                      <a:pt x="660" y="107"/>
                    </a:lnTo>
                    <a:lnTo>
                      <a:pt x="659" y="105"/>
                    </a:lnTo>
                    <a:lnTo>
                      <a:pt x="659" y="103"/>
                    </a:lnTo>
                    <a:lnTo>
                      <a:pt x="660" y="101"/>
                    </a:lnTo>
                    <a:lnTo>
                      <a:pt x="660" y="101"/>
                    </a:lnTo>
                    <a:lnTo>
                      <a:pt x="659" y="98"/>
                    </a:lnTo>
                    <a:lnTo>
                      <a:pt x="657" y="96"/>
                    </a:lnTo>
                    <a:lnTo>
                      <a:pt x="651" y="94"/>
                    </a:lnTo>
                    <a:lnTo>
                      <a:pt x="650" y="93"/>
                    </a:lnTo>
                    <a:lnTo>
                      <a:pt x="650" y="93"/>
                    </a:lnTo>
                    <a:lnTo>
                      <a:pt x="646" y="89"/>
                    </a:lnTo>
                    <a:lnTo>
                      <a:pt x="644" y="89"/>
                    </a:lnTo>
                    <a:lnTo>
                      <a:pt x="642" y="89"/>
                    </a:lnTo>
                    <a:lnTo>
                      <a:pt x="641" y="87"/>
                    </a:lnTo>
                    <a:lnTo>
                      <a:pt x="637" y="87"/>
                    </a:lnTo>
                    <a:lnTo>
                      <a:pt x="634" y="87"/>
                    </a:lnTo>
                    <a:lnTo>
                      <a:pt x="634" y="89"/>
                    </a:lnTo>
                    <a:lnTo>
                      <a:pt x="634" y="93"/>
                    </a:lnTo>
                    <a:lnTo>
                      <a:pt x="635" y="94"/>
                    </a:lnTo>
                    <a:lnTo>
                      <a:pt x="634" y="94"/>
                    </a:lnTo>
                    <a:lnTo>
                      <a:pt x="628" y="98"/>
                    </a:lnTo>
                    <a:lnTo>
                      <a:pt x="626" y="105"/>
                    </a:lnTo>
                    <a:lnTo>
                      <a:pt x="625" y="105"/>
                    </a:lnTo>
                    <a:lnTo>
                      <a:pt x="625" y="107"/>
                    </a:lnTo>
                    <a:lnTo>
                      <a:pt x="625" y="105"/>
                    </a:lnTo>
                    <a:lnTo>
                      <a:pt x="623" y="101"/>
                    </a:lnTo>
                    <a:lnTo>
                      <a:pt x="623" y="100"/>
                    </a:lnTo>
                    <a:lnTo>
                      <a:pt x="621" y="101"/>
                    </a:lnTo>
                    <a:lnTo>
                      <a:pt x="619" y="103"/>
                    </a:lnTo>
                    <a:lnTo>
                      <a:pt x="616" y="105"/>
                    </a:lnTo>
                    <a:lnTo>
                      <a:pt x="616" y="109"/>
                    </a:lnTo>
                    <a:lnTo>
                      <a:pt x="614" y="110"/>
                    </a:lnTo>
                    <a:lnTo>
                      <a:pt x="612" y="119"/>
                    </a:lnTo>
                    <a:lnTo>
                      <a:pt x="614" y="119"/>
                    </a:lnTo>
                    <a:lnTo>
                      <a:pt x="612" y="121"/>
                    </a:lnTo>
                    <a:lnTo>
                      <a:pt x="609" y="134"/>
                    </a:lnTo>
                    <a:lnTo>
                      <a:pt x="614" y="144"/>
                    </a:lnTo>
                    <a:lnTo>
                      <a:pt x="614" y="155"/>
                    </a:lnTo>
                    <a:lnTo>
                      <a:pt x="607" y="171"/>
                    </a:lnTo>
                    <a:lnTo>
                      <a:pt x="600" y="176"/>
                    </a:lnTo>
                    <a:lnTo>
                      <a:pt x="596" y="176"/>
                    </a:lnTo>
                    <a:lnTo>
                      <a:pt x="594" y="175"/>
                    </a:lnTo>
                    <a:lnTo>
                      <a:pt x="589" y="162"/>
                    </a:lnTo>
                    <a:lnTo>
                      <a:pt x="587" y="143"/>
                    </a:lnTo>
                    <a:lnTo>
                      <a:pt x="601" y="100"/>
                    </a:lnTo>
                    <a:lnTo>
                      <a:pt x="600" y="98"/>
                    </a:lnTo>
                    <a:lnTo>
                      <a:pt x="596" y="101"/>
                    </a:lnTo>
                    <a:lnTo>
                      <a:pt x="596" y="107"/>
                    </a:lnTo>
                    <a:lnTo>
                      <a:pt x="592" y="107"/>
                    </a:lnTo>
                    <a:lnTo>
                      <a:pt x="587" y="114"/>
                    </a:lnTo>
                    <a:lnTo>
                      <a:pt x="587" y="112"/>
                    </a:lnTo>
                    <a:lnTo>
                      <a:pt x="589" y="105"/>
                    </a:lnTo>
                    <a:lnTo>
                      <a:pt x="591" y="105"/>
                    </a:lnTo>
                    <a:lnTo>
                      <a:pt x="603" y="85"/>
                    </a:lnTo>
                    <a:lnTo>
                      <a:pt x="603" y="87"/>
                    </a:lnTo>
                    <a:lnTo>
                      <a:pt x="607" y="85"/>
                    </a:lnTo>
                    <a:lnTo>
                      <a:pt x="609" y="84"/>
                    </a:lnTo>
                    <a:lnTo>
                      <a:pt x="609" y="89"/>
                    </a:lnTo>
                    <a:lnTo>
                      <a:pt x="609" y="89"/>
                    </a:lnTo>
                    <a:lnTo>
                      <a:pt x="614" y="84"/>
                    </a:lnTo>
                    <a:lnTo>
                      <a:pt x="623" y="82"/>
                    </a:lnTo>
                    <a:lnTo>
                      <a:pt x="625" y="80"/>
                    </a:lnTo>
                    <a:lnTo>
                      <a:pt x="628" y="78"/>
                    </a:lnTo>
                    <a:lnTo>
                      <a:pt x="632" y="80"/>
                    </a:lnTo>
                    <a:lnTo>
                      <a:pt x="635" y="82"/>
                    </a:lnTo>
                    <a:lnTo>
                      <a:pt x="637" y="84"/>
                    </a:lnTo>
                    <a:lnTo>
                      <a:pt x="639" y="84"/>
                    </a:lnTo>
                    <a:lnTo>
                      <a:pt x="641" y="82"/>
                    </a:lnTo>
                    <a:lnTo>
                      <a:pt x="641" y="80"/>
                    </a:lnTo>
                    <a:lnTo>
                      <a:pt x="642" y="80"/>
                    </a:lnTo>
                    <a:lnTo>
                      <a:pt x="644" y="82"/>
                    </a:lnTo>
                    <a:lnTo>
                      <a:pt x="651" y="82"/>
                    </a:lnTo>
                    <a:lnTo>
                      <a:pt x="651" y="80"/>
                    </a:lnTo>
                    <a:lnTo>
                      <a:pt x="650" y="80"/>
                    </a:lnTo>
                    <a:lnTo>
                      <a:pt x="650" y="78"/>
                    </a:lnTo>
                    <a:lnTo>
                      <a:pt x="648" y="78"/>
                    </a:lnTo>
                    <a:lnTo>
                      <a:pt x="646" y="76"/>
                    </a:lnTo>
                    <a:lnTo>
                      <a:pt x="646" y="73"/>
                    </a:lnTo>
                    <a:lnTo>
                      <a:pt x="646" y="71"/>
                    </a:lnTo>
                    <a:lnTo>
                      <a:pt x="646" y="69"/>
                    </a:lnTo>
                    <a:lnTo>
                      <a:pt x="644" y="69"/>
                    </a:lnTo>
                    <a:lnTo>
                      <a:pt x="637" y="69"/>
                    </a:lnTo>
                    <a:lnTo>
                      <a:pt x="634" y="68"/>
                    </a:lnTo>
                    <a:lnTo>
                      <a:pt x="634" y="64"/>
                    </a:lnTo>
                    <a:lnTo>
                      <a:pt x="632" y="62"/>
                    </a:lnTo>
                    <a:lnTo>
                      <a:pt x="630" y="62"/>
                    </a:lnTo>
                    <a:lnTo>
                      <a:pt x="626" y="64"/>
                    </a:lnTo>
                    <a:lnTo>
                      <a:pt x="616" y="64"/>
                    </a:lnTo>
                    <a:lnTo>
                      <a:pt x="610" y="68"/>
                    </a:lnTo>
                    <a:lnTo>
                      <a:pt x="609" y="69"/>
                    </a:lnTo>
                    <a:lnTo>
                      <a:pt x="607" y="69"/>
                    </a:lnTo>
                    <a:lnTo>
                      <a:pt x="600" y="69"/>
                    </a:lnTo>
                    <a:lnTo>
                      <a:pt x="598" y="69"/>
                    </a:lnTo>
                    <a:lnTo>
                      <a:pt x="592" y="64"/>
                    </a:lnTo>
                    <a:lnTo>
                      <a:pt x="587" y="60"/>
                    </a:lnTo>
                    <a:lnTo>
                      <a:pt x="582" y="60"/>
                    </a:lnTo>
                    <a:lnTo>
                      <a:pt x="580" y="60"/>
                    </a:lnTo>
                    <a:lnTo>
                      <a:pt x="578" y="62"/>
                    </a:lnTo>
                    <a:lnTo>
                      <a:pt x="578" y="59"/>
                    </a:lnTo>
                    <a:lnTo>
                      <a:pt x="580" y="57"/>
                    </a:lnTo>
                    <a:lnTo>
                      <a:pt x="582" y="55"/>
                    </a:lnTo>
                    <a:lnTo>
                      <a:pt x="587" y="50"/>
                    </a:lnTo>
                    <a:lnTo>
                      <a:pt x="589" y="48"/>
                    </a:lnTo>
                    <a:lnTo>
                      <a:pt x="589" y="46"/>
                    </a:lnTo>
                    <a:lnTo>
                      <a:pt x="585" y="46"/>
                    </a:lnTo>
                    <a:lnTo>
                      <a:pt x="578" y="50"/>
                    </a:lnTo>
                    <a:lnTo>
                      <a:pt x="564" y="60"/>
                    </a:lnTo>
                    <a:lnTo>
                      <a:pt x="557" y="62"/>
                    </a:lnTo>
                    <a:lnTo>
                      <a:pt x="551" y="66"/>
                    </a:lnTo>
                    <a:lnTo>
                      <a:pt x="542" y="66"/>
                    </a:lnTo>
                    <a:lnTo>
                      <a:pt x="541" y="68"/>
                    </a:lnTo>
                    <a:lnTo>
                      <a:pt x="541" y="66"/>
                    </a:lnTo>
                    <a:lnTo>
                      <a:pt x="541" y="64"/>
                    </a:lnTo>
                    <a:lnTo>
                      <a:pt x="541" y="60"/>
                    </a:lnTo>
                    <a:lnTo>
                      <a:pt x="539" y="59"/>
                    </a:lnTo>
                    <a:lnTo>
                      <a:pt x="528" y="66"/>
                    </a:lnTo>
                    <a:lnTo>
                      <a:pt x="525" y="66"/>
                    </a:lnTo>
                    <a:lnTo>
                      <a:pt x="523" y="66"/>
                    </a:lnTo>
                    <a:lnTo>
                      <a:pt x="521" y="64"/>
                    </a:lnTo>
                    <a:lnTo>
                      <a:pt x="546" y="43"/>
                    </a:lnTo>
                    <a:lnTo>
                      <a:pt x="551" y="41"/>
                    </a:lnTo>
                    <a:lnTo>
                      <a:pt x="559" y="34"/>
                    </a:lnTo>
                    <a:lnTo>
                      <a:pt x="557" y="34"/>
                    </a:lnTo>
                    <a:lnTo>
                      <a:pt x="553" y="32"/>
                    </a:lnTo>
                    <a:lnTo>
                      <a:pt x="546" y="32"/>
                    </a:lnTo>
                    <a:lnTo>
                      <a:pt x="541" y="30"/>
                    </a:lnTo>
                    <a:lnTo>
                      <a:pt x="537" y="30"/>
                    </a:lnTo>
                    <a:lnTo>
                      <a:pt x="534" y="32"/>
                    </a:lnTo>
                    <a:lnTo>
                      <a:pt x="532" y="32"/>
                    </a:lnTo>
                    <a:lnTo>
                      <a:pt x="528" y="30"/>
                    </a:lnTo>
                    <a:lnTo>
                      <a:pt x="526" y="28"/>
                    </a:lnTo>
                    <a:lnTo>
                      <a:pt x="516" y="23"/>
                    </a:lnTo>
                    <a:lnTo>
                      <a:pt x="516" y="21"/>
                    </a:lnTo>
                    <a:lnTo>
                      <a:pt x="509" y="19"/>
                    </a:lnTo>
                    <a:lnTo>
                      <a:pt x="501" y="18"/>
                    </a:lnTo>
                    <a:lnTo>
                      <a:pt x="500" y="19"/>
                    </a:lnTo>
                    <a:lnTo>
                      <a:pt x="496" y="19"/>
                    </a:lnTo>
                    <a:lnTo>
                      <a:pt x="494" y="19"/>
                    </a:lnTo>
                    <a:lnTo>
                      <a:pt x="494" y="19"/>
                    </a:lnTo>
                    <a:lnTo>
                      <a:pt x="494" y="18"/>
                    </a:lnTo>
                    <a:lnTo>
                      <a:pt x="489" y="16"/>
                    </a:lnTo>
                    <a:lnTo>
                      <a:pt x="484" y="16"/>
                    </a:lnTo>
                    <a:lnTo>
                      <a:pt x="484" y="16"/>
                    </a:lnTo>
                    <a:lnTo>
                      <a:pt x="482" y="16"/>
                    </a:lnTo>
                    <a:lnTo>
                      <a:pt x="478" y="10"/>
                    </a:lnTo>
                    <a:lnTo>
                      <a:pt x="478" y="9"/>
                    </a:lnTo>
                    <a:lnTo>
                      <a:pt x="475" y="0"/>
                    </a:lnTo>
                    <a:lnTo>
                      <a:pt x="471" y="0"/>
                    </a:lnTo>
                    <a:lnTo>
                      <a:pt x="471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5" y="23"/>
                    </a:lnTo>
                    <a:lnTo>
                      <a:pt x="37" y="25"/>
                    </a:lnTo>
                    <a:lnTo>
                      <a:pt x="39" y="30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5" y="35"/>
                    </a:lnTo>
                    <a:lnTo>
                      <a:pt x="34" y="37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28" y="46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28" y="30"/>
                    </a:lnTo>
                    <a:lnTo>
                      <a:pt x="25" y="28"/>
                    </a:lnTo>
                    <a:lnTo>
                      <a:pt x="14" y="28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5" y="3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71"/>
                    </a:lnTo>
                    <a:lnTo>
                      <a:pt x="14" y="73"/>
                    </a:lnTo>
                    <a:lnTo>
                      <a:pt x="19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19" y="75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7" y="139"/>
                    </a:lnTo>
                    <a:lnTo>
                      <a:pt x="5" y="143"/>
                    </a:lnTo>
                    <a:lnTo>
                      <a:pt x="5" y="150"/>
                    </a:lnTo>
                    <a:lnTo>
                      <a:pt x="10" y="182"/>
                    </a:lnTo>
                    <a:lnTo>
                      <a:pt x="10" y="194"/>
                    </a:lnTo>
                    <a:lnTo>
                      <a:pt x="7" y="200"/>
                    </a:lnTo>
                    <a:lnTo>
                      <a:pt x="7" y="205"/>
                    </a:lnTo>
                    <a:lnTo>
                      <a:pt x="9" y="207"/>
                    </a:lnTo>
                    <a:lnTo>
                      <a:pt x="16" y="218"/>
                    </a:lnTo>
                    <a:lnTo>
                      <a:pt x="16" y="219"/>
                    </a:lnTo>
                    <a:lnTo>
                      <a:pt x="16" y="225"/>
                    </a:lnTo>
                    <a:lnTo>
                      <a:pt x="18" y="235"/>
                    </a:lnTo>
                    <a:lnTo>
                      <a:pt x="28" y="246"/>
                    </a:lnTo>
                    <a:lnTo>
                      <a:pt x="28" y="248"/>
                    </a:lnTo>
                    <a:lnTo>
                      <a:pt x="28" y="250"/>
                    </a:lnTo>
                    <a:lnTo>
                      <a:pt x="28" y="251"/>
                    </a:lnTo>
                    <a:lnTo>
                      <a:pt x="32" y="253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35" y="255"/>
                    </a:lnTo>
                    <a:lnTo>
                      <a:pt x="35" y="253"/>
                    </a:lnTo>
                    <a:lnTo>
                      <a:pt x="35" y="253"/>
                    </a:lnTo>
                    <a:lnTo>
                      <a:pt x="35" y="248"/>
                    </a:lnTo>
                    <a:lnTo>
                      <a:pt x="41" y="250"/>
                    </a:lnTo>
                    <a:lnTo>
                      <a:pt x="44" y="250"/>
                    </a:lnTo>
                    <a:lnTo>
                      <a:pt x="43" y="251"/>
                    </a:lnTo>
                    <a:lnTo>
                      <a:pt x="41" y="251"/>
                    </a:lnTo>
                    <a:lnTo>
                      <a:pt x="39" y="253"/>
                    </a:lnTo>
                    <a:lnTo>
                      <a:pt x="39" y="255"/>
                    </a:lnTo>
                    <a:lnTo>
                      <a:pt x="43" y="260"/>
                    </a:lnTo>
                    <a:lnTo>
                      <a:pt x="43" y="262"/>
                    </a:lnTo>
                    <a:lnTo>
                      <a:pt x="37" y="259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5" y="259"/>
                    </a:lnTo>
                    <a:lnTo>
                      <a:pt x="39" y="269"/>
                    </a:lnTo>
                    <a:lnTo>
                      <a:pt x="41" y="273"/>
                    </a:lnTo>
                    <a:lnTo>
                      <a:pt x="44" y="273"/>
                    </a:lnTo>
                    <a:lnTo>
                      <a:pt x="46" y="276"/>
                    </a:lnTo>
                    <a:lnTo>
                      <a:pt x="46" y="278"/>
                    </a:lnTo>
                    <a:lnTo>
                      <a:pt x="44" y="280"/>
                    </a:lnTo>
                    <a:lnTo>
                      <a:pt x="46" y="285"/>
                    </a:lnTo>
                    <a:lnTo>
                      <a:pt x="60" y="303"/>
                    </a:lnTo>
                    <a:lnTo>
                      <a:pt x="62" y="303"/>
                    </a:lnTo>
                    <a:lnTo>
                      <a:pt x="62" y="307"/>
                    </a:lnTo>
                    <a:lnTo>
                      <a:pt x="64" y="309"/>
                    </a:lnTo>
                    <a:lnTo>
                      <a:pt x="66" y="310"/>
                    </a:lnTo>
                    <a:lnTo>
                      <a:pt x="66" y="310"/>
                    </a:lnTo>
                    <a:lnTo>
                      <a:pt x="66" y="312"/>
                    </a:lnTo>
                    <a:lnTo>
                      <a:pt x="68" y="319"/>
                    </a:lnTo>
                    <a:lnTo>
                      <a:pt x="68" y="321"/>
                    </a:lnTo>
                    <a:lnTo>
                      <a:pt x="75" y="323"/>
                    </a:lnTo>
                    <a:lnTo>
                      <a:pt x="78" y="325"/>
                    </a:lnTo>
                    <a:lnTo>
                      <a:pt x="80" y="323"/>
                    </a:lnTo>
                    <a:lnTo>
                      <a:pt x="82" y="323"/>
                    </a:lnTo>
                    <a:lnTo>
                      <a:pt x="87" y="326"/>
                    </a:lnTo>
                    <a:lnTo>
                      <a:pt x="89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6" y="330"/>
                    </a:lnTo>
                    <a:lnTo>
                      <a:pt x="98" y="330"/>
                    </a:lnTo>
                    <a:lnTo>
                      <a:pt x="100" y="330"/>
                    </a:lnTo>
                    <a:lnTo>
                      <a:pt x="101" y="332"/>
                    </a:lnTo>
                    <a:lnTo>
                      <a:pt x="101" y="335"/>
                    </a:lnTo>
                    <a:lnTo>
                      <a:pt x="101" y="335"/>
                    </a:lnTo>
                    <a:lnTo>
                      <a:pt x="107" y="337"/>
                    </a:lnTo>
                    <a:lnTo>
                      <a:pt x="118" y="348"/>
                    </a:lnTo>
                    <a:lnTo>
                      <a:pt x="119" y="350"/>
                    </a:lnTo>
                    <a:lnTo>
                      <a:pt x="121" y="360"/>
                    </a:lnTo>
                    <a:lnTo>
                      <a:pt x="157" y="357"/>
                    </a:lnTo>
                    <a:lnTo>
                      <a:pt x="159" y="359"/>
                    </a:lnTo>
                    <a:lnTo>
                      <a:pt x="219" y="382"/>
                    </a:lnTo>
                    <a:lnTo>
                      <a:pt x="262" y="382"/>
                    </a:lnTo>
                    <a:lnTo>
                      <a:pt x="262" y="373"/>
                    </a:lnTo>
                    <a:lnTo>
                      <a:pt x="289" y="373"/>
                    </a:lnTo>
                    <a:lnTo>
                      <a:pt x="293" y="375"/>
                    </a:lnTo>
                    <a:lnTo>
                      <a:pt x="294" y="378"/>
                    </a:lnTo>
                    <a:lnTo>
                      <a:pt x="298" y="380"/>
                    </a:lnTo>
                    <a:lnTo>
                      <a:pt x="301" y="384"/>
                    </a:lnTo>
                    <a:lnTo>
                      <a:pt x="316" y="394"/>
                    </a:lnTo>
                    <a:lnTo>
                      <a:pt x="319" y="409"/>
                    </a:lnTo>
                    <a:lnTo>
                      <a:pt x="335" y="423"/>
                    </a:lnTo>
                    <a:lnTo>
                      <a:pt x="343" y="425"/>
                    </a:lnTo>
                    <a:lnTo>
                      <a:pt x="351" y="410"/>
                    </a:lnTo>
                    <a:lnTo>
                      <a:pt x="353" y="409"/>
                    </a:lnTo>
                    <a:lnTo>
                      <a:pt x="357" y="410"/>
                    </a:lnTo>
                    <a:lnTo>
                      <a:pt x="369" y="409"/>
                    </a:lnTo>
                    <a:lnTo>
                      <a:pt x="382" y="423"/>
                    </a:lnTo>
                    <a:lnTo>
                      <a:pt x="387" y="435"/>
                    </a:lnTo>
                    <a:lnTo>
                      <a:pt x="393" y="441"/>
                    </a:lnTo>
                    <a:lnTo>
                      <a:pt x="396" y="446"/>
                    </a:lnTo>
                    <a:lnTo>
                      <a:pt x="400" y="450"/>
                    </a:lnTo>
                    <a:lnTo>
                      <a:pt x="405" y="464"/>
                    </a:lnTo>
                    <a:lnTo>
                      <a:pt x="410" y="471"/>
                    </a:lnTo>
                    <a:lnTo>
                      <a:pt x="414" y="475"/>
                    </a:lnTo>
                    <a:lnTo>
                      <a:pt x="419" y="475"/>
                    </a:lnTo>
                    <a:lnTo>
                      <a:pt x="423" y="476"/>
                    </a:lnTo>
                    <a:lnTo>
                      <a:pt x="430" y="478"/>
                    </a:lnTo>
                    <a:lnTo>
                      <a:pt x="435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39" y="475"/>
                    </a:lnTo>
                    <a:lnTo>
                      <a:pt x="437" y="473"/>
                    </a:lnTo>
                    <a:lnTo>
                      <a:pt x="435" y="462"/>
                    </a:lnTo>
                    <a:lnTo>
                      <a:pt x="437" y="462"/>
                    </a:lnTo>
                    <a:lnTo>
                      <a:pt x="437" y="459"/>
                    </a:lnTo>
                    <a:lnTo>
                      <a:pt x="437" y="459"/>
                    </a:lnTo>
                    <a:lnTo>
                      <a:pt x="435" y="457"/>
                    </a:lnTo>
                    <a:lnTo>
                      <a:pt x="434" y="457"/>
                    </a:lnTo>
                    <a:lnTo>
                      <a:pt x="435" y="457"/>
                    </a:lnTo>
                    <a:lnTo>
                      <a:pt x="437" y="457"/>
                    </a:lnTo>
                    <a:lnTo>
                      <a:pt x="437" y="457"/>
                    </a:lnTo>
                    <a:lnTo>
                      <a:pt x="439" y="455"/>
                    </a:lnTo>
                    <a:lnTo>
                      <a:pt x="439" y="450"/>
                    </a:lnTo>
                    <a:lnTo>
                      <a:pt x="437" y="446"/>
                    </a:lnTo>
                    <a:lnTo>
                      <a:pt x="443" y="446"/>
                    </a:lnTo>
                    <a:lnTo>
                      <a:pt x="444" y="443"/>
                    </a:lnTo>
                    <a:lnTo>
                      <a:pt x="443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4" y="441"/>
                    </a:lnTo>
                    <a:lnTo>
                      <a:pt x="446" y="441"/>
                    </a:lnTo>
                    <a:lnTo>
                      <a:pt x="448" y="439"/>
                    </a:lnTo>
                    <a:lnTo>
                      <a:pt x="448" y="437"/>
                    </a:lnTo>
                    <a:lnTo>
                      <a:pt x="448" y="437"/>
                    </a:lnTo>
                    <a:lnTo>
                      <a:pt x="451" y="435"/>
                    </a:lnTo>
                    <a:lnTo>
                      <a:pt x="451" y="435"/>
                    </a:lnTo>
                    <a:lnTo>
                      <a:pt x="453" y="434"/>
                    </a:lnTo>
                    <a:lnTo>
                      <a:pt x="451" y="434"/>
                    </a:lnTo>
                    <a:lnTo>
                      <a:pt x="451" y="432"/>
                    </a:lnTo>
                    <a:lnTo>
                      <a:pt x="451" y="430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0"/>
                    </a:lnTo>
                    <a:lnTo>
                      <a:pt x="455" y="430"/>
                    </a:lnTo>
                    <a:lnTo>
                      <a:pt x="455" y="430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0"/>
                    </a:lnTo>
                    <a:lnTo>
                      <a:pt x="459" y="430"/>
                    </a:lnTo>
                    <a:lnTo>
                      <a:pt x="459" y="432"/>
                    </a:lnTo>
                    <a:lnTo>
                      <a:pt x="464" y="430"/>
                    </a:lnTo>
                    <a:lnTo>
                      <a:pt x="464" y="430"/>
                    </a:lnTo>
                    <a:lnTo>
                      <a:pt x="464" y="432"/>
                    </a:lnTo>
                    <a:lnTo>
                      <a:pt x="457" y="434"/>
                    </a:lnTo>
                    <a:lnTo>
                      <a:pt x="457" y="435"/>
                    </a:lnTo>
                    <a:lnTo>
                      <a:pt x="457" y="435"/>
                    </a:lnTo>
                    <a:lnTo>
                      <a:pt x="473" y="426"/>
                    </a:lnTo>
                    <a:lnTo>
                      <a:pt x="475" y="421"/>
                    </a:lnTo>
                    <a:lnTo>
                      <a:pt x="475" y="412"/>
                    </a:lnTo>
                    <a:lnTo>
                      <a:pt x="476" y="410"/>
                    </a:lnTo>
                    <a:lnTo>
                      <a:pt x="476" y="410"/>
                    </a:lnTo>
                    <a:lnTo>
                      <a:pt x="478" y="410"/>
                    </a:lnTo>
                    <a:lnTo>
                      <a:pt x="478" y="414"/>
                    </a:lnTo>
                    <a:lnTo>
                      <a:pt x="480" y="414"/>
                    </a:lnTo>
                    <a:lnTo>
                      <a:pt x="480" y="414"/>
                    </a:lnTo>
                    <a:lnTo>
                      <a:pt x="478" y="416"/>
                    </a:lnTo>
                    <a:lnTo>
                      <a:pt x="478" y="416"/>
                    </a:lnTo>
                    <a:lnTo>
                      <a:pt x="487" y="412"/>
                    </a:lnTo>
                    <a:lnTo>
                      <a:pt x="501" y="410"/>
                    </a:lnTo>
                    <a:lnTo>
                      <a:pt x="517" y="414"/>
                    </a:lnTo>
                    <a:lnTo>
                      <a:pt x="519" y="412"/>
                    </a:lnTo>
                    <a:lnTo>
                      <a:pt x="519" y="410"/>
                    </a:lnTo>
                    <a:lnTo>
                      <a:pt x="521" y="410"/>
                    </a:lnTo>
                    <a:lnTo>
                      <a:pt x="523" y="410"/>
                    </a:lnTo>
                    <a:lnTo>
                      <a:pt x="528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5" y="419"/>
                    </a:lnTo>
                    <a:lnTo>
                      <a:pt x="539" y="419"/>
                    </a:lnTo>
                    <a:lnTo>
                      <a:pt x="539" y="421"/>
                    </a:lnTo>
                    <a:lnTo>
                      <a:pt x="541" y="421"/>
                    </a:lnTo>
                    <a:lnTo>
                      <a:pt x="544" y="419"/>
                    </a:lnTo>
                    <a:lnTo>
                      <a:pt x="546" y="421"/>
                    </a:lnTo>
                    <a:lnTo>
                      <a:pt x="546" y="421"/>
                    </a:lnTo>
                    <a:lnTo>
                      <a:pt x="551" y="421"/>
                    </a:lnTo>
                    <a:lnTo>
                      <a:pt x="553" y="419"/>
                    </a:lnTo>
                    <a:lnTo>
                      <a:pt x="553" y="418"/>
                    </a:lnTo>
                    <a:lnTo>
                      <a:pt x="553" y="418"/>
                    </a:lnTo>
                    <a:lnTo>
                      <a:pt x="553" y="416"/>
                    </a:lnTo>
                    <a:lnTo>
                      <a:pt x="555" y="416"/>
                    </a:lnTo>
                    <a:lnTo>
                      <a:pt x="557" y="418"/>
                    </a:lnTo>
                    <a:lnTo>
                      <a:pt x="560" y="419"/>
                    </a:lnTo>
                    <a:lnTo>
                      <a:pt x="564" y="425"/>
                    </a:lnTo>
                    <a:lnTo>
                      <a:pt x="567" y="423"/>
                    </a:lnTo>
                    <a:lnTo>
                      <a:pt x="567" y="421"/>
                    </a:lnTo>
                    <a:lnTo>
                      <a:pt x="566" y="419"/>
                    </a:lnTo>
                    <a:lnTo>
                      <a:pt x="562" y="418"/>
                    </a:lnTo>
                    <a:lnTo>
                      <a:pt x="559" y="414"/>
                    </a:lnTo>
                    <a:lnTo>
                      <a:pt x="560" y="414"/>
                    </a:lnTo>
                    <a:lnTo>
                      <a:pt x="560" y="410"/>
                    </a:lnTo>
                    <a:lnTo>
                      <a:pt x="564" y="409"/>
                    </a:lnTo>
                    <a:lnTo>
                      <a:pt x="564" y="405"/>
                    </a:lnTo>
                    <a:lnTo>
                      <a:pt x="564" y="403"/>
                    </a:lnTo>
                    <a:lnTo>
                      <a:pt x="564" y="403"/>
                    </a:lnTo>
                    <a:lnTo>
                      <a:pt x="560" y="405"/>
                    </a:lnTo>
                    <a:lnTo>
                      <a:pt x="559" y="407"/>
                    </a:lnTo>
                    <a:lnTo>
                      <a:pt x="557" y="407"/>
                    </a:lnTo>
                    <a:lnTo>
                      <a:pt x="557" y="403"/>
                    </a:lnTo>
                    <a:lnTo>
                      <a:pt x="555" y="403"/>
                    </a:lnTo>
                    <a:lnTo>
                      <a:pt x="555" y="403"/>
                    </a:lnTo>
                    <a:lnTo>
                      <a:pt x="553" y="405"/>
                    </a:lnTo>
                    <a:lnTo>
                      <a:pt x="550" y="405"/>
                    </a:lnTo>
                    <a:lnTo>
                      <a:pt x="548" y="403"/>
                    </a:lnTo>
                    <a:lnTo>
                      <a:pt x="548" y="400"/>
                    </a:lnTo>
                    <a:lnTo>
                      <a:pt x="551" y="398"/>
                    </a:lnTo>
                    <a:lnTo>
                      <a:pt x="560" y="401"/>
                    </a:lnTo>
                    <a:lnTo>
                      <a:pt x="564" y="400"/>
                    </a:lnTo>
                    <a:lnTo>
                      <a:pt x="566" y="400"/>
                    </a:lnTo>
                    <a:lnTo>
                      <a:pt x="569" y="398"/>
                    </a:lnTo>
                    <a:lnTo>
                      <a:pt x="582" y="400"/>
                    </a:lnTo>
                    <a:lnTo>
                      <a:pt x="584" y="398"/>
                    </a:lnTo>
                    <a:lnTo>
                      <a:pt x="585" y="389"/>
                    </a:lnTo>
                    <a:lnTo>
                      <a:pt x="587" y="398"/>
                    </a:lnTo>
                    <a:lnTo>
                      <a:pt x="585" y="401"/>
                    </a:lnTo>
                    <a:lnTo>
                      <a:pt x="587" y="401"/>
                    </a:lnTo>
                    <a:lnTo>
                      <a:pt x="596" y="400"/>
                    </a:lnTo>
                    <a:lnTo>
                      <a:pt x="598" y="396"/>
                    </a:lnTo>
                    <a:lnTo>
                      <a:pt x="600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0" y="398"/>
                    </a:lnTo>
                    <a:lnTo>
                      <a:pt x="612" y="396"/>
                    </a:lnTo>
                    <a:lnTo>
                      <a:pt x="614" y="398"/>
                    </a:lnTo>
                    <a:lnTo>
                      <a:pt x="614" y="398"/>
                    </a:lnTo>
                    <a:lnTo>
                      <a:pt x="612" y="398"/>
                    </a:lnTo>
                    <a:lnTo>
                      <a:pt x="612" y="400"/>
                    </a:lnTo>
                    <a:lnTo>
                      <a:pt x="625" y="405"/>
                    </a:lnTo>
                    <a:lnTo>
                      <a:pt x="628" y="410"/>
                    </a:lnTo>
                    <a:lnTo>
                      <a:pt x="630" y="410"/>
                    </a:lnTo>
                    <a:lnTo>
                      <a:pt x="637" y="409"/>
                    </a:lnTo>
                    <a:lnTo>
                      <a:pt x="642" y="407"/>
                    </a:lnTo>
                    <a:lnTo>
                      <a:pt x="644" y="407"/>
                    </a:lnTo>
                    <a:lnTo>
                      <a:pt x="644" y="407"/>
                    </a:lnTo>
                    <a:lnTo>
                      <a:pt x="644" y="405"/>
                    </a:lnTo>
                    <a:lnTo>
                      <a:pt x="646" y="405"/>
                    </a:lnTo>
                    <a:lnTo>
                      <a:pt x="648" y="405"/>
                    </a:lnTo>
                    <a:lnTo>
                      <a:pt x="653" y="405"/>
                    </a:lnTo>
                    <a:lnTo>
                      <a:pt x="657" y="410"/>
                    </a:lnTo>
                    <a:lnTo>
                      <a:pt x="659" y="412"/>
                    </a:lnTo>
                    <a:lnTo>
                      <a:pt x="659" y="414"/>
                    </a:lnTo>
                    <a:lnTo>
                      <a:pt x="660" y="416"/>
                    </a:lnTo>
                    <a:lnTo>
                      <a:pt x="666" y="421"/>
                    </a:lnTo>
                    <a:lnTo>
                      <a:pt x="669" y="421"/>
                    </a:lnTo>
                    <a:lnTo>
                      <a:pt x="669" y="423"/>
                    </a:lnTo>
                    <a:lnTo>
                      <a:pt x="669" y="446"/>
                    </a:lnTo>
                    <a:lnTo>
                      <a:pt x="669" y="446"/>
                    </a:lnTo>
                    <a:lnTo>
                      <a:pt x="671" y="446"/>
                    </a:lnTo>
                    <a:lnTo>
                      <a:pt x="671" y="443"/>
                    </a:lnTo>
                    <a:lnTo>
                      <a:pt x="673" y="443"/>
                    </a:lnTo>
                    <a:lnTo>
                      <a:pt x="673" y="444"/>
                    </a:lnTo>
                    <a:lnTo>
                      <a:pt x="671" y="451"/>
                    </a:lnTo>
                    <a:lnTo>
                      <a:pt x="673" y="453"/>
                    </a:lnTo>
                    <a:lnTo>
                      <a:pt x="678" y="462"/>
                    </a:lnTo>
                    <a:lnTo>
                      <a:pt x="678" y="462"/>
                    </a:lnTo>
                    <a:lnTo>
                      <a:pt x="680" y="462"/>
                    </a:lnTo>
                    <a:lnTo>
                      <a:pt x="682" y="468"/>
                    </a:lnTo>
                    <a:lnTo>
                      <a:pt x="682" y="466"/>
                    </a:lnTo>
                    <a:lnTo>
                      <a:pt x="684" y="468"/>
                    </a:lnTo>
                    <a:lnTo>
                      <a:pt x="682" y="469"/>
                    </a:lnTo>
                    <a:lnTo>
                      <a:pt x="685" y="478"/>
                    </a:lnTo>
                    <a:lnTo>
                      <a:pt x="687" y="480"/>
                    </a:lnTo>
                    <a:lnTo>
                      <a:pt x="691" y="480"/>
                    </a:lnTo>
                    <a:lnTo>
                      <a:pt x="692" y="482"/>
                    </a:lnTo>
                    <a:lnTo>
                      <a:pt x="694" y="489"/>
                    </a:lnTo>
                    <a:lnTo>
                      <a:pt x="694" y="493"/>
                    </a:lnTo>
                    <a:lnTo>
                      <a:pt x="694" y="493"/>
                    </a:lnTo>
                    <a:lnTo>
                      <a:pt x="696" y="494"/>
                    </a:lnTo>
                    <a:lnTo>
                      <a:pt x="703" y="493"/>
                    </a:lnTo>
                    <a:lnTo>
                      <a:pt x="707" y="491"/>
                    </a:lnTo>
                    <a:lnTo>
                      <a:pt x="709" y="493"/>
                    </a:lnTo>
                    <a:lnTo>
                      <a:pt x="710" y="491"/>
                    </a:lnTo>
                    <a:lnTo>
                      <a:pt x="709" y="489"/>
                    </a:lnTo>
                    <a:lnTo>
                      <a:pt x="712" y="476"/>
                    </a:lnTo>
                    <a:lnTo>
                      <a:pt x="712" y="462"/>
                    </a:lnTo>
                    <a:lnTo>
                      <a:pt x="703" y="441"/>
                    </a:lnTo>
                    <a:lnTo>
                      <a:pt x="703" y="432"/>
                    </a:lnTo>
                    <a:lnTo>
                      <a:pt x="689" y="394"/>
                    </a:lnTo>
                    <a:lnTo>
                      <a:pt x="691" y="393"/>
                    </a:lnTo>
                    <a:lnTo>
                      <a:pt x="691" y="389"/>
                    </a:lnTo>
                    <a:lnTo>
                      <a:pt x="700" y="369"/>
                    </a:lnTo>
                    <a:lnTo>
                      <a:pt x="700" y="368"/>
                    </a:lnTo>
                    <a:lnTo>
                      <a:pt x="700" y="368"/>
                    </a:lnTo>
                    <a:lnTo>
                      <a:pt x="700" y="366"/>
                    </a:lnTo>
                    <a:lnTo>
                      <a:pt x="703" y="366"/>
                    </a:lnTo>
                    <a:lnTo>
                      <a:pt x="703" y="366"/>
                    </a:lnTo>
                    <a:lnTo>
                      <a:pt x="705" y="364"/>
                    </a:lnTo>
                    <a:lnTo>
                      <a:pt x="703" y="360"/>
                    </a:lnTo>
                    <a:lnTo>
                      <a:pt x="703" y="359"/>
                    </a:lnTo>
                    <a:lnTo>
                      <a:pt x="703" y="359"/>
                    </a:lnTo>
                    <a:lnTo>
                      <a:pt x="712" y="359"/>
                    </a:lnTo>
                    <a:lnTo>
                      <a:pt x="714" y="359"/>
                    </a:lnTo>
                    <a:lnTo>
                      <a:pt x="719" y="353"/>
                    </a:lnTo>
                    <a:lnTo>
                      <a:pt x="721" y="353"/>
                    </a:lnTo>
                    <a:lnTo>
                      <a:pt x="723" y="351"/>
                    </a:lnTo>
                    <a:lnTo>
                      <a:pt x="723" y="350"/>
                    </a:lnTo>
                    <a:lnTo>
                      <a:pt x="725" y="350"/>
                    </a:lnTo>
                    <a:lnTo>
                      <a:pt x="726" y="348"/>
                    </a:lnTo>
                    <a:lnTo>
                      <a:pt x="728" y="346"/>
                    </a:lnTo>
                    <a:lnTo>
                      <a:pt x="726" y="344"/>
                    </a:lnTo>
                    <a:lnTo>
                      <a:pt x="728" y="343"/>
                    </a:lnTo>
                    <a:lnTo>
                      <a:pt x="730" y="339"/>
                    </a:lnTo>
                    <a:lnTo>
                      <a:pt x="734" y="337"/>
                    </a:lnTo>
                    <a:lnTo>
                      <a:pt x="737" y="335"/>
                    </a:lnTo>
                    <a:lnTo>
                      <a:pt x="737" y="334"/>
                    </a:lnTo>
                    <a:lnTo>
                      <a:pt x="744" y="332"/>
                    </a:lnTo>
                    <a:lnTo>
                      <a:pt x="750" y="330"/>
                    </a:lnTo>
                    <a:lnTo>
                      <a:pt x="750" y="328"/>
                    </a:lnTo>
                    <a:lnTo>
                      <a:pt x="753" y="323"/>
                    </a:lnTo>
                    <a:lnTo>
                      <a:pt x="762" y="319"/>
                    </a:lnTo>
                    <a:lnTo>
                      <a:pt x="767" y="319"/>
                    </a:lnTo>
                    <a:lnTo>
                      <a:pt x="773" y="316"/>
                    </a:lnTo>
                    <a:lnTo>
                      <a:pt x="773" y="314"/>
                    </a:lnTo>
                    <a:lnTo>
                      <a:pt x="773" y="312"/>
                    </a:lnTo>
                    <a:lnTo>
                      <a:pt x="769" y="312"/>
                    </a:lnTo>
                    <a:lnTo>
                      <a:pt x="769" y="312"/>
                    </a:lnTo>
                    <a:lnTo>
                      <a:pt x="767" y="312"/>
                    </a:lnTo>
                    <a:lnTo>
                      <a:pt x="767" y="312"/>
                    </a:lnTo>
                    <a:lnTo>
                      <a:pt x="767" y="310"/>
                    </a:lnTo>
                    <a:lnTo>
                      <a:pt x="769" y="309"/>
                    </a:lnTo>
                    <a:lnTo>
                      <a:pt x="771" y="309"/>
                    </a:lnTo>
                    <a:lnTo>
                      <a:pt x="771" y="307"/>
                    </a:lnTo>
                    <a:lnTo>
                      <a:pt x="771" y="305"/>
                    </a:lnTo>
                    <a:lnTo>
                      <a:pt x="766" y="303"/>
                    </a:lnTo>
                    <a:lnTo>
                      <a:pt x="769" y="303"/>
                    </a:lnTo>
                    <a:lnTo>
                      <a:pt x="771" y="301"/>
                    </a:lnTo>
                    <a:lnTo>
                      <a:pt x="773" y="303"/>
                    </a:lnTo>
                    <a:lnTo>
                      <a:pt x="773" y="303"/>
                    </a:lnTo>
                    <a:lnTo>
                      <a:pt x="775" y="305"/>
                    </a:lnTo>
                    <a:lnTo>
                      <a:pt x="776" y="305"/>
                    </a:lnTo>
                    <a:lnTo>
                      <a:pt x="778" y="305"/>
                    </a:lnTo>
                    <a:lnTo>
                      <a:pt x="782" y="301"/>
                    </a:lnTo>
                    <a:lnTo>
                      <a:pt x="784" y="300"/>
                    </a:lnTo>
                    <a:lnTo>
                      <a:pt x="784" y="296"/>
                    </a:lnTo>
                    <a:lnTo>
                      <a:pt x="782" y="294"/>
                    </a:lnTo>
                    <a:lnTo>
                      <a:pt x="778" y="298"/>
                    </a:lnTo>
                    <a:lnTo>
                      <a:pt x="778" y="298"/>
                    </a:lnTo>
                    <a:lnTo>
                      <a:pt x="778" y="296"/>
                    </a:lnTo>
                    <a:lnTo>
                      <a:pt x="778" y="293"/>
                    </a:lnTo>
                    <a:lnTo>
                      <a:pt x="771" y="294"/>
                    </a:lnTo>
                    <a:lnTo>
                      <a:pt x="769" y="294"/>
                    </a:lnTo>
                    <a:lnTo>
                      <a:pt x="767" y="287"/>
                    </a:lnTo>
                    <a:lnTo>
                      <a:pt x="769" y="287"/>
                    </a:lnTo>
                    <a:lnTo>
                      <a:pt x="769" y="291"/>
                    </a:lnTo>
                    <a:lnTo>
                      <a:pt x="771" y="291"/>
                    </a:lnTo>
                    <a:lnTo>
                      <a:pt x="773" y="291"/>
                    </a:lnTo>
                    <a:lnTo>
                      <a:pt x="776" y="289"/>
                    </a:lnTo>
                    <a:lnTo>
                      <a:pt x="778" y="289"/>
                    </a:lnTo>
                    <a:lnTo>
                      <a:pt x="778" y="289"/>
                    </a:lnTo>
                    <a:lnTo>
                      <a:pt x="780" y="289"/>
                    </a:lnTo>
                    <a:lnTo>
                      <a:pt x="782" y="289"/>
                    </a:lnTo>
                    <a:lnTo>
                      <a:pt x="782" y="291"/>
                    </a:lnTo>
                    <a:lnTo>
                      <a:pt x="782" y="291"/>
                    </a:lnTo>
                    <a:lnTo>
                      <a:pt x="780" y="284"/>
                    </a:lnTo>
                    <a:lnTo>
                      <a:pt x="780" y="284"/>
                    </a:lnTo>
                    <a:lnTo>
                      <a:pt x="780" y="278"/>
                    </a:lnTo>
                    <a:lnTo>
                      <a:pt x="780" y="275"/>
                    </a:lnTo>
                    <a:lnTo>
                      <a:pt x="775" y="273"/>
                    </a:lnTo>
                    <a:lnTo>
                      <a:pt x="775" y="273"/>
                    </a:lnTo>
                    <a:lnTo>
                      <a:pt x="775" y="275"/>
                    </a:lnTo>
                    <a:lnTo>
                      <a:pt x="771" y="273"/>
                    </a:lnTo>
                    <a:lnTo>
                      <a:pt x="771" y="271"/>
                    </a:lnTo>
                    <a:lnTo>
                      <a:pt x="775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3" y="269"/>
                    </a:lnTo>
                    <a:lnTo>
                      <a:pt x="773" y="268"/>
                    </a:lnTo>
                    <a:lnTo>
                      <a:pt x="773" y="266"/>
                    </a:lnTo>
                    <a:lnTo>
                      <a:pt x="775" y="266"/>
                    </a:lnTo>
                    <a:lnTo>
                      <a:pt x="775" y="266"/>
                    </a:lnTo>
                    <a:lnTo>
                      <a:pt x="775" y="262"/>
                    </a:lnTo>
                    <a:lnTo>
                      <a:pt x="773" y="262"/>
                    </a:lnTo>
                    <a:lnTo>
                      <a:pt x="773" y="259"/>
                    </a:lnTo>
                    <a:lnTo>
                      <a:pt x="773" y="259"/>
                    </a:lnTo>
                    <a:lnTo>
                      <a:pt x="775" y="255"/>
                    </a:lnTo>
                    <a:lnTo>
                      <a:pt x="775" y="253"/>
                    </a:lnTo>
                    <a:lnTo>
                      <a:pt x="773" y="251"/>
                    </a:lnTo>
                    <a:lnTo>
                      <a:pt x="766" y="250"/>
                    </a:lnTo>
                    <a:lnTo>
                      <a:pt x="762" y="246"/>
                    </a:lnTo>
                    <a:lnTo>
                      <a:pt x="759" y="244"/>
                    </a:lnTo>
                    <a:lnTo>
                      <a:pt x="757" y="243"/>
                    </a:lnTo>
                    <a:lnTo>
                      <a:pt x="757" y="243"/>
                    </a:lnTo>
                    <a:lnTo>
                      <a:pt x="759" y="241"/>
                    </a:lnTo>
                    <a:lnTo>
                      <a:pt x="760" y="241"/>
                    </a:lnTo>
                    <a:lnTo>
                      <a:pt x="760" y="241"/>
                    </a:lnTo>
                    <a:lnTo>
                      <a:pt x="759" y="243"/>
                    </a:lnTo>
                    <a:lnTo>
                      <a:pt x="760" y="243"/>
                    </a:lnTo>
                    <a:lnTo>
                      <a:pt x="766" y="246"/>
                    </a:lnTo>
                    <a:lnTo>
                      <a:pt x="766" y="246"/>
                    </a:lnTo>
                    <a:lnTo>
                      <a:pt x="767" y="246"/>
                    </a:lnTo>
                    <a:lnTo>
                      <a:pt x="769" y="248"/>
                    </a:lnTo>
                    <a:lnTo>
                      <a:pt x="771" y="250"/>
                    </a:lnTo>
                    <a:lnTo>
                      <a:pt x="773" y="250"/>
                    </a:lnTo>
                    <a:lnTo>
                      <a:pt x="773" y="246"/>
                    </a:lnTo>
                    <a:lnTo>
                      <a:pt x="769" y="243"/>
                    </a:lnTo>
                    <a:lnTo>
                      <a:pt x="771" y="243"/>
                    </a:lnTo>
                    <a:lnTo>
                      <a:pt x="771" y="243"/>
                    </a:lnTo>
                    <a:lnTo>
                      <a:pt x="771" y="237"/>
                    </a:lnTo>
                    <a:lnTo>
                      <a:pt x="771" y="230"/>
                    </a:lnTo>
                    <a:lnTo>
                      <a:pt x="771" y="228"/>
                    </a:lnTo>
                    <a:lnTo>
                      <a:pt x="773" y="226"/>
                    </a:lnTo>
                    <a:lnTo>
                      <a:pt x="776" y="223"/>
                    </a:lnTo>
                    <a:lnTo>
                      <a:pt x="778" y="219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78" y="225"/>
                    </a:lnTo>
                    <a:lnTo>
                      <a:pt x="778" y="225"/>
                    </a:lnTo>
                    <a:lnTo>
                      <a:pt x="776" y="226"/>
                    </a:lnTo>
                    <a:lnTo>
                      <a:pt x="776" y="228"/>
                    </a:lnTo>
                    <a:lnTo>
                      <a:pt x="776" y="230"/>
                    </a:lnTo>
                    <a:lnTo>
                      <a:pt x="776" y="232"/>
                    </a:lnTo>
                    <a:lnTo>
                      <a:pt x="775" y="234"/>
                    </a:lnTo>
                    <a:lnTo>
                      <a:pt x="775" y="234"/>
                    </a:lnTo>
                    <a:lnTo>
                      <a:pt x="776" y="234"/>
                    </a:lnTo>
                    <a:lnTo>
                      <a:pt x="776" y="235"/>
                    </a:lnTo>
                    <a:lnTo>
                      <a:pt x="776" y="239"/>
                    </a:lnTo>
                    <a:lnTo>
                      <a:pt x="776" y="241"/>
                    </a:lnTo>
                    <a:lnTo>
                      <a:pt x="775" y="241"/>
                    </a:lnTo>
                    <a:lnTo>
                      <a:pt x="775" y="243"/>
                    </a:lnTo>
                    <a:lnTo>
                      <a:pt x="775" y="244"/>
                    </a:lnTo>
                    <a:lnTo>
                      <a:pt x="776" y="246"/>
                    </a:lnTo>
                    <a:lnTo>
                      <a:pt x="780" y="246"/>
                    </a:lnTo>
                    <a:lnTo>
                      <a:pt x="780" y="248"/>
                    </a:lnTo>
                    <a:lnTo>
                      <a:pt x="782" y="250"/>
                    </a:lnTo>
                    <a:lnTo>
                      <a:pt x="782" y="251"/>
                    </a:lnTo>
                    <a:lnTo>
                      <a:pt x="784" y="253"/>
                    </a:lnTo>
                    <a:lnTo>
                      <a:pt x="784" y="253"/>
                    </a:lnTo>
                    <a:lnTo>
                      <a:pt x="784" y="255"/>
                    </a:lnTo>
                    <a:lnTo>
                      <a:pt x="782" y="255"/>
                    </a:lnTo>
                    <a:lnTo>
                      <a:pt x="778" y="264"/>
                    </a:lnTo>
                    <a:lnTo>
                      <a:pt x="780" y="269"/>
                    </a:lnTo>
                    <a:lnTo>
                      <a:pt x="780" y="269"/>
                    </a:lnTo>
                    <a:lnTo>
                      <a:pt x="782" y="269"/>
                    </a:lnTo>
                    <a:lnTo>
                      <a:pt x="784" y="269"/>
                    </a:lnTo>
                    <a:lnTo>
                      <a:pt x="791" y="251"/>
                    </a:lnTo>
                    <a:lnTo>
                      <a:pt x="791" y="250"/>
                    </a:lnTo>
                    <a:lnTo>
                      <a:pt x="792" y="246"/>
                    </a:lnTo>
                    <a:lnTo>
                      <a:pt x="794" y="241"/>
                    </a:lnTo>
                    <a:lnTo>
                      <a:pt x="785" y="223"/>
                    </a:lnTo>
                    <a:lnTo>
                      <a:pt x="785" y="221"/>
                    </a:lnTo>
                    <a:lnTo>
                      <a:pt x="789" y="225"/>
                    </a:lnTo>
                    <a:lnTo>
                      <a:pt x="792" y="226"/>
                    </a:lnTo>
                    <a:lnTo>
                      <a:pt x="794" y="228"/>
                    </a:lnTo>
                    <a:lnTo>
                      <a:pt x="796" y="228"/>
                    </a:lnTo>
                    <a:lnTo>
                      <a:pt x="796" y="232"/>
                    </a:lnTo>
                    <a:lnTo>
                      <a:pt x="798" y="232"/>
                    </a:lnTo>
                    <a:lnTo>
                      <a:pt x="805" y="221"/>
                    </a:lnTo>
                    <a:lnTo>
                      <a:pt x="805" y="219"/>
                    </a:lnTo>
                    <a:lnTo>
                      <a:pt x="807" y="219"/>
                    </a:lnTo>
                    <a:lnTo>
                      <a:pt x="809" y="218"/>
                    </a:lnTo>
                    <a:lnTo>
                      <a:pt x="809" y="212"/>
                    </a:lnTo>
                    <a:lnTo>
                      <a:pt x="809" y="212"/>
                    </a:lnTo>
                    <a:lnTo>
                      <a:pt x="810" y="212"/>
                    </a:lnTo>
                    <a:lnTo>
                      <a:pt x="810" y="212"/>
                    </a:lnTo>
                    <a:lnTo>
                      <a:pt x="812" y="207"/>
                    </a:lnTo>
                    <a:lnTo>
                      <a:pt x="812" y="205"/>
                    </a:lnTo>
                    <a:lnTo>
                      <a:pt x="810" y="203"/>
                    </a:lnTo>
                    <a:lnTo>
                      <a:pt x="809" y="201"/>
                    </a:lnTo>
                    <a:lnTo>
                      <a:pt x="807" y="201"/>
                    </a:lnTo>
                    <a:lnTo>
                      <a:pt x="807" y="200"/>
                    </a:lnTo>
                    <a:lnTo>
                      <a:pt x="812" y="193"/>
                    </a:lnTo>
                    <a:lnTo>
                      <a:pt x="814" y="193"/>
                    </a:lnTo>
                    <a:lnTo>
                      <a:pt x="816" y="191"/>
                    </a:lnTo>
                    <a:lnTo>
                      <a:pt x="826" y="187"/>
                    </a:lnTo>
                    <a:lnTo>
                      <a:pt x="826" y="185"/>
                    </a:lnTo>
                    <a:lnTo>
                      <a:pt x="830" y="184"/>
                    </a:lnTo>
                    <a:lnTo>
                      <a:pt x="834" y="185"/>
                    </a:lnTo>
                    <a:lnTo>
                      <a:pt x="851" y="182"/>
                    </a:lnTo>
                    <a:lnTo>
                      <a:pt x="853" y="180"/>
                    </a:lnTo>
                    <a:lnTo>
                      <a:pt x="855" y="176"/>
                    </a:lnTo>
                    <a:lnTo>
                      <a:pt x="855" y="175"/>
                    </a:lnTo>
                    <a:lnTo>
                      <a:pt x="857" y="176"/>
                    </a:lnTo>
                    <a:lnTo>
                      <a:pt x="857" y="178"/>
                    </a:lnTo>
                    <a:lnTo>
                      <a:pt x="859" y="178"/>
                    </a:lnTo>
                    <a:lnTo>
                      <a:pt x="860" y="178"/>
                    </a:lnTo>
                    <a:lnTo>
                      <a:pt x="864" y="176"/>
                    </a:lnTo>
                    <a:lnTo>
                      <a:pt x="866" y="176"/>
                    </a:lnTo>
                    <a:lnTo>
                      <a:pt x="866" y="178"/>
                    </a:lnTo>
                    <a:lnTo>
                      <a:pt x="867" y="178"/>
                    </a:lnTo>
                    <a:lnTo>
                      <a:pt x="871" y="176"/>
                    </a:lnTo>
                    <a:lnTo>
                      <a:pt x="873" y="178"/>
                    </a:lnTo>
                    <a:lnTo>
                      <a:pt x="876" y="175"/>
                    </a:lnTo>
                    <a:lnTo>
                      <a:pt x="876" y="175"/>
                    </a:lnTo>
                    <a:lnTo>
                      <a:pt x="876" y="171"/>
                    </a:lnTo>
                    <a:lnTo>
                      <a:pt x="876" y="169"/>
                    </a:lnTo>
                    <a:lnTo>
                      <a:pt x="875" y="169"/>
                    </a:lnTo>
                    <a:lnTo>
                      <a:pt x="875" y="173"/>
                    </a:lnTo>
                    <a:lnTo>
                      <a:pt x="875" y="175"/>
                    </a:lnTo>
                    <a:lnTo>
                      <a:pt x="873" y="175"/>
                    </a:lnTo>
                    <a:lnTo>
                      <a:pt x="867" y="173"/>
                    </a:lnTo>
                    <a:lnTo>
                      <a:pt x="866" y="169"/>
                    </a:lnTo>
                    <a:lnTo>
                      <a:pt x="864" y="169"/>
                    </a:lnTo>
                    <a:lnTo>
                      <a:pt x="864" y="166"/>
                    </a:lnTo>
                    <a:lnTo>
                      <a:pt x="862" y="164"/>
                    </a:lnTo>
                    <a:lnTo>
                      <a:pt x="860" y="162"/>
                    </a:lnTo>
                    <a:lnTo>
                      <a:pt x="860" y="162"/>
                    </a:lnTo>
                    <a:lnTo>
                      <a:pt x="860" y="160"/>
                    </a:lnTo>
                    <a:lnTo>
                      <a:pt x="860" y="160"/>
                    </a:lnTo>
                    <a:lnTo>
                      <a:pt x="862" y="159"/>
                    </a:lnTo>
                    <a:lnTo>
                      <a:pt x="862" y="157"/>
                    </a:lnTo>
                    <a:lnTo>
                      <a:pt x="864" y="157"/>
                    </a:lnTo>
                    <a:lnTo>
                      <a:pt x="860" y="150"/>
                    </a:lnTo>
                    <a:lnTo>
                      <a:pt x="862" y="146"/>
                    </a:lnTo>
                    <a:lnTo>
                      <a:pt x="867" y="143"/>
                    </a:lnTo>
                    <a:lnTo>
                      <a:pt x="871" y="135"/>
                    </a:lnTo>
                    <a:lnTo>
                      <a:pt x="873" y="132"/>
                    </a:lnTo>
                    <a:lnTo>
                      <a:pt x="875" y="130"/>
                    </a:lnTo>
                    <a:lnTo>
                      <a:pt x="876" y="128"/>
                    </a:lnTo>
                    <a:lnTo>
                      <a:pt x="878" y="128"/>
                    </a:lnTo>
                    <a:lnTo>
                      <a:pt x="878" y="132"/>
                    </a:lnTo>
                    <a:lnTo>
                      <a:pt x="878" y="132"/>
                    </a:lnTo>
                    <a:lnTo>
                      <a:pt x="880" y="130"/>
                    </a:lnTo>
                    <a:lnTo>
                      <a:pt x="880" y="126"/>
                    </a:lnTo>
                    <a:lnTo>
                      <a:pt x="882" y="126"/>
                    </a:lnTo>
                    <a:lnTo>
                      <a:pt x="882" y="128"/>
                    </a:lnTo>
                    <a:lnTo>
                      <a:pt x="884" y="128"/>
                    </a:lnTo>
                    <a:lnTo>
                      <a:pt x="885" y="128"/>
                    </a:lnTo>
                    <a:lnTo>
                      <a:pt x="885" y="126"/>
                    </a:lnTo>
                    <a:lnTo>
                      <a:pt x="887" y="125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21"/>
                    </a:lnTo>
                    <a:lnTo>
                      <a:pt x="892" y="119"/>
                    </a:lnTo>
                    <a:lnTo>
                      <a:pt x="892" y="116"/>
                    </a:lnTo>
                    <a:lnTo>
                      <a:pt x="894" y="114"/>
                    </a:lnTo>
                    <a:lnTo>
                      <a:pt x="894" y="114"/>
                    </a:lnTo>
                    <a:lnTo>
                      <a:pt x="896" y="114"/>
                    </a:lnTo>
                    <a:lnTo>
                      <a:pt x="896" y="116"/>
                    </a:lnTo>
                    <a:lnTo>
                      <a:pt x="896" y="118"/>
                    </a:lnTo>
                    <a:lnTo>
                      <a:pt x="898" y="118"/>
                    </a:lnTo>
                    <a:lnTo>
                      <a:pt x="900" y="118"/>
                    </a:lnTo>
                    <a:lnTo>
                      <a:pt x="901" y="119"/>
                    </a:lnTo>
                    <a:lnTo>
                      <a:pt x="903" y="119"/>
                    </a:lnTo>
                    <a:lnTo>
                      <a:pt x="905" y="118"/>
                    </a:lnTo>
                    <a:lnTo>
                      <a:pt x="907" y="116"/>
                    </a:lnTo>
                    <a:lnTo>
                      <a:pt x="909" y="116"/>
                    </a:lnTo>
                    <a:lnTo>
                      <a:pt x="910" y="116"/>
                    </a:lnTo>
                    <a:lnTo>
                      <a:pt x="910" y="114"/>
                    </a:lnTo>
                    <a:lnTo>
                      <a:pt x="916" y="112"/>
                    </a:lnTo>
                    <a:lnTo>
                      <a:pt x="916" y="112"/>
                    </a:lnTo>
                    <a:lnTo>
                      <a:pt x="917" y="112"/>
                    </a:lnTo>
                    <a:lnTo>
                      <a:pt x="919" y="110"/>
                    </a:lnTo>
                    <a:lnTo>
                      <a:pt x="921" y="110"/>
                    </a:lnTo>
                    <a:lnTo>
                      <a:pt x="923" y="109"/>
                    </a:lnTo>
                    <a:lnTo>
                      <a:pt x="925" y="107"/>
                    </a:lnTo>
                    <a:lnTo>
                      <a:pt x="923" y="10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1852"/>
              <p:cNvSpPr>
                <a:spLocks/>
              </p:cNvSpPr>
              <p:nvPr/>
            </p:nvSpPr>
            <p:spPr bwMode="auto">
              <a:xfrm>
                <a:off x="96" y="1261"/>
                <a:ext cx="9" cy="9"/>
              </a:xfrm>
              <a:custGeom>
                <a:avLst/>
                <a:gdLst>
                  <a:gd name="T0" fmla="*/ 2 w 9"/>
                  <a:gd name="T1" fmla="*/ 0 h 9"/>
                  <a:gd name="T2" fmla="*/ 2 w 9"/>
                  <a:gd name="T3" fmla="*/ 2 h 9"/>
                  <a:gd name="T4" fmla="*/ 4 w 9"/>
                  <a:gd name="T5" fmla="*/ 0 h 9"/>
                  <a:gd name="T6" fmla="*/ 4 w 9"/>
                  <a:gd name="T7" fmla="*/ 0 h 9"/>
                  <a:gd name="T8" fmla="*/ 6 w 9"/>
                  <a:gd name="T9" fmla="*/ 2 h 9"/>
                  <a:gd name="T10" fmla="*/ 9 w 9"/>
                  <a:gd name="T11" fmla="*/ 7 h 9"/>
                  <a:gd name="T12" fmla="*/ 8 w 9"/>
                  <a:gd name="T13" fmla="*/ 9 h 9"/>
                  <a:gd name="T14" fmla="*/ 4 w 9"/>
                  <a:gd name="T15" fmla="*/ 9 h 9"/>
                  <a:gd name="T16" fmla="*/ 2 w 9"/>
                  <a:gd name="T17" fmla="*/ 7 h 9"/>
                  <a:gd name="T18" fmla="*/ 0 w 9"/>
                  <a:gd name="T19" fmla="*/ 4 h 9"/>
                  <a:gd name="T20" fmla="*/ 0 w 9"/>
                  <a:gd name="T21" fmla="*/ 0 h 9"/>
                  <a:gd name="T22" fmla="*/ 2 w 9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1853"/>
              <p:cNvSpPr>
                <a:spLocks/>
              </p:cNvSpPr>
              <p:nvPr/>
            </p:nvSpPr>
            <p:spPr bwMode="auto">
              <a:xfrm>
                <a:off x="96" y="1261"/>
                <a:ext cx="9" cy="9"/>
              </a:xfrm>
              <a:custGeom>
                <a:avLst/>
                <a:gdLst>
                  <a:gd name="T0" fmla="*/ 2 w 9"/>
                  <a:gd name="T1" fmla="*/ 0 h 9"/>
                  <a:gd name="T2" fmla="*/ 2 w 9"/>
                  <a:gd name="T3" fmla="*/ 2 h 9"/>
                  <a:gd name="T4" fmla="*/ 4 w 9"/>
                  <a:gd name="T5" fmla="*/ 0 h 9"/>
                  <a:gd name="T6" fmla="*/ 4 w 9"/>
                  <a:gd name="T7" fmla="*/ 0 h 9"/>
                  <a:gd name="T8" fmla="*/ 6 w 9"/>
                  <a:gd name="T9" fmla="*/ 2 h 9"/>
                  <a:gd name="T10" fmla="*/ 9 w 9"/>
                  <a:gd name="T11" fmla="*/ 7 h 9"/>
                  <a:gd name="T12" fmla="*/ 8 w 9"/>
                  <a:gd name="T13" fmla="*/ 9 h 9"/>
                  <a:gd name="T14" fmla="*/ 4 w 9"/>
                  <a:gd name="T15" fmla="*/ 9 h 9"/>
                  <a:gd name="T16" fmla="*/ 2 w 9"/>
                  <a:gd name="T17" fmla="*/ 7 h 9"/>
                  <a:gd name="T18" fmla="*/ 0 w 9"/>
                  <a:gd name="T19" fmla="*/ 4 h 9"/>
                  <a:gd name="T20" fmla="*/ 0 w 9"/>
                  <a:gd name="T21" fmla="*/ 0 h 9"/>
                  <a:gd name="T22" fmla="*/ 2 w 9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1854"/>
              <p:cNvSpPr>
                <a:spLocks/>
              </p:cNvSpPr>
              <p:nvPr/>
            </p:nvSpPr>
            <p:spPr bwMode="auto">
              <a:xfrm>
                <a:off x="0" y="1699"/>
                <a:ext cx="7" cy="8"/>
              </a:xfrm>
              <a:custGeom>
                <a:avLst/>
                <a:gdLst>
                  <a:gd name="T0" fmla="*/ 0 w 7"/>
                  <a:gd name="T1" fmla="*/ 1 h 8"/>
                  <a:gd name="T2" fmla="*/ 5 w 7"/>
                  <a:gd name="T3" fmla="*/ 0 h 8"/>
                  <a:gd name="T4" fmla="*/ 7 w 7"/>
                  <a:gd name="T5" fmla="*/ 1 h 8"/>
                  <a:gd name="T6" fmla="*/ 7 w 7"/>
                  <a:gd name="T7" fmla="*/ 3 h 8"/>
                  <a:gd name="T8" fmla="*/ 7 w 7"/>
                  <a:gd name="T9" fmla="*/ 5 h 8"/>
                  <a:gd name="T10" fmla="*/ 0 w 7"/>
                  <a:gd name="T11" fmla="*/ 8 h 8"/>
                  <a:gd name="T12" fmla="*/ 0 w 7"/>
                  <a:gd name="T13" fmla="*/ 1 h 8"/>
                  <a:gd name="T14" fmla="*/ 0 w 7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0" y="1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1855"/>
              <p:cNvSpPr>
                <a:spLocks/>
              </p:cNvSpPr>
              <p:nvPr/>
            </p:nvSpPr>
            <p:spPr bwMode="auto">
              <a:xfrm>
                <a:off x="11" y="1686"/>
                <a:ext cx="23" cy="20"/>
              </a:xfrm>
              <a:custGeom>
                <a:avLst/>
                <a:gdLst>
                  <a:gd name="T0" fmla="*/ 0 w 23"/>
                  <a:gd name="T1" fmla="*/ 20 h 20"/>
                  <a:gd name="T2" fmla="*/ 0 w 23"/>
                  <a:gd name="T3" fmla="*/ 18 h 20"/>
                  <a:gd name="T4" fmla="*/ 0 w 23"/>
                  <a:gd name="T5" fmla="*/ 18 h 20"/>
                  <a:gd name="T6" fmla="*/ 7 w 23"/>
                  <a:gd name="T7" fmla="*/ 16 h 20"/>
                  <a:gd name="T8" fmla="*/ 9 w 23"/>
                  <a:gd name="T9" fmla="*/ 14 h 20"/>
                  <a:gd name="T10" fmla="*/ 9 w 23"/>
                  <a:gd name="T11" fmla="*/ 11 h 20"/>
                  <a:gd name="T12" fmla="*/ 10 w 23"/>
                  <a:gd name="T13" fmla="*/ 9 h 20"/>
                  <a:gd name="T14" fmla="*/ 12 w 23"/>
                  <a:gd name="T15" fmla="*/ 9 h 20"/>
                  <a:gd name="T16" fmla="*/ 14 w 23"/>
                  <a:gd name="T17" fmla="*/ 9 h 20"/>
                  <a:gd name="T18" fmla="*/ 12 w 23"/>
                  <a:gd name="T19" fmla="*/ 7 h 20"/>
                  <a:gd name="T20" fmla="*/ 10 w 23"/>
                  <a:gd name="T21" fmla="*/ 7 h 20"/>
                  <a:gd name="T22" fmla="*/ 9 w 23"/>
                  <a:gd name="T23" fmla="*/ 4 h 20"/>
                  <a:gd name="T24" fmla="*/ 10 w 23"/>
                  <a:gd name="T25" fmla="*/ 2 h 20"/>
                  <a:gd name="T26" fmla="*/ 12 w 23"/>
                  <a:gd name="T27" fmla="*/ 2 h 20"/>
                  <a:gd name="T28" fmla="*/ 14 w 23"/>
                  <a:gd name="T29" fmla="*/ 0 h 20"/>
                  <a:gd name="T30" fmla="*/ 16 w 23"/>
                  <a:gd name="T31" fmla="*/ 2 h 20"/>
                  <a:gd name="T32" fmla="*/ 18 w 23"/>
                  <a:gd name="T33" fmla="*/ 4 h 20"/>
                  <a:gd name="T34" fmla="*/ 19 w 23"/>
                  <a:gd name="T35" fmla="*/ 0 h 20"/>
                  <a:gd name="T36" fmla="*/ 21 w 23"/>
                  <a:gd name="T37" fmla="*/ 0 h 20"/>
                  <a:gd name="T38" fmla="*/ 23 w 23"/>
                  <a:gd name="T39" fmla="*/ 2 h 20"/>
                  <a:gd name="T40" fmla="*/ 21 w 23"/>
                  <a:gd name="T41" fmla="*/ 4 h 20"/>
                  <a:gd name="T42" fmla="*/ 19 w 23"/>
                  <a:gd name="T43" fmla="*/ 7 h 20"/>
                  <a:gd name="T44" fmla="*/ 18 w 23"/>
                  <a:gd name="T45" fmla="*/ 9 h 20"/>
                  <a:gd name="T46" fmla="*/ 19 w 23"/>
                  <a:gd name="T47" fmla="*/ 7 h 20"/>
                  <a:gd name="T48" fmla="*/ 19 w 23"/>
                  <a:gd name="T49" fmla="*/ 9 h 20"/>
                  <a:gd name="T50" fmla="*/ 19 w 23"/>
                  <a:gd name="T51" fmla="*/ 11 h 20"/>
                  <a:gd name="T52" fmla="*/ 16 w 23"/>
                  <a:gd name="T53" fmla="*/ 13 h 20"/>
                  <a:gd name="T54" fmla="*/ 14 w 23"/>
                  <a:gd name="T55" fmla="*/ 14 h 20"/>
                  <a:gd name="T56" fmla="*/ 12 w 23"/>
                  <a:gd name="T57" fmla="*/ 14 h 20"/>
                  <a:gd name="T58" fmla="*/ 7 w 23"/>
                  <a:gd name="T59" fmla="*/ 18 h 20"/>
                  <a:gd name="T60" fmla="*/ 0 w 23"/>
                  <a:gd name="T6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7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7" y="18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1856"/>
              <p:cNvSpPr>
                <a:spLocks/>
              </p:cNvSpPr>
              <p:nvPr/>
            </p:nvSpPr>
            <p:spPr bwMode="auto">
              <a:xfrm>
                <a:off x="11" y="1686"/>
                <a:ext cx="23" cy="20"/>
              </a:xfrm>
              <a:custGeom>
                <a:avLst/>
                <a:gdLst>
                  <a:gd name="T0" fmla="*/ 0 w 23"/>
                  <a:gd name="T1" fmla="*/ 20 h 20"/>
                  <a:gd name="T2" fmla="*/ 0 w 23"/>
                  <a:gd name="T3" fmla="*/ 18 h 20"/>
                  <a:gd name="T4" fmla="*/ 0 w 23"/>
                  <a:gd name="T5" fmla="*/ 18 h 20"/>
                  <a:gd name="T6" fmla="*/ 7 w 23"/>
                  <a:gd name="T7" fmla="*/ 16 h 20"/>
                  <a:gd name="T8" fmla="*/ 9 w 23"/>
                  <a:gd name="T9" fmla="*/ 14 h 20"/>
                  <a:gd name="T10" fmla="*/ 9 w 23"/>
                  <a:gd name="T11" fmla="*/ 11 h 20"/>
                  <a:gd name="T12" fmla="*/ 10 w 23"/>
                  <a:gd name="T13" fmla="*/ 9 h 20"/>
                  <a:gd name="T14" fmla="*/ 12 w 23"/>
                  <a:gd name="T15" fmla="*/ 9 h 20"/>
                  <a:gd name="T16" fmla="*/ 14 w 23"/>
                  <a:gd name="T17" fmla="*/ 9 h 20"/>
                  <a:gd name="T18" fmla="*/ 12 w 23"/>
                  <a:gd name="T19" fmla="*/ 7 h 20"/>
                  <a:gd name="T20" fmla="*/ 10 w 23"/>
                  <a:gd name="T21" fmla="*/ 7 h 20"/>
                  <a:gd name="T22" fmla="*/ 9 w 23"/>
                  <a:gd name="T23" fmla="*/ 4 h 20"/>
                  <a:gd name="T24" fmla="*/ 10 w 23"/>
                  <a:gd name="T25" fmla="*/ 2 h 20"/>
                  <a:gd name="T26" fmla="*/ 12 w 23"/>
                  <a:gd name="T27" fmla="*/ 2 h 20"/>
                  <a:gd name="T28" fmla="*/ 14 w 23"/>
                  <a:gd name="T29" fmla="*/ 0 h 20"/>
                  <a:gd name="T30" fmla="*/ 16 w 23"/>
                  <a:gd name="T31" fmla="*/ 2 h 20"/>
                  <a:gd name="T32" fmla="*/ 18 w 23"/>
                  <a:gd name="T33" fmla="*/ 4 h 20"/>
                  <a:gd name="T34" fmla="*/ 19 w 23"/>
                  <a:gd name="T35" fmla="*/ 0 h 20"/>
                  <a:gd name="T36" fmla="*/ 21 w 23"/>
                  <a:gd name="T37" fmla="*/ 0 h 20"/>
                  <a:gd name="T38" fmla="*/ 23 w 23"/>
                  <a:gd name="T39" fmla="*/ 2 h 20"/>
                  <a:gd name="T40" fmla="*/ 21 w 23"/>
                  <a:gd name="T41" fmla="*/ 4 h 20"/>
                  <a:gd name="T42" fmla="*/ 19 w 23"/>
                  <a:gd name="T43" fmla="*/ 7 h 20"/>
                  <a:gd name="T44" fmla="*/ 18 w 23"/>
                  <a:gd name="T45" fmla="*/ 9 h 20"/>
                  <a:gd name="T46" fmla="*/ 19 w 23"/>
                  <a:gd name="T47" fmla="*/ 7 h 20"/>
                  <a:gd name="T48" fmla="*/ 19 w 23"/>
                  <a:gd name="T49" fmla="*/ 9 h 20"/>
                  <a:gd name="T50" fmla="*/ 19 w 23"/>
                  <a:gd name="T51" fmla="*/ 11 h 20"/>
                  <a:gd name="T52" fmla="*/ 16 w 23"/>
                  <a:gd name="T53" fmla="*/ 13 h 20"/>
                  <a:gd name="T54" fmla="*/ 14 w 23"/>
                  <a:gd name="T55" fmla="*/ 14 h 20"/>
                  <a:gd name="T56" fmla="*/ 12 w 23"/>
                  <a:gd name="T57" fmla="*/ 14 h 20"/>
                  <a:gd name="T58" fmla="*/ 7 w 23"/>
                  <a:gd name="T59" fmla="*/ 18 h 20"/>
                  <a:gd name="T60" fmla="*/ 0 w 23"/>
                  <a:gd name="T6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7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7" y="18"/>
                    </a:lnTo>
                    <a:lnTo>
                      <a:pt x="0" y="2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1857"/>
              <p:cNvSpPr>
                <a:spLocks/>
              </p:cNvSpPr>
              <p:nvPr/>
            </p:nvSpPr>
            <p:spPr bwMode="auto">
              <a:xfrm>
                <a:off x="37" y="1679"/>
                <a:ext cx="6" cy="7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2 h 7"/>
                  <a:gd name="T4" fmla="*/ 4 w 6"/>
                  <a:gd name="T5" fmla="*/ 2 h 7"/>
                  <a:gd name="T6" fmla="*/ 6 w 6"/>
                  <a:gd name="T7" fmla="*/ 5 h 7"/>
                  <a:gd name="T8" fmla="*/ 4 w 6"/>
                  <a:gd name="T9" fmla="*/ 7 h 7"/>
                  <a:gd name="T10" fmla="*/ 0 w 6"/>
                  <a:gd name="T11" fmla="*/ 5 h 7"/>
                  <a:gd name="T12" fmla="*/ 0 w 6"/>
                  <a:gd name="T13" fmla="*/ 3 h 7"/>
                  <a:gd name="T14" fmla="*/ 0 w 6"/>
                  <a:gd name="T15" fmla="*/ 2 h 7"/>
                  <a:gd name="T16" fmla="*/ 2 w 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1858"/>
              <p:cNvSpPr>
                <a:spLocks/>
              </p:cNvSpPr>
              <p:nvPr/>
            </p:nvSpPr>
            <p:spPr bwMode="auto">
              <a:xfrm>
                <a:off x="37" y="1679"/>
                <a:ext cx="6" cy="7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2 h 7"/>
                  <a:gd name="T4" fmla="*/ 4 w 6"/>
                  <a:gd name="T5" fmla="*/ 2 h 7"/>
                  <a:gd name="T6" fmla="*/ 6 w 6"/>
                  <a:gd name="T7" fmla="*/ 5 h 7"/>
                  <a:gd name="T8" fmla="*/ 4 w 6"/>
                  <a:gd name="T9" fmla="*/ 7 h 7"/>
                  <a:gd name="T10" fmla="*/ 0 w 6"/>
                  <a:gd name="T11" fmla="*/ 5 h 7"/>
                  <a:gd name="T12" fmla="*/ 0 w 6"/>
                  <a:gd name="T13" fmla="*/ 3 h 7"/>
                  <a:gd name="T14" fmla="*/ 0 w 6"/>
                  <a:gd name="T15" fmla="*/ 2 h 7"/>
                  <a:gd name="T16" fmla="*/ 2 w 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1859"/>
              <p:cNvSpPr>
                <a:spLocks/>
              </p:cNvSpPr>
              <p:nvPr/>
            </p:nvSpPr>
            <p:spPr bwMode="auto">
              <a:xfrm>
                <a:off x="55" y="1656"/>
                <a:ext cx="29" cy="21"/>
              </a:xfrm>
              <a:custGeom>
                <a:avLst/>
                <a:gdLst>
                  <a:gd name="T0" fmla="*/ 0 w 29"/>
                  <a:gd name="T1" fmla="*/ 14 h 21"/>
                  <a:gd name="T2" fmla="*/ 7 w 29"/>
                  <a:gd name="T3" fmla="*/ 9 h 21"/>
                  <a:gd name="T4" fmla="*/ 7 w 29"/>
                  <a:gd name="T5" fmla="*/ 3 h 21"/>
                  <a:gd name="T6" fmla="*/ 13 w 29"/>
                  <a:gd name="T7" fmla="*/ 5 h 21"/>
                  <a:gd name="T8" fmla="*/ 16 w 29"/>
                  <a:gd name="T9" fmla="*/ 3 h 21"/>
                  <a:gd name="T10" fmla="*/ 20 w 29"/>
                  <a:gd name="T11" fmla="*/ 0 h 21"/>
                  <a:gd name="T12" fmla="*/ 24 w 29"/>
                  <a:gd name="T13" fmla="*/ 1 h 21"/>
                  <a:gd name="T14" fmla="*/ 25 w 29"/>
                  <a:gd name="T15" fmla="*/ 7 h 21"/>
                  <a:gd name="T16" fmla="*/ 27 w 29"/>
                  <a:gd name="T17" fmla="*/ 9 h 21"/>
                  <a:gd name="T18" fmla="*/ 29 w 29"/>
                  <a:gd name="T19" fmla="*/ 9 h 21"/>
                  <a:gd name="T20" fmla="*/ 29 w 29"/>
                  <a:gd name="T21" fmla="*/ 10 h 21"/>
                  <a:gd name="T22" fmla="*/ 29 w 29"/>
                  <a:gd name="T23" fmla="*/ 10 h 21"/>
                  <a:gd name="T24" fmla="*/ 29 w 29"/>
                  <a:gd name="T25" fmla="*/ 12 h 21"/>
                  <a:gd name="T26" fmla="*/ 27 w 29"/>
                  <a:gd name="T27" fmla="*/ 10 h 21"/>
                  <a:gd name="T28" fmla="*/ 25 w 29"/>
                  <a:gd name="T29" fmla="*/ 12 h 21"/>
                  <a:gd name="T30" fmla="*/ 22 w 29"/>
                  <a:gd name="T31" fmla="*/ 14 h 21"/>
                  <a:gd name="T32" fmla="*/ 15 w 29"/>
                  <a:gd name="T33" fmla="*/ 12 h 21"/>
                  <a:gd name="T34" fmla="*/ 6 w 29"/>
                  <a:gd name="T35" fmla="*/ 21 h 21"/>
                  <a:gd name="T36" fmla="*/ 2 w 29"/>
                  <a:gd name="T37" fmla="*/ 18 h 21"/>
                  <a:gd name="T38" fmla="*/ 0 w 29"/>
                  <a:gd name="T3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7" y="9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5" y="12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1860"/>
              <p:cNvSpPr>
                <a:spLocks/>
              </p:cNvSpPr>
              <p:nvPr/>
            </p:nvSpPr>
            <p:spPr bwMode="auto">
              <a:xfrm>
                <a:off x="55" y="1656"/>
                <a:ext cx="29" cy="21"/>
              </a:xfrm>
              <a:custGeom>
                <a:avLst/>
                <a:gdLst>
                  <a:gd name="T0" fmla="*/ 0 w 29"/>
                  <a:gd name="T1" fmla="*/ 14 h 21"/>
                  <a:gd name="T2" fmla="*/ 7 w 29"/>
                  <a:gd name="T3" fmla="*/ 9 h 21"/>
                  <a:gd name="T4" fmla="*/ 7 w 29"/>
                  <a:gd name="T5" fmla="*/ 3 h 21"/>
                  <a:gd name="T6" fmla="*/ 13 w 29"/>
                  <a:gd name="T7" fmla="*/ 5 h 21"/>
                  <a:gd name="T8" fmla="*/ 16 w 29"/>
                  <a:gd name="T9" fmla="*/ 3 h 21"/>
                  <a:gd name="T10" fmla="*/ 20 w 29"/>
                  <a:gd name="T11" fmla="*/ 0 h 21"/>
                  <a:gd name="T12" fmla="*/ 24 w 29"/>
                  <a:gd name="T13" fmla="*/ 1 h 21"/>
                  <a:gd name="T14" fmla="*/ 25 w 29"/>
                  <a:gd name="T15" fmla="*/ 7 h 21"/>
                  <a:gd name="T16" fmla="*/ 27 w 29"/>
                  <a:gd name="T17" fmla="*/ 9 h 21"/>
                  <a:gd name="T18" fmla="*/ 29 w 29"/>
                  <a:gd name="T19" fmla="*/ 9 h 21"/>
                  <a:gd name="T20" fmla="*/ 29 w 29"/>
                  <a:gd name="T21" fmla="*/ 10 h 21"/>
                  <a:gd name="T22" fmla="*/ 29 w 29"/>
                  <a:gd name="T23" fmla="*/ 10 h 21"/>
                  <a:gd name="T24" fmla="*/ 29 w 29"/>
                  <a:gd name="T25" fmla="*/ 12 h 21"/>
                  <a:gd name="T26" fmla="*/ 27 w 29"/>
                  <a:gd name="T27" fmla="*/ 10 h 21"/>
                  <a:gd name="T28" fmla="*/ 25 w 29"/>
                  <a:gd name="T29" fmla="*/ 12 h 21"/>
                  <a:gd name="T30" fmla="*/ 22 w 29"/>
                  <a:gd name="T31" fmla="*/ 14 h 21"/>
                  <a:gd name="T32" fmla="*/ 15 w 29"/>
                  <a:gd name="T33" fmla="*/ 12 h 21"/>
                  <a:gd name="T34" fmla="*/ 6 w 29"/>
                  <a:gd name="T35" fmla="*/ 21 h 21"/>
                  <a:gd name="T36" fmla="*/ 2 w 29"/>
                  <a:gd name="T37" fmla="*/ 18 h 21"/>
                  <a:gd name="T38" fmla="*/ 0 w 29"/>
                  <a:gd name="T3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7" y="9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5" y="12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1861"/>
              <p:cNvSpPr>
                <a:spLocks/>
              </p:cNvSpPr>
              <p:nvPr/>
            </p:nvSpPr>
            <p:spPr bwMode="auto">
              <a:xfrm>
                <a:off x="91" y="167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1862"/>
              <p:cNvSpPr>
                <a:spLocks/>
              </p:cNvSpPr>
              <p:nvPr/>
            </p:nvSpPr>
            <p:spPr bwMode="auto">
              <a:xfrm>
                <a:off x="91" y="167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1863"/>
              <p:cNvSpPr>
                <a:spLocks/>
              </p:cNvSpPr>
              <p:nvPr/>
            </p:nvSpPr>
            <p:spPr bwMode="auto">
              <a:xfrm>
                <a:off x="121" y="1647"/>
                <a:ext cx="6" cy="7"/>
              </a:xfrm>
              <a:custGeom>
                <a:avLst/>
                <a:gdLst>
                  <a:gd name="T0" fmla="*/ 4 w 6"/>
                  <a:gd name="T1" fmla="*/ 2 h 7"/>
                  <a:gd name="T2" fmla="*/ 2 w 6"/>
                  <a:gd name="T3" fmla="*/ 0 h 7"/>
                  <a:gd name="T4" fmla="*/ 4 w 6"/>
                  <a:gd name="T5" fmla="*/ 2 h 7"/>
                  <a:gd name="T6" fmla="*/ 4 w 6"/>
                  <a:gd name="T7" fmla="*/ 2 h 7"/>
                  <a:gd name="T8" fmla="*/ 4 w 6"/>
                  <a:gd name="T9" fmla="*/ 2 h 7"/>
                  <a:gd name="T10" fmla="*/ 6 w 6"/>
                  <a:gd name="T11" fmla="*/ 0 h 7"/>
                  <a:gd name="T12" fmla="*/ 6 w 6"/>
                  <a:gd name="T13" fmla="*/ 2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7 h 7"/>
                  <a:gd name="T20" fmla="*/ 4 w 6"/>
                  <a:gd name="T21" fmla="*/ 5 h 7"/>
                  <a:gd name="T22" fmla="*/ 2 w 6"/>
                  <a:gd name="T23" fmla="*/ 7 h 7"/>
                  <a:gd name="T24" fmla="*/ 0 w 6"/>
                  <a:gd name="T25" fmla="*/ 2 h 7"/>
                  <a:gd name="T26" fmla="*/ 2 w 6"/>
                  <a:gd name="T27" fmla="*/ 0 h 7"/>
                  <a:gd name="T28" fmla="*/ 2 w 6"/>
                  <a:gd name="T29" fmla="*/ 2 h 7"/>
                  <a:gd name="T30" fmla="*/ 4 w 6"/>
                  <a:gd name="T31" fmla="*/ 3 h 7"/>
                  <a:gd name="T32" fmla="*/ 4 w 6"/>
                  <a:gd name="T3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1864"/>
              <p:cNvSpPr>
                <a:spLocks/>
              </p:cNvSpPr>
              <p:nvPr/>
            </p:nvSpPr>
            <p:spPr bwMode="auto">
              <a:xfrm>
                <a:off x="121" y="1647"/>
                <a:ext cx="6" cy="7"/>
              </a:xfrm>
              <a:custGeom>
                <a:avLst/>
                <a:gdLst>
                  <a:gd name="T0" fmla="*/ 4 w 6"/>
                  <a:gd name="T1" fmla="*/ 2 h 7"/>
                  <a:gd name="T2" fmla="*/ 2 w 6"/>
                  <a:gd name="T3" fmla="*/ 0 h 7"/>
                  <a:gd name="T4" fmla="*/ 4 w 6"/>
                  <a:gd name="T5" fmla="*/ 2 h 7"/>
                  <a:gd name="T6" fmla="*/ 4 w 6"/>
                  <a:gd name="T7" fmla="*/ 2 h 7"/>
                  <a:gd name="T8" fmla="*/ 4 w 6"/>
                  <a:gd name="T9" fmla="*/ 2 h 7"/>
                  <a:gd name="T10" fmla="*/ 6 w 6"/>
                  <a:gd name="T11" fmla="*/ 0 h 7"/>
                  <a:gd name="T12" fmla="*/ 6 w 6"/>
                  <a:gd name="T13" fmla="*/ 2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7 h 7"/>
                  <a:gd name="T20" fmla="*/ 4 w 6"/>
                  <a:gd name="T21" fmla="*/ 5 h 7"/>
                  <a:gd name="T22" fmla="*/ 2 w 6"/>
                  <a:gd name="T23" fmla="*/ 7 h 7"/>
                  <a:gd name="T24" fmla="*/ 0 w 6"/>
                  <a:gd name="T25" fmla="*/ 2 h 7"/>
                  <a:gd name="T26" fmla="*/ 2 w 6"/>
                  <a:gd name="T27" fmla="*/ 0 h 7"/>
                  <a:gd name="T28" fmla="*/ 2 w 6"/>
                  <a:gd name="T29" fmla="*/ 2 h 7"/>
                  <a:gd name="T30" fmla="*/ 4 w 6"/>
                  <a:gd name="T31" fmla="*/ 3 h 7"/>
                  <a:gd name="T32" fmla="*/ 4 w 6"/>
                  <a:gd name="T3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1865"/>
              <p:cNvSpPr>
                <a:spLocks/>
              </p:cNvSpPr>
              <p:nvPr/>
            </p:nvSpPr>
            <p:spPr bwMode="auto">
              <a:xfrm>
                <a:off x="159" y="1622"/>
                <a:ext cx="3" cy="9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2 w 3"/>
                  <a:gd name="T7" fmla="*/ 0 h 9"/>
                  <a:gd name="T8" fmla="*/ 3 w 3"/>
                  <a:gd name="T9" fmla="*/ 0 h 9"/>
                  <a:gd name="T10" fmla="*/ 3 w 3"/>
                  <a:gd name="T11" fmla="*/ 2 h 9"/>
                  <a:gd name="T12" fmla="*/ 3 w 3"/>
                  <a:gd name="T13" fmla="*/ 3 h 9"/>
                  <a:gd name="T14" fmla="*/ 2 w 3"/>
                  <a:gd name="T15" fmla="*/ 9 h 9"/>
                  <a:gd name="T16" fmla="*/ 2 w 3"/>
                  <a:gd name="T17" fmla="*/ 7 h 9"/>
                  <a:gd name="T18" fmla="*/ 2 w 3"/>
                  <a:gd name="T19" fmla="*/ 2 h 9"/>
                  <a:gd name="T20" fmla="*/ 0 w 3"/>
                  <a:gd name="T21" fmla="*/ 0 h 9"/>
                  <a:gd name="T22" fmla="*/ 0 w 3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1866"/>
              <p:cNvSpPr>
                <a:spLocks/>
              </p:cNvSpPr>
              <p:nvPr/>
            </p:nvSpPr>
            <p:spPr bwMode="auto">
              <a:xfrm>
                <a:off x="159" y="1622"/>
                <a:ext cx="3" cy="9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2 w 3"/>
                  <a:gd name="T7" fmla="*/ 0 h 9"/>
                  <a:gd name="T8" fmla="*/ 3 w 3"/>
                  <a:gd name="T9" fmla="*/ 0 h 9"/>
                  <a:gd name="T10" fmla="*/ 3 w 3"/>
                  <a:gd name="T11" fmla="*/ 2 h 9"/>
                  <a:gd name="T12" fmla="*/ 3 w 3"/>
                  <a:gd name="T13" fmla="*/ 3 h 9"/>
                  <a:gd name="T14" fmla="*/ 2 w 3"/>
                  <a:gd name="T15" fmla="*/ 9 h 9"/>
                  <a:gd name="T16" fmla="*/ 2 w 3"/>
                  <a:gd name="T17" fmla="*/ 7 h 9"/>
                  <a:gd name="T18" fmla="*/ 2 w 3"/>
                  <a:gd name="T19" fmla="*/ 2 h 9"/>
                  <a:gd name="T20" fmla="*/ 0 w 3"/>
                  <a:gd name="T21" fmla="*/ 0 h 9"/>
                  <a:gd name="T22" fmla="*/ 0 w 3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1867"/>
              <p:cNvSpPr>
                <a:spLocks/>
              </p:cNvSpPr>
              <p:nvPr/>
            </p:nvSpPr>
            <p:spPr bwMode="auto">
              <a:xfrm>
                <a:off x="220" y="161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0 h 5"/>
                  <a:gd name="T4" fmla="*/ 3 w 3"/>
                  <a:gd name="T5" fmla="*/ 0 h 5"/>
                  <a:gd name="T6" fmla="*/ 3 w 3"/>
                  <a:gd name="T7" fmla="*/ 1 h 5"/>
                  <a:gd name="T8" fmla="*/ 1 w 3"/>
                  <a:gd name="T9" fmla="*/ 5 h 5"/>
                  <a:gd name="T10" fmla="*/ 0 w 3"/>
                  <a:gd name="T11" fmla="*/ 5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1868"/>
              <p:cNvSpPr>
                <a:spLocks/>
              </p:cNvSpPr>
              <p:nvPr/>
            </p:nvSpPr>
            <p:spPr bwMode="auto">
              <a:xfrm>
                <a:off x="220" y="161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0 h 5"/>
                  <a:gd name="T4" fmla="*/ 3 w 3"/>
                  <a:gd name="T5" fmla="*/ 0 h 5"/>
                  <a:gd name="T6" fmla="*/ 3 w 3"/>
                  <a:gd name="T7" fmla="*/ 1 h 5"/>
                  <a:gd name="T8" fmla="*/ 1 w 3"/>
                  <a:gd name="T9" fmla="*/ 5 h 5"/>
                  <a:gd name="T10" fmla="*/ 0 w 3"/>
                  <a:gd name="T11" fmla="*/ 5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1869"/>
              <p:cNvSpPr>
                <a:spLocks/>
              </p:cNvSpPr>
              <p:nvPr/>
            </p:nvSpPr>
            <p:spPr bwMode="auto">
              <a:xfrm>
                <a:off x="227" y="1613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0 h 3"/>
                  <a:gd name="T10" fmla="*/ 3 w 3"/>
                  <a:gd name="T11" fmla="*/ 2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1870"/>
              <p:cNvSpPr>
                <a:spLocks/>
              </p:cNvSpPr>
              <p:nvPr/>
            </p:nvSpPr>
            <p:spPr bwMode="auto">
              <a:xfrm>
                <a:off x="227" y="1613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0 h 3"/>
                  <a:gd name="T10" fmla="*/ 3 w 3"/>
                  <a:gd name="T11" fmla="*/ 2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1871"/>
              <p:cNvSpPr>
                <a:spLocks/>
              </p:cNvSpPr>
              <p:nvPr/>
            </p:nvSpPr>
            <p:spPr bwMode="auto">
              <a:xfrm>
                <a:off x="241" y="1597"/>
                <a:ext cx="9" cy="5"/>
              </a:xfrm>
              <a:custGeom>
                <a:avLst/>
                <a:gdLst>
                  <a:gd name="T0" fmla="*/ 5 w 9"/>
                  <a:gd name="T1" fmla="*/ 2 h 5"/>
                  <a:gd name="T2" fmla="*/ 2 w 9"/>
                  <a:gd name="T3" fmla="*/ 5 h 5"/>
                  <a:gd name="T4" fmla="*/ 0 w 9"/>
                  <a:gd name="T5" fmla="*/ 2 h 5"/>
                  <a:gd name="T6" fmla="*/ 2 w 9"/>
                  <a:gd name="T7" fmla="*/ 0 h 5"/>
                  <a:gd name="T8" fmla="*/ 4 w 9"/>
                  <a:gd name="T9" fmla="*/ 0 h 5"/>
                  <a:gd name="T10" fmla="*/ 5 w 9"/>
                  <a:gd name="T11" fmla="*/ 0 h 5"/>
                  <a:gd name="T12" fmla="*/ 9 w 9"/>
                  <a:gd name="T13" fmla="*/ 0 h 5"/>
                  <a:gd name="T14" fmla="*/ 9 w 9"/>
                  <a:gd name="T15" fmla="*/ 0 h 5"/>
                  <a:gd name="T16" fmla="*/ 5 w 9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1872"/>
              <p:cNvSpPr>
                <a:spLocks/>
              </p:cNvSpPr>
              <p:nvPr/>
            </p:nvSpPr>
            <p:spPr bwMode="auto">
              <a:xfrm>
                <a:off x="241" y="1597"/>
                <a:ext cx="9" cy="5"/>
              </a:xfrm>
              <a:custGeom>
                <a:avLst/>
                <a:gdLst>
                  <a:gd name="T0" fmla="*/ 5 w 9"/>
                  <a:gd name="T1" fmla="*/ 2 h 5"/>
                  <a:gd name="T2" fmla="*/ 2 w 9"/>
                  <a:gd name="T3" fmla="*/ 5 h 5"/>
                  <a:gd name="T4" fmla="*/ 0 w 9"/>
                  <a:gd name="T5" fmla="*/ 2 h 5"/>
                  <a:gd name="T6" fmla="*/ 2 w 9"/>
                  <a:gd name="T7" fmla="*/ 0 h 5"/>
                  <a:gd name="T8" fmla="*/ 4 w 9"/>
                  <a:gd name="T9" fmla="*/ 0 h 5"/>
                  <a:gd name="T10" fmla="*/ 5 w 9"/>
                  <a:gd name="T11" fmla="*/ 0 h 5"/>
                  <a:gd name="T12" fmla="*/ 9 w 9"/>
                  <a:gd name="T13" fmla="*/ 0 h 5"/>
                  <a:gd name="T14" fmla="*/ 9 w 9"/>
                  <a:gd name="T15" fmla="*/ 0 h 5"/>
                  <a:gd name="T16" fmla="*/ 5 w 9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1873"/>
              <p:cNvSpPr>
                <a:spLocks/>
              </p:cNvSpPr>
              <p:nvPr/>
            </p:nvSpPr>
            <p:spPr bwMode="auto">
              <a:xfrm>
                <a:off x="218" y="1574"/>
                <a:ext cx="43" cy="35"/>
              </a:xfrm>
              <a:custGeom>
                <a:avLst/>
                <a:gdLst>
                  <a:gd name="T0" fmla="*/ 0 w 43"/>
                  <a:gd name="T1" fmla="*/ 17 h 35"/>
                  <a:gd name="T2" fmla="*/ 3 w 43"/>
                  <a:gd name="T3" fmla="*/ 17 h 35"/>
                  <a:gd name="T4" fmla="*/ 7 w 43"/>
                  <a:gd name="T5" fmla="*/ 10 h 35"/>
                  <a:gd name="T6" fmla="*/ 9 w 43"/>
                  <a:gd name="T7" fmla="*/ 8 h 35"/>
                  <a:gd name="T8" fmla="*/ 12 w 43"/>
                  <a:gd name="T9" fmla="*/ 12 h 35"/>
                  <a:gd name="T10" fmla="*/ 14 w 43"/>
                  <a:gd name="T11" fmla="*/ 16 h 35"/>
                  <a:gd name="T12" fmla="*/ 18 w 43"/>
                  <a:gd name="T13" fmla="*/ 12 h 35"/>
                  <a:gd name="T14" fmla="*/ 18 w 43"/>
                  <a:gd name="T15" fmla="*/ 10 h 35"/>
                  <a:gd name="T16" fmla="*/ 16 w 43"/>
                  <a:gd name="T17" fmla="*/ 5 h 35"/>
                  <a:gd name="T18" fmla="*/ 16 w 43"/>
                  <a:gd name="T19" fmla="*/ 1 h 35"/>
                  <a:gd name="T20" fmla="*/ 19 w 43"/>
                  <a:gd name="T21" fmla="*/ 5 h 35"/>
                  <a:gd name="T22" fmla="*/ 21 w 43"/>
                  <a:gd name="T23" fmla="*/ 8 h 35"/>
                  <a:gd name="T24" fmla="*/ 23 w 43"/>
                  <a:gd name="T25" fmla="*/ 3 h 35"/>
                  <a:gd name="T26" fmla="*/ 28 w 43"/>
                  <a:gd name="T27" fmla="*/ 3 h 35"/>
                  <a:gd name="T28" fmla="*/ 27 w 43"/>
                  <a:gd name="T29" fmla="*/ 0 h 35"/>
                  <a:gd name="T30" fmla="*/ 28 w 43"/>
                  <a:gd name="T31" fmla="*/ 0 h 35"/>
                  <a:gd name="T32" fmla="*/ 30 w 43"/>
                  <a:gd name="T33" fmla="*/ 5 h 35"/>
                  <a:gd name="T34" fmla="*/ 34 w 43"/>
                  <a:gd name="T35" fmla="*/ 1 h 35"/>
                  <a:gd name="T36" fmla="*/ 37 w 43"/>
                  <a:gd name="T37" fmla="*/ 3 h 35"/>
                  <a:gd name="T38" fmla="*/ 37 w 43"/>
                  <a:gd name="T39" fmla="*/ 7 h 35"/>
                  <a:gd name="T40" fmla="*/ 37 w 43"/>
                  <a:gd name="T41" fmla="*/ 8 h 35"/>
                  <a:gd name="T42" fmla="*/ 43 w 43"/>
                  <a:gd name="T43" fmla="*/ 10 h 35"/>
                  <a:gd name="T44" fmla="*/ 37 w 43"/>
                  <a:gd name="T45" fmla="*/ 14 h 35"/>
                  <a:gd name="T46" fmla="*/ 30 w 43"/>
                  <a:gd name="T47" fmla="*/ 12 h 35"/>
                  <a:gd name="T48" fmla="*/ 36 w 43"/>
                  <a:gd name="T49" fmla="*/ 16 h 35"/>
                  <a:gd name="T50" fmla="*/ 36 w 43"/>
                  <a:gd name="T51" fmla="*/ 19 h 35"/>
                  <a:gd name="T52" fmla="*/ 34 w 43"/>
                  <a:gd name="T53" fmla="*/ 17 h 35"/>
                  <a:gd name="T54" fmla="*/ 30 w 43"/>
                  <a:gd name="T55" fmla="*/ 17 h 35"/>
                  <a:gd name="T56" fmla="*/ 28 w 43"/>
                  <a:gd name="T57" fmla="*/ 19 h 35"/>
                  <a:gd name="T58" fmla="*/ 28 w 43"/>
                  <a:gd name="T59" fmla="*/ 21 h 35"/>
                  <a:gd name="T60" fmla="*/ 21 w 43"/>
                  <a:gd name="T61" fmla="*/ 25 h 35"/>
                  <a:gd name="T62" fmla="*/ 19 w 43"/>
                  <a:gd name="T63" fmla="*/ 26 h 35"/>
                  <a:gd name="T64" fmla="*/ 19 w 43"/>
                  <a:gd name="T65" fmla="*/ 30 h 35"/>
                  <a:gd name="T66" fmla="*/ 12 w 43"/>
                  <a:gd name="T67" fmla="*/ 35 h 35"/>
                  <a:gd name="T68" fmla="*/ 16 w 43"/>
                  <a:gd name="T69" fmla="*/ 28 h 35"/>
                  <a:gd name="T70" fmla="*/ 12 w 43"/>
                  <a:gd name="T71" fmla="*/ 26 h 35"/>
                  <a:gd name="T72" fmla="*/ 12 w 43"/>
                  <a:gd name="T73" fmla="*/ 23 h 35"/>
                  <a:gd name="T74" fmla="*/ 9 w 43"/>
                  <a:gd name="T75" fmla="*/ 23 h 35"/>
                  <a:gd name="T76" fmla="*/ 11 w 43"/>
                  <a:gd name="T77" fmla="*/ 25 h 35"/>
                  <a:gd name="T78" fmla="*/ 9 w 43"/>
                  <a:gd name="T79" fmla="*/ 32 h 35"/>
                  <a:gd name="T80" fmla="*/ 5 w 43"/>
                  <a:gd name="T81" fmla="*/ 21 h 35"/>
                  <a:gd name="T82" fmla="*/ 2 w 43"/>
                  <a:gd name="T83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35">
                    <a:moveTo>
                      <a:pt x="2" y="17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2"/>
                    </a:lnTo>
                    <a:lnTo>
                      <a:pt x="12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1874"/>
              <p:cNvSpPr>
                <a:spLocks/>
              </p:cNvSpPr>
              <p:nvPr/>
            </p:nvSpPr>
            <p:spPr bwMode="auto">
              <a:xfrm>
                <a:off x="218" y="1574"/>
                <a:ext cx="43" cy="35"/>
              </a:xfrm>
              <a:custGeom>
                <a:avLst/>
                <a:gdLst>
                  <a:gd name="T0" fmla="*/ 0 w 43"/>
                  <a:gd name="T1" fmla="*/ 17 h 35"/>
                  <a:gd name="T2" fmla="*/ 3 w 43"/>
                  <a:gd name="T3" fmla="*/ 17 h 35"/>
                  <a:gd name="T4" fmla="*/ 7 w 43"/>
                  <a:gd name="T5" fmla="*/ 10 h 35"/>
                  <a:gd name="T6" fmla="*/ 9 w 43"/>
                  <a:gd name="T7" fmla="*/ 8 h 35"/>
                  <a:gd name="T8" fmla="*/ 12 w 43"/>
                  <a:gd name="T9" fmla="*/ 12 h 35"/>
                  <a:gd name="T10" fmla="*/ 14 w 43"/>
                  <a:gd name="T11" fmla="*/ 16 h 35"/>
                  <a:gd name="T12" fmla="*/ 18 w 43"/>
                  <a:gd name="T13" fmla="*/ 12 h 35"/>
                  <a:gd name="T14" fmla="*/ 18 w 43"/>
                  <a:gd name="T15" fmla="*/ 10 h 35"/>
                  <a:gd name="T16" fmla="*/ 16 w 43"/>
                  <a:gd name="T17" fmla="*/ 5 h 35"/>
                  <a:gd name="T18" fmla="*/ 16 w 43"/>
                  <a:gd name="T19" fmla="*/ 1 h 35"/>
                  <a:gd name="T20" fmla="*/ 19 w 43"/>
                  <a:gd name="T21" fmla="*/ 5 h 35"/>
                  <a:gd name="T22" fmla="*/ 21 w 43"/>
                  <a:gd name="T23" fmla="*/ 8 h 35"/>
                  <a:gd name="T24" fmla="*/ 23 w 43"/>
                  <a:gd name="T25" fmla="*/ 3 h 35"/>
                  <a:gd name="T26" fmla="*/ 28 w 43"/>
                  <a:gd name="T27" fmla="*/ 3 h 35"/>
                  <a:gd name="T28" fmla="*/ 27 w 43"/>
                  <a:gd name="T29" fmla="*/ 0 h 35"/>
                  <a:gd name="T30" fmla="*/ 28 w 43"/>
                  <a:gd name="T31" fmla="*/ 0 h 35"/>
                  <a:gd name="T32" fmla="*/ 30 w 43"/>
                  <a:gd name="T33" fmla="*/ 5 h 35"/>
                  <a:gd name="T34" fmla="*/ 34 w 43"/>
                  <a:gd name="T35" fmla="*/ 1 h 35"/>
                  <a:gd name="T36" fmla="*/ 37 w 43"/>
                  <a:gd name="T37" fmla="*/ 3 h 35"/>
                  <a:gd name="T38" fmla="*/ 37 w 43"/>
                  <a:gd name="T39" fmla="*/ 7 h 35"/>
                  <a:gd name="T40" fmla="*/ 37 w 43"/>
                  <a:gd name="T41" fmla="*/ 8 h 35"/>
                  <a:gd name="T42" fmla="*/ 43 w 43"/>
                  <a:gd name="T43" fmla="*/ 10 h 35"/>
                  <a:gd name="T44" fmla="*/ 37 w 43"/>
                  <a:gd name="T45" fmla="*/ 14 h 35"/>
                  <a:gd name="T46" fmla="*/ 30 w 43"/>
                  <a:gd name="T47" fmla="*/ 12 h 35"/>
                  <a:gd name="T48" fmla="*/ 36 w 43"/>
                  <a:gd name="T49" fmla="*/ 16 h 35"/>
                  <a:gd name="T50" fmla="*/ 36 w 43"/>
                  <a:gd name="T51" fmla="*/ 19 h 35"/>
                  <a:gd name="T52" fmla="*/ 34 w 43"/>
                  <a:gd name="T53" fmla="*/ 17 h 35"/>
                  <a:gd name="T54" fmla="*/ 30 w 43"/>
                  <a:gd name="T55" fmla="*/ 17 h 35"/>
                  <a:gd name="T56" fmla="*/ 28 w 43"/>
                  <a:gd name="T57" fmla="*/ 19 h 35"/>
                  <a:gd name="T58" fmla="*/ 28 w 43"/>
                  <a:gd name="T59" fmla="*/ 21 h 35"/>
                  <a:gd name="T60" fmla="*/ 21 w 43"/>
                  <a:gd name="T61" fmla="*/ 25 h 35"/>
                  <a:gd name="T62" fmla="*/ 19 w 43"/>
                  <a:gd name="T63" fmla="*/ 26 h 35"/>
                  <a:gd name="T64" fmla="*/ 19 w 43"/>
                  <a:gd name="T65" fmla="*/ 30 h 35"/>
                  <a:gd name="T66" fmla="*/ 12 w 43"/>
                  <a:gd name="T67" fmla="*/ 35 h 35"/>
                  <a:gd name="T68" fmla="*/ 16 w 43"/>
                  <a:gd name="T69" fmla="*/ 28 h 35"/>
                  <a:gd name="T70" fmla="*/ 12 w 43"/>
                  <a:gd name="T71" fmla="*/ 26 h 35"/>
                  <a:gd name="T72" fmla="*/ 12 w 43"/>
                  <a:gd name="T73" fmla="*/ 23 h 35"/>
                  <a:gd name="T74" fmla="*/ 9 w 43"/>
                  <a:gd name="T75" fmla="*/ 23 h 35"/>
                  <a:gd name="T76" fmla="*/ 11 w 43"/>
                  <a:gd name="T77" fmla="*/ 25 h 35"/>
                  <a:gd name="T78" fmla="*/ 9 w 43"/>
                  <a:gd name="T79" fmla="*/ 32 h 35"/>
                  <a:gd name="T80" fmla="*/ 5 w 43"/>
                  <a:gd name="T81" fmla="*/ 21 h 35"/>
                  <a:gd name="T82" fmla="*/ 2 w 43"/>
                  <a:gd name="T83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35">
                    <a:moveTo>
                      <a:pt x="2" y="17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2"/>
                    </a:lnTo>
                    <a:lnTo>
                      <a:pt x="12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1875"/>
              <p:cNvSpPr>
                <a:spLocks/>
              </p:cNvSpPr>
              <p:nvPr/>
            </p:nvSpPr>
            <p:spPr bwMode="auto">
              <a:xfrm>
                <a:off x="241" y="1568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0 w 5"/>
                  <a:gd name="T3" fmla="*/ 2 h 4"/>
                  <a:gd name="T4" fmla="*/ 0 w 5"/>
                  <a:gd name="T5" fmla="*/ 0 h 4"/>
                  <a:gd name="T6" fmla="*/ 2 w 5"/>
                  <a:gd name="T7" fmla="*/ 0 h 4"/>
                  <a:gd name="T8" fmla="*/ 5 w 5"/>
                  <a:gd name="T9" fmla="*/ 0 h 4"/>
                  <a:gd name="T10" fmla="*/ 5 w 5"/>
                  <a:gd name="T11" fmla="*/ 4 h 4"/>
                  <a:gd name="T12" fmla="*/ 4 w 5"/>
                  <a:gd name="T13" fmla="*/ 2 h 4"/>
                  <a:gd name="T14" fmla="*/ 0 w 5"/>
                  <a:gd name="T15" fmla="*/ 2 h 4"/>
                  <a:gd name="T16" fmla="*/ 0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1876"/>
              <p:cNvSpPr>
                <a:spLocks/>
              </p:cNvSpPr>
              <p:nvPr/>
            </p:nvSpPr>
            <p:spPr bwMode="auto">
              <a:xfrm>
                <a:off x="241" y="1568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0 w 5"/>
                  <a:gd name="T3" fmla="*/ 2 h 4"/>
                  <a:gd name="T4" fmla="*/ 0 w 5"/>
                  <a:gd name="T5" fmla="*/ 0 h 4"/>
                  <a:gd name="T6" fmla="*/ 2 w 5"/>
                  <a:gd name="T7" fmla="*/ 0 h 4"/>
                  <a:gd name="T8" fmla="*/ 5 w 5"/>
                  <a:gd name="T9" fmla="*/ 0 h 4"/>
                  <a:gd name="T10" fmla="*/ 5 w 5"/>
                  <a:gd name="T11" fmla="*/ 4 h 4"/>
                  <a:gd name="T12" fmla="*/ 4 w 5"/>
                  <a:gd name="T13" fmla="*/ 2 h 4"/>
                  <a:gd name="T14" fmla="*/ 0 w 5"/>
                  <a:gd name="T15" fmla="*/ 2 h 4"/>
                  <a:gd name="T16" fmla="*/ 0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1877"/>
              <p:cNvSpPr>
                <a:spLocks/>
              </p:cNvSpPr>
              <p:nvPr/>
            </p:nvSpPr>
            <p:spPr bwMode="auto">
              <a:xfrm>
                <a:off x="245" y="1557"/>
                <a:ext cx="17" cy="13"/>
              </a:xfrm>
              <a:custGeom>
                <a:avLst/>
                <a:gdLst>
                  <a:gd name="T0" fmla="*/ 7 w 17"/>
                  <a:gd name="T1" fmla="*/ 8 h 13"/>
                  <a:gd name="T2" fmla="*/ 7 w 17"/>
                  <a:gd name="T3" fmla="*/ 8 h 13"/>
                  <a:gd name="T4" fmla="*/ 7 w 17"/>
                  <a:gd name="T5" fmla="*/ 6 h 13"/>
                  <a:gd name="T6" fmla="*/ 5 w 17"/>
                  <a:gd name="T7" fmla="*/ 6 h 13"/>
                  <a:gd name="T8" fmla="*/ 3 w 17"/>
                  <a:gd name="T9" fmla="*/ 6 h 13"/>
                  <a:gd name="T10" fmla="*/ 5 w 17"/>
                  <a:gd name="T11" fmla="*/ 4 h 13"/>
                  <a:gd name="T12" fmla="*/ 5 w 17"/>
                  <a:gd name="T13" fmla="*/ 4 h 13"/>
                  <a:gd name="T14" fmla="*/ 7 w 17"/>
                  <a:gd name="T15" fmla="*/ 2 h 13"/>
                  <a:gd name="T16" fmla="*/ 9 w 17"/>
                  <a:gd name="T17" fmla="*/ 0 h 13"/>
                  <a:gd name="T18" fmla="*/ 14 w 17"/>
                  <a:gd name="T19" fmla="*/ 2 h 13"/>
                  <a:gd name="T20" fmla="*/ 14 w 17"/>
                  <a:gd name="T21" fmla="*/ 2 h 13"/>
                  <a:gd name="T22" fmla="*/ 12 w 17"/>
                  <a:gd name="T23" fmla="*/ 4 h 13"/>
                  <a:gd name="T24" fmla="*/ 12 w 17"/>
                  <a:gd name="T25" fmla="*/ 6 h 13"/>
                  <a:gd name="T26" fmla="*/ 14 w 17"/>
                  <a:gd name="T27" fmla="*/ 4 h 13"/>
                  <a:gd name="T28" fmla="*/ 16 w 17"/>
                  <a:gd name="T29" fmla="*/ 4 h 13"/>
                  <a:gd name="T30" fmla="*/ 16 w 17"/>
                  <a:gd name="T31" fmla="*/ 8 h 13"/>
                  <a:gd name="T32" fmla="*/ 17 w 17"/>
                  <a:gd name="T33" fmla="*/ 6 h 13"/>
                  <a:gd name="T34" fmla="*/ 17 w 17"/>
                  <a:gd name="T35" fmla="*/ 9 h 13"/>
                  <a:gd name="T36" fmla="*/ 16 w 17"/>
                  <a:gd name="T37" fmla="*/ 9 h 13"/>
                  <a:gd name="T38" fmla="*/ 14 w 17"/>
                  <a:gd name="T39" fmla="*/ 11 h 13"/>
                  <a:gd name="T40" fmla="*/ 10 w 17"/>
                  <a:gd name="T41" fmla="*/ 11 h 13"/>
                  <a:gd name="T42" fmla="*/ 9 w 17"/>
                  <a:gd name="T43" fmla="*/ 11 h 13"/>
                  <a:gd name="T44" fmla="*/ 9 w 17"/>
                  <a:gd name="T45" fmla="*/ 13 h 13"/>
                  <a:gd name="T46" fmla="*/ 7 w 17"/>
                  <a:gd name="T47" fmla="*/ 13 h 13"/>
                  <a:gd name="T48" fmla="*/ 7 w 17"/>
                  <a:gd name="T49" fmla="*/ 13 h 13"/>
                  <a:gd name="T50" fmla="*/ 5 w 17"/>
                  <a:gd name="T51" fmla="*/ 13 h 13"/>
                  <a:gd name="T52" fmla="*/ 5 w 17"/>
                  <a:gd name="T53" fmla="*/ 13 h 13"/>
                  <a:gd name="T54" fmla="*/ 3 w 17"/>
                  <a:gd name="T55" fmla="*/ 11 h 13"/>
                  <a:gd name="T56" fmla="*/ 0 w 17"/>
                  <a:gd name="T57" fmla="*/ 9 h 13"/>
                  <a:gd name="T58" fmla="*/ 1 w 17"/>
                  <a:gd name="T59" fmla="*/ 9 h 13"/>
                  <a:gd name="T60" fmla="*/ 1 w 17"/>
                  <a:gd name="T61" fmla="*/ 8 h 13"/>
                  <a:gd name="T62" fmla="*/ 3 w 17"/>
                  <a:gd name="T63" fmla="*/ 6 h 13"/>
                  <a:gd name="T64" fmla="*/ 5 w 17"/>
                  <a:gd name="T65" fmla="*/ 8 h 13"/>
                  <a:gd name="T66" fmla="*/ 7 w 17"/>
                  <a:gd name="T6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3">
                    <a:moveTo>
                      <a:pt x="7" y="8"/>
                    </a:move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1878"/>
              <p:cNvSpPr>
                <a:spLocks/>
              </p:cNvSpPr>
              <p:nvPr/>
            </p:nvSpPr>
            <p:spPr bwMode="auto">
              <a:xfrm>
                <a:off x="245" y="1557"/>
                <a:ext cx="17" cy="13"/>
              </a:xfrm>
              <a:custGeom>
                <a:avLst/>
                <a:gdLst>
                  <a:gd name="T0" fmla="*/ 7 w 17"/>
                  <a:gd name="T1" fmla="*/ 8 h 13"/>
                  <a:gd name="T2" fmla="*/ 7 w 17"/>
                  <a:gd name="T3" fmla="*/ 8 h 13"/>
                  <a:gd name="T4" fmla="*/ 7 w 17"/>
                  <a:gd name="T5" fmla="*/ 6 h 13"/>
                  <a:gd name="T6" fmla="*/ 5 w 17"/>
                  <a:gd name="T7" fmla="*/ 6 h 13"/>
                  <a:gd name="T8" fmla="*/ 3 w 17"/>
                  <a:gd name="T9" fmla="*/ 6 h 13"/>
                  <a:gd name="T10" fmla="*/ 5 w 17"/>
                  <a:gd name="T11" fmla="*/ 4 h 13"/>
                  <a:gd name="T12" fmla="*/ 5 w 17"/>
                  <a:gd name="T13" fmla="*/ 4 h 13"/>
                  <a:gd name="T14" fmla="*/ 7 w 17"/>
                  <a:gd name="T15" fmla="*/ 2 h 13"/>
                  <a:gd name="T16" fmla="*/ 9 w 17"/>
                  <a:gd name="T17" fmla="*/ 0 h 13"/>
                  <a:gd name="T18" fmla="*/ 14 w 17"/>
                  <a:gd name="T19" fmla="*/ 2 h 13"/>
                  <a:gd name="T20" fmla="*/ 14 w 17"/>
                  <a:gd name="T21" fmla="*/ 2 h 13"/>
                  <a:gd name="T22" fmla="*/ 12 w 17"/>
                  <a:gd name="T23" fmla="*/ 4 h 13"/>
                  <a:gd name="T24" fmla="*/ 12 w 17"/>
                  <a:gd name="T25" fmla="*/ 6 h 13"/>
                  <a:gd name="T26" fmla="*/ 14 w 17"/>
                  <a:gd name="T27" fmla="*/ 4 h 13"/>
                  <a:gd name="T28" fmla="*/ 16 w 17"/>
                  <a:gd name="T29" fmla="*/ 4 h 13"/>
                  <a:gd name="T30" fmla="*/ 16 w 17"/>
                  <a:gd name="T31" fmla="*/ 8 h 13"/>
                  <a:gd name="T32" fmla="*/ 17 w 17"/>
                  <a:gd name="T33" fmla="*/ 6 h 13"/>
                  <a:gd name="T34" fmla="*/ 17 w 17"/>
                  <a:gd name="T35" fmla="*/ 9 h 13"/>
                  <a:gd name="T36" fmla="*/ 16 w 17"/>
                  <a:gd name="T37" fmla="*/ 9 h 13"/>
                  <a:gd name="T38" fmla="*/ 14 w 17"/>
                  <a:gd name="T39" fmla="*/ 11 h 13"/>
                  <a:gd name="T40" fmla="*/ 10 w 17"/>
                  <a:gd name="T41" fmla="*/ 11 h 13"/>
                  <a:gd name="T42" fmla="*/ 9 w 17"/>
                  <a:gd name="T43" fmla="*/ 11 h 13"/>
                  <a:gd name="T44" fmla="*/ 9 w 17"/>
                  <a:gd name="T45" fmla="*/ 13 h 13"/>
                  <a:gd name="T46" fmla="*/ 7 w 17"/>
                  <a:gd name="T47" fmla="*/ 13 h 13"/>
                  <a:gd name="T48" fmla="*/ 7 w 17"/>
                  <a:gd name="T49" fmla="*/ 13 h 13"/>
                  <a:gd name="T50" fmla="*/ 5 w 17"/>
                  <a:gd name="T51" fmla="*/ 13 h 13"/>
                  <a:gd name="T52" fmla="*/ 5 w 17"/>
                  <a:gd name="T53" fmla="*/ 13 h 13"/>
                  <a:gd name="T54" fmla="*/ 3 w 17"/>
                  <a:gd name="T55" fmla="*/ 11 h 13"/>
                  <a:gd name="T56" fmla="*/ 0 w 17"/>
                  <a:gd name="T57" fmla="*/ 9 h 13"/>
                  <a:gd name="T58" fmla="*/ 1 w 17"/>
                  <a:gd name="T59" fmla="*/ 9 h 13"/>
                  <a:gd name="T60" fmla="*/ 1 w 17"/>
                  <a:gd name="T61" fmla="*/ 8 h 13"/>
                  <a:gd name="T62" fmla="*/ 3 w 17"/>
                  <a:gd name="T63" fmla="*/ 6 h 13"/>
                  <a:gd name="T64" fmla="*/ 5 w 17"/>
                  <a:gd name="T65" fmla="*/ 8 h 13"/>
                  <a:gd name="T66" fmla="*/ 7 w 17"/>
                  <a:gd name="T6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3">
                    <a:moveTo>
                      <a:pt x="7" y="8"/>
                    </a:move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7" y="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1879"/>
              <p:cNvSpPr>
                <a:spLocks/>
              </p:cNvSpPr>
              <p:nvPr/>
            </p:nvSpPr>
            <p:spPr bwMode="auto">
              <a:xfrm>
                <a:off x="254" y="155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1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1880"/>
              <p:cNvSpPr>
                <a:spLocks/>
              </p:cNvSpPr>
              <p:nvPr/>
            </p:nvSpPr>
            <p:spPr bwMode="auto">
              <a:xfrm>
                <a:off x="254" y="155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1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1881"/>
              <p:cNvSpPr>
                <a:spLocks/>
              </p:cNvSpPr>
              <p:nvPr/>
            </p:nvSpPr>
            <p:spPr bwMode="auto">
              <a:xfrm>
                <a:off x="329" y="1499"/>
                <a:ext cx="16" cy="19"/>
              </a:xfrm>
              <a:custGeom>
                <a:avLst/>
                <a:gdLst>
                  <a:gd name="T0" fmla="*/ 3 w 16"/>
                  <a:gd name="T1" fmla="*/ 12 h 19"/>
                  <a:gd name="T2" fmla="*/ 3 w 16"/>
                  <a:gd name="T3" fmla="*/ 10 h 19"/>
                  <a:gd name="T4" fmla="*/ 7 w 16"/>
                  <a:gd name="T5" fmla="*/ 7 h 19"/>
                  <a:gd name="T6" fmla="*/ 10 w 16"/>
                  <a:gd name="T7" fmla="*/ 3 h 19"/>
                  <a:gd name="T8" fmla="*/ 12 w 16"/>
                  <a:gd name="T9" fmla="*/ 0 h 19"/>
                  <a:gd name="T10" fmla="*/ 12 w 16"/>
                  <a:gd name="T11" fmla="*/ 1 h 19"/>
                  <a:gd name="T12" fmla="*/ 12 w 16"/>
                  <a:gd name="T13" fmla="*/ 1 h 19"/>
                  <a:gd name="T14" fmla="*/ 14 w 16"/>
                  <a:gd name="T15" fmla="*/ 1 h 19"/>
                  <a:gd name="T16" fmla="*/ 16 w 16"/>
                  <a:gd name="T17" fmla="*/ 3 h 19"/>
                  <a:gd name="T18" fmla="*/ 8 w 16"/>
                  <a:gd name="T19" fmla="*/ 10 h 19"/>
                  <a:gd name="T20" fmla="*/ 8 w 16"/>
                  <a:gd name="T21" fmla="*/ 14 h 19"/>
                  <a:gd name="T22" fmla="*/ 7 w 16"/>
                  <a:gd name="T23" fmla="*/ 14 h 19"/>
                  <a:gd name="T24" fmla="*/ 7 w 16"/>
                  <a:gd name="T25" fmla="*/ 16 h 19"/>
                  <a:gd name="T26" fmla="*/ 1 w 16"/>
                  <a:gd name="T27" fmla="*/ 19 h 19"/>
                  <a:gd name="T28" fmla="*/ 0 w 16"/>
                  <a:gd name="T29" fmla="*/ 17 h 19"/>
                  <a:gd name="T30" fmla="*/ 0 w 16"/>
                  <a:gd name="T31" fmla="*/ 16 h 19"/>
                  <a:gd name="T32" fmla="*/ 1 w 16"/>
                  <a:gd name="T33" fmla="*/ 14 h 19"/>
                  <a:gd name="T34" fmla="*/ 3 w 16"/>
                  <a:gd name="T35" fmla="*/ 12 h 19"/>
                  <a:gd name="T36" fmla="*/ 3 w 16"/>
                  <a:gd name="T3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9">
                    <a:moveTo>
                      <a:pt x="3" y="12"/>
                    </a:moveTo>
                    <a:lnTo>
                      <a:pt x="3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1882"/>
              <p:cNvSpPr>
                <a:spLocks/>
              </p:cNvSpPr>
              <p:nvPr/>
            </p:nvSpPr>
            <p:spPr bwMode="auto">
              <a:xfrm>
                <a:off x="329" y="1499"/>
                <a:ext cx="16" cy="19"/>
              </a:xfrm>
              <a:custGeom>
                <a:avLst/>
                <a:gdLst>
                  <a:gd name="T0" fmla="*/ 3 w 16"/>
                  <a:gd name="T1" fmla="*/ 12 h 19"/>
                  <a:gd name="T2" fmla="*/ 3 w 16"/>
                  <a:gd name="T3" fmla="*/ 10 h 19"/>
                  <a:gd name="T4" fmla="*/ 7 w 16"/>
                  <a:gd name="T5" fmla="*/ 7 h 19"/>
                  <a:gd name="T6" fmla="*/ 10 w 16"/>
                  <a:gd name="T7" fmla="*/ 3 h 19"/>
                  <a:gd name="T8" fmla="*/ 12 w 16"/>
                  <a:gd name="T9" fmla="*/ 0 h 19"/>
                  <a:gd name="T10" fmla="*/ 12 w 16"/>
                  <a:gd name="T11" fmla="*/ 1 h 19"/>
                  <a:gd name="T12" fmla="*/ 12 w 16"/>
                  <a:gd name="T13" fmla="*/ 1 h 19"/>
                  <a:gd name="T14" fmla="*/ 14 w 16"/>
                  <a:gd name="T15" fmla="*/ 1 h 19"/>
                  <a:gd name="T16" fmla="*/ 16 w 16"/>
                  <a:gd name="T17" fmla="*/ 3 h 19"/>
                  <a:gd name="T18" fmla="*/ 8 w 16"/>
                  <a:gd name="T19" fmla="*/ 10 h 19"/>
                  <a:gd name="T20" fmla="*/ 8 w 16"/>
                  <a:gd name="T21" fmla="*/ 14 h 19"/>
                  <a:gd name="T22" fmla="*/ 7 w 16"/>
                  <a:gd name="T23" fmla="*/ 14 h 19"/>
                  <a:gd name="T24" fmla="*/ 7 w 16"/>
                  <a:gd name="T25" fmla="*/ 16 h 19"/>
                  <a:gd name="T26" fmla="*/ 1 w 16"/>
                  <a:gd name="T27" fmla="*/ 19 h 19"/>
                  <a:gd name="T28" fmla="*/ 0 w 16"/>
                  <a:gd name="T29" fmla="*/ 17 h 19"/>
                  <a:gd name="T30" fmla="*/ 0 w 16"/>
                  <a:gd name="T31" fmla="*/ 16 h 19"/>
                  <a:gd name="T32" fmla="*/ 1 w 16"/>
                  <a:gd name="T33" fmla="*/ 14 h 19"/>
                  <a:gd name="T34" fmla="*/ 3 w 16"/>
                  <a:gd name="T35" fmla="*/ 12 h 19"/>
                  <a:gd name="T36" fmla="*/ 3 w 16"/>
                  <a:gd name="T3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9">
                    <a:moveTo>
                      <a:pt x="3" y="12"/>
                    </a:moveTo>
                    <a:lnTo>
                      <a:pt x="3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3" y="1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1883"/>
              <p:cNvSpPr>
                <a:spLocks/>
              </p:cNvSpPr>
              <p:nvPr/>
            </p:nvSpPr>
            <p:spPr bwMode="auto">
              <a:xfrm>
                <a:off x="346" y="1495"/>
                <a:ext cx="11" cy="5"/>
              </a:xfrm>
              <a:custGeom>
                <a:avLst/>
                <a:gdLst>
                  <a:gd name="T0" fmla="*/ 2 w 11"/>
                  <a:gd name="T1" fmla="*/ 4 h 5"/>
                  <a:gd name="T2" fmla="*/ 0 w 11"/>
                  <a:gd name="T3" fmla="*/ 4 h 5"/>
                  <a:gd name="T4" fmla="*/ 2 w 11"/>
                  <a:gd name="T5" fmla="*/ 4 h 5"/>
                  <a:gd name="T6" fmla="*/ 2 w 11"/>
                  <a:gd name="T7" fmla="*/ 2 h 5"/>
                  <a:gd name="T8" fmla="*/ 2 w 11"/>
                  <a:gd name="T9" fmla="*/ 0 h 5"/>
                  <a:gd name="T10" fmla="*/ 4 w 11"/>
                  <a:gd name="T11" fmla="*/ 0 h 5"/>
                  <a:gd name="T12" fmla="*/ 6 w 11"/>
                  <a:gd name="T13" fmla="*/ 0 h 5"/>
                  <a:gd name="T14" fmla="*/ 6 w 11"/>
                  <a:gd name="T15" fmla="*/ 0 h 5"/>
                  <a:gd name="T16" fmla="*/ 8 w 11"/>
                  <a:gd name="T17" fmla="*/ 2 h 5"/>
                  <a:gd name="T18" fmla="*/ 9 w 11"/>
                  <a:gd name="T19" fmla="*/ 2 h 5"/>
                  <a:gd name="T20" fmla="*/ 11 w 11"/>
                  <a:gd name="T21" fmla="*/ 2 h 5"/>
                  <a:gd name="T22" fmla="*/ 11 w 11"/>
                  <a:gd name="T23" fmla="*/ 4 h 5"/>
                  <a:gd name="T24" fmla="*/ 4 w 11"/>
                  <a:gd name="T25" fmla="*/ 5 h 5"/>
                  <a:gd name="T26" fmla="*/ 4 w 11"/>
                  <a:gd name="T27" fmla="*/ 4 h 5"/>
                  <a:gd name="T28" fmla="*/ 4 w 11"/>
                  <a:gd name="T29" fmla="*/ 4 h 5"/>
                  <a:gd name="T30" fmla="*/ 2 w 11"/>
                  <a:gd name="T31" fmla="*/ 4 h 5"/>
                  <a:gd name="T32" fmla="*/ 2 w 11"/>
                  <a:gd name="T3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1884"/>
              <p:cNvSpPr>
                <a:spLocks/>
              </p:cNvSpPr>
              <p:nvPr/>
            </p:nvSpPr>
            <p:spPr bwMode="auto">
              <a:xfrm>
                <a:off x="346" y="1495"/>
                <a:ext cx="11" cy="5"/>
              </a:xfrm>
              <a:custGeom>
                <a:avLst/>
                <a:gdLst>
                  <a:gd name="T0" fmla="*/ 2 w 11"/>
                  <a:gd name="T1" fmla="*/ 4 h 5"/>
                  <a:gd name="T2" fmla="*/ 0 w 11"/>
                  <a:gd name="T3" fmla="*/ 4 h 5"/>
                  <a:gd name="T4" fmla="*/ 2 w 11"/>
                  <a:gd name="T5" fmla="*/ 4 h 5"/>
                  <a:gd name="T6" fmla="*/ 2 w 11"/>
                  <a:gd name="T7" fmla="*/ 2 h 5"/>
                  <a:gd name="T8" fmla="*/ 2 w 11"/>
                  <a:gd name="T9" fmla="*/ 0 h 5"/>
                  <a:gd name="T10" fmla="*/ 4 w 11"/>
                  <a:gd name="T11" fmla="*/ 0 h 5"/>
                  <a:gd name="T12" fmla="*/ 6 w 11"/>
                  <a:gd name="T13" fmla="*/ 0 h 5"/>
                  <a:gd name="T14" fmla="*/ 6 w 11"/>
                  <a:gd name="T15" fmla="*/ 0 h 5"/>
                  <a:gd name="T16" fmla="*/ 8 w 11"/>
                  <a:gd name="T17" fmla="*/ 2 h 5"/>
                  <a:gd name="T18" fmla="*/ 9 w 11"/>
                  <a:gd name="T19" fmla="*/ 2 h 5"/>
                  <a:gd name="T20" fmla="*/ 11 w 11"/>
                  <a:gd name="T21" fmla="*/ 2 h 5"/>
                  <a:gd name="T22" fmla="*/ 11 w 11"/>
                  <a:gd name="T23" fmla="*/ 4 h 5"/>
                  <a:gd name="T24" fmla="*/ 4 w 11"/>
                  <a:gd name="T25" fmla="*/ 5 h 5"/>
                  <a:gd name="T26" fmla="*/ 4 w 11"/>
                  <a:gd name="T27" fmla="*/ 4 h 5"/>
                  <a:gd name="T28" fmla="*/ 4 w 11"/>
                  <a:gd name="T29" fmla="*/ 4 h 5"/>
                  <a:gd name="T30" fmla="*/ 2 w 11"/>
                  <a:gd name="T31" fmla="*/ 4 h 5"/>
                  <a:gd name="T32" fmla="*/ 2 w 11"/>
                  <a:gd name="T3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1885"/>
              <p:cNvSpPr>
                <a:spLocks/>
              </p:cNvSpPr>
              <p:nvPr/>
            </p:nvSpPr>
            <p:spPr bwMode="auto">
              <a:xfrm>
                <a:off x="118" y="1547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0 h 7"/>
                  <a:gd name="T4" fmla="*/ 3 w 5"/>
                  <a:gd name="T5" fmla="*/ 7 h 7"/>
                  <a:gd name="T6" fmla="*/ 2 w 5"/>
                  <a:gd name="T7" fmla="*/ 7 h 7"/>
                  <a:gd name="T8" fmla="*/ 0 w 5"/>
                  <a:gd name="T9" fmla="*/ 7 h 7"/>
                  <a:gd name="T10" fmla="*/ 0 w 5"/>
                  <a:gd name="T11" fmla="*/ 5 h 7"/>
                  <a:gd name="T12" fmla="*/ 0 w 5"/>
                  <a:gd name="T13" fmla="*/ 3 h 7"/>
                  <a:gd name="T14" fmla="*/ 2 w 5"/>
                  <a:gd name="T15" fmla="*/ 3 h 7"/>
                  <a:gd name="T16" fmla="*/ 5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1886"/>
              <p:cNvSpPr>
                <a:spLocks/>
              </p:cNvSpPr>
              <p:nvPr/>
            </p:nvSpPr>
            <p:spPr bwMode="auto">
              <a:xfrm>
                <a:off x="118" y="1547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0 h 7"/>
                  <a:gd name="T4" fmla="*/ 3 w 5"/>
                  <a:gd name="T5" fmla="*/ 7 h 7"/>
                  <a:gd name="T6" fmla="*/ 2 w 5"/>
                  <a:gd name="T7" fmla="*/ 7 h 7"/>
                  <a:gd name="T8" fmla="*/ 0 w 5"/>
                  <a:gd name="T9" fmla="*/ 7 h 7"/>
                  <a:gd name="T10" fmla="*/ 0 w 5"/>
                  <a:gd name="T11" fmla="*/ 5 h 7"/>
                  <a:gd name="T12" fmla="*/ 0 w 5"/>
                  <a:gd name="T13" fmla="*/ 3 h 7"/>
                  <a:gd name="T14" fmla="*/ 2 w 5"/>
                  <a:gd name="T15" fmla="*/ 3 h 7"/>
                  <a:gd name="T16" fmla="*/ 5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1887"/>
              <p:cNvSpPr>
                <a:spLocks/>
              </p:cNvSpPr>
              <p:nvPr/>
            </p:nvSpPr>
            <p:spPr bwMode="auto">
              <a:xfrm>
                <a:off x="16" y="1499"/>
                <a:ext cx="30" cy="17"/>
              </a:xfrm>
              <a:custGeom>
                <a:avLst/>
                <a:gdLst>
                  <a:gd name="T0" fmla="*/ 0 w 30"/>
                  <a:gd name="T1" fmla="*/ 3 h 17"/>
                  <a:gd name="T2" fmla="*/ 11 w 30"/>
                  <a:gd name="T3" fmla="*/ 3 h 17"/>
                  <a:gd name="T4" fmla="*/ 16 w 30"/>
                  <a:gd name="T5" fmla="*/ 0 h 17"/>
                  <a:gd name="T6" fmla="*/ 20 w 30"/>
                  <a:gd name="T7" fmla="*/ 0 h 17"/>
                  <a:gd name="T8" fmla="*/ 21 w 30"/>
                  <a:gd name="T9" fmla="*/ 1 h 17"/>
                  <a:gd name="T10" fmla="*/ 27 w 30"/>
                  <a:gd name="T11" fmla="*/ 1 h 17"/>
                  <a:gd name="T12" fmla="*/ 29 w 30"/>
                  <a:gd name="T13" fmla="*/ 1 h 17"/>
                  <a:gd name="T14" fmla="*/ 29 w 30"/>
                  <a:gd name="T15" fmla="*/ 8 h 17"/>
                  <a:gd name="T16" fmla="*/ 30 w 30"/>
                  <a:gd name="T17" fmla="*/ 8 h 17"/>
                  <a:gd name="T18" fmla="*/ 30 w 30"/>
                  <a:gd name="T19" fmla="*/ 10 h 17"/>
                  <a:gd name="T20" fmla="*/ 29 w 30"/>
                  <a:gd name="T21" fmla="*/ 12 h 17"/>
                  <a:gd name="T22" fmla="*/ 27 w 30"/>
                  <a:gd name="T23" fmla="*/ 12 h 17"/>
                  <a:gd name="T24" fmla="*/ 25 w 30"/>
                  <a:gd name="T25" fmla="*/ 14 h 17"/>
                  <a:gd name="T26" fmla="*/ 23 w 30"/>
                  <a:gd name="T27" fmla="*/ 14 h 17"/>
                  <a:gd name="T28" fmla="*/ 21 w 30"/>
                  <a:gd name="T29" fmla="*/ 16 h 17"/>
                  <a:gd name="T30" fmla="*/ 21 w 30"/>
                  <a:gd name="T31" fmla="*/ 17 h 17"/>
                  <a:gd name="T32" fmla="*/ 9 w 30"/>
                  <a:gd name="T33" fmla="*/ 12 h 17"/>
                  <a:gd name="T34" fmla="*/ 7 w 30"/>
                  <a:gd name="T35" fmla="*/ 12 h 17"/>
                  <a:gd name="T36" fmla="*/ 5 w 30"/>
                  <a:gd name="T37" fmla="*/ 12 h 17"/>
                  <a:gd name="T38" fmla="*/ 2 w 30"/>
                  <a:gd name="T39" fmla="*/ 8 h 17"/>
                  <a:gd name="T40" fmla="*/ 2 w 30"/>
                  <a:gd name="T41" fmla="*/ 5 h 17"/>
                  <a:gd name="T42" fmla="*/ 0 w 30"/>
                  <a:gd name="T43" fmla="*/ 5 h 17"/>
                  <a:gd name="T44" fmla="*/ 0 w 30"/>
                  <a:gd name="T4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1888"/>
              <p:cNvSpPr>
                <a:spLocks/>
              </p:cNvSpPr>
              <p:nvPr/>
            </p:nvSpPr>
            <p:spPr bwMode="auto">
              <a:xfrm>
                <a:off x="16" y="1499"/>
                <a:ext cx="30" cy="17"/>
              </a:xfrm>
              <a:custGeom>
                <a:avLst/>
                <a:gdLst>
                  <a:gd name="T0" fmla="*/ 0 w 30"/>
                  <a:gd name="T1" fmla="*/ 3 h 17"/>
                  <a:gd name="T2" fmla="*/ 11 w 30"/>
                  <a:gd name="T3" fmla="*/ 3 h 17"/>
                  <a:gd name="T4" fmla="*/ 16 w 30"/>
                  <a:gd name="T5" fmla="*/ 0 h 17"/>
                  <a:gd name="T6" fmla="*/ 20 w 30"/>
                  <a:gd name="T7" fmla="*/ 0 h 17"/>
                  <a:gd name="T8" fmla="*/ 21 w 30"/>
                  <a:gd name="T9" fmla="*/ 1 h 17"/>
                  <a:gd name="T10" fmla="*/ 27 w 30"/>
                  <a:gd name="T11" fmla="*/ 1 h 17"/>
                  <a:gd name="T12" fmla="*/ 29 w 30"/>
                  <a:gd name="T13" fmla="*/ 1 h 17"/>
                  <a:gd name="T14" fmla="*/ 29 w 30"/>
                  <a:gd name="T15" fmla="*/ 8 h 17"/>
                  <a:gd name="T16" fmla="*/ 30 w 30"/>
                  <a:gd name="T17" fmla="*/ 8 h 17"/>
                  <a:gd name="T18" fmla="*/ 30 w 30"/>
                  <a:gd name="T19" fmla="*/ 10 h 17"/>
                  <a:gd name="T20" fmla="*/ 29 w 30"/>
                  <a:gd name="T21" fmla="*/ 12 h 17"/>
                  <a:gd name="T22" fmla="*/ 27 w 30"/>
                  <a:gd name="T23" fmla="*/ 12 h 17"/>
                  <a:gd name="T24" fmla="*/ 25 w 30"/>
                  <a:gd name="T25" fmla="*/ 14 h 17"/>
                  <a:gd name="T26" fmla="*/ 23 w 30"/>
                  <a:gd name="T27" fmla="*/ 14 h 17"/>
                  <a:gd name="T28" fmla="*/ 21 w 30"/>
                  <a:gd name="T29" fmla="*/ 16 h 17"/>
                  <a:gd name="T30" fmla="*/ 21 w 30"/>
                  <a:gd name="T31" fmla="*/ 17 h 17"/>
                  <a:gd name="T32" fmla="*/ 9 w 30"/>
                  <a:gd name="T33" fmla="*/ 12 h 17"/>
                  <a:gd name="T34" fmla="*/ 7 w 30"/>
                  <a:gd name="T35" fmla="*/ 12 h 17"/>
                  <a:gd name="T36" fmla="*/ 5 w 30"/>
                  <a:gd name="T37" fmla="*/ 12 h 17"/>
                  <a:gd name="T38" fmla="*/ 2 w 30"/>
                  <a:gd name="T39" fmla="*/ 8 h 17"/>
                  <a:gd name="T40" fmla="*/ 2 w 30"/>
                  <a:gd name="T41" fmla="*/ 5 h 17"/>
                  <a:gd name="T42" fmla="*/ 0 w 30"/>
                  <a:gd name="T43" fmla="*/ 5 h 17"/>
                  <a:gd name="T44" fmla="*/ 0 w 30"/>
                  <a:gd name="T4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1889"/>
              <p:cNvSpPr>
                <a:spLocks/>
              </p:cNvSpPr>
              <p:nvPr/>
            </p:nvSpPr>
            <p:spPr bwMode="auto">
              <a:xfrm>
                <a:off x="50" y="1482"/>
                <a:ext cx="18" cy="17"/>
              </a:xfrm>
              <a:custGeom>
                <a:avLst/>
                <a:gdLst>
                  <a:gd name="T0" fmla="*/ 0 w 18"/>
                  <a:gd name="T1" fmla="*/ 8 h 17"/>
                  <a:gd name="T2" fmla="*/ 2 w 18"/>
                  <a:gd name="T3" fmla="*/ 6 h 17"/>
                  <a:gd name="T4" fmla="*/ 5 w 18"/>
                  <a:gd name="T5" fmla="*/ 2 h 17"/>
                  <a:gd name="T6" fmla="*/ 7 w 18"/>
                  <a:gd name="T7" fmla="*/ 0 h 17"/>
                  <a:gd name="T8" fmla="*/ 16 w 18"/>
                  <a:gd name="T9" fmla="*/ 4 h 17"/>
                  <a:gd name="T10" fmla="*/ 18 w 18"/>
                  <a:gd name="T11" fmla="*/ 6 h 17"/>
                  <a:gd name="T12" fmla="*/ 18 w 18"/>
                  <a:gd name="T13" fmla="*/ 9 h 17"/>
                  <a:gd name="T14" fmla="*/ 11 w 18"/>
                  <a:gd name="T15" fmla="*/ 17 h 17"/>
                  <a:gd name="T16" fmla="*/ 7 w 18"/>
                  <a:gd name="T17" fmla="*/ 9 h 17"/>
                  <a:gd name="T18" fmla="*/ 4 w 18"/>
                  <a:gd name="T19" fmla="*/ 8 h 17"/>
                  <a:gd name="T20" fmla="*/ 0 w 18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1890"/>
              <p:cNvSpPr>
                <a:spLocks/>
              </p:cNvSpPr>
              <p:nvPr/>
            </p:nvSpPr>
            <p:spPr bwMode="auto">
              <a:xfrm>
                <a:off x="50" y="1482"/>
                <a:ext cx="18" cy="17"/>
              </a:xfrm>
              <a:custGeom>
                <a:avLst/>
                <a:gdLst>
                  <a:gd name="T0" fmla="*/ 0 w 18"/>
                  <a:gd name="T1" fmla="*/ 8 h 17"/>
                  <a:gd name="T2" fmla="*/ 2 w 18"/>
                  <a:gd name="T3" fmla="*/ 6 h 17"/>
                  <a:gd name="T4" fmla="*/ 5 w 18"/>
                  <a:gd name="T5" fmla="*/ 2 h 17"/>
                  <a:gd name="T6" fmla="*/ 7 w 18"/>
                  <a:gd name="T7" fmla="*/ 0 h 17"/>
                  <a:gd name="T8" fmla="*/ 16 w 18"/>
                  <a:gd name="T9" fmla="*/ 4 h 17"/>
                  <a:gd name="T10" fmla="*/ 18 w 18"/>
                  <a:gd name="T11" fmla="*/ 6 h 17"/>
                  <a:gd name="T12" fmla="*/ 18 w 18"/>
                  <a:gd name="T13" fmla="*/ 9 h 17"/>
                  <a:gd name="T14" fmla="*/ 11 w 18"/>
                  <a:gd name="T15" fmla="*/ 17 h 17"/>
                  <a:gd name="T16" fmla="*/ 7 w 18"/>
                  <a:gd name="T17" fmla="*/ 9 h 17"/>
                  <a:gd name="T18" fmla="*/ 4 w 18"/>
                  <a:gd name="T19" fmla="*/ 8 h 17"/>
                  <a:gd name="T20" fmla="*/ 0 w 18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1891"/>
              <p:cNvSpPr>
                <a:spLocks/>
              </p:cNvSpPr>
              <p:nvPr/>
            </p:nvSpPr>
            <p:spPr bwMode="auto">
              <a:xfrm>
                <a:off x="57" y="1409"/>
                <a:ext cx="13" cy="11"/>
              </a:xfrm>
              <a:custGeom>
                <a:avLst/>
                <a:gdLst>
                  <a:gd name="T0" fmla="*/ 11 w 13"/>
                  <a:gd name="T1" fmla="*/ 0 h 11"/>
                  <a:gd name="T2" fmla="*/ 13 w 13"/>
                  <a:gd name="T3" fmla="*/ 2 h 11"/>
                  <a:gd name="T4" fmla="*/ 11 w 13"/>
                  <a:gd name="T5" fmla="*/ 6 h 11"/>
                  <a:gd name="T6" fmla="*/ 11 w 13"/>
                  <a:gd name="T7" fmla="*/ 7 h 11"/>
                  <a:gd name="T8" fmla="*/ 9 w 13"/>
                  <a:gd name="T9" fmla="*/ 9 h 11"/>
                  <a:gd name="T10" fmla="*/ 4 w 13"/>
                  <a:gd name="T11" fmla="*/ 9 h 11"/>
                  <a:gd name="T12" fmla="*/ 2 w 13"/>
                  <a:gd name="T13" fmla="*/ 11 h 11"/>
                  <a:gd name="T14" fmla="*/ 0 w 13"/>
                  <a:gd name="T15" fmla="*/ 11 h 11"/>
                  <a:gd name="T16" fmla="*/ 0 w 13"/>
                  <a:gd name="T17" fmla="*/ 6 h 11"/>
                  <a:gd name="T18" fmla="*/ 7 w 13"/>
                  <a:gd name="T19" fmla="*/ 0 h 11"/>
                  <a:gd name="T20" fmla="*/ 11 w 1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1892"/>
              <p:cNvSpPr>
                <a:spLocks/>
              </p:cNvSpPr>
              <p:nvPr/>
            </p:nvSpPr>
            <p:spPr bwMode="auto">
              <a:xfrm>
                <a:off x="57" y="1409"/>
                <a:ext cx="13" cy="11"/>
              </a:xfrm>
              <a:custGeom>
                <a:avLst/>
                <a:gdLst>
                  <a:gd name="T0" fmla="*/ 11 w 13"/>
                  <a:gd name="T1" fmla="*/ 0 h 11"/>
                  <a:gd name="T2" fmla="*/ 13 w 13"/>
                  <a:gd name="T3" fmla="*/ 2 h 11"/>
                  <a:gd name="T4" fmla="*/ 11 w 13"/>
                  <a:gd name="T5" fmla="*/ 6 h 11"/>
                  <a:gd name="T6" fmla="*/ 11 w 13"/>
                  <a:gd name="T7" fmla="*/ 7 h 11"/>
                  <a:gd name="T8" fmla="*/ 9 w 13"/>
                  <a:gd name="T9" fmla="*/ 9 h 11"/>
                  <a:gd name="T10" fmla="*/ 4 w 13"/>
                  <a:gd name="T11" fmla="*/ 9 h 11"/>
                  <a:gd name="T12" fmla="*/ 2 w 13"/>
                  <a:gd name="T13" fmla="*/ 11 h 11"/>
                  <a:gd name="T14" fmla="*/ 0 w 13"/>
                  <a:gd name="T15" fmla="*/ 11 h 11"/>
                  <a:gd name="T16" fmla="*/ 0 w 13"/>
                  <a:gd name="T17" fmla="*/ 6 h 11"/>
                  <a:gd name="T18" fmla="*/ 7 w 13"/>
                  <a:gd name="T19" fmla="*/ 0 h 11"/>
                  <a:gd name="T20" fmla="*/ 11 w 1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1893"/>
              <p:cNvSpPr>
                <a:spLocks/>
              </p:cNvSpPr>
              <p:nvPr/>
            </p:nvSpPr>
            <p:spPr bwMode="auto">
              <a:xfrm>
                <a:off x="3010" y="1497"/>
                <a:ext cx="7" cy="12"/>
              </a:xfrm>
              <a:custGeom>
                <a:avLst/>
                <a:gdLst>
                  <a:gd name="T0" fmla="*/ 6 w 7"/>
                  <a:gd name="T1" fmla="*/ 2 h 12"/>
                  <a:gd name="T2" fmla="*/ 4 w 7"/>
                  <a:gd name="T3" fmla="*/ 2 h 12"/>
                  <a:gd name="T4" fmla="*/ 2 w 7"/>
                  <a:gd name="T5" fmla="*/ 0 h 12"/>
                  <a:gd name="T6" fmla="*/ 0 w 7"/>
                  <a:gd name="T7" fmla="*/ 2 h 12"/>
                  <a:gd name="T8" fmla="*/ 2 w 7"/>
                  <a:gd name="T9" fmla="*/ 3 h 12"/>
                  <a:gd name="T10" fmla="*/ 2 w 7"/>
                  <a:gd name="T11" fmla="*/ 5 h 12"/>
                  <a:gd name="T12" fmla="*/ 0 w 7"/>
                  <a:gd name="T13" fmla="*/ 3 h 12"/>
                  <a:gd name="T14" fmla="*/ 0 w 7"/>
                  <a:gd name="T15" fmla="*/ 9 h 12"/>
                  <a:gd name="T16" fmla="*/ 4 w 7"/>
                  <a:gd name="T17" fmla="*/ 10 h 12"/>
                  <a:gd name="T18" fmla="*/ 6 w 7"/>
                  <a:gd name="T19" fmla="*/ 12 h 12"/>
                  <a:gd name="T20" fmla="*/ 7 w 7"/>
                  <a:gd name="T21" fmla="*/ 10 h 12"/>
                  <a:gd name="T22" fmla="*/ 6 w 7"/>
                  <a:gd name="T23" fmla="*/ 10 h 12"/>
                  <a:gd name="T24" fmla="*/ 4 w 7"/>
                  <a:gd name="T25" fmla="*/ 7 h 12"/>
                  <a:gd name="T26" fmla="*/ 6 w 7"/>
                  <a:gd name="T27" fmla="*/ 7 h 12"/>
                  <a:gd name="T28" fmla="*/ 7 w 7"/>
                  <a:gd name="T29" fmla="*/ 5 h 12"/>
                  <a:gd name="T30" fmla="*/ 7 w 7"/>
                  <a:gd name="T31" fmla="*/ 3 h 12"/>
                  <a:gd name="T32" fmla="*/ 6 w 7"/>
                  <a:gd name="T3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2">
                    <a:moveTo>
                      <a:pt x="6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1894"/>
              <p:cNvSpPr>
                <a:spLocks/>
              </p:cNvSpPr>
              <p:nvPr/>
            </p:nvSpPr>
            <p:spPr bwMode="auto">
              <a:xfrm>
                <a:off x="3010" y="1497"/>
                <a:ext cx="7" cy="12"/>
              </a:xfrm>
              <a:custGeom>
                <a:avLst/>
                <a:gdLst>
                  <a:gd name="T0" fmla="*/ 6 w 7"/>
                  <a:gd name="T1" fmla="*/ 2 h 12"/>
                  <a:gd name="T2" fmla="*/ 4 w 7"/>
                  <a:gd name="T3" fmla="*/ 2 h 12"/>
                  <a:gd name="T4" fmla="*/ 2 w 7"/>
                  <a:gd name="T5" fmla="*/ 0 h 12"/>
                  <a:gd name="T6" fmla="*/ 0 w 7"/>
                  <a:gd name="T7" fmla="*/ 2 h 12"/>
                  <a:gd name="T8" fmla="*/ 2 w 7"/>
                  <a:gd name="T9" fmla="*/ 3 h 12"/>
                  <a:gd name="T10" fmla="*/ 2 w 7"/>
                  <a:gd name="T11" fmla="*/ 5 h 12"/>
                  <a:gd name="T12" fmla="*/ 0 w 7"/>
                  <a:gd name="T13" fmla="*/ 3 h 12"/>
                  <a:gd name="T14" fmla="*/ 0 w 7"/>
                  <a:gd name="T15" fmla="*/ 9 h 12"/>
                  <a:gd name="T16" fmla="*/ 4 w 7"/>
                  <a:gd name="T17" fmla="*/ 10 h 12"/>
                  <a:gd name="T18" fmla="*/ 6 w 7"/>
                  <a:gd name="T19" fmla="*/ 12 h 12"/>
                  <a:gd name="T20" fmla="*/ 7 w 7"/>
                  <a:gd name="T21" fmla="*/ 10 h 12"/>
                  <a:gd name="T22" fmla="*/ 6 w 7"/>
                  <a:gd name="T23" fmla="*/ 10 h 12"/>
                  <a:gd name="T24" fmla="*/ 4 w 7"/>
                  <a:gd name="T25" fmla="*/ 7 h 12"/>
                  <a:gd name="T26" fmla="*/ 6 w 7"/>
                  <a:gd name="T27" fmla="*/ 7 h 12"/>
                  <a:gd name="T28" fmla="*/ 7 w 7"/>
                  <a:gd name="T29" fmla="*/ 5 h 12"/>
                  <a:gd name="T30" fmla="*/ 7 w 7"/>
                  <a:gd name="T31" fmla="*/ 3 h 12"/>
                  <a:gd name="T32" fmla="*/ 6 w 7"/>
                  <a:gd name="T3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2">
                    <a:moveTo>
                      <a:pt x="6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1895"/>
              <p:cNvSpPr>
                <a:spLocks/>
              </p:cNvSpPr>
              <p:nvPr/>
            </p:nvSpPr>
            <p:spPr bwMode="auto">
              <a:xfrm>
                <a:off x="3041" y="1502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1 w 3"/>
                  <a:gd name="T5" fmla="*/ 0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1896"/>
              <p:cNvSpPr>
                <a:spLocks/>
              </p:cNvSpPr>
              <p:nvPr/>
            </p:nvSpPr>
            <p:spPr bwMode="auto">
              <a:xfrm>
                <a:off x="3041" y="1502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1 w 3"/>
                  <a:gd name="T5" fmla="*/ 0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1897"/>
              <p:cNvSpPr>
                <a:spLocks/>
              </p:cNvSpPr>
              <p:nvPr/>
            </p:nvSpPr>
            <p:spPr bwMode="auto">
              <a:xfrm>
                <a:off x="3053" y="1500"/>
                <a:ext cx="7" cy="9"/>
              </a:xfrm>
              <a:custGeom>
                <a:avLst/>
                <a:gdLst>
                  <a:gd name="T0" fmla="*/ 4 w 7"/>
                  <a:gd name="T1" fmla="*/ 9 h 9"/>
                  <a:gd name="T2" fmla="*/ 6 w 7"/>
                  <a:gd name="T3" fmla="*/ 7 h 9"/>
                  <a:gd name="T4" fmla="*/ 7 w 7"/>
                  <a:gd name="T5" fmla="*/ 0 h 9"/>
                  <a:gd name="T6" fmla="*/ 6 w 7"/>
                  <a:gd name="T7" fmla="*/ 2 h 9"/>
                  <a:gd name="T8" fmla="*/ 2 w 7"/>
                  <a:gd name="T9" fmla="*/ 4 h 9"/>
                  <a:gd name="T10" fmla="*/ 2 w 7"/>
                  <a:gd name="T11" fmla="*/ 6 h 9"/>
                  <a:gd name="T12" fmla="*/ 0 w 7"/>
                  <a:gd name="T13" fmla="*/ 7 h 9"/>
                  <a:gd name="T14" fmla="*/ 0 w 7"/>
                  <a:gd name="T15" fmla="*/ 9 h 9"/>
                  <a:gd name="T16" fmla="*/ 2 w 7"/>
                  <a:gd name="T17" fmla="*/ 7 h 9"/>
                  <a:gd name="T18" fmla="*/ 4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lnTo>
                      <a:pt x="6" y="7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1898"/>
              <p:cNvSpPr>
                <a:spLocks/>
              </p:cNvSpPr>
              <p:nvPr/>
            </p:nvSpPr>
            <p:spPr bwMode="auto">
              <a:xfrm>
                <a:off x="3053" y="1500"/>
                <a:ext cx="7" cy="9"/>
              </a:xfrm>
              <a:custGeom>
                <a:avLst/>
                <a:gdLst>
                  <a:gd name="T0" fmla="*/ 4 w 7"/>
                  <a:gd name="T1" fmla="*/ 9 h 9"/>
                  <a:gd name="T2" fmla="*/ 6 w 7"/>
                  <a:gd name="T3" fmla="*/ 7 h 9"/>
                  <a:gd name="T4" fmla="*/ 7 w 7"/>
                  <a:gd name="T5" fmla="*/ 0 h 9"/>
                  <a:gd name="T6" fmla="*/ 6 w 7"/>
                  <a:gd name="T7" fmla="*/ 2 h 9"/>
                  <a:gd name="T8" fmla="*/ 2 w 7"/>
                  <a:gd name="T9" fmla="*/ 4 h 9"/>
                  <a:gd name="T10" fmla="*/ 2 w 7"/>
                  <a:gd name="T11" fmla="*/ 6 h 9"/>
                  <a:gd name="T12" fmla="*/ 0 w 7"/>
                  <a:gd name="T13" fmla="*/ 7 h 9"/>
                  <a:gd name="T14" fmla="*/ 0 w 7"/>
                  <a:gd name="T15" fmla="*/ 9 h 9"/>
                  <a:gd name="T16" fmla="*/ 2 w 7"/>
                  <a:gd name="T17" fmla="*/ 7 h 9"/>
                  <a:gd name="T18" fmla="*/ 4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lnTo>
                      <a:pt x="6" y="7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1899"/>
              <p:cNvSpPr>
                <a:spLocks/>
              </p:cNvSpPr>
              <p:nvPr/>
            </p:nvSpPr>
            <p:spPr bwMode="auto">
              <a:xfrm>
                <a:off x="2896" y="2052"/>
                <a:ext cx="50" cy="32"/>
              </a:xfrm>
              <a:custGeom>
                <a:avLst/>
                <a:gdLst>
                  <a:gd name="T0" fmla="*/ 50 w 50"/>
                  <a:gd name="T1" fmla="*/ 0 h 32"/>
                  <a:gd name="T2" fmla="*/ 48 w 50"/>
                  <a:gd name="T3" fmla="*/ 0 h 32"/>
                  <a:gd name="T4" fmla="*/ 50 w 50"/>
                  <a:gd name="T5" fmla="*/ 0 h 32"/>
                  <a:gd name="T6" fmla="*/ 48 w 50"/>
                  <a:gd name="T7" fmla="*/ 4 h 32"/>
                  <a:gd name="T8" fmla="*/ 41 w 50"/>
                  <a:gd name="T9" fmla="*/ 18 h 32"/>
                  <a:gd name="T10" fmla="*/ 41 w 50"/>
                  <a:gd name="T11" fmla="*/ 20 h 32"/>
                  <a:gd name="T12" fmla="*/ 43 w 50"/>
                  <a:gd name="T13" fmla="*/ 20 h 32"/>
                  <a:gd name="T14" fmla="*/ 45 w 50"/>
                  <a:gd name="T15" fmla="*/ 25 h 32"/>
                  <a:gd name="T16" fmla="*/ 43 w 50"/>
                  <a:gd name="T17" fmla="*/ 32 h 32"/>
                  <a:gd name="T18" fmla="*/ 34 w 50"/>
                  <a:gd name="T19" fmla="*/ 30 h 32"/>
                  <a:gd name="T20" fmla="*/ 29 w 50"/>
                  <a:gd name="T21" fmla="*/ 25 h 32"/>
                  <a:gd name="T22" fmla="*/ 20 w 50"/>
                  <a:gd name="T23" fmla="*/ 23 h 32"/>
                  <a:gd name="T24" fmla="*/ 11 w 50"/>
                  <a:gd name="T25" fmla="*/ 16 h 32"/>
                  <a:gd name="T26" fmla="*/ 2 w 50"/>
                  <a:gd name="T27" fmla="*/ 14 h 32"/>
                  <a:gd name="T28" fmla="*/ 0 w 50"/>
                  <a:gd name="T29" fmla="*/ 13 h 32"/>
                  <a:gd name="T30" fmla="*/ 0 w 50"/>
                  <a:gd name="T31" fmla="*/ 7 h 32"/>
                  <a:gd name="T32" fmla="*/ 0 w 50"/>
                  <a:gd name="T33" fmla="*/ 5 h 32"/>
                  <a:gd name="T34" fmla="*/ 2 w 50"/>
                  <a:gd name="T35" fmla="*/ 4 h 32"/>
                  <a:gd name="T36" fmla="*/ 4 w 50"/>
                  <a:gd name="T37" fmla="*/ 2 h 32"/>
                  <a:gd name="T38" fmla="*/ 5 w 50"/>
                  <a:gd name="T39" fmla="*/ 4 h 32"/>
                  <a:gd name="T40" fmla="*/ 7 w 50"/>
                  <a:gd name="T41" fmla="*/ 4 h 32"/>
                  <a:gd name="T42" fmla="*/ 13 w 50"/>
                  <a:gd name="T43" fmla="*/ 2 h 32"/>
                  <a:gd name="T44" fmla="*/ 18 w 50"/>
                  <a:gd name="T45" fmla="*/ 4 h 32"/>
                  <a:gd name="T46" fmla="*/ 20 w 50"/>
                  <a:gd name="T47" fmla="*/ 7 h 32"/>
                  <a:gd name="T48" fmla="*/ 34 w 50"/>
                  <a:gd name="T49" fmla="*/ 4 h 32"/>
                  <a:gd name="T50" fmla="*/ 38 w 50"/>
                  <a:gd name="T51" fmla="*/ 2 h 32"/>
                  <a:gd name="T52" fmla="*/ 43 w 50"/>
                  <a:gd name="T53" fmla="*/ 2 h 32"/>
                  <a:gd name="T54" fmla="*/ 45 w 50"/>
                  <a:gd name="T55" fmla="*/ 2 h 32"/>
                  <a:gd name="T56" fmla="*/ 48 w 50"/>
                  <a:gd name="T57" fmla="*/ 0 h 32"/>
                  <a:gd name="T58" fmla="*/ 50 w 50"/>
                  <a:gd name="T5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32">
                    <a:moveTo>
                      <a:pt x="50" y="0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48" y="4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5" y="25"/>
                    </a:lnTo>
                    <a:lnTo>
                      <a:pt x="43" y="32"/>
                    </a:lnTo>
                    <a:lnTo>
                      <a:pt x="34" y="30"/>
                    </a:lnTo>
                    <a:lnTo>
                      <a:pt x="29" y="25"/>
                    </a:lnTo>
                    <a:lnTo>
                      <a:pt x="20" y="23"/>
                    </a:lnTo>
                    <a:lnTo>
                      <a:pt x="11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8" y="4"/>
                    </a:lnTo>
                    <a:lnTo>
                      <a:pt x="20" y="7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1900"/>
              <p:cNvSpPr>
                <a:spLocks/>
              </p:cNvSpPr>
              <p:nvPr/>
            </p:nvSpPr>
            <p:spPr bwMode="auto">
              <a:xfrm>
                <a:off x="2896" y="2052"/>
                <a:ext cx="50" cy="32"/>
              </a:xfrm>
              <a:custGeom>
                <a:avLst/>
                <a:gdLst>
                  <a:gd name="T0" fmla="*/ 50 w 50"/>
                  <a:gd name="T1" fmla="*/ 0 h 32"/>
                  <a:gd name="T2" fmla="*/ 48 w 50"/>
                  <a:gd name="T3" fmla="*/ 0 h 32"/>
                  <a:gd name="T4" fmla="*/ 50 w 50"/>
                  <a:gd name="T5" fmla="*/ 0 h 32"/>
                  <a:gd name="T6" fmla="*/ 48 w 50"/>
                  <a:gd name="T7" fmla="*/ 4 h 32"/>
                  <a:gd name="T8" fmla="*/ 41 w 50"/>
                  <a:gd name="T9" fmla="*/ 18 h 32"/>
                  <a:gd name="T10" fmla="*/ 41 w 50"/>
                  <a:gd name="T11" fmla="*/ 20 h 32"/>
                  <a:gd name="T12" fmla="*/ 43 w 50"/>
                  <a:gd name="T13" fmla="*/ 20 h 32"/>
                  <a:gd name="T14" fmla="*/ 45 w 50"/>
                  <a:gd name="T15" fmla="*/ 25 h 32"/>
                  <a:gd name="T16" fmla="*/ 43 w 50"/>
                  <a:gd name="T17" fmla="*/ 32 h 32"/>
                  <a:gd name="T18" fmla="*/ 34 w 50"/>
                  <a:gd name="T19" fmla="*/ 30 h 32"/>
                  <a:gd name="T20" fmla="*/ 29 w 50"/>
                  <a:gd name="T21" fmla="*/ 25 h 32"/>
                  <a:gd name="T22" fmla="*/ 20 w 50"/>
                  <a:gd name="T23" fmla="*/ 23 h 32"/>
                  <a:gd name="T24" fmla="*/ 11 w 50"/>
                  <a:gd name="T25" fmla="*/ 16 h 32"/>
                  <a:gd name="T26" fmla="*/ 2 w 50"/>
                  <a:gd name="T27" fmla="*/ 14 h 32"/>
                  <a:gd name="T28" fmla="*/ 0 w 50"/>
                  <a:gd name="T29" fmla="*/ 13 h 32"/>
                  <a:gd name="T30" fmla="*/ 0 w 50"/>
                  <a:gd name="T31" fmla="*/ 7 h 32"/>
                  <a:gd name="T32" fmla="*/ 0 w 50"/>
                  <a:gd name="T33" fmla="*/ 5 h 32"/>
                  <a:gd name="T34" fmla="*/ 2 w 50"/>
                  <a:gd name="T35" fmla="*/ 4 h 32"/>
                  <a:gd name="T36" fmla="*/ 4 w 50"/>
                  <a:gd name="T37" fmla="*/ 2 h 32"/>
                  <a:gd name="T38" fmla="*/ 5 w 50"/>
                  <a:gd name="T39" fmla="*/ 4 h 32"/>
                  <a:gd name="T40" fmla="*/ 7 w 50"/>
                  <a:gd name="T41" fmla="*/ 4 h 32"/>
                  <a:gd name="T42" fmla="*/ 13 w 50"/>
                  <a:gd name="T43" fmla="*/ 2 h 32"/>
                  <a:gd name="T44" fmla="*/ 18 w 50"/>
                  <a:gd name="T45" fmla="*/ 4 h 32"/>
                  <a:gd name="T46" fmla="*/ 20 w 50"/>
                  <a:gd name="T47" fmla="*/ 7 h 32"/>
                  <a:gd name="T48" fmla="*/ 34 w 50"/>
                  <a:gd name="T49" fmla="*/ 4 h 32"/>
                  <a:gd name="T50" fmla="*/ 38 w 50"/>
                  <a:gd name="T51" fmla="*/ 2 h 32"/>
                  <a:gd name="T52" fmla="*/ 43 w 50"/>
                  <a:gd name="T53" fmla="*/ 2 h 32"/>
                  <a:gd name="T54" fmla="*/ 45 w 50"/>
                  <a:gd name="T55" fmla="*/ 2 h 32"/>
                  <a:gd name="T56" fmla="*/ 48 w 50"/>
                  <a:gd name="T57" fmla="*/ 0 h 32"/>
                  <a:gd name="T58" fmla="*/ 50 w 50"/>
                  <a:gd name="T5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32">
                    <a:moveTo>
                      <a:pt x="50" y="0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48" y="4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5" y="25"/>
                    </a:lnTo>
                    <a:lnTo>
                      <a:pt x="43" y="32"/>
                    </a:lnTo>
                    <a:lnTo>
                      <a:pt x="34" y="30"/>
                    </a:lnTo>
                    <a:lnTo>
                      <a:pt x="29" y="25"/>
                    </a:lnTo>
                    <a:lnTo>
                      <a:pt x="20" y="23"/>
                    </a:lnTo>
                    <a:lnTo>
                      <a:pt x="11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8" y="4"/>
                    </a:lnTo>
                    <a:lnTo>
                      <a:pt x="20" y="7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1901"/>
              <p:cNvSpPr>
                <a:spLocks/>
              </p:cNvSpPr>
              <p:nvPr/>
            </p:nvSpPr>
            <p:spPr bwMode="auto">
              <a:xfrm>
                <a:off x="2828" y="1990"/>
                <a:ext cx="23" cy="50"/>
              </a:xfrm>
              <a:custGeom>
                <a:avLst/>
                <a:gdLst>
                  <a:gd name="T0" fmla="*/ 15 w 23"/>
                  <a:gd name="T1" fmla="*/ 0 h 50"/>
                  <a:gd name="T2" fmla="*/ 18 w 23"/>
                  <a:gd name="T3" fmla="*/ 1 h 50"/>
                  <a:gd name="T4" fmla="*/ 18 w 23"/>
                  <a:gd name="T5" fmla="*/ 1 h 50"/>
                  <a:gd name="T6" fmla="*/ 20 w 23"/>
                  <a:gd name="T7" fmla="*/ 3 h 50"/>
                  <a:gd name="T8" fmla="*/ 23 w 23"/>
                  <a:gd name="T9" fmla="*/ 12 h 50"/>
                  <a:gd name="T10" fmla="*/ 23 w 23"/>
                  <a:gd name="T11" fmla="*/ 41 h 50"/>
                  <a:gd name="T12" fmla="*/ 22 w 23"/>
                  <a:gd name="T13" fmla="*/ 42 h 50"/>
                  <a:gd name="T14" fmla="*/ 22 w 23"/>
                  <a:gd name="T15" fmla="*/ 42 h 50"/>
                  <a:gd name="T16" fmla="*/ 20 w 23"/>
                  <a:gd name="T17" fmla="*/ 44 h 50"/>
                  <a:gd name="T18" fmla="*/ 16 w 23"/>
                  <a:gd name="T19" fmla="*/ 44 h 50"/>
                  <a:gd name="T20" fmla="*/ 15 w 23"/>
                  <a:gd name="T21" fmla="*/ 44 h 50"/>
                  <a:gd name="T22" fmla="*/ 13 w 23"/>
                  <a:gd name="T23" fmla="*/ 48 h 50"/>
                  <a:gd name="T24" fmla="*/ 11 w 23"/>
                  <a:gd name="T25" fmla="*/ 50 h 50"/>
                  <a:gd name="T26" fmla="*/ 9 w 23"/>
                  <a:gd name="T27" fmla="*/ 50 h 50"/>
                  <a:gd name="T28" fmla="*/ 4 w 23"/>
                  <a:gd name="T29" fmla="*/ 44 h 50"/>
                  <a:gd name="T30" fmla="*/ 4 w 23"/>
                  <a:gd name="T31" fmla="*/ 42 h 50"/>
                  <a:gd name="T32" fmla="*/ 4 w 23"/>
                  <a:gd name="T33" fmla="*/ 41 h 50"/>
                  <a:gd name="T34" fmla="*/ 2 w 23"/>
                  <a:gd name="T35" fmla="*/ 37 h 50"/>
                  <a:gd name="T36" fmla="*/ 4 w 23"/>
                  <a:gd name="T37" fmla="*/ 32 h 50"/>
                  <a:gd name="T38" fmla="*/ 6 w 23"/>
                  <a:gd name="T39" fmla="*/ 30 h 50"/>
                  <a:gd name="T40" fmla="*/ 6 w 23"/>
                  <a:gd name="T41" fmla="*/ 28 h 50"/>
                  <a:gd name="T42" fmla="*/ 4 w 23"/>
                  <a:gd name="T43" fmla="*/ 28 h 50"/>
                  <a:gd name="T44" fmla="*/ 4 w 23"/>
                  <a:gd name="T45" fmla="*/ 19 h 50"/>
                  <a:gd name="T46" fmla="*/ 2 w 23"/>
                  <a:gd name="T47" fmla="*/ 16 h 50"/>
                  <a:gd name="T48" fmla="*/ 2 w 23"/>
                  <a:gd name="T49" fmla="*/ 16 h 50"/>
                  <a:gd name="T50" fmla="*/ 0 w 23"/>
                  <a:gd name="T51" fmla="*/ 16 h 50"/>
                  <a:gd name="T52" fmla="*/ 0 w 23"/>
                  <a:gd name="T53" fmla="*/ 14 h 50"/>
                  <a:gd name="T54" fmla="*/ 0 w 23"/>
                  <a:gd name="T55" fmla="*/ 7 h 50"/>
                  <a:gd name="T56" fmla="*/ 0 w 23"/>
                  <a:gd name="T57" fmla="*/ 7 h 50"/>
                  <a:gd name="T58" fmla="*/ 2 w 23"/>
                  <a:gd name="T59" fmla="*/ 9 h 50"/>
                  <a:gd name="T60" fmla="*/ 6 w 23"/>
                  <a:gd name="T61" fmla="*/ 9 h 50"/>
                  <a:gd name="T62" fmla="*/ 11 w 23"/>
                  <a:gd name="T63" fmla="*/ 3 h 50"/>
                  <a:gd name="T64" fmla="*/ 13 w 23"/>
                  <a:gd name="T65" fmla="*/ 3 h 50"/>
                  <a:gd name="T66" fmla="*/ 15 w 23"/>
                  <a:gd name="T6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50">
                    <a:moveTo>
                      <a:pt x="15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12"/>
                    </a:lnTo>
                    <a:lnTo>
                      <a:pt x="23" y="41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1902"/>
              <p:cNvSpPr>
                <a:spLocks/>
              </p:cNvSpPr>
              <p:nvPr/>
            </p:nvSpPr>
            <p:spPr bwMode="auto">
              <a:xfrm>
                <a:off x="2828" y="1990"/>
                <a:ext cx="23" cy="50"/>
              </a:xfrm>
              <a:custGeom>
                <a:avLst/>
                <a:gdLst>
                  <a:gd name="T0" fmla="*/ 15 w 23"/>
                  <a:gd name="T1" fmla="*/ 0 h 50"/>
                  <a:gd name="T2" fmla="*/ 18 w 23"/>
                  <a:gd name="T3" fmla="*/ 1 h 50"/>
                  <a:gd name="T4" fmla="*/ 18 w 23"/>
                  <a:gd name="T5" fmla="*/ 1 h 50"/>
                  <a:gd name="T6" fmla="*/ 20 w 23"/>
                  <a:gd name="T7" fmla="*/ 3 h 50"/>
                  <a:gd name="T8" fmla="*/ 23 w 23"/>
                  <a:gd name="T9" fmla="*/ 12 h 50"/>
                  <a:gd name="T10" fmla="*/ 23 w 23"/>
                  <a:gd name="T11" fmla="*/ 41 h 50"/>
                  <a:gd name="T12" fmla="*/ 22 w 23"/>
                  <a:gd name="T13" fmla="*/ 42 h 50"/>
                  <a:gd name="T14" fmla="*/ 22 w 23"/>
                  <a:gd name="T15" fmla="*/ 42 h 50"/>
                  <a:gd name="T16" fmla="*/ 20 w 23"/>
                  <a:gd name="T17" fmla="*/ 44 h 50"/>
                  <a:gd name="T18" fmla="*/ 16 w 23"/>
                  <a:gd name="T19" fmla="*/ 44 h 50"/>
                  <a:gd name="T20" fmla="*/ 15 w 23"/>
                  <a:gd name="T21" fmla="*/ 44 h 50"/>
                  <a:gd name="T22" fmla="*/ 13 w 23"/>
                  <a:gd name="T23" fmla="*/ 48 h 50"/>
                  <a:gd name="T24" fmla="*/ 11 w 23"/>
                  <a:gd name="T25" fmla="*/ 50 h 50"/>
                  <a:gd name="T26" fmla="*/ 9 w 23"/>
                  <a:gd name="T27" fmla="*/ 50 h 50"/>
                  <a:gd name="T28" fmla="*/ 4 w 23"/>
                  <a:gd name="T29" fmla="*/ 44 h 50"/>
                  <a:gd name="T30" fmla="*/ 4 w 23"/>
                  <a:gd name="T31" fmla="*/ 42 h 50"/>
                  <a:gd name="T32" fmla="*/ 4 w 23"/>
                  <a:gd name="T33" fmla="*/ 41 h 50"/>
                  <a:gd name="T34" fmla="*/ 2 w 23"/>
                  <a:gd name="T35" fmla="*/ 37 h 50"/>
                  <a:gd name="T36" fmla="*/ 4 w 23"/>
                  <a:gd name="T37" fmla="*/ 32 h 50"/>
                  <a:gd name="T38" fmla="*/ 6 w 23"/>
                  <a:gd name="T39" fmla="*/ 30 h 50"/>
                  <a:gd name="T40" fmla="*/ 6 w 23"/>
                  <a:gd name="T41" fmla="*/ 28 h 50"/>
                  <a:gd name="T42" fmla="*/ 4 w 23"/>
                  <a:gd name="T43" fmla="*/ 28 h 50"/>
                  <a:gd name="T44" fmla="*/ 4 w 23"/>
                  <a:gd name="T45" fmla="*/ 19 h 50"/>
                  <a:gd name="T46" fmla="*/ 2 w 23"/>
                  <a:gd name="T47" fmla="*/ 16 h 50"/>
                  <a:gd name="T48" fmla="*/ 2 w 23"/>
                  <a:gd name="T49" fmla="*/ 16 h 50"/>
                  <a:gd name="T50" fmla="*/ 0 w 23"/>
                  <a:gd name="T51" fmla="*/ 16 h 50"/>
                  <a:gd name="T52" fmla="*/ 0 w 23"/>
                  <a:gd name="T53" fmla="*/ 14 h 50"/>
                  <a:gd name="T54" fmla="*/ 0 w 23"/>
                  <a:gd name="T55" fmla="*/ 7 h 50"/>
                  <a:gd name="T56" fmla="*/ 0 w 23"/>
                  <a:gd name="T57" fmla="*/ 7 h 50"/>
                  <a:gd name="T58" fmla="*/ 2 w 23"/>
                  <a:gd name="T59" fmla="*/ 9 h 50"/>
                  <a:gd name="T60" fmla="*/ 6 w 23"/>
                  <a:gd name="T61" fmla="*/ 9 h 50"/>
                  <a:gd name="T62" fmla="*/ 11 w 23"/>
                  <a:gd name="T63" fmla="*/ 3 h 50"/>
                  <a:gd name="T64" fmla="*/ 13 w 23"/>
                  <a:gd name="T65" fmla="*/ 3 h 50"/>
                  <a:gd name="T66" fmla="*/ 15 w 23"/>
                  <a:gd name="T6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50">
                    <a:moveTo>
                      <a:pt x="15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12"/>
                    </a:lnTo>
                    <a:lnTo>
                      <a:pt x="23" y="41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1903"/>
              <p:cNvSpPr>
                <a:spLocks/>
              </p:cNvSpPr>
              <p:nvPr/>
            </p:nvSpPr>
            <p:spPr bwMode="auto">
              <a:xfrm>
                <a:off x="3089" y="200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4 h 6"/>
                  <a:gd name="T6" fmla="*/ 3 w 3"/>
                  <a:gd name="T7" fmla="*/ 0 h 6"/>
                  <a:gd name="T8" fmla="*/ 2 w 3"/>
                  <a:gd name="T9" fmla="*/ 0 h 6"/>
                  <a:gd name="T10" fmla="*/ 0 w 3"/>
                  <a:gd name="T11" fmla="*/ 2 h 6"/>
                  <a:gd name="T12" fmla="*/ 0 w 3"/>
                  <a:gd name="T13" fmla="*/ 4 h 6"/>
                  <a:gd name="T14" fmla="*/ 2 w 3"/>
                  <a:gd name="T15" fmla="*/ 6 h 6"/>
                  <a:gd name="T16" fmla="*/ 3 w 3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1904"/>
              <p:cNvSpPr>
                <a:spLocks/>
              </p:cNvSpPr>
              <p:nvPr/>
            </p:nvSpPr>
            <p:spPr bwMode="auto">
              <a:xfrm>
                <a:off x="3089" y="200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4 h 6"/>
                  <a:gd name="T6" fmla="*/ 3 w 3"/>
                  <a:gd name="T7" fmla="*/ 0 h 6"/>
                  <a:gd name="T8" fmla="*/ 2 w 3"/>
                  <a:gd name="T9" fmla="*/ 0 h 6"/>
                  <a:gd name="T10" fmla="*/ 0 w 3"/>
                  <a:gd name="T11" fmla="*/ 2 h 6"/>
                  <a:gd name="T12" fmla="*/ 0 w 3"/>
                  <a:gd name="T13" fmla="*/ 4 h 6"/>
                  <a:gd name="T14" fmla="*/ 2 w 3"/>
                  <a:gd name="T15" fmla="*/ 6 h 6"/>
                  <a:gd name="T16" fmla="*/ 3 w 3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1905"/>
              <p:cNvSpPr>
                <a:spLocks/>
              </p:cNvSpPr>
              <p:nvPr/>
            </p:nvSpPr>
            <p:spPr bwMode="auto">
              <a:xfrm>
                <a:off x="3096" y="201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4 w 5"/>
                  <a:gd name="T7" fmla="*/ 0 h 4"/>
                  <a:gd name="T8" fmla="*/ 2 w 5"/>
                  <a:gd name="T9" fmla="*/ 0 h 4"/>
                  <a:gd name="T10" fmla="*/ 0 w 5"/>
                  <a:gd name="T11" fmla="*/ 4 h 4"/>
                  <a:gd name="T12" fmla="*/ 2 w 5"/>
                  <a:gd name="T13" fmla="*/ 4 h 4"/>
                  <a:gd name="T14" fmla="*/ 2 w 5"/>
                  <a:gd name="T15" fmla="*/ 2 h 4"/>
                  <a:gd name="T16" fmla="*/ 5 w 5"/>
                  <a:gd name="T17" fmla="*/ 4 h 4"/>
                  <a:gd name="T18" fmla="*/ 5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1906"/>
              <p:cNvSpPr>
                <a:spLocks/>
              </p:cNvSpPr>
              <p:nvPr/>
            </p:nvSpPr>
            <p:spPr bwMode="auto">
              <a:xfrm>
                <a:off x="3096" y="201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4 w 5"/>
                  <a:gd name="T7" fmla="*/ 0 h 4"/>
                  <a:gd name="T8" fmla="*/ 2 w 5"/>
                  <a:gd name="T9" fmla="*/ 0 h 4"/>
                  <a:gd name="T10" fmla="*/ 0 w 5"/>
                  <a:gd name="T11" fmla="*/ 4 h 4"/>
                  <a:gd name="T12" fmla="*/ 2 w 5"/>
                  <a:gd name="T13" fmla="*/ 4 h 4"/>
                  <a:gd name="T14" fmla="*/ 2 w 5"/>
                  <a:gd name="T15" fmla="*/ 2 h 4"/>
                  <a:gd name="T16" fmla="*/ 5 w 5"/>
                  <a:gd name="T17" fmla="*/ 4 h 4"/>
                  <a:gd name="T18" fmla="*/ 5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1907"/>
              <p:cNvSpPr>
                <a:spLocks/>
              </p:cNvSpPr>
              <p:nvPr/>
            </p:nvSpPr>
            <p:spPr bwMode="auto">
              <a:xfrm>
                <a:off x="3110" y="2029"/>
                <a:ext cx="13" cy="9"/>
              </a:xfrm>
              <a:custGeom>
                <a:avLst/>
                <a:gdLst>
                  <a:gd name="T0" fmla="*/ 11 w 13"/>
                  <a:gd name="T1" fmla="*/ 7 h 9"/>
                  <a:gd name="T2" fmla="*/ 13 w 13"/>
                  <a:gd name="T3" fmla="*/ 7 h 9"/>
                  <a:gd name="T4" fmla="*/ 7 w 13"/>
                  <a:gd name="T5" fmla="*/ 0 h 9"/>
                  <a:gd name="T6" fmla="*/ 0 w 13"/>
                  <a:gd name="T7" fmla="*/ 3 h 9"/>
                  <a:gd name="T8" fmla="*/ 0 w 13"/>
                  <a:gd name="T9" fmla="*/ 5 h 9"/>
                  <a:gd name="T10" fmla="*/ 2 w 13"/>
                  <a:gd name="T11" fmla="*/ 5 h 9"/>
                  <a:gd name="T12" fmla="*/ 4 w 13"/>
                  <a:gd name="T13" fmla="*/ 5 h 9"/>
                  <a:gd name="T14" fmla="*/ 6 w 13"/>
                  <a:gd name="T15" fmla="*/ 5 h 9"/>
                  <a:gd name="T16" fmla="*/ 4 w 13"/>
                  <a:gd name="T17" fmla="*/ 7 h 9"/>
                  <a:gd name="T18" fmla="*/ 7 w 13"/>
                  <a:gd name="T19" fmla="*/ 9 h 9"/>
                  <a:gd name="T20" fmla="*/ 9 w 13"/>
                  <a:gd name="T21" fmla="*/ 7 h 9"/>
                  <a:gd name="T22" fmla="*/ 9 w 13"/>
                  <a:gd name="T23" fmla="*/ 7 h 9"/>
                  <a:gd name="T24" fmla="*/ 11 w 13"/>
                  <a:gd name="T2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9">
                    <a:moveTo>
                      <a:pt x="11" y="7"/>
                    </a:moveTo>
                    <a:lnTo>
                      <a:pt x="13" y="7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1908"/>
              <p:cNvSpPr>
                <a:spLocks/>
              </p:cNvSpPr>
              <p:nvPr/>
            </p:nvSpPr>
            <p:spPr bwMode="auto">
              <a:xfrm>
                <a:off x="3110" y="2029"/>
                <a:ext cx="13" cy="9"/>
              </a:xfrm>
              <a:custGeom>
                <a:avLst/>
                <a:gdLst>
                  <a:gd name="T0" fmla="*/ 11 w 13"/>
                  <a:gd name="T1" fmla="*/ 7 h 9"/>
                  <a:gd name="T2" fmla="*/ 13 w 13"/>
                  <a:gd name="T3" fmla="*/ 7 h 9"/>
                  <a:gd name="T4" fmla="*/ 7 w 13"/>
                  <a:gd name="T5" fmla="*/ 0 h 9"/>
                  <a:gd name="T6" fmla="*/ 0 w 13"/>
                  <a:gd name="T7" fmla="*/ 3 h 9"/>
                  <a:gd name="T8" fmla="*/ 0 w 13"/>
                  <a:gd name="T9" fmla="*/ 5 h 9"/>
                  <a:gd name="T10" fmla="*/ 2 w 13"/>
                  <a:gd name="T11" fmla="*/ 5 h 9"/>
                  <a:gd name="T12" fmla="*/ 4 w 13"/>
                  <a:gd name="T13" fmla="*/ 5 h 9"/>
                  <a:gd name="T14" fmla="*/ 6 w 13"/>
                  <a:gd name="T15" fmla="*/ 5 h 9"/>
                  <a:gd name="T16" fmla="*/ 4 w 13"/>
                  <a:gd name="T17" fmla="*/ 7 h 9"/>
                  <a:gd name="T18" fmla="*/ 7 w 13"/>
                  <a:gd name="T19" fmla="*/ 9 h 9"/>
                  <a:gd name="T20" fmla="*/ 9 w 13"/>
                  <a:gd name="T21" fmla="*/ 7 h 9"/>
                  <a:gd name="T22" fmla="*/ 9 w 13"/>
                  <a:gd name="T23" fmla="*/ 7 h 9"/>
                  <a:gd name="T24" fmla="*/ 11 w 13"/>
                  <a:gd name="T2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9">
                    <a:moveTo>
                      <a:pt x="11" y="7"/>
                    </a:moveTo>
                    <a:lnTo>
                      <a:pt x="13" y="7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1909"/>
              <p:cNvSpPr>
                <a:spLocks/>
              </p:cNvSpPr>
              <p:nvPr/>
            </p:nvSpPr>
            <p:spPr bwMode="auto">
              <a:xfrm>
                <a:off x="3110" y="2045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4 w 4"/>
                  <a:gd name="T3" fmla="*/ 7 h 9"/>
                  <a:gd name="T4" fmla="*/ 4 w 4"/>
                  <a:gd name="T5" fmla="*/ 2 h 9"/>
                  <a:gd name="T6" fmla="*/ 4 w 4"/>
                  <a:gd name="T7" fmla="*/ 0 h 9"/>
                  <a:gd name="T8" fmla="*/ 0 w 4"/>
                  <a:gd name="T9" fmla="*/ 0 h 9"/>
                  <a:gd name="T10" fmla="*/ 0 w 4"/>
                  <a:gd name="T11" fmla="*/ 2 h 9"/>
                  <a:gd name="T12" fmla="*/ 2 w 4"/>
                  <a:gd name="T13" fmla="*/ 5 h 9"/>
                  <a:gd name="T14" fmla="*/ 0 w 4"/>
                  <a:gd name="T15" fmla="*/ 7 h 9"/>
                  <a:gd name="T16" fmla="*/ 0 w 4"/>
                  <a:gd name="T17" fmla="*/ 9 h 9"/>
                  <a:gd name="T18" fmla="*/ 2 w 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1910"/>
              <p:cNvSpPr>
                <a:spLocks/>
              </p:cNvSpPr>
              <p:nvPr/>
            </p:nvSpPr>
            <p:spPr bwMode="auto">
              <a:xfrm>
                <a:off x="3110" y="2045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4 w 4"/>
                  <a:gd name="T3" fmla="*/ 7 h 9"/>
                  <a:gd name="T4" fmla="*/ 4 w 4"/>
                  <a:gd name="T5" fmla="*/ 2 h 9"/>
                  <a:gd name="T6" fmla="*/ 4 w 4"/>
                  <a:gd name="T7" fmla="*/ 0 h 9"/>
                  <a:gd name="T8" fmla="*/ 0 w 4"/>
                  <a:gd name="T9" fmla="*/ 0 h 9"/>
                  <a:gd name="T10" fmla="*/ 0 w 4"/>
                  <a:gd name="T11" fmla="*/ 2 h 9"/>
                  <a:gd name="T12" fmla="*/ 2 w 4"/>
                  <a:gd name="T13" fmla="*/ 5 h 9"/>
                  <a:gd name="T14" fmla="*/ 0 w 4"/>
                  <a:gd name="T15" fmla="*/ 7 h 9"/>
                  <a:gd name="T16" fmla="*/ 0 w 4"/>
                  <a:gd name="T17" fmla="*/ 9 h 9"/>
                  <a:gd name="T18" fmla="*/ 2 w 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1911"/>
              <p:cNvSpPr>
                <a:spLocks/>
              </p:cNvSpPr>
              <p:nvPr/>
            </p:nvSpPr>
            <p:spPr bwMode="auto">
              <a:xfrm>
                <a:off x="3141" y="2090"/>
                <a:ext cx="9" cy="10"/>
              </a:xfrm>
              <a:custGeom>
                <a:avLst/>
                <a:gdLst>
                  <a:gd name="T0" fmla="*/ 5 w 9"/>
                  <a:gd name="T1" fmla="*/ 7 h 10"/>
                  <a:gd name="T2" fmla="*/ 7 w 9"/>
                  <a:gd name="T3" fmla="*/ 7 h 10"/>
                  <a:gd name="T4" fmla="*/ 7 w 9"/>
                  <a:gd name="T5" fmla="*/ 5 h 10"/>
                  <a:gd name="T6" fmla="*/ 7 w 9"/>
                  <a:gd name="T7" fmla="*/ 3 h 10"/>
                  <a:gd name="T8" fmla="*/ 9 w 9"/>
                  <a:gd name="T9" fmla="*/ 0 h 10"/>
                  <a:gd name="T10" fmla="*/ 3 w 9"/>
                  <a:gd name="T11" fmla="*/ 1 h 10"/>
                  <a:gd name="T12" fmla="*/ 0 w 9"/>
                  <a:gd name="T13" fmla="*/ 5 h 10"/>
                  <a:gd name="T14" fmla="*/ 0 w 9"/>
                  <a:gd name="T15" fmla="*/ 7 h 10"/>
                  <a:gd name="T16" fmla="*/ 0 w 9"/>
                  <a:gd name="T17" fmla="*/ 10 h 10"/>
                  <a:gd name="T18" fmla="*/ 5 w 9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1912"/>
              <p:cNvSpPr>
                <a:spLocks/>
              </p:cNvSpPr>
              <p:nvPr/>
            </p:nvSpPr>
            <p:spPr bwMode="auto">
              <a:xfrm>
                <a:off x="3141" y="2090"/>
                <a:ext cx="9" cy="10"/>
              </a:xfrm>
              <a:custGeom>
                <a:avLst/>
                <a:gdLst>
                  <a:gd name="T0" fmla="*/ 5 w 9"/>
                  <a:gd name="T1" fmla="*/ 7 h 10"/>
                  <a:gd name="T2" fmla="*/ 7 w 9"/>
                  <a:gd name="T3" fmla="*/ 7 h 10"/>
                  <a:gd name="T4" fmla="*/ 7 w 9"/>
                  <a:gd name="T5" fmla="*/ 5 h 10"/>
                  <a:gd name="T6" fmla="*/ 7 w 9"/>
                  <a:gd name="T7" fmla="*/ 3 h 10"/>
                  <a:gd name="T8" fmla="*/ 9 w 9"/>
                  <a:gd name="T9" fmla="*/ 0 h 10"/>
                  <a:gd name="T10" fmla="*/ 3 w 9"/>
                  <a:gd name="T11" fmla="*/ 1 h 10"/>
                  <a:gd name="T12" fmla="*/ 0 w 9"/>
                  <a:gd name="T13" fmla="*/ 5 h 10"/>
                  <a:gd name="T14" fmla="*/ 0 w 9"/>
                  <a:gd name="T15" fmla="*/ 7 h 10"/>
                  <a:gd name="T16" fmla="*/ 0 w 9"/>
                  <a:gd name="T17" fmla="*/ 10 h 10"/>
                  <a:gd name="T18" fmla="*/ 5 w 9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1913"/>
              <p:cNvSpPr>
                <a:spLocks/>
              </p:cNvSpPr>
              <p:nvPr/>
            </p:nvSpPr>
            <p:spPr bwMode="auto">
              <a:xfrm>
                <a:off x="3073" y="2106"/>
                <a:ext cx="44" cy="14"/>
              </a:xfrm>
              <a:custGeom>
                <a:avLst/>
                <a:gdLst>
                  <a:gd name="T0" fmla="*/ 25 w 44"/>
                  <a:gd name="T1" fmla="*/ 5 h 14"/>
                  <a:gd name="T2" fmla="*/ 21 w 44"/>
                  <a:gd name="T3" fmla="*/ 3 h 14"/>
                  <a:gd name="T4" fmla="*/ 12 w 44"/>
                  <a:gd name="T5" fmla="*/ 5 h 14"/>
                  <a:gd name="T6" fmla="*/ 11 w 44"/>
                  <a:gd name="T7" fmla="*/ 3 h 14"/>
                  <a:gd name="T8" fmla="*/ 11 w 44"/>
                  <a:gd name="T9" fmla="*/ 3 h 14"/>
                  <a:gd name="T10" fmla="*/ 11 w 44"/>
                  <a:gd name="T11" fmla="*/ 1 h 14"/>
                  <a:gd name="T12" fmla="*/ 9 w 44"/>
                  <a:gd name="T13" fmla="*/ 0 h 14"/>
                  <a:gd name="T14" fmla="*/ 7 w 44"/>
                  <a:gd name="T15" fmla="*/ 1 h 14"/>
                  <a:gd name="T16" fmla="*/ 3 w 44"/>
                  <a:gd name="T17" fmla="*/ 0 h 14"/>
                  <a:gd name="T18" fmla="*/ 3 w 44"/>
                  <a:gd name="T19" fmla="*/ 0 h 14"/>
                  <a:gd name="T20" fmla="*/ 2 w 44"/>
                  <a:gd name="T21" fmla="*/ 1 h 14"/>
                  <a:gd name="T22" fmla="*/ 2 w 44"/>
                  <a:gd name="T23" fmla="*/ 1 h 14"/>
                  <a:gd name="T24" fmla="*/ 0 w 44"/>
                  <a:gd name="T25" fmla="*/ 9 h 14"/>
                  <a:gd name="T26" fmla="*/ 11 w 44"/>
                  <a:gd name="T27" fmla="*/ 9 h 14"/>
                  <a:gd name="T28" fmla="*/ 14 w 44"/>
                  <a:gd name="T29" fmla="*/ 9 h 14"/>
                  <a:gd name="T30" fmla="*/ 16 w 44"/>
                  <a:gd name="T31" fmla="*/ 10 h 14"/>
                  <a:gd name="T32" fmla="*/ 19 w 44"/>
                  <a:gd name="T33" fmla="*/ 10 h 14"/>
                  <a:gd name="T34" fmla="*/ 19 w 44"/>
                  <a:gd name="T35" fmla="*/ 14 h 14"/>
                  <a:gd name="T36" fmla="*/ 39 w 44"/>
                  <a:gd name="T37" fmla="*/ 10 h 14"/>
                  <a:gd name="T38" fmla="*/ 41 w 44"/>
                  <a:gd name="T39" fmla="*/ 12 h 14"/>
                  <a:gd name="T40" fmla="*/ 44 w 44"/>
                  <a:gd name="T41" fmla="*/ 9 h 14"/>
                  <a:gd name="T42" fmla="*/ 44 w 44"/>
                  <a:gd name="T43" fmla="*/ 7 h 14"/>
                  <a:gd name="T44" fmla="*/ 39 w 44"/>
                  <a:gd name="T45" fmla="*/ 9 h 14"/>
                  <a:gd name="T46" fmla="*/ 36 w 44"/>
                  <a:gd name="T47" fmla="*/ 9 h 14"/>
                  <a:gd name="T48" fmla="*/ 34 w 44"/>
                  <a:gd name="T49" fmla="*/ 5 h 14"/>
                  <a:gd name="T50" fmla="*/ 27 w 44"/>
                  <a:gd name="T51" fmla="*/ 7 h 14"/>
                  <a:gd name="T52" fmla="*/ 25 w 44"/>
                  <a:gd name="T53" fmla="*/ 5 h 14"/>
                  <a:gd name="T54" fmla="*/ 25 w 44"/>
                  <a:gd name="T5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" h="14">
                    <a:moveTo>
                      <a:pt x="25" y="5"/>
                    </a:moveTo>
                    <a:lnTo>
                      <a:pt x="21" y="3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1914"/>
              <p:cNvSpPr>
                <a:spLocks/>
              </p:cNvSpPr>
              <p:nvPr/>
            </p:nvSpPr>
            <p:spPr bwMode="auto">
              <a:xfrm>
                <a:off x="3073" y="2106"/>
                <a:ext cx="44" cy="14"/>
              </a:xfrm>
              <a:custGeom>
                <a:avLst/>
                <a:gdLst>
                  <a:gd name="T0" fmla="*/ 25 w 44"/>
                  <a:gd name="T1" fmla="*/ 5 h 14"/>
                  <a:gd name="T2" fmla="*/ 21 w 44"/>
                  <a:gd name="T3" fmla="*/ 3 h 14"/>
                  <a:gd name="T4" fmla="*/ 12 w 44"/>
                  <a:gd name="T5" fmla="*/ 5 h 14"/>
                  <a:gd name="T6" fmla="*/ 11 w 44"/>
                  <a:gd name="T7" fmla="*/ 3 h 14"/>
                  <a:gd name="T8" fmla="*/ 11 w 44"/>
                  <a:gd name="T9" fmla="*/ 3 h 14"/>
                  <a:gd name="T10" fmla="*/ 11 w 44"/>
                  <a:gd name="T11" fmla="*/ 1 h 14"/>
                  <a:gd name="T12" fmla="*/ 9 w 44"/>
                  <a:gd name="T13" fmla="*/ 0 h 14"/>
                  <a:gd name="T14" fmla="*/ 7 w 44"/>
                  <a:gd name="T15" fmla="*/ 1 h 14"/>
                  <a:gd name="T16" fmla="*/ 3 w 44"/>
                  <a:gd name="T17" fmla="*/ 0 h 14"/>
                  <a:gd name="T18" fmla="*/ 3 w 44"/>
                  <a:gd name="T19" fmla="*/ 0 h 14"/>
                  <a:gd name="T20" fmla="*/ 2 w 44"/>
                  <a:gd name="T21" fmla="*/ 1 h 14"/>
                  <a:gd name="T22" fmla="*/ 2 w 44"/>
                  <a:gd name="T23" fmla="*/ 1 h 14"/>
                  <a:gd name="T24" fmla="*/ 0 w 44"/>
                  <a:gd name="T25" fmla="*/ 9 h 14"/>
                  <a:gd name="T26" fmla="*/ 11 w 44"/>
                  <a:gd name="T27" fmla="*/ 9 h 14"/>
                  <a:gd name="T28" fmla="*/ 14 w 44"/>
                  <a:gd name="T29" fmla="*/ 9 h 14"/>
                  <a:gd name="T30" fmla="*/ 16 w 44"/>
                  <a:gd name="T31" fmla="*/ 10 h 14"/>
                  <a:gd name="T32" fmla="*/ 19 w 44"/>
                  <a:gd name="T33" fmla="*/ 10 h 14"/>
                  <a:gd name="T34" fmla="*/ 19 w 44"/>
                  <a:gd name="T35" fmla="*/ 14 h 14"/>
                  <a:gd name="T36" fmla="*/ 39 w 44"/>
                  <a:gd name="T37" fmla="*/ 10 h 14"/>
                  <a:gd name="T38" fmla="*/ 41 w 44"/>
                  <a:gd name="T39" fmla="*/ 12 h 14"/>
                  <a:gd name="T40" fmla="*/ 44 w 44"/>
                  <a:gd name="T41" fmla="*/ 9 h 14"/>
                  <a:gd name="T42" fmla="*/ 44 w 44"/>
                  <a:gd name="T43" fmla="*/ 7 h 14"/>
                  <a:gd name="T44" fmla="*/ 39 w 44"/>
                  <a:gd name="T45" fmla="*/ 9 h 14"/>
                  <a:gd name="T46" fmla="*/ 36 w 44"/>
                  <a:gd name="T47" fmla="*/ 9 h 14"/>
                  <a:gd name="T48" fmla="*/ 34 w 44"/>
                  <a:gd name="T49" fmla="*/ 5 h 14"/>
                  <a:gd name="T50" fmla="*/ 27 w 44"/>
                  <a:gd name="T51" fmla="*/ 7 h 14"/>
                  <a:gd name="T52" fmla="*/ 25 w 44"/>
                  <a:gd name="T53" fmla="*/ 5 h 14"/>
                  <a:gd name="T54" fmla="*/ 25 w 44"/>
                  <a:gd name="T5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" h="14">
                    <a:moveTo>
                      <a:pt x="25" y="5"/>
                    </a:moveTo>
                    <a:lnTo>
                      <a:pt x="21" y="3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1915"/>
              <p:cNvSpPr>
                <a:spLocks/>
              </p:cNvSpPr>
              <p:nvPr/>
            </p:nvSpPr>
            <p:spPr bwMode="auto">
              <a:xfrm>
                <a:off x="3091" y="2059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1 w 5"/>
                  <a:gd name="T15" fmla="*/ 4 h 6"/>
                  <a:gd name="T16" fmla="*/ 3 w 5"/>
                  <a:gd name="T17" fmla="*/ 6 h 6"/>
                  <a:gd name="T18" fmla="*/ 5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1916"/>
              <p:cNvSpPr>
                <a:spLocks/>
              </p:cNvSpPr>
              <p:nvPr/>
            </p:nvSpPr>
            <p:spPr bwMode="auto">
              <a:xfrm>
                <a:off x="3091" y="2059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1 w 5"/>
                  <a:gd name="T15" fmla="*/ 4 h 6"/>
                  <a:gd name="T16" fmla="*/ 3 w 5"/>
                  <a:gd name="T17" fmla="*/ 6 h 6"/>
                  <a:gd name="T18" fmla="*/ 5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1917"/>
              <p:cNvSpPr>
                <a:spLocks/>
              </p:cNvSpPr>
              <p:nvPr/>
            </p:nvSpPr>
            <p:spPr bwMode="auto">
              <a:xfrm>
                <a:off x="3103" y="2075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6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2 h 6"/>
                  <a:gd name="T10" fmla="*/ 0 w 2"/>
                  <a:gd name="T11" fmla="*/ 4 h 6"/>
                  <a:gd name="T12" fmla="*/ 0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1918"/>
              <p:cNvSpPr>
                <a:spLocks/>
              </p:cNvSpPr>
              <p:nvPr/>
            </p:nvSpPr>
            <p:spPr bwMode="auto">
              <a:xfrm>
                <a:off x="3103" y="2075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6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2 h 6"/>
                  <a:gd name="T10" fmla="*/ 0 w 2"/>
                  <a:gd name="T11" fmla="*/ 4 h 6"/>
                  <a:gd name="T12" fmla="*/ 0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1919"/>
              <p:cNvSpPr>
                <a:spLocks/>
              </p:cNvSpPr>
              <p:nvPr/>
            </p:nvSpPr>
            <p:spPr bwMode="auto">
              <a:xfrm>
                <a:off x="3034" y="2052"/>
                <a:ext cx="37" cy="38"/>
              </a:xfrm>
              <a:custGeom>
                <a:avLst/>
                <a:gdLst>
                  <a:gd name="T0" fmla="*/ 16 w 37"/>
                  <a:gd name="T1" fmla="*/ 0 h 38"/>
                  <a:gd name="T2" fmla="*/ 10 w 37"/>
                  <a:gd name="T3" fmla="*/ 0 h 38"/>
                  <a:gd name="T4" fmla="*/ 7 w 37"/>
                  <a:gd name="T5" fmla="*/ 4 h 38"/>
                  <a:gd name="T6" fmla="*/ 5 w 37"/>
                  <a:gd name="T7" fmla="*/ 2 h 38"/>
                  <a:gd name="T8" fmla="*/ 1 w 37"/>
                  <a:gd name="T9" fmla="*/ 7 h 38"/>
                  <a:gd name="T10" fmla="*/ 0 w 37"/>
                  <a:gd name="T11" fmla="*/ 11 h 38"/>
                  <a:gd name="T12" fmla="*/ 3 w 37"/>
                  <a:gd name="T13" fmla="*/ 14 h 38"/>
                  <a:gd name="T14" fmla="*/ 7 w 37"/>
                  <a:gd name="T15" fmla="*/ 16 h 38"/>
                  <a:gd name="T16" fmla="*/ 8 w 37"/>
                  <a:gd name="T17" fmla="*/ 20 h 38"/>
                  <a:gd name="T18" fmla="*/ 7 w 37"/>
                  <a:gd name="T19" fmla="*/ 25 h 38"/>
                  <a:gd name="T20" fmla="*/ 8 w 37"/>
                  <a:gd name="T21" fmla="*/ 29 h 38"/>
                  <a:gd name="T22" fmla="*/ 10 w 37"/>
                  <a:gd name="T23" fmla="*/ 30 h 38"/>
                  <a:gd name="T24" fmla="*/ 12 w 37"/>
                  <a:gd name="T25" fmla="*/ 32 h 38"/>
                  <a:gd name="T26" fmla="*/ 12 w 37"/>
                  <a:gd name="T27" fmla="*/ 29 h 38"/>
                  <a:gd name="T28" fmla="*/ 14 w 37"/>
                  <a:gd name="T29" fmla="*/ 25 h 38"/>
                  <a:gd name="T30" fmla="*/ 16 w 37"/>
                  <a:gd name="T31" fmla="*/ 29 h 38"/>
                  <a:gd name="T32" fmla="*/ 17 w 37"/>
                  <a:gd name="T33" fmla="*/ 30 h 38"/>
                  <a:gd name="T34" fmla="*/ 19 w 37"/>
                  <a:gd name="T35" fmla="*/ 38 h 38"/>
                  <a:gd name="T36" fmla="*/ 21 w 37"/>
                  <a:gd name="T37" fmla="*/ 38 h 38"/>
                  <a:gd name="T38" fmla="*/ 23 w 37"/>
                  <a:gd name="T39" fmla="*/ 32 h 38"/>
                  <a:gd name="T40" fmla="*/ 25 w 37"/>
                  <a:gd name="T41" fmla="*/ 30 h 38"/>
                  <a:gd name="T42" fmla="*/ 26 w 37"/>
                  <a:gd name="T43" fmla="*/ 34 h 38"/>
                  <a:gd name="T44" fmla="*/ 30 w 37"/>
                  <a:gd name="T45" fmla="*/ 36 h 38"/>
                  <a:gd name="T46" fmla="*/ 32 w 37"/>
                  <a:gd name="T47" fmla="*/ 38 h 38"/>
                  <a:gd name="T48" fmla="*/ 30 w 37"/>
                  <a:gd name="T49" fmla="*/ 23 h 38"/>
                  <a:gd name="T50" fmla="*/ 26 w 37"/>
                  <a:gd name="T51" fmla="*/ 20 h 38"/>
                  <a:gd name="T52" fmla="*/ 26 w 37"/>
                  <a:gd name="T53" fmla="*/ 16 h 38"/>
                  <a:gd name="T54" fmla="*/ 32 w 37"/>
                  <a:gd name="T55" fmla="*/ 20 h 38"/>
                  <a:gd name="T56" fmla="*/ 32 w 37"/>
                  <a:gd name="T57" fmla="*/ 22 h 38"/>
                  <a:gd name="T58" fmla="*/ 33 w 37"/>
                  <a:gd name="T59" fmla="*/ 20 h 38"/>
                  <a:gd name="T60" fmla="*/ 35 w 37"/>
                  <a:gd name="T61" fmla="*/ 18 h 38"/>
                  <a:gd name="T62" fmla="*/ 37 w 37"/>
                  <a:gd name="T63" fmla="*/ 18 h 38"/>
                  <a:gd name="T64" fmla="*/ 37 w 37"/>
                  <a:gd name="T65" fmla="*/ 16 h 38"/>
                  <a:gd name="T66" fmla="*/ 33 w 37"/>
                  <a:gd name="T67" fmla="*/ 14 h 38"/>
                  <a:gd name="T68" fmla="*/ 32 w 37"/>
                  <a:gd name="T69" fmla="*/ 9 h 38"/>
                  <a:gd name="T70" fmla="*/ 32 w 37"/>
                  <a:gd name="T71" fmla="*/ 7 h 38"/>
                  <a:gd name="T72" fmla="*/ 19 w 37"/>
                  <a:gd name="T73" fmla="*/ 2 h 38"/>
                  <a:gd name="T74" fmla="*/ 17 w 37"/>
                  <a:gd name="T75" fmla="*/ 2 h 38"/>
                  <a:gd name="T76" fmla="*/ 16 w 37"/>
                  <a:gd name="T7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38">
                    <a:moveTo>
                      <a:pt x="16" y="0"/>
                    </a:moveTo>
                    <a:lnTo>
                      <a:pt x="10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7" y="25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2"/>
                    </a:lnTo>
                    <a:lnTo>
                      <a:pt x="25" y="30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2" y="38"/>
                    </a:lnTo>
                    <a:lnTo>
                      <a:pt x="30" y="23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1920"/>
              <p:cNvSpPr>
                <a:spLocks/>
              </p:cNvSpPr>
              <p:nvPr/>
            </p:nvSpPr>
            <p:spPr bwMode="auto">
              <a:xfrm>
                <a:off x="3034" y="2052"/>
                <a:ext cx="37" cy="38"/>
              </a:xfrm>
              <a:custGeom>
                <a:avLst/>
                <a:gdLst>
                  <a:gd name="T0" fmla="*/ 16 w 37"/>
                  <a:gd name="T1" fmla="*/ 0 h 38"/>
                  <a:gd name="T2" fmla="*/ 10 w 37"/>
                  <a:gd name="T3" fmla="*/ 0 h 38"/>
                  <a:gd name="T4" fmla="*/ 7 w 37"/>
                  <a:gd name="T5" fmla="*/ 4 h 38"/>
                  <a:gd name="T6" fmla="*/ 5 w 37"/>
                  <a:gd name="T7" fmla="*/ 2 h 38"/>
                  <a:gd name="T8" fmla="*/ 1 w 37"/>
                  <a:gd name="T9" fmla="*/ 7 h 38"/>
                  <a:gd name="T10" fmla="*/ 0 w 37"/>
                  <a:gd name="T11" fmla="*/ 11 h 38"/>
                  <a:gd name="T12" fmla="*/ 3 w 37"/>
                  <a:gd name="T13" fmla="*/ 14 h 38"/>
                  <a:gd name="T14" fmla="*/ 7 w 37"/>
                  <a:gd name="T15" fmla="*/ 16 h 38"/>
                  <a:gd name="T16" fmla="*/ 8 w 37"/>
                  <a:gd name="T17" fmla="*/ 20 h 38"/>
                  <a:gd name="T18" fmla="*/ 7 w 37"/>
                  <a:gd name="T19" fmla="*/ 25 h 38"/>
                  <a:gd name="T20" fmla="*/ 8 w 37"/>
                  <a:gd name="T21" fmla="*/ 29 h 38"/>
                  <a:gd name="T22" fmla="*/ 10 w 37"/>
                  <a:gd name="T23" fmla="*/ 30 h 38"/>
                  <a:gd name="T24" fmla="*/ 12 w 37"/>
                  <a:gd name="T25" fmla="*/ 32 h 38"/>
                  <a:gd name="T26" fmla="*/ 12 w 37"/>
                  <a:gd name="T27" fmla="*/ 29 h 38"/>
                  <a:gd name="T28" fmla="*/ 14 w 37"/>
                  <a:gd name="T29" fmla="*/ 25 h 38"/>
                  <a:gd name="T30" fmla="*/ 16 w 37"/>
                  <a:gd name="T31" fmla="*/ 29 h 38"/>
                  <a:gd name="T32" fmla="*/ 17 w 37"/>
                  <a:gd name="T33" fmla="*/ 30 h 38"/>
                  <a:gd name="T34" fmla="*/ 19 w 37"/>
                  <a:gd name="T35" fmla="*/ 38 h 38"/>
                  <a:gd name="T36" fmla="*/ 21 w 37"/>
                  <a:gd name="T37" fmla="*/ 38 h 38"/>
                  <a:gd name="T38" fmla="*/ 23 w 37"/>
                  <a:gd name="T39" fmla="*/ 32 h 38"/>
                  <a:gd name="T40" fmla="*/ 25 w 37"/>
                  <a:gd name="T41" fmla="*/ 30 h 38"/>
                  <a:gd name="T42" fmla="*/ 26 w 37"/>
                  <a:gd name="T43" fmla="*/ 34 h 38"/>
                  <a:gd name="T44" fmla="*/ 30 w 37"/>
                  <a:gd name="T45" fmla="*/ 36 h 38"/>
                  <a:gd name="T46" fmla="*/ 32 w 37"/>
                  <a:gd name="T47" fmla="*/ 38 h 38"/>
                  <a:gd name="T48" fmla="*/ 30 w 37"/>
                  <a:gd name="T49" fmla="*/ 23 h 38"/>
                  <a:gd name="T50" fmla="*/ 26 w 37"/>
                  <a:gd name="T51" fmla="*/ 20 h 38"/>
                  <a:gd name="T52" fmla="*/ 26 w 37"/>
                  <a:gd name="T53" fmla="*/ 16 h 38"/>
                  <a:gd name="T54" fmla="*/ 32 w 37"/>
                  <a:gd name="T55" fmla="*/ 20 h 38"/>
                  <a:gd name="T56" fmla="*/ 32 w 37"/>
                  <a:gd name="T57" fmla="*/ 22 h 38"/>
                  <a:gd name="T58" fmla="*/ 33 w 37"/>
                  <a:gd name="T59" fmla="*/ 20 h 38"/>
                  <a:gd name="T60" fmla="*/ 35 w 37"/>
                  <a:gd name="T61" fmla="*/ 18 h 38"/>
                  <a:gd name="T62" fmla="*/ 37 w 37"/>
                  <a:gd name="T63" fmla="*/ 18 h 38"/>
                  <a:gd name="T64" fmla="*/ 37 w 37"/>
                  <a:gd name="T65" fmla="*/ 16 h 38"/>
                  <a:gd name="T66" fmla="*/ 33 w 37"/>
                  <a:gd name="T67" fmla="*/ 14 h 38"/>
                  <a:gd name="T68" fmla="*/ 32 w 37"/>
                  <a:gd name="T69" fmla="*/ 9 h 38"/>
                  <a:gd name="T70" fmla="*/ 32 w 37"/>
                  <a:gd name="T71" fmla="*/ 7 h 38"/>
                  <a:gd name="T72" fmla="*/ 19 w 37"/>
                  <a:gd name="T73" fmla="*/ 2 h 38"/>
                  <a:gd name="T74" fmla="*/ 17 w 37"/>
                  <a:gd name="T75" fmla="*/ 2 h 38"/>
                  <a:gd name="T76" fmla="*/ 16 w 37"/>
                  <a:gd name="T7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38">
                    <a:moveTo>
                      <a:pt x="16" y="0"/>
                    </a:moveTo>
                    <a:lnTo>
                      <a:pt x="10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7" y="25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2"/>
                    </a:lnTo>
                    <a:lnTo>
                      <a:pt x="25" y="30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2" y="38"/>
                    </a:lnTo>
                    <a:lnTo>
                      <a:pt x="30" y="23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1921"/>
              <p:cNvSpPr>
                <a:spLocks/>
              </p:cNvSpPr>
              <p:nvPr/>
            </p:nvSpPr>
            <p:spPr bwMode="auto">
              <a:xfrm>
                <a:off x="3023" y="2050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4 h 7"/>
                  <a:gd name="T4" fmla="*/ 3 w 5"/>
                  <a:gd name="T5" fmla="*/ 4 h 7"/>
                  <a:gd name="T6" fmla="*/ 3 w 5"/>
                  <a:gd name="T7" fmla="*/ 0 h 7"/>
                  <a:gd name="T8" fmla="*/ 0 w 5"/>
                  <a:gd name="T9" fmla="*/ 4 h 7"/>
                  <a:gd name="T10" fmla="*/ 2 w 5"/>
                  <a:gd name="T11" fmla="*/ 6 h 7"/>
                  <a:gd name="T12" fmla="*/ 3 w 5"/>
                  <a:gd name="T13" fmla="*/ 6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1922"/>
              <p:cNvSpPr>
                <a:spLocks/>
              </p:cNvSpPr>
              <p:nvPr/>
            </p:nvSpPr>
            <p:spPr bwMode="auto">
              <a:xfrm>
                <a:off x="3023" y="2050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4 h 7"/>
                  <a:gd name="T4" fmla="*/ 3 w 5"/>
                  <a:gd name="T5" fmla="*/ 4 h 7"/>
                  <a:gd name="T6" fmla="*/ 3 w 5"/>
                  <a:gd name="T7" fmla="*/ 0 h 7"/>
                  <a:gd name="T8" fmla="*/ 0 w 5"/>
                  <a:gd name="T9" fmla="*/ 4 h 7"/>
                  <a:gd name="T10" fmla="*/ 2 w 5"/>
                  <a:gd name="T11" fmla="*/ 6 h 7"/>
                  <a:gd name="T12" fmla="*/ 3 w 5"/>
                  <a:gd name="T13" fmla="*/ 6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1923"/>
              <p:cNvSpPr>
                <a:spLocks/>
              </p:cNvSpPr>
              <p:nvPr/>
            </p:nvSpPr>
            <p:spPr bwMode="auto">
              <a:xfrm>
                <a:off x="3064" y="2038"/>
                <a:ext cx="27" cy="21"/>
              </a:xfrm>
              <a:custGeom>
                <a:avLst/>
                <a:gdLst>
                  <a:gd name="T0" fmla="*/ 25 w 27"/>
                  <a:gd name="T1" fmla="*/ 19 h 21"/>
                  <a:gd name="T2" fmla="*/ 27 w 27"/>
                  <a:gd name="T3" fmla="*/ 19 h 21"/>
                  <a:gd name="T4" fmla="*/ 27 w 27"/>
                  <a:gd name="T5" fmla="*/ 18 h 21"/>
                  <a:gd name="T6" fmla="*/ 21 w 27"/>
                  <a:gd name="T7" fmla="*/ 16 h 21"/>
                  <a:gd name="T8" fmla="*/ 20 w 27"/>
                  <a:gd name="T9" fmla="*/ 12 h 21"/>
                  <a:gd name="T10" fmla="*/ 20 w 27"/>
                  <a:gd name="T11" fmla="*/ 9 h 21"/>
                  <a:gd name="T12" fmla="*/ 18 w 27"/>
                  <a:gd name="T13" fmla="*/ 7 h 21"/>
                  <a:gd name="T14" fmla="*/ 14 w 27"/>
                  <a:gd name="T15" fmla="*/ 7 h 21"/>
                  <a:gd name="T16" fmla="*/ 11 w 27"/>
                  <a:gd name="T17" fmla="*/ 5 h 21"/>
                  <a:gd name="T18" fmla="*/ 5 w 27"/>
                  <a:gd name="T19" fmla="*/ 2 h 21"/>
                  <a:gd name="T20" fmla="*/ 5 w 27"/>
                  <a:gd name="T21" fmla="*/ 0 h 21"/>
                  <a:gd name="T22" fmla="*/ 3 w 27"/>
                  <a:gd name="T23" fmla="*/ 0 h 21"/>
                  <a:gd name="T24" fmla="*/ 0 w 27"/>
                  <a:gd name="T25" fmla="*/ 3 h 21"/>
                  <a:gd name="T26" fmla="*/ 3 w 27"/>
                  <a:gd name="T27" fmla="*/ 3 h 21"/>
                  <a:gd name="T28" fmla="*/ 9 w 27"/>
                  <a:gd name="T29" fmla="*/ 9 h 21"/>
                  <a:gd name="T30" fmla="*/ 9 w 27"/>
                  <a:gd name="T31" fmla="*/ 11 h 21"/>
                  <a:gd name="T32" fmla="*/ 12 w 27"/>
                  <a:gd name="T33" fmla="*/ 12 h 21"/>
                  <a:gd name="T34" fmla="*/ 16 w 27"/>
                  <a:gd name="T35" fmla="*/ 12 h 21"/>
                  <a:gd name="T36" fmla="*/ 18 w 27"/>
                  <a:gd name="T37" fmla="*/ 16 h 21"/>
                  <a:gd name="T38" fmla="*/ 20 w 27"/>
                  <a:gd name="T39" fmla="*/ 18 h 21"/>
                  <a:gd name="T40" fmla="*/ 20 w 27"/>
                  <a:gd name="T41" fmla="*/ 19 h 21"/>
                  <a:gd name="T42" fmla="*/ 21 w 27"/>
                  <a:gd name="T43" fmla="*/ 21 h 21"/>
                  <a:gd name="T44" fmla="*/ 25 w 27"/>
                  <a:gd name="T45" fmla="*/ 21 h 21"/>
                  <a:gd name="T46" fmla="*/ 25 w 27"/>
                  <a:gd name="T4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21">
                    <a:moveTo>
                      <a:pt x="25" y="19"/>
                    </a:moveTo>
                    <a:lnTo>
                      <a:pt x="27" y="19"/>
                    </a:lnTo>
                    <a:lnTo>
                      <a:pt x="27" y="18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1924"/>
              <p:cNvSpPr>
                <a:spLocks/>
              </p:cNvSpPr>
              <p:nvPr/>
            </p:nvSpPr>
            <p:spPr bwMode="auto">
              <a:xfrm>
                <a:off x="3064" y="2038"/>
                <a:ext cx="27" cy="21"/>
              </a:xfrm>
              <a:custGeom>
                <a:avLst/>
                <a:gdLst>
                  <a:gd name="T0" fmla="*/ 25 w 27"/>
                  <a:gd name="T1" fmla="*/ 19 h 21"/>
                  <a:gd name="T2" fmla="*/ 27 w 27"/>
                  <a:gd name="T3" fmla="*/ 19 h 21"/>
                  <a:gd name="T4" fmla="*/ 27 w 27"/>
                  <a:gd name="T5" fmla="*/ 18 h 21"/>
                  <a:gd name="T6" fmla="*/ 21 w 27"/>
                  <a:gd name="T7" fmla="*/ 16 h 21"/>
                  <a:gd name="T8" fmla="*/ 20 w 27"/>
                  <a:gd name="T9" fmla="*/ 12 h 21"/>
                  <a:gd name="T10" fmla="*/ 20 w 27"/>
                  <a:gd name="T11" fmla="*/ 9 h 21"/>
                  <a:gd name="T12" fmla="*/ 18 w 27"/>
                  <a:gd name="T13" fmla="*/ 7 h 21"/>
                  <a:gd name="T14" fmla="*/ 14 w 27"/>
                  <a:gd name="T15" fmla="*/ 7 h 21"/>
                  <a:gd name="T16" fmla="*/ 11 w 27"/>
                  <a:gd name="T17" fmla="*/ 5 h 21"/>
                  <a:gd name="T18" fmla="*/ 5 w 27"/>
                  <a:gd name="T19" fmla="*/ 2 h 21"/>
                  <a:gd name="T20" fmla="*/ 5 w 27"/>
                  <a:gd name="T21" fmla="*/ 0 h 21"/>
                  <a:gd name="T22" fmla="*/ 3 w 27"/>
                  <a:gd name="T23" fmla="*/ 0 h 21"/>
                  <a:gd name="T24" fmla="*/ 0 w 27"/>
                  <a:gd name="T25" fmla="*/ 3 h 21"/>
                  <a:gd name="T26" fmla="*/ 3 w 27"/>
                  <a:gd name="T27" fmla="*/ 3 h 21"/>
                  <a:gd name="T28" fmla="*/ 9 w 27"/>
                  <a:gd name="T29" fmla="*/ 9 h 21"/>
                  <a:gd name="T30" fmla="*/ 9 w 27"/>
                  <a:gd name="T31" fmla="*/ 11 h 21"/>
                  <a:gd name="T32" fmla="*/ 12 w 27"/>
                  <a:gd name="T33" fmla="*/ 12 h 21"/>
                  <a:gd name="T34" fmla="*/ 16 w 27"/>
                  <a:gd name="T35" fmla="*/ 12 h 21"/>
                  <a:gd name="T36" fmla="*/ 18 w 27"/>
                  <a:gd name="T37" fmla="*/ 16 h 21"/>
                  <a:gd name="T38" fmla="*/ 20 w 27"/>
                  <a:gd name="T39" fmla="*/ 18 h 21"/>
                  <a:gd name="T40" fmla="*/ 20 w 27"/>
                  <a:gd name="T41" fmla="*/ 19 h 21"/>
                  <a:gd name="T42" fmla="*/ 21 w 27"/>
                  <a:gd name="T43" fmla="*/ 21 h 21"/>
                  <a:gd name="T44" fmla="*/ 25 w 27"/>
                  <a:gd name="T45" fmla="*/ 21 h 21"/>
                  <a:gd name="T46" fmla="*/ 25 w 27"/>
                  <a:gd name="T4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21">
                    <a:moveTo>
                      <a:pt x="25" y="19"/>
                    </a:moveTo>
                    <a:lnTo>
                      <a:pt x="27" y="19"/>
                    </a:lnTo>
                    <a:lnTo>
                      <a:pt x="27" y="18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1925"/>
              <p:cNvSpPr>
                <a:spLocks/>
              </p:cNvSpPr>
              <p:nvPr/>
            </p:nvSpPr>
            <p:spPr bwMode="auto">
              <a:xfrm>
                <a:off x="3010" y="20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7 w 7"/>
                  <a:gd name="T3" fmla="*/ 7 h 9"/>
                  <a:gd name="T4" fmla="*/ 4 w 7"/>
                  <a:gd name="T5" fmla="*/ 2 h 9"/>
                  <a:gd name="T6" fmla="*/ 2 w 7"/>
                  <a:gd name="T7" fmla="*/ 0 h 9"/>
                  <a:gd name="T8" fmla="*/ 0 w 7"/>
                  <a:gd name="T9" fmla="*/ 2 h 9"/>
                  <a:gd name="T10" fmla="*/ 4 w 7"/>
                  <a:gd name="T11" fmla="*/ 5 h 9"/>
                  <a:gd name="T12" fmla="*/ 6 w 7"/>
                  <a:gd name="T13" fmla="*/ 9 h 9"/>
                  <a:gd name="T14" fmla="*/ 7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7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6" y="9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1926"/>
              <p:cNvSpPr>
                <a:spLocks/>
              </p:cNvSpPr>
              <p:nvPr/>
            </p:nvSpPr>
            <p:spPr bwMode="auto">
              <a:xfrm>
                <a:off x="3010" y="20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7 w 7"/>
                  <a:gd name="T3" fmla="*/ 7 h 9"/>
                  <a:gd name="T4" fmla="*/ 4 w 7"/>
                  <a:gd name="T5" fmla="*/ 2 h 9"/>
                  <a:gd name="T6" fmla="*/ 2 w 7"/>
                  <a:gd name="T7" fmla="*/ 0 h 9"/>
                  <a:gd name="T8" fmla="*/ 0 w 7"/>
                  <a:gd name="T9" fmla="*/ 2 h 9"/>
                  <a:gd name="T10" fmla="*/ 4 w 7"/>
                  <a:gd name="T11" fmla="*/ 5 h 9"/>
                  <a:gd name="T12" fmla="*/ 6 w 7"/>
                  <a:gd name="T13" fmla="*/ 9 h 9"/>
                  <a:gd name="T14" fmla="*/ 7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7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6" y="9"/>
                    </a:lnTo>
                    <a:lnTo>
                      <a:pt x="7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1927"/>
              <p:cNvSpPr>
                <a:spLocks/>
              </p:cNvSpPr>
              <p:nvPr/>
            </p:nvSpPr>
            <p:spPr bwMode="auto">
              <a:xfrm>
                <a:off x="3580" y="2268"/>
                <a:ext cx="14" cy="7"/>
              </a:xfrm>
              <a:custGeom>
                <a:avLst/>
                <a:gdLst>
                  <a:gd name="T0" fmla="*/ 14 w 14"/>
                  <a:gd name="T1" fmla="*/ 0 h 7"/>
                  <a:gd name="T2" fmla="*/ 14 w 14"/>
                  <a:gd name="T3" fmla="*/ 0 h 7"/>
                  <a:gd name="T4" fmla="*/ 9 w 14"/>
                  <a:gd name="T5" fmla="*/ 0 h 7"/>
                  <a:gd name="T6" fmla="*/ 7 w 14"/>
                  <a:gd name="T7" fmla="*/ 2 h 7"/>
                  <a:gd name="T8" fmla="*/ 0 w 14"/>
                  <a:gd name="T9" fmla="*/ 6 h 7"/>
                  <a:gd name="T10" fmla="*/ 0 w 14"/>
                  <a:gd name="T11" fmla="*/ 7 h 7"/>
                  <a:gd name="T12" fmla="*/ 9 w 14"/>
                  <a:gd name="T13" fmla="*/ 6 h 7"/>
                  <a:gd name="T14" fmla="*/ 14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9" y="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1928"/>
              <p:cNvSpPr>
                <a:spLocks/>
              </p:cNvSpPr>
              <p:nvPr/>
            </p:nvSpPr>
            <p:spPr bwMode="auto">
              <a:xfrm>
                <a:off x="3580" y="2268"/>
                <a:ext cx="14" cy="7"/>
              </a:xfrm>
              <a:custGeom>
                <a:avLst/>
                <a:gdLst>
                  <a:gd name="T0" fmla="*/ 14 w 14"/>
                  <a:gd name="T1" fmla="*/ 0 h 7"/>
                  <a:gd name="T2" fmla="*/ 14 w 14"/>
                  <a:gd name="T3" fmla="*/ 0 h 7"/>
                  <a:gd name="T4" fmla="*/ 9 w 14"/>
                  <a:gd name="T5" fmla="*/ 0 h 7"/>
                  <a:gd name="T6" fmla="*/ 7 w 14"/>
                  <a:gd name="T7" fmla="*/ 2 h 7"/>
                  <a:gd name="T8" fmla="*/ 0 w 14"/>
                  <a:gd name="T9" fmla="*/ 6 h 7"/>
                  <a:gd name="T10" fmla="*/ 0 w 14"/>
                  <a:gd name="T11" fmla="*/ 7 h 7"/>
                  <a:gd name="T12" fmla="*/ 9 w 14"/>
                  <a:gd name="T13" fmla="*/ 6 h 7"/>
                  <a:gd name="T14" fmla="*/ 14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9" y="6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1929"/>
              <p:cNvSpPr>
                <a:spLocks/>
              </p:cNvSpPr>
              <p:nvPr/>
            </p:nvSpPr>
            <p:spPr bwMode="auto">
              <a:xfrm>
                <a:off x="3025" y="1125"/>
                <a:ext cx="173" cy="390"/>
              </a:xfrm>
              <a:custGeom>
                <a:avLst/>
                <a:gdLst>
                  <a:gd name="T0" fmla="*/ 23 w 173"/>
                  <a:gd name="T1" fmla="*/ 68 h 390"/>
                  <a:gd name="T2" fmla="*/ 46 w 173"/>
                  <a:gd name="T3" fmla="*/ 104 h 390"/>
                  <a:gd name="T4" fmla="*/ 48 w 173"/>
                  <a:gd name="T5" fmla="*/ 127 h 390"/>
                  <a:gd name="T6" fmla="*/ 51 w 173"/>
                  <a:gd name="T7" fmla="*/ 156 h 390"/>
                  <a:gd name="T8" fmla="*/ 59 w 173"/>
                  <a:gd name="T9" fmla="*/ 179 h 390"/>
                  <a:gd name="T10" fmla="*/ 66 w 173"/>
                  <a:gd name="T11" fmla="*/ 181 h 390"/>
                  <a:gd name="T12" fmla="*/ 76 w 173"/>
                  <a:gd name="T13" fmla="*/ 199 h 390"/>
                  <a:gd name="T14" fmla="*/ 76 w 173"/>
                  <a:gd name="T15" fmla="*/ 215 h 390"/>
                  <a:gd name="T16" fmla="*/ 66 w 173"/>
                  <a:gd name="T17" fmla="*/ 220 h 390"/>
                  <a:gd name="T18" fmla="*/ 30 w 173"/>
                  <a:gd name="T19" fmla="*/ 272 h 390"/>
                  <a:gd name="T20" fmla="*/ 17 w 173"/>
                  <a:gd name="T21" fmla="*/ 277 h 390"/>
                  <a:gd name="T22" fmla="*/ 12 w 173"/>
                  <a:gd name="T23" fmla="*/ 284 h 390"/>
                  <a:gd name="T24" fmla="*/ 9 w 173"/>
                  <a:gd name="T25" fmla="*/ 290 h 390"/>
                  <a:gd name="T26" fmla="*/ 10 w 173"/>
                  <a:gd name="T27" fmla="*/ 311 h 390"/>
                  <a:gd name="T28" fmla="*/ 14 w 173"/>
                  <a:gd name="T29" fmla="*/ 331 h 390"/>
                  <a:gd name="T30" fmla="*/ 16 w 173"/>
                  <a:gd name="T31" fmla="*/ 334 h 390"/>
                  <a:gd name="T32" fmla="*/ 12 w 173"/>
                  <a:gd name="T33" fmla="*/ 340 h 390"/>
                  <a:gd name="T34" fmla="*/ 10 w 173"/>
                  <a:gd name="T35" fmla="*/ 350 h 390"/>
                  <a:gd name="T36" fmla="*/ 10 w 173"/>
                  <a:gd name="T37" fmla="*/ 357 h 390"/>
                  <a:gd name="T38" fmla="*/ 12 w 173"/>
                  <a:gd name="T39" fmla="*/ 363 h 390"/>
                  <a:gd name="T40" fmla="*/ 28 w 173"/>
                  <a:gd name="T41" fmla="*/ 372 h 390"/>
                  <a:gd name="T42" fmla="*/ 35 w 173"/>
                  <a:gd name="T43" fmla="*/ 374 h 390"/>
                  <a:gd name="T44" fmla="*/ 39 w 173"/>
                  <a:gd name="T45" fmla="*/ 384 h 390"/>
                  <a:gd name="T46" fmla="*/ 39 w 173"/>
                  <a:gd name="T47" fmla="*/ 390 h 390"/>
                  <a:gd name="T48" fmla="*/ 44 w 173"/>
                  <a:gd name="T49" fmla="*/ 386 h 390"/>
                  <a:gd name="T50" fmla="*/ 59 w 173"/>
                  <a:gd name="T51" fmla="*/ 382 h 390"/>
                  <a:gd name="T52" fmla="*/ 67 w 173"/>
                  <a:gd name="T53" fmla="*/ 379 h 390"/>
                  <a:gd name="T54" fmla="*/ 78 w 173"/>
                  <a:gd name="T55" fmla="*/ 372 h 390"/>
                  <a:gd name="T56" fmla="*/ 85 w 173"/>
                  <a:gd name="T57" fmla="*/ 370 h 390"/>
                  <a:gd name="T58" fmla="*/ 96 w 173"/>
                  <a:gd name="T59" fmla="*/ 370 h 390"/>
                  <a:gd name="T60" fmla="*/ 112 w 173"/>
                  <a:gd name="T61" fmla="*/ 368 h 390"/>
                  <a:gd name="T62" fmla="*/ 173 w 173"/>
                  <a:gd name="T63" fmla="*/ 295 h 390"/>
                  <a:gd name="T64" fmla="*/ 167 w 173"/>
                  <a:gd name="T65" fmla="*/ 275 h 390"/>
                  <a:gd name="T66" fmla="*/ 160 w 173"/>
                  <a:gd name="T67" fmla="*/ 245 h 390"/>
                  <a:gd name="T68" fmla="*/ 155 w 173"/>
                  <a:gd name="T69" fmla="*/ 225 h 390"/>
                  <a:gd name="T70" fmla="*/ 150 w 173"/>
                  <a:gd name="T71" fmla="*/ 209 h 390"/>
                  <a:gd name="T72" fmla="*/ 153 w 173"/>
                  <a:gd name="T73" fmla="*/ 186 h 390"/>
                  <a:gd name="T74" fmla="*/ 150 w 173"/>
                  <a:gd name="T75" fmla="*/ 102 h 390"/>
                  <a:gd name="T76" fmla="*/ 130 w 173"/>
                  <a:gd name="T77" fmla="*/ 82 h 390"/>
                  <a:gd name="T78" fmla="*/ 130 w 173"/>
                  <a:gd name="T79" fmla="*/ 56 h 390"/>
                  <a:gd name="T80" fmla="*/ 134 w 173"/>
                  <a:gd name="T81" fmla="*/ 40 h 390"/>
                  <a:gd name="T82" fmla="*/ 132 w 173"/>
                  <a:gd name="T83" fmla="*/ 11 h 390"/>
                  <a:gd name="T84" fmla="*/ 119 w 173"/>
                  <a:gd name="T85" fmla="*/ 0 h 390"/>
                  <a:gd name="T86" fmla="*/ 84 w 173"/>
                  <a:gd name="T87" fmla="*/ 22 h 390"/>
                  <a:gd name="T88" fmla="*/ 66 w 173"/>
                  <a:gd name="T89" fmla="*/ 63 h 390"/>
                  <a:gd name="T90" fmla="*/ 50 w 173"/>
                  <a:gd name="T91" fmla="*/ 59 h 390"/>
                  <a:gd name="T92" fmla="*/ 30 w 173"/>
                  <a:gd name="T93" fmla="*/ 59 h 390"/>
                  <a:gd name="T94" fmla="*/ 12 w 173"/>
                  <a:gd name="T95" fmla="*/ 32 h 390"/>
                  <a:gd name="T96" fmla="*/ 3 w 173"/>
                  <a:gd name="T97" fmla="*/ 41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90">
                    <a:moveTo>
                      <a:pt x="0" y="45"/>
                    </a:moveTo>
                    <a:lnTo>
                      <a:pt x="1" y="45"/>
                    </a:lnTo>
                    <a:lnTo>
                      <a:pt x="1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6" y="104"/>
                    </a:lnTo>
                    <a:lnTo>
                      <a:pt x="48" y="115"/>
                    </a:lnTo>
                    <a:lnTo>
                      <a:pt x="48" y="116"/>
                    </a:lnTo>
                    <a:lnTo>
                      <a:pt x="50" y="120"/>
                    </a:lnTo>
                    <a:lnTo>
                      <a:pt x="48" y="127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3" y="150"/>
                    </a:lnTo>
                    <a:lnTo>
                      <a:pt x="51" y="156"/>
                    </a:lnTo>
                    <a:lnTo>
                      <a:pt x="50" y="161"/>
                    </a:lnTo>
                    <a:lnTo>
                      <a:pt x="55" y="175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0" y="181"/>
                    </a:lnTo>
                    <a:lnTo>
                      <a:pt x="62" y="182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6"/>
                    </a:lnTo>
                    <a:lnTo>
                      <a:pt x="71" y="188"/>
                    </a:lnTo>
                    <a:lnTo>
                      <a:pt x="75" y="195"/>
                    </a:lnTo>
                    <a:lnTo>
                      <a:pt x="76" y="199"/>
                    </a:lnTo>
                    <a:lnTo>
                      <a:pt x="76" y="207"/>
                    </a:lnTo>
                    <a:lnTo>
                      <a:pt x="80" y="213"/>
                    </a:lnTo>
                    <a:lnTo>
                      <a:pt x="76" y="213"/>
                    </a:lnTo>
                    <a:lnTo>
                      <a:pt x="76" y="215"/>
                    </a:lnTo>
                    <a:lnTo>
                      <a:pt x="76" y="218"/>
                    </a:lnTo>
                    <a:lnTo>
                      <a:pt x="73" y="216"/>
                    </a:lnTo>
                    <a:lnTo>
                      <a:pt x="71" y="216"/>
                    </a:lnTo>
                    <a:lnTo>
                      <a:pt x="66" y="220"/>
                    </a:lnTo>
                    <a:lnTo>
                      <a:pt x="62" y="229"/>
                    </a:lnTo>
                    <a:lnTo>
                      <a:pt x="35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28" y="274"/>
                    </a:lnTo>
                    <a:lnTo>
                      <a:pt x="26" y="277"/>
                    </a:lnTo>
                    <a:lnTo>
                      <a:pt x="21" y="277"/>
                    </a:lnTo>
                    <a:lnTo>
                      <a:pt x="17" y="277"/>
                    </a:lnTo>
                    <a:lnTo>
                      <a:pt x="16" y="281"/>
                    </a:lnTo>
                    <a:lnTo>
                      <a:pt x="19" y="282"/>
                    </a:lnTo>
                    <a:lnTo>
                      <a:pt x="17" y="284"/>
                    </a:lnTo>
                    <a:lnTo>
                      <a:pt x="12" y="284"/>
                    </a:lnTo>
                    <a:lnTo>
                      <a:pt x="12" y="286"/>
                    </a:lnTo>
                    <a:lnTo>
                      <a:pt x="12" y="288"/>
                    </a:lnTo>
                    <a:lnTo>
                      <a:pt x="10" y="288"/>
                    </a:lnTo>
                    <a:lnTo>
                      <a:pt x="9" y="290"/>
                    </a:lnTo>
                    <a:lnTo>
                      <a:pt x="7" y="297"/>
                    </a:lnTo>
                    <a:lnTo>
                      <a:pt x="9" y="306"/>
                    </a:lnTo>
                    <a:lnTo>
                      <a:pt x="9" y="307"/>
                    </a:lnTo>
                    <a:lnTo>
                      <a:pt x="10" y="311"/>
                    </a:lnTo>
                    <a:lnTo>
                      <a:pt x="9" y="318"/>
                    </a:lnTo>
                    <a:lnTo>
                      <a:pt x="10" y="320"/>
                    </a:lnTo>
                    <a:lnTo>
                      <a:pt x="12" y="324"/>
                    </a:lnTo>
                    <a:lnTo>
                      <a:pt x="14" y="331"/>
                    </a:lnTo>
                    <a:lnTo>
                      <a:pt x="16" y="334"/>
                    </a:lnTo>
                    <a:lnTo>
                      <a:pt x="17" y="334"/>
                    </a:lnTo>
                    <a:lnTo>
                      <a:pt x="17" y="336"/>
                    </a:lnTo>
                    <a:lnTo>
                      <a:pt x="16" y="334"/>
                    </a:lnTo>
                    <a:lnTo>
                      <a:pt x="14" y="334"/>
                    </a:lnTo>
                    <a:lnTo>
                      <a:pt x="14" y="336"/>
                    </a:lnTo>
                    <a:lnTo>
                      <a:pt x="14" y="338"/>
                    </a:lnTo>
                    <a:lnTo>
                      <a:pt x="12" y="340"/>
                    </a:lnTo>
                    <a:lnTo>
                      <a:pt x="14" y="341"/>
                    </a:lnTo>
                    <a:lnTo>
                      <a:pt x="14" y="347"/>
                    </a:lnTo>
                    <a:lnTo>
                      <a:pt x="12" y="350"/>
                    </a:lnTo>
                    <a:lnTo>
                      <a:pt x="10" y="350"/>
                    </a:lnTo>
                    <a:lnTo>
                      <a:pt x="10" y="354"/>
                    </a:lnTo>
                    <a:lnTo>
                      <a:pt x="10" y="356"/>
                    </a:lnTo>
                    <a:lnTo>
                      <a:pt x="12" y="356"/>
                    </a:lnTo>
                    <a:lnTo>
                      <a:pt x="10" y="357"/>
                    </a:lnTo>
                    <a:lnTo>
                      <a:pt x="12" y="359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12" y="363"/>
                    </a:lnTo>
                    <a:lnTo>
                      <a:pt x="12" y="365"/>
                    </a:lnTo>
                    <a:lnTo>
                      <a:pt x="16" y="365"/>
                    </a:lnTo>
                    <a:lnTo>
                      <a:pt x="21" y="368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28" y="375"/>
                    </a:lnTo>
                    <a:lnTo>
                      <a:pt x="32" y="377"/>
                    </a:lnTo>
                    <a:lnTo>
                      <a:pt x="35" y="374"/>
                    </a:lnTo>
                    <a:lnTo>
                      <a:pt x="35" y="375"/>
                    </a:lnTo>
                    <a:lnTo>
                      <a:pt x="35" y="379"/>
                    </a:lnTo>
                    <a:lnTo>
                      <a:pt x="39" y="382"/>
                    </a:lnTo>
                    <a:lnTo>
                      <a:pt x="39" y="384"/>
                    </a:lnTo>
                    <a:lnTo>
                      <a:pt x="41" y="386"/>
                    </a:lnTo>
                    <a:lnTo>
                      <a:pt x="39" y="388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41" y="388"/>
                    </a:lnTo>
                    <a:lnTo>
                      <a:pt x="44" y="382"/>
                    </a:lnTo>
                    <a:lnTo>
                      <a:pt x="44" y="384"/>
                    </a:lnTo>
                    <a:lnTo>
                      <a:pt x="44" y="386"/>
                    </a:lnTo>
                    <a:lnTo>
                      <a:pt x="46" y="386"/>
                    </a:lnTo>
                    <a:lnTo>
                      <a:pt x="53" y="382"/>
                    </a:lnTo>
                    <a:lnTo>
                      <a:pt x="55" y="382"/>
                    </a:lnTo>
                    <a:lnTo>
                      <a:pt x="59" y="382"/>
                    </a:lnTo>
                    <a:lnTo>
                      <a:pt x="59" y="384"/>
                    </a:lnTo>
                    <a:lnTo>
                      <a:pt x="60" y="384"/>
                    </a:lnTo>
                    <a:lnTo>
                      <a:pt x="66" y="379"/>
                    </a:lnTo>
                    <a:lnTo>
                      <a:pt x="67" y="379"/>
                    </a:lnTo>
                    <a:lnTo>
                      <a:pt x="69" y="379"/>
                    </a:lnTo>
                    <a:lnTo>
                      <a:pt x="73" y="377"/>
                    </a:lnTo>
                    <a:lnTo>
                      <a:pt x="76" y="377"/>
                    </a:lnTo>
                    <a:lnTo>
                      <a:pt x="78" y="372"/>
                    </a:lnTo>
                    <a:lnTo>
                      <a:pt x="80" y="375"/>
                    </a:lnTo>
                    <a:lnTo>
                      <a:pt x="85" y="374"/>
                    </a:lnTo>
                    <a:lnTo>
                      <a:pt x="85" y="370"/>
                    </a:lnTo>
                    <a:lnTo>
                      <a:pt x="85" y="370"/>
                    </a:lnTo>
                    <a:lnTo>
                      <a:pt x="87" y="372"/>
                    </a:lnTo>
                    <a:lnTo>
                      <a:pt x="89" y="372"/>
                    </a:lnTo>
                    <a:lnTo>
                      <a:pt x="91" y="370"/>
                    </a:lnTo>
                    <a:lnTo>
                      <a:pt x="96" y="370"/>
                    </a:lnTo>
                    <a:lnTo>
                      <a:pt x="103" y="366"/>
                    </a:lnTo>
                    <a:lnTo>
                      <a:pt x="105" y="368"/>
                    </a:lnTo>
                    <a:lnTo>
                      <a:pt x="110" y="368"/>
                    </a:lnTo>
                    <a:lnTo>
                      <a:pt x="112" y="368"/>
                    </a:lnTo>
                    <a:lnTo>
                      <a:pt x="114" y="366"/>
                    </a:lnTo>
                    <a:lnTo>
                      <a:pt x="114" y="366"/>
                    </a:lnTo>
                    <a:lnTo>
                      <a:pt x="164" y="311"/>
                    </a:lnTo>
                    <a:lnTo>
                      <a:pt x="173" y="295"/>
                    </a:lnTo>
                    <a:lnTo>
                      <a:pt x="173" y="284"/>
                    </a:lnTo>
                    <a:lnTo>
                      <a:pt x="173" y="286"/>
                    </a:lnTo>
                    <a:lnTo>
                      <a:pt x="169" y="281"/>
                    </a:lnTo>
                    <a:lnTo>
                      <a:pt x="167" y="275"/>
                    </a:lnTo>
                    <a:lnTo>
                      <a:pt x="159" y="268"/>
                    </a:lnTo>
                    <a:lnTo>
                      <a:pt x="157" y="265"/>
                    </a:lnTo>
                    <a:lnTo>
                      <a:pt x="155" y="259"/>
                    </a:lnTo>
                    <a:lnTo>
                      <a:pt x="160" y="245"/>
                    </a:lnTo>
                    <a:lnTo>
                      <a:pt x="160" y="240"/>
                    </a:lnTo>
                    <a:lnTo>
                      <a:pt x="157" y="236"/>
                    </a:lnTo>
                    <a:lnTo>
                      <a:pt x="153" y="231"/>
                    </a:lnTo>
                    <a:lnTo>
                      <a:pt x="155" y="225"/>
                    </a:lnTo>
                    <a:lnTo>
                      <a:pt x="151" y="220"/>
                    </a:lnTo>
                    <a:lnTo>
                      <a:pt x="148" y="218"/>
                    </a:lnTo>
                    <a:lnTo>
                      <a:pt x="148" y="213"/>
                    </a:lnTo>
                    <a:lnTo>
                      <a:pt x="150" y="209"/>
                    </a:lnTo>
                    <a:lnTo>
                      <a:pt x="148" y="204"/>
                    </a:lnTo>
                    <a:lnTo>
                      <a:pt x="148" y="200"/>
                    </a:lnTo>
                    <a:lnTo>
                      <a:pt x="150" y="190"/>
                    </a:lnTo>
                    <a:lnTo>
                      <a:pt x="153" y="186"/>
                    </a:lnTo>
                    <a:lnTo>
                      <a:pt x="139" y="143"/>
                    </a:lnTo>
                    <a:lnTo>
                      <a:pt x="139" y="136"/>
                    </a:lnTo>
                    <a:lnTo>
                      <a:pt x="151" y="109"/>
                    </a:lnTo>
                    <a:lnTo>
                      <a:pt x="150" y="102"/>
                    </a:lnTo>
                    <a:lnTo>
                      <a:pt x="142" y="88"/>
                    </a:lnTo>
                    <a:lnTo>
                      <a:pt x="137" y="86"/>
                    </a:lnTo>
                    <a:lnTo>
                      <a:pt x="134" y="84"/>
                    </a:lnTo>
                    <a:lnTo>
                      <a:pt x="130" y="82"/>
                    </a:lnTo>
                    <a:lnTo>
                      <a:pt x="128" y="81"/>
                    </a:lnTo>
                    <a:lnTo>
                      <a:pt x="126" y="68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28" y="54"/>
                    </a:lnTo>
                    <a:lnTo>
                      <a:pt x="137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5" y="36"/>
                    </a:lnTo>
                    <a:lnTo>
                      <a:pt x="141" y="29"/>
                    </a:lnTo>
                    <a:lnTo>
                      <a:pt x="137" y="16"/>
                    </a:lnTo>
                    <a:lnTo>
                      <a:pt x="132" y="11"/>
                    </a:lnTo>
                    <a:lnTo>
                      <a:pt x="128" y="9"/>
                    </a:lnTo>
                    <a:lnTo>
                      <a:pt x="125" y="7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94" y="7"/>
                    </a:lnTo>
                    <a:lnTo>
                      <a:pt x="91" y="9"/>
                    </a:lnTo>
                    <a:lnTo>
                      <a:pt x="87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7"/>
                    </a:lnTo>
                    <a:lnTo>
                      <a:pt x="66" y="63"/>
                    </a:lnTo>
                    <a:lnTo>
                      <a:pt x="62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7" y="61"/>
                    </a:lnTo>
                    <a:lnTo>
                      <a:pt x="30" y="59"/>
                    </a:lnTo>
                    <a:lnTo>
                      <a:pt x="28" y="57"/>
                    </a:lnTo>
                    <a:lnTo>
                      <a:pt x="28" y="50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3" y="41"/>
                    </a:lnTo>
                    <a:lnTo>
                      <a:pt x="1" y="43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930"/>
              <p:cNvSpPr>
                <a:spLocks/>
              </p:cNvSpPr>
              <p:nvPr/>
            </p:nvSpPr>
            <p:spPr bwMode="auto">
              <a:xfrm>
                <a:off x="3025" y="1125"/>
                <a:ext cx="173" cy="390"/>
              </a:xfrm>
              <a:custGeom>
                <a:avLst/>
                <a:gdLst>
                  <a:gd name="T0" fmla="*/ 23 w 173"/>
                  <a:gd name="T1" fmla="*/ 68 h 390"/>
                  <a:gd name="T2" fmla="*/ 46 w 173"/>
                  <a:gd name="T3" fmla="*/ 104 h 390"/>
                  <a:gd name="T4" fmla="*/ 48 w 173"/>
                  <a:gd name="T5" fmla="*/ 127 h 390"/>
                  <a:gd name="T6" fmla="*/ 51 w 173"/>
                  <a:gd name="T7" fmla="*/ 156 h 390"/>
                  <a:gd name="T8" fmla="*/ 59 w 173"/>
                  <a:gd name="T9" fmla="*/ 179 h 390"/>
                  <a:gd name="T10" fmla="*/ 66 w 173"/>
                  <a:gd name="T11" fmla="*/ 181 h 390"/>
                  <a:gd name="T12" fmla="*/ 76 w 173"/>
                  <a:gd name="T13" fmla="*/ 199 h 390"/>
                  <a:gd name="T14" fmla="*/ 76 w 173"/>
                  <a:gd name="T15" fmla="*/ 215 h 390"/>
                  <a:gd name="T16" fmla="*/ 66 w 173"/>
                  <a:gd name="T17" fmla="*/ 220 h 390"/>
                  <a:gd name="T18" fmla="*/ 30 w 173"/>
                  <a:gd name="T19" fmla="*/ 272 h 390"/>
                  <a:gd name="T20" fmla="*/ 17 w 173"/>
                  <a:gd name="T21" fmla="*/ 277 h 390"/>
                  <a:gd name="T22" fmla="*/ 12 w 173"/>
                  <a:gd name="T23" fmla="*/ 284 h 390"/>
                  <a:gd name="T24" fmla="*/ 9 w 173"/>
                  <a:gd name="T25" fmla="*/ 290 h 390"/>
                  <a:gd name="T26" fmla="*/ 10 w 173"/>
                  <a:gd name="T27" fmla="*/ 311 h 390"/>
                  <a:gd name="T28" fmla="*/ 14 w 173"/>
                  <a:gd name="T29" fmla="*/ 331 h 390"/>
                  <a:gd name="T30" fmla="*/ 16 w 173"/>
                  <a:gd name="T31" fmla="*/ 334 h 390"/>
                  <a:gd name="T32" fmla="*/ 12 w 173"/>
                  <a:gd name="T33" fmla="*/ 340 h 390"/>
                  <a:gd name="T34" fmla="*/ 10 w 173"/>
                  <a:gd name="T35" fmla="*/ 350 h 390"/>
                  <a:gd name="T36" fmla="*/ 10 w 173"/>
                  <a:gd name="T37" fmla="*/ 357 h 390"/>
                  <a:gd name="T38" fmla="*/ 12 w 173"/>
                  <a:gd name="T39" fmla="*/ 363 h 390"/>
                  <a:gd name="T40" fmla="*/ 28 w 173"/>
                  <a:gd name="T41" fmla="*/ 372 h 390"/>
                  <a:gd name="T42" fmla="*/ 35 w 173"/>
                  <a:gd name="T43" fmla="*/ 374 h 390"/>
                  <a:gd name="T44" fmla="*/ 39 w 173"/>
                  <a:gd name="T45" fmla="*/ 384 h 390"/>
                  <a:gd name="T46" fmla="*/ 39 w 173"/>
                  <a:gd name="T47" fmla="*/ 390 h 390"/>
                  <a:gd name="T48" fmla="*/ 44 w 173"/>
                  <a:gd name="T49" fmla="*/ 386 h 390"/>
                  <a:gd name="T50" fmla="*/ 59 w 173"/>
                  <a:gd name="T51" fmla="*/ 382 h 390"/>
                  <a:gd name="T52" fmla="*/ 67 w 173"/>
                  <a:gd name="T53" fmla="*/ 379 h 390"/>
                  <a:gd name="T54" fmla="*/ 78 w 173"/>
                  <a:gd name="T55" fmla="*/ 372 h 390"/>
                  <a:gd name="T56" fmla="*/ 85 w 173"/>
                  <a:gd name="T57" fmla="*/ 370 h 390"/>
                  <a:gd name="T58" fmla="*/ 96 w 173"/>
                  <a:gd name="T59" fmla="*/ 370 h 390"/>
                  <a:gd name="T60" fmla="*/ 112 w 173"/>
                  <a:gd name="T61" fmla="*/ 368 h 390"/>
                  <a:gd name="T62" fmla="*/ 173 w 173"/>
                  <a:gd name="T63" fmla="*/ 295 h 390"/>
                  <a:gd name="T64" fmla="*/ 167 w 173"/>
                  <a:gd name="T65" fmla="*/ 275 h 390"/>
                  <a:gd name="T66" fmla="*/ 160 w 173"/>
                  <a:gd name="T67" fmla="*/ 245 h 390"/>
                  <a:gd name="T68" fmla="*/ 155 w 173"/>
                  <a:gd name="T69" fmla="*/ 225 h 390"/>
                  <a:gd name="T70" fmla="*/ 150 w 173"/>
                  <a:gd name="T71" fmla="*/ 209 h 390"/>
                  <a:gd name="T72" fmla="*/ 153 w 173"/>
                  <a:gd name="T73" fmla="*/ 186 h 390"/>
                  <a:gd name="T74" fmla="*/ 150 w 173"/>
                  <a:gd name="T75" fmla="*/ 102 h 390"/>
                  <a:gd name="T76" fmla="*/ 130 w 173"/>
                  <a:gd name="T77" fmla="*/ 82 h 390"/>
                  <a:gd name="T78" fmla="*/ 130 w 173"/>
                  <a:gd name="T79" fmla="*/ 56 h 390"/>
                  <a:gd name="T80" fmla="*/ 134 w 173"/>
                  <a:gd name="T81" fmla="*/ 40 h 390"/>
                  <a:gd name="T82" fmla="*/ 132 w 173"/>
                  <a:gd name="T83" fmla="*/ 11 h 390"/>
                  <a:gd name="T84" fmla="*/ 119 w 173"/>
                  <a:gd name="T85" fmla="*/ 0 h 390"/>
                  <a:gd name="T86" fmla="*/ 84 w 173"/>
                  <a:gd name="T87" fmla="*/ 22 h 390"/>
                  <a:gd name="T88" fmla="*/ 66 w 173"/>
                  <a:gd name="T89" fmla="*/ 63 h 390"/>
                  <a:gd name="T90" fmla="*/ 50 w 173"/>
                  <a:gd name="T91" fmla="*/ 59 h 390"/>
                  <a:gd name="T92" fmla="*/ 30 w 173"/>
                  <a:gd name="T93" fmla="*/ 59 h 390"/>
                  <a:gd name="T94" fmla="*/ 12 w 173"/>
                  <a:gd name="T95" fmla="*/ 32 h 390"/>
                  <a:gd name="T96" fmla="*/ 3 w 173"/>
                  <a:gd name="T97" fmla="*/ 41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90">
                    <a:moveTo>
                      <a:pt x="0" y="45"/>
                    </a:moveTo>
                    <a:lnTo>
                      <a:pt x="1" y="45"/>
                    </a:lnTo>
                    <a:lnTo>
                      <a:pt x="1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6" y="104"/>
                    </a:lnTo>
                    <a:lnTo>
                      <a:pt x="48" y="115"/>
                    </a:lnTo>
                    <a:lnTo>
                      <a:pt x="48" y="116"/>
                    </a:lnTo>
                    <a:lnTo>
                      <a:pt x="50" y="120"/>
                    </a:lnTo>
                    <a:lnTo>
                      <a:pt x="48" y="127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3" y="150"/>
                    </a:lnTo>
                    <a:lnTo>
                      <a:pt x="51" y="156"/>
                    </a:lnTo>
                    <a:lnTo>
                      <a:pt x="50" y="161"/>
                    </a:lnTo>
                    <a:lnTo>
                      <a:pt x="55" y="175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0" y="181"/>
                    </a:lnTo>
                    <a:lnTo>
                      <a:pt x="62" y="182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6"/>
                    </a:lnTo>
                    <a:lnTo>
                      <a:pt x="71" y="188"/>
                    </a:lnTo>
                    <a:lnTo>
                      <a:pt x="75" y="195"/>
                    </a:lnTo>
                    <a:lnTo>
                      <a:pt x="76" y="199"/>
                    </a:lnTo>
                    <a:lnTo>
                      <a:pt x="76" y="207"/>
                    </a:lnTo>
                    <a:lnTo>
                      <a:pt x="80" y="213"/>
                    </a:lnTo>
                    <a:lnTo>
                      <a:pt x="76" y="213"/>
                    </a:lnTo>
                    <a:lnTo>
                      <a:pt x="76" y="215"/>
                    </a:lnTo>
                    <a:lnTo>
                      <a:pt x="76" y="218"/>
                    </a:lnTo>
                    <a:lnTo>
                      <a:pt x="73" y="216"/>
                    </a:lnTo>
                    <a:lnTo>
                      <a:pt x="71" y="216"/>
                    </a:lnTo>
                    <a:lnTo>
                      <a:pt x="66" y="220"/>
                    </a:lnTo>
                    <a:lnTo>
                      <a:pt x="62" y="229"/>
                    </a:lnTo>
                    <a:lnTo>
                      <a:pt x="35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28" y="274"/>
                    </a:lnTo>
                    <a:lnTo>
                      <a:pt x="26" y="277"/>
                    </a:lnTo>
                    <a:lnTo>
                      <a:pt x="21" y="277"/>
                    </a:lnTo>
                    <a:lnTo>
                      <a:pt x="17" y="277"/>
                    </a:lnTo>
                    <a:lnTo>
                      <a:pt x="16" y="281"/>
                    </a:lnTo>
                    <a:lnTo>
                      <a:pt x="19" y="282"/>
                    </a:lnTo>
                    <a:lnTo>
                      <a:pt x="17" y="284"/>
                    </a:lnTo>
                    <a:lnTo>
                      <a:pt x="12" y="284"/>
                    </a:lnTo>
                    <a:lnTo>
                      <a:pt x="12" y="286"/>
                    </a:lnTo>
                    <a:lnTo>
                      <a:pt x="12" y="288"/>
                    </a:lnTo>
                    <a:lnTo>
                      <a:pt x="10" y="288"/>
                    </a:lnTo>
                    <a:lnTo>
                      <a:pt x="9" y="290"/>
                    </a:lnTo>
                    <a:lnTo>
                      <a:pt x="7" y="297"/>
                    </a:lnTo>
                    <a:lnTo>
                      <a:pt x="9" y="306"/>
                    </a:lnTo>
                    <a:lnTo>
                      <a:pt x="9" y="307"/>
                    </a:lnTo>
                    <a:lnTo>
                      <a:pt x="10" y="311"/>
                    </a:lnTo>
                    <a:lnTo>
                      <a:pt x="9" y="318"/>
                    </a:lnTo>
                    <a:lnTo>
                      <a:pt x="10" y="320"/>
                    </a:lnTo>
                    <a:lnTo>
                      <a:pt x="12" y="324"/>
                    </a:lnTo>
                    <a:lnTo>
                      <a:pt x="14" y="331"/>
                    </a:lnTo>
                    <a:lnTo>
                      <a:pt x="16" y="334"/>
                    </a:lnTo>
                    <a:lnTo>
                      <a:pt x="17" y="334"/>
                    </a:lnTo>
                    <a:lnTo>
                      <a:pt x="17" y="336"/>
                    </a:lnTo>
                    <a:lnTo>
                      <a:pt x="16" y="334"/>
                    </a:lnTo>
                    <a:lnTo>
                      <a:pt x="14" y="334"/>
                    </a:lnTo>
                    <a:lnTo>
                      <a:pt x="14" y="336"/>
                    </a:lnTo>
                    <a:lnTo>
                      <a:pt x="14" y="338"/>
                    </a:lnTo>
                    <a:lnTo>
                      <a:pt x="12" y="340"/>
                    </a:lnTo>
                    <a:lnTo>
                      <a:pt x="14" y="341"/>
                    </a:lnTo>
                    <a:lnTo>
                      <a:pt x="14" y="347"/>
                    </a:lnTo>
                    <a:lnTo>
                      <a:pt x="12" y="350"/>
                    </a:lnTo>
                    <a:lnTo>
                      <a:pt x="10" y="350"/>
                    </a:lnTo>
                    <a:lnTo>
                      <a:pt x="10" y="354"/>
                    </a:lnTo>
                    <a:lnTo>
                      <a:pt x="10" y="356"/>
                    </a:lnTo>
                    <a:lnTo>
                      <a:pt x="12" y="356"/>
                    </a:lnTo>
                    <a:lnTo>
                      <a:pt x="10" y="357"/>
                    </a:lnTo>
                    <a:lnTo>
                      <a:pt x="12" y="359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12" y="363"/>
                    </a:lnTo>
                    <a:lnTo>
                      <a:pt x="12" y="365"/>
                    </a:lnTo>
                    <a:lnTo>
                      <a:pt x="16" y="365"/>
                    </a:lnTo>
                    <a:lnTo>
                      <a:pt x="21" y="368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28" y="375"/>
                    </a:lnTo>
                    <a:lnTo>
                      <a:pt x="32" y="377"/>
                    </a:lnTo>
                    <a:lnTo>
                      <a:pt x="35" y="374"/>
                    </a:lnTo>
                    <a:lnTo>
                      <a:pt x="35" y="375"/>
                    </a:lnTo>
                    <a:lnTo>
                      <a:pt x="35" y="379"/>
                    </a:lnTo>
                    <a:lnTo>
                      <a:pt x="39" y="382"/>
                    </a:lnTo>
                    <a:lnTo>
                      <a:pt x="39" y="384"/>
                    </a:lnTo>
                    <a:lnTo>
                      <a:pt x="41" y="386"/>
                    </a:lnTo>
                    <a:lnTo>
                      <a:pt x="39" y="388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41" y="388"/>
                    </a:lnTo>
                    <a:lnTo>
                      <a:pt x="44" y="382"/>
                    </a:lnTo>
                    <a:lnTo>
                      <a:pt x="44" y="384"/>
                    </a:lnTo>
                    <a:lnTo>
                      <a:pt x="44" y="386"/>
                    </a:lnTo>
                    <a:lnTo>
                      <a:pt x="46" y="386"/>
                    </a:lnTo>
                    <a:lnTo>
                      <a:pt x="53" y="382"/>
                    </a:lnTo>
                    <a:lnTo>
                      <a:pt x="55" y="382"/>
                    </a:lnTo>
                    <a:lnTo>
                      <a:pt x="59" y="382"/>
                    </a:lnTo>
                    <a:lnTo>
                      <a:pt x="59" y="384"/>
                    </a:lnTo>
                    <a:lnTo>
                      <a:pt x="60" y="384"/>
                    </a:lnTo>
                    <a:lnTo>
                      <a:pt x="66" y="379"/>
                    </a:lnTo>
                    <a:lnTo>
                      <a:pt x="67" y="379"/>
                    </a:lnTo>
                    <a:lnTo>
                      <a:pt x="69" y="379"/>
                    </a:lnTo>
                    <a:lnTo>
                      <a:pt x="73" y="377"/>
                    </a:lnTo>
                    <a:lnTo>
                      <a:pt x="76" y="377"/>
                    </a:lnTo>
                    <a:lnTo>
                      <a:pt x="78" y="372"/>
                    </a:lnTo>
                    <a:lnTo>
                      <a:pt x="80" y="375"/>
                    </a:lnTo>
                    <a:lnTo>
                      <a:pt x="85" y="374"/>
                    </a:lnTo>
                    <a:lnTo>
                      <a:pt x="85" y="370"/>
                    </a:lnTo>
                    <a:lnTo>
                      <a:pt x="85" y="370"/>
                    </a:lnTo>
                    <a:lnTo>
                      <a:pt x="87" y="372"/>
                    </a:lnTo>
                    <a:lnTo>
                      <a:pt x="89" y="372"/>
                    </a:lnTo>
                    <a:lnTo>
                      <a:pt x="91" y="370"/>
                    </a:lnTo>
                    <a:lnTo>
                      <a:pt x="96" y="370"/>
                    </a:lnTo>
                    <a:lnTo>
                      <a:pt x="103" y="366"/>
                    </a:lnTo>
                    <a:lnTo>
                      <a:pt x="105" y="368"/>
                    </a:lnTo>
                    <a:lnTo>
                      <a:pt x="110" y="368"/>
                    </a:lnTo>
                    <a:lnTo>
                      <a:pt x="112" y="368"/>
                    </a:lnTo>
                    <a:lnTo>
                      <a:pt x="114" y="366"/>
                    </a:lnTo>
                    <a:lnTo>
                      <a:pt x="114" y="366"/>
                    </a:lnTo>
                    <a:lnTo>
                      <a:pt x="164" y="311"/>
                    </a:lnTo>
                    <a:lnTo>
                      <a:pt x="173" y="295"/>
                    </a:lnTo>
                    <a:lnTo>
                      <a:pt x="173" y="284"/>
                    </a:lnTo>
                    <a:lnTo>
                      <a:pt x="173" y="286"/>
                    </a:lnTo>
                    <a:lnTo>
                      <a:pt x="169" y="281"/>
                    </a:lnTo>
                    <a:lnTo>
                      <a:pt x="167" y="275"/>
                    </a:lnTo>
                    <a:lnTo>
                      <a:pt x="159" y="268"/>
                    </a:lnTo>
                    <a:lnTo>
                      <a:pt x="157" y="265"/>
                    </a:lnTo>
                    <a:lnTo>
                      <a:pt x="155" y="259"/>
                    </a:lnTo>
                    <a:lnTo>
                      <a:pt x="160" y="245"/>
                    </a:lnTo>
                    <a:lnTo>
                      <a:pt x="160" y="240"/>
                    </a:lnTo>
                    <a:lnTo>
                      <a:pt x="157" y="236"/>
                    </a:lnTo>
                    <a:lnTo>
                      <a:pt x="153" y="231"/>
                    </a:lnTo>
                    <a:lnTo>
                      <a:pt x="155" y="225"/>
                    </a:lnTo>
                    <a:lnTo>
                      <a:pt x="151" y="220"/>
                    </a:lnTo>
                    <a:lnTo>
                      <a:pt x="148" y="218"/>
                    </a:lnTo>
                    <a:lnTo>
                      <a:pt x="148" y="213"/>
                    </a:lnTo>
                    <a:lnTo>
                      <a:pt x="150" y="209"/>
                    </a:lnTo>
                    <a:lnTo>
                      <a:pt x="148" y="204"/>
                    </a:lnTo>
                    <a:lnTo>
                      <a:pt x="148" y="200"/>
                    </a:lnTo>
                    <a:lnTo>
                      <a:pt x="150" y="190"/>
                    </a:lnTo>
                    <a:lnTo>
                      <a:pt x="153" y="186"/>
                    </a:lnTo>
                    <a:lnTo>
                      <a:pt x="139" y="143"/>
                    </a:lnTo>
                    <a:lnTo>
                      <a:pt x="139" y="136"/>
                    </a:lnTo>
                    <a:lnTo>
                      <a:pt x="151" y="109"/>
                    </a:lnTo>
                    <a:lnTo>
                      <a:pt x="150" y="102"/>
                    </a:lnTo>
                    <a:lnTo>
                      <a:pt x="142" y="88"/>
                    </a:lnTo>
                    <a:lnTo>
                      <a:pt x="137" y="86"/>
                    </a:lnTo>
                    <a:lnTo>
                      <a:pt x="134" y="84"/>
                    </a:lnTo>
                    <a:lnTo>
                      <a:pt x="130" y="82"/>
                    </a:lnTo>
                    <a:lnTo>
                      <a:pt x="128" y="81"/>
                    </a:lnTo>
                    <a:lnTo>
                      <a:pt x="126" y="68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28" y="54"/>
                    </a:lnTo>
                    <a:lnTo>
                      <a:pt x="137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5" y="36"/>
                    </a:lnTo>
                    <a:lnTo>
                      <a:pt x="141" y="29"/>
                    </a:lnTo>
                    <a:lnTo>
                      <a:pt x="137" y="16"/>
                    </a:lnTo>
                    <a:lnTo>
                      <a:pt x="132" y="11"/>
                    </a:lnTo>
                    <a:lnTo>
                      <a:pt x="128" y="9"/>
                    </a:lnTo>
                    <a:lnTo>
                      <a:pt x="125" y="7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94" y="7"/>
                    </a:lnTo>
                    <a:lnTo>
                      <a:pt x="91" y="9"/>
                    </a:lnTo>
                    <a:lnTo>
                      <a:pt x="87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7"/>
                    </a:lnTo>
                    <a:lnTo>
                      <a:pt x="66" y="63"/>
                    </a:lnTo>
                    <a:lnTo>
                      <a:pt x="62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7" y="61"/>
                    </a:lnTo>
                    <a:lnTo>
                      <a:pt x="30" y="59"/>
                    </a:lnTo>
                    <a:lnTo>
                      <a:pt x="28" y="57"/>
                    </a:lnTo>
                    <a:lnTo>
                      <a:pt x="28" y="50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3" y="41"/>
                    </a:lnTo>
                    <a:lnTo>
                      <a:pt x="1" y="43"/>
                    </a:lnTo>
                    <a:lnTo>
                      <a:pt x="0" y="4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931"/>
              <p:cNvSpPr>
                <a:spLocks/>
              </p:cNvSpPr>
              <p:nvPr/>
            </p:nvSpPr>
            <p:spPr bwMode="auto">
              <a:xfrm>
                <a:off x="2803" y="1861"/>
                <a:ext cx="189" cy="198"/>
              </a:xfrm>
              <a:custGeom>
                <a:avLst/>
                <a:gdLst>
                  <a:gd name="T0" fmla="*/ 59 w 189"/>
                  <a:gd name="T1" fmla="*/ 11 h 198"/>
                  <a:gd name="T2" fmla="*/ 54 w 189"/>
                  <a:gd name="T3" fmla="*/ 13 h 198"/>
                  <a:gd name="T4" fmla="*/ 54 w 189"/>
                  <a:gd name="T5" fmla="*/ 18 h 198"/>
                  <a:gd name="T6" fmla="*/ 41 w 189"/>
                  <a:gd name="T7" fmla="*/ 14 h 198"/>
                  <a:gd name="T8" fmla="*/ 38 w 189"/>
                  <a:gd name="T9" fmla="*/ 25 h 198"/>
                  <a:gd name="T10" fmla="*/ 32 w 189"/>
                  <a:gd name="T11" fmla="*/ 23 h 198"/>
                  <a:gd name="T12" fmla="*/ 23 w 189"/>
                  <a:gd name="T13" fmla="*/ 18 h 198"/>
                  <a:gd name="T14" fmla="*/ 18 w 189"/>
                  <a:gd name="T15" fmla="*/ 27 h 198"/>
                  <a:gd name="T16" fmla="*/ 6 w 189"/>
                  <a:gd name="T17" fmla="*/ 41 h 198"/>
                  <a:gd name="T18" fmla="*/ 0 w 189"/>
                  <a:gd name="T19" fmla="*/ 48 h 198"/>
                  <a:gd name="T20" fmla="*/ 4 w 189"/>
                  <a:gd name="T21" fmla="*/ 52 h 198"/>
                  <a:gd name="T22" fmla="*/ 4 w 189"/>
                  <a:gd name="T23" fmla="*/ 63 h 198"/>
                  <a:gd name="T24" fmla="*/ 15 w 189"/>
                  <a:gd name="T25" fmla="*/ 68 h 198"/>
                  <a:gd name="T26" fmla="*/ 15 w 189"/>
                  <a:gd name="T27" fmla="*/ 73 h 198"/>
                  <a:gd name="T28" fmla="*/ 23 w 189"/>
                  <a:gd name="T29" fmla="*/ 70 h 198"/>
                  <a:gd name="T30" fmla="*/ 29 w 189"/>
                  <a:gd name="T31" fmla="*/ 63 h 198"/>
                  <a:gd name="T32" fmla="*/ 56 w 189"/>
                  <a:gd name="T33" fmla="*/ 71 h 198"/>
                  <a:gd name="T34" fmla="*/ 72 w 189"/>
                  <a:gd name="T35" fmla="*/ 100 h 198"/>
                  <a:gd name="T36" fmla="*/ 77 w 189"/>
                  <a:gd name="T37" fmla="*/ 104 h 198"/>
                  <a:gd name="T38" fmla="*/ 86 w 189"/>
                  <a:gd name="T39" fmla="*/ 113 h 198"/>
                  <a:gd name="T40" fmla="*/ 113 w 189"/>
                  <a:gd name="T41" fmla="*/ 130 h 198"/>
                  <a:gd name="T42" fmla="*/ 123 w 189"/>
                  <a:gd name="T43" fmla="*/ 139 h 198"/>
                  <a:gd name="T44" fmla="*/ 129 w 189"/>
                  <a:gd name="T45" fmla="*/ 141 h 198"/>
                  <a:gd name="T46" fmla="*/ 132 w 189"/>
                  <a:gd name="T47" fmla="*/ 146 h 198"/>
                  <a:gd name="T48" fmla="*/ 138 w 189"/>
                  <a:gd name="T49" fmla="*/ 154 h 198"/>
                  <a:gd name="T50" fmla="*/ 143 w 189"/>
                  <a:gd name="T51" fmla="*/ 154 h 198"/>
                  <a:gd name="T52" fmla="*/ 148 w 189"/>
                  <a:gd name="T53" fmla="*/ 186 h 198"/>
                  <a:gd name="T54" fmla="*/ 145 w 189"/>
                  <a:gd name="T55" fmla="*/ 198 h 198"/>
                  <a:gd name="T56" fmla="*/ 150 w 189"/>
                  <a:gd name="T57" fmla="*/ 198 h 198"/>
                  <a:gd name="T58" fmla="*/ 157 w 189"/>
                  <a:gd name="T59" fmla="*/ 189 h 198"/>
                  <a:gd name="T60" fmla="*/ 159 w 189"/>
                  <a:gd name="T61" fmla="*/ 179 h 198"/>
                  <a:gd name="T62" fmla="*/ 166 w 189"/>
                  <a:gd name="T63" fmla="*/ 177 h 198"/>
                  <a:gd name="T64" fmla="*/ 163 w 189"/>
                  <a:gd name="T65" fmla="*/ 164 h 198"/>
                  <a:gd name="T66" fmla="*/ 159 w 189"/>
                  <a:gd name="T67" fmla="*/ 152 h 198"/>
                  <a:gd name="T68" fmla="*/ 173 w 189"/>
                  <a:gd name="T69" fmla="*/ 148 h 198"/>
                  <a:gd name="T70" fmla="*/ 186 w 189"/>
                  <a:gd name="T71" fmla="*/ 159 h 198"/>
                  <a:gd name="T72" fmla="*/ 181 w 189"/>
                  <a:gd name="T73" fmla="*/ 141 h 198"/>
                  <a:gd name="T74" fmla="*/ 150 w 189"/>
                  <a:gd name="T75" fmla="*/ 125 h 198"/>
                  <a:gd name="T76" fmla="*/ 147 w 189"/>
                  <a:gd name="T77" fmla="*/ 123 h 198"/>
                  <a:gd name="T78" fmla="*/ 152 w 189"/>
                  <a:gd name="T79" fmla="*/ 116 h 198"/>
                  <a:gd name="T80" fmla="*/ 145 w 189"/>
                  <a:gd name="T81" fmla="*/ 114 h 198"/>
                  <a:gd name="T82" fmla="*/ 136 w 189"/>
                  <a:gd name="T83" fmla="*/ 114 h 198"/>
                  <a:gd name="T84" fmla="*/ 129 w 189"/>
                  <a:gd name="T85" fmla="*/ 111 h 198"/>
                  <a:gd name="T86" fmla="*/ 118 w 189"/>
                  <a:gd name="T87" fmla="*/ 100 h 198"/>
                  <a:gd name="T88" fmla="*/ 107 w 189"/>
                  <a:gd name="T89" fmla="*/ 79 h 198"/>
                  <a:gd name="T90" fmla="*/ 89 w 189"/>
                  <a:gd name="T91" fmla="*/ 61 h 198"/>
                  <a:gd name="T92" fmla="*/ 93 w 189"/>
                  <a:gd name="T93" fmla="*/ 48 h 198"/>
                  <a:gd name="T94" fmla="*/ 89 w 189"/>
                  <a:gd name="T95" fmla="*/ 41 h 198"/>
                  <a:gd name="T96" fmla="*/ 93 w 189"/>
                  <a:gd name="T97" fmla="*/ 36 h 198"/>
                  <a:gd name="T98" fmla="*/ 107 w 189"/>
                  <a:gd name="T99" fmla="*/ 32 h 198"/>
                  <a:gd name="T100" fmla="*/ 113 w 189"/>
                  <a:gd name="T101" fmla="*/ 32 h 198"/>
                  <a:gd name="T102" fmla="*/ 113 w 189"/>
                  <a:gd name="T103" fmla="*/ 36 h 198"/>
                  <a:gd name="T104" fmla="*/ 116 w 189"/>
                  <a:gd name="T105" fmla="*/ 34 h 198"/>
                  <a:gd name="T106" fmla="*/ 113 w 189"/>
                  <a:gd name="T107" fmla="*/ 30 h 198"/>
                  <a:gd name="T108" fmla="*/ 111 w 189"/>
                  <a:gd name="T109" fmla="*/ 27 h 198"/>
                  <a:gd name="T110" fmla="*/ 109 w 189"/>
                  <a:gd name="T111" fmla="*/ 20 h 198"/>
                  <a:gd name="T112" fmla="*/ 109 w 189"/>
                  <a:gd name="T113" fmla="*/ 16 h 198"/>
                  <a:gd name="T114" fmla="*/ 93 w 189"/>
                  <a:gd name="T115" fmla="*/ 9 h 198"/>
                  <a:gd name="T116" fmla="*/ 88 w 189"/>
                  <a:gd name="T117" fmla="*/ 2 h 198"/>
                  <a:gd name="T118" fmla="*/ 84 w 189"/>
                  <a:gd name="T119" fmla="*/ 0 h 198"/>
                  <a:gd name="T120" fmla="*/ 59 w 189"/>
                  <a:gd name="T121" fmla="*/ 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9" h="198">
                    <a:moveTo>
                      <a:pt x="59" y="5"/>
                    </a:moveTo>
                    <a:lnTo>
                      <a:pt x="59" y="9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45" y="16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6" y="66"/>
                    </a:lnTo>
                    <a:lnTo>
                      <a:pt x="13" y="66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20" y="73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7" y="66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4" y="61"/>
                    </a:lnTo>
                    <a:lnTo>
                      <a:pt x="40" y="63"/>
                    </a:lnTo>
                    <a:lnTo>
                      <a:pt x="56" y="71"/>
                    </a:lnTo>
                    <a:lnTo>
                      <a:pt x="63" y="89"/>
                    </a:lnTo>
                    <a:lnTo>
                      <a:pt x="63" y="91"/>
                    </a:lnTo>
                    <a:lnTo>
                      <a:pt x="72" y="100"/>
                    </a:lnTo>
                    <a:lnTo>
                      <a:pt x="72" y="105"/>
                    </a:lnTo>
                    <a:lnTo>
                      <a:pt x="73" y="104"/>
                    </a:lnTo>
                    <a:lnTo>
                      <a:pt x="77" y="104"/>
                    </a:lnTo>
                    <a:lnTo>
                      <a:pt x="79" y="107"/>
                    </a:lnTo>
                    <a:lnTo>
                      <a:pt x="82" y="113"/>
                    </a:lnTo>
                    <a:lnTo>
                      <a:pt x="86" y="113"/>
                    </a:lnTo>
                    <a:lnTo>
                      <a:pt x="102" y="129"/>
                    </a:lnTo>
                    <a:lnTo>
                      <a:pt x="104" y="129"/>
                    </a:lnTo>
                    <a:lnTo>
                      <a:pt x="113" y="130"/>
                    </a:lnTo>
                    <a:lnTo>
                      <a:pt x="118" y="134"/>
                    </a:lnTo>
                    <a:lnTo>
                      <a:pt x="118" y="138"/>
                    </a:lnTo>
                    <a:lnTo>
                      <a:pt x="123" y="139"/>
                    </a:lnTo>
                    <a:lnTo>
                      <a:pt x="123" y="141"/>
                    </a:lnTo>
                    <a:lnTo>
                      <a:pt x="123" y="143"/>
                    </a:lnTo>
                    <a:lnTo>
                      <a:pt x="129" y="141"/>
                    </a:lnTo>
                    <a:lnTo>
                      <a:pt x="131" y="143"/>
                    </a:lnTo>
                    <a:lnTo>
                      <a:pt x="132" y="145"/>
                    </a:lnTo>
                    <a:lnTo>
                      <a:pt x="132" y="146"/>
                    </a:lnTo>
                    <a:lnTo>
                      <a:pt x="132" y="150"/>
                    </a:lnTo>
                    <a:lnTo>
                      <a:pt x="134" y="152"/>
                    </a:lnTo>
                    <a:lnTo>
                      <a:pt x="138" y="154"/>
                    </a:lnTo>
                    <a:lnTo>
                      <a:pt x="139" y="157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52" y="180"/>
                    </a:lnTo>
                    <a:lnTo>
                      <a:pt x="147" y="184"/>
                    </a:lnTo>
                    <a:lnTo>
                      <a:pt x="148" y="186"/>
                    </a:lnTo>
                    <a:lnTo>
                      <a:pt x="145" y="193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4" y="191"/>
                    </a:lnTo>
                    <a:lnTo>
                      <a:pt x="156" y="189"/>
                    </a:lnTo>
                    <a:lnTo>
                      <a:pt x="157" y="189"/>
                    </a:lnTo>
                    <a:lnTo>
                      <a:pt x="159" y="188"/>
                    </a:lnTo>
                    <a:lnTo>
                      <a:pt x="159" y="180"/>
                    </a:lnTo>
                    <a:lnTo>
                      <a:pt x="159" y="179"/>
                    </a:lnTo>
                    <a:lnTo>
                      <a:pt x="164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68"/>
                    </a:lnTo>
                    <a:lnTo>
                      <a:pt x="164" y="166"/>
                    </a:lnTo>
                    <a:lnTo>
                      <a:pt x="163" y="164"/>
                    </a:lnTo>
                    <a:lnTo>
                      <a:pt x="161" y="163"/>
                    </a:lnTo>
                    <a:lnTo>
                      <a:pt x="157" y="161"/>
                    </a:lnTo>
                    <a:lnTo>
                      <a:pt x="159" y="152"/>
                    </a:lnTo>
                    <a:lnTo>
                      <a:pt x="164" y="145"/>
                    </a:lnTo>
                    <a:lnTo>
                      <a:pt x="168" y="145"/>
                    </a:lnTo>
                    <a:lnTo>
                      <a:pt x="173" y="148"/>
                    </a:lnTo>
                    <a:lnTo>
                      <a:pt x="181" y="152"/>
                    </a:lnTo>
                    <a:lnTo>
                      <a:pt x="184" y="157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89" y="154"/>
                    </a:lnTo>
                    <a:lnTo>
                      <a:pt x="181" y="141"/>
                    </a:lnTo>
                    <a:lnTo>
                      <a:pt x="170" y="136"/>
                    </a:lnTo>
                    <a:lnTo>
                      <a:pt x="168" y="134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8" y="121"/>
                    </a:lnTo>
                    <a:lnTo>
                      <a:pt x="152" y="120"/>
                    </a:lnTo>
                    <a:lnTo>
                      <a:pt x="152" y="116"/>
                    </a:lnTo>
                    <a:lnTo>
                      <a:pt x="150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4"/>
                    </a:lnTo>
                    <a:lnTo>
                      <a:pt x="145" y="114"/>
                    </a:lnTo>
                    <a:lnTo>
                      <a:pt x="136" y="114"/>
                    </a:lnTo>
                    <a:lnTo>
                      <a:pt x="136" y="118"/>
                    </a:lnTo>
                    <a:lnTo>
                      <a:pt x="131" y="111"/>
                    </a:lnTo>
                    <a:lnTo>
                      <a:pt x="129" y="111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8" y="10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89" y="61"/>
                    </a:lnTo>
                    <a:lnTo>
                      <a:pt x="91" y="52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9" y="41"/>
                    </a:lnTo>
                    <a:lnTo>
                      <a:pt x="89" y="39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3" y="30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7" y="18"/>
                    </a:lnTo>
                    <a:lnTo>
                      <a:pt x="109" y="16"/>
                    </a:lnTo>
                    <a:lnTo>
                      <a:pt x="111" y="14"/>
                    </a:lnTo>
                    <a:lnTo>
                      <a:pt x="97" y="11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89" y="7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2" y="2"/>
                    </a:lnTo>
                    <a:lnTo>
                      <a:pt x="63" y="5"/>
                    </a:lnTo>
                    <a:lnTo>
                      <a:pt x="59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932"/>
              <p:cNvSpPr>
                <a:spLocks/>
              </p:cNvSpPr>
              <p:nvPr/>
            </p:nvSpPr>
            <p:spPr bwMode="auto">
              <a:xfrm>
                <a:off x="2803" y="1861"/>
                <a:ext cx="189" cy="198"/>
              </a:xfrm>
              <a:custGeom>
                <a:avLst/>
                <a:gdLst>
                  <a:gd name="T0" fmla="*/ 59 w 189"/>
                  <a:gd name="T1" fmla="*/ 11 h 198"/>
                  <a:gd name="T2" fmla="*/ 54 w 189"/>
                  <a:gd name="T3" fmla="*/ 13 h 198"/>
                  <a:gd name="T4" fmla="*/ 54 w 189"/>
                  <a:gd name="T5" fmla="*/ 18 h 198"/>
                  <a:gd name="T6" fmla="*/ 41 w 189"/>
                  <a:gd name="T7" fmla="*/ 14 h 198"/>
                  <a:gd name="T8" fmla="*/ 38 w 189"/>
                  <a:gd name="T9" fmla="*/ 25 h 198"/>
                  <a:gd name="T10" fmla="*/ 32 w 189"/>
                  <a:gd name="T11" fmla="*/ 23 h 198"/>
                  <a:gd name="T12" fmla="*/ 23 w 189"/>
                  <a:gd name="T13" fmla="*/ 18 h 198"/>
                  <a:gd name="T14" fmla="*/ 18 w 189"/>
                  <a:gd name="T15" fmla="*/ 27 h 198"/>
                  <a:gd name="T16" fmla="*/ 6 w 189"/>
                  <a:gd name="T17" fmla="*/ 41 h 198"/>
                  <a:gd name="T18" fmla="*/ 0 w 189"/>
                  <a:gd name="T19" fmla="*/ 48 h 198"/>
                  <a:gd name="T20" fmla="*/ 4 w 189"/>
                  <a:gd name="T21" fmla="*/ 52 h 198"/>
                  <a:gd name="T22" fmla="*/ 4 w 189"/>
                  <a:gd name="T23" fmla="*/ 63 h 198"/>
                  <a:gd name="T24" fmla="*/ 15 w 189"/>
                  <a:gd name="T25" fmla="*/ 68 h 198"/>
                  <a:gd name="T26" fmla="*/ 15 w 189"/>
                  <a:gd name="T27" fmla="*/ 73 h 198"/>
                  <a:gd name="T28" fmla="*/ 23 w 189"/>
                  <a:gd name="T29" fmla="*/ 70 h 198"/>
                  <a:gd name="T30" fmla="*/ 29 w 189"/>
                  <a:gd name="T31" fmla="*/ 63 h 198"/>
                  <a:gd name="T32" fmla="*/ 56 w 189"/>
                  <a:gd name="T33" fmla="*/ 71 h 198"/>
                  <a:gd name="T34" fmla="*/ 72 w 189"/>
                  <a:gd name="T35" fmla="*/ 100 h 198"/>
                  <a:gd name="T36" fmla="*/ 77 w 189"/>
                  <a:gd name="T37" fmla="*/ 104 h 198"/>
                  <a:gd name="T38" fmla="*/ 86 w 189"/>
                  <a:gd name="T39" fmla="*/ 113 h 198"/>
                  <a:gd name="T40" fmla="*/ 113 w 189"/>
                  <a:gd name="T41" fmla="*/ 130 h 198"/>
                  <a:gd name="T42" fmla="*/ 123 w 189"/>
                  <a:gd name="T43" fmla="*/ 139 h 198"/>
                  <a:gd name="T44" fmla="*/ 129 w 189"/>
                  <a:gd name="T45" fmla="*/ 141 h 198"/>
                  <a:gd name="T46" fmla="*/ 132 w 189"/>
                  <a:gd name="T47" fmla="*/ 146 h 198"/>
                  <a:gd name="T48" fmla="*/ 138 w 189"/>
                  <a:gd name="T49" fmla="*/ 154 h 198"/>
                  <a:gd name="T50" fmla="*/ 143 w 189"/>
                  <a:gd name="T51" fmla="*/ 154 h 198"/>
                  <a:gd name="T52" fmla="*/ 148 w 189"/>
                  <a:gd name="T53" fmla="*/ 186 h 198"/>
                  <a:gd name="T54" fmla="*/ 145 w 189"/>
                  <a:gd name="T55" fmla="*/ 198 h 198"/>
                  <a:gd name="T56" fmla="*/ 150 w 189"/>
                  <a:gd name="T57" fmla="*/ 198 h 198"/>
                  <a:gd name="T58" fmla="*/ 157 w 189"/>
                  <a:gd name="T59" fmla="*/ 189 h 198"/>
                  <a:gd name="T60" fmla="*/ 159 w 189"/>
                  <a:gd name="T61" fmla="*/ 179 h 198"/>
                  <a:gd name="T62" fmla="*/ 166 w 189"/>
                  <a:gd name="T63" fmla="*/ 177 h 198"/>
                  <a:gd name="T64" fmla="*/ 163 w 189"/>
                  <a:gd name="T65" fmla="*/ 164 h 198"/>
                  <a:gd name="T66" fmla="*/ 159 w 189"/>
                  <a:gd name="T67" fmla="*/ 152 h 198"/>
                  <a:gd name="T68" fmla="*/ 173 w 189"/>
                  <a:gd name="T69" fmla="*/ 148 h 198"/>
                  <a:gd name="T70" fmla="*/ 186 w 189"/>
                  <a:gd name="T71" fmla="*/ 159 h 198"/>
                  <a:gd name="T72" fmla="*/ 181 w 189"/>
                  <a:gd name="T73" fmla="*/ 141 h 198"/>
                  <a:gd name="T74" fmla="*/ 150 w 189"/>
                  <a:gd name="T75" fmla="*/ 125 h 198"/>
                  <a:gd name="T76" fmla="*/ 147 w 189"/>
                  <a:gd name="T77" fmla="*/ 123 h 198"/>
                  <a:gd name="T78" fmla="*/ 152 w 189"/>
                  <a:gd name="T79" fmla="*/ 116 h 198"/>
                  <a:gd name="T80" fmla="*/ 145 w 189"/>
                  <a:gd name="T81" fmla="*/ 114 h 198"/>
                  <a:gd name="T82" fmla="*/ 136 w 189"/>
                  <a:gd name="T83" fmla="*/ 114 h 198"/>
                  <a:gd name="T84" fmla="*/ 129 w 189"/>
                  <a:gd name="T85" fmla="*/ 111 h 198"/>
                  <a:gd name="T86" fmla="*/ 118 w 189"/>
                  <a:gd name="T87" fmla="*/ 100 h 198"/>
                  <a:gd name="T88" fmla="*/ 107 w 189"/>
                  <a:gd name="T89" fmla="*/ 79 h 198"/>
                  <a:gd name="T90" fmla="*/ 89 w 189"/>
                  <a:gd name="T91" fmla="*/ 61 h 198"/>
                  <a:gd name="T92" fmla="*/ 93 w 189"/>
                  <a:gd name="T93" fmla="*/ 48 h 198"/>
                  <a:gd name="T94" fmla="*/ 89 w 189"/>
                  <a:gd name="T95" fmla="*/ 41 h 198"/>
                  <a:gd name="T96" fmla="*/ 93 w 189"/>
                  <a:gd name="T97" fmla="*/ 36 h 198"/>
                  <a:gd name="T98" fmla="*/ 107 w 189"/>
                  <a:gd name="T99" fmla="*/ 32 h 198"/>
                  <a:gd name="T100" fmla="*/ 113 w 189"/>
                  <a:gd name="T101" fmla="*/ 32 h 198"/>
                  <a:gd name="T102" fmla="*/ 113 w 189"/>
                  <a:gd name="T103" fmla="*/ 36 h 198"/>
                  <a:gd name="T104" fmla="*/ 116 w 189"/>
                  <a:gd name="T105" fmla="*/ 34 h 198"/>
                  <a:gd name="T106" fmla="*/ 113 w 189"/>
                  <a:gd name="T107" fmla="*/ 30 h 198"/>
                  <a:gd name="T108" fmla="*/ 111 w 189"/>
                  <a:gd name="T109" fmla="*/ 27 h 198"/>
                  <a:gd name="T110" fmla="*/ 109 w 189"/>
                  <a:gd name="T111" fmla="*/ 20 h 198"/>
                  <a:gd name="T112" fmla="*/ 109 w 189"/>
                  <a:gd name="T113" fmla="*/ 16 h 198"/>
                  <a:gd name="T114" fmla="*/ 93 w 189"/>
                  <a:gd name="T115" fmla="*/ 9 h 198"/>
                  <a:gd name="T116" fmla="*/ 88 w 189"/>
                  <a:gd name="T117" fmla="*/ 2 h 198"/>
                  <a:gd name="T118" fmla="*/ 84 w 189"/>
                  <a:gd name="T119" fmla="*/ 0 h 198"/>
                  <a:gd name="T120" fmla="*/ 59 w 189"/>
                  <a:gd name="T121" fmla="*/ 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9" h="198">
                    <a:moveTo>
                      <a:pt x="59" y="5"/>
                    </a:moveTo>
                    <a:lnTo>
                      <a:pt x="59" y="9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45" y="16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6" y="66"/>
                    </a:lnTo>
                    <a:lnTo>
                      <a:pt x="13" y="66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20" y="73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7" y="66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4" y="61"/>
                    </a:lnTo>
                    <a:lnTo>
                      <a:pt x="40" y="63"/>
                    </a:lnTo>
                    <a:lnTo>
                      <a:pt x="56" y="71"/>
                    </a:lnTo>
                    <a:lnTo>
                      <a:pt x="63" y="89"/>
                    </a:lnTo>
                    <a:lnTo>
                      <a:pt x="63" y="91"/>
                    </a:lnTo>
                    <a:lnTo>
                      <a:pt x="72" y="100"/>
                    </a:lnTo>
                    <a:lnTo>
                      <a:pt x="72" y="105"/>
                    </a:lnTo>
                    <a:lnTo>
                      <a:pt x="73" y="104"/>
                    </a:lnTo>
                    <a:lnTo>
                      <a:pt x="77" y="104"/>
                    </a:lnTo>
                    <a:lnTo>
                      <a:pt x="79" y="107"/>
                    </a:lnTo>
                    <a:lnTo>
                      <a:pt x="82" y="113"/>
                    </a:lnTo>
                    <a:lnTo>
                      <a:pt x="86" y="113"/>
                    </a:lnTo>
                    <a:lnTo>
                      <a:pt x="102" y="129"/>
                    </a:lnTo>
                    <a:lnTo>
                      <a:pt x="104" y="129"/>
                    </a:lnTo>
                    <a:lnTo>
                      <a:pt x="113" y="130"/>
                    </a:lnTo>
                    <a:lnTo>
                      <a:pt x="118" y="134"/>
                    </a:lnTo>
                    <a:lnTo>
                      <a:pt x="118" y="138"/>
                    </a:lnTo>
                    <a:lnTo>
                      <a:pt x="123" y="139"/>
                    </a:lnTo>
                    <a:lnTo>
                      <a:pt x="123" y="141"/>
                    </a:lnTo>
                    <a:lnTo>
                      <a:pt x="123" y="143"/>
                    </a:lnTo>
                    <a:lnTo>
                      <a:pt x="129" y="141"/>
                    </a:lnTo>
                    <a:lnTo>
                      <a:pt x="131" y="143"/>
                    </a:lnTo>
                    <a:lnTo>
                      <a:pt x="132" y="145"/>
                    </a:lnTo>
                    <a:lnTo>
                      <a:pt x="132" y="146"/>
                    </a:lnTo>
                    <a:lnTo>
                      <a:pt x="132" y="150"/>
                    </a:lnTo>
                    <a:lnTo>
                      <a:pt x="134" y="152"/>
                    </a:lnTo>
                    <a:lnTo>
                      <a:pt x="138" y="154"/>
                    </a:lnTo>
                    <a:lnTo>
                      <a:pt x="139" y="157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52" y="180"/>
                    </a:lnTo>
                    <a:lnTo>
                      <a:pt x="147" y="184"/>
                    </a:lnTo>
                    <a:lnTo>
                      <a:pt x="148" y="186"/>
                    </a:lnTo>
                    <a:lnTo>
                      <a:pt x="145" y="193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4" y="191"/>
                    </a:lnTo>
                    <a:lnTo>
                      <a:pt x="156" y="189"/>
                    </a:lnTo>
                    <a:lnTo>
                      <a:pt x="157" y="189"/>
                    </a:lnTo>
                    <a:lnTo>
                      <a:pt x="159" y="188"/>
                    </a:lnTo>
                    <a:lnTo>
                      <a:pt x="159" y="180"/>
                    </a:lnTo>
                    <a:lnTo>
                      <a:pt x="159" y="179"/>
                    </a:lnTo>
                    <a:lnTo>
                      <a:pt x="164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68"/>
                    </a:lnTo>
                    <a:lnTo>
                      <a:pt x="164" y="166"/>
                    </a:lnTo>
                    <a:lnTo>
                      <a:pt x="163" y="164"/>
                    </a:lnTo>
                    <a:lnTo>
                      <a:pt x="161" y="163"/>
                    </a:lnTo>
                    <a:lnTo>
                      <a:pt x="157" y="161"/>
                    </a:lnTo>
                    <a:lnTo>
                      <a:pt x="159" y="152"/>
                    </a:lnTo>
                    <a:lnTo>
                      <a:pt x="164" y="145"/>
                    </a:lnTo>
                    <a:lnTo>
                      <a:pt x="168" y="145"/>
                    </a:lnTo>
                    <a:lnTo>
                      <a:pt x="173" y="148"/>
                    </a:lnTo>
                    <a:lnTo>
                      <a:pt x="181" y="152"/>
                    </a:lnTo>
                    <a:lnTo>
                      <a:pt x="184" y="157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89" y="154"/>
                    </a:lnTo>
                    <a:lnTo>
                      <a:pt x="181" y="141"/>
                    </a:lnTo>
                    <a:lnTo>
                      <a:pt x="170" y="136"/>
                    </a:lnTo>
                    <a:lnTo>
                      <a:pt x="168" y="134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8" y="121"/>
                    </a:lnTo>
                    <a:lnTo>
                      <a:pt x="152" y="120"/>
                    </a:lnTo>
                    <a:lnTo>
                      <a:pt x="152" y="116"/>
                    </a:lnTo>
                    <a:lnTo>
                      <a:pt x="150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4"/>
                    </a:lnTo>
                    <a:lnTo>
                      <a:pt x="145" y="114"/>
                    </a:lnTo>
                    <a:lnTo>
                      <a:pt x="136" y="114"/>
                    </a:lnTo>
                    <a:lnTo>
                      <a:pt x="136" y="118"/>
                    </a:lnTo>
                    <a:lnTo>
                      <a:pt x="131" y="111"/>
                    </a:lnTo>
                    <a:lnTo>
                      <a:pt x="129" y="111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8" y="10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89" y="61"/>
                    </a:lnTo>
                    <a:lnTo>
                      <a:pt x="91" y="52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9" y="41"/>
                    </a:lnTo>
                    <a:lnTo>
                      <a:pt x="89" y="39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3" y="30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7" y="18"/>
                    </a:lnTo>
                    <a:lnTo>
                      <a:pt x="109" y="16"/>
                    </a:lnTo>
                    <a:lnTo>
                      <a:pt x="111" y="14"/>
                    </a:lnTo>
                    <a:lnTo>
                      <a:pt x="97" y="11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89" y="7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2" y="2"/>
                    </a:lnTo>
                    <a:lnTo>
                      <a:pt x="63" y="5"/>
                    </a:lnTo>
                    <a:lnTo>
                      <a:pt x="59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933"/>
              <p:cNvSpPr>
                <a:spLocks/>
              </p:cNvSpPr>
              <p:nvPr/>
            </p:nvSpPr>
            <p:spPr bwMode="auto">
              <a:xfrm>
                <a:off x="3592" y="2279"/>
                <a:ext cx="6" cy="11"/>
              </a:xfrm>
              <a:custGeom>
                <a:avLst/>
                <a:gdLst>
                  <a:gd name="T0" fmla="*/ 0 w 6"/>
                  <a:gd name="T1" fmla="*/ 3 h 11"/>
                  <a:gd name="T2" fmla="*/ 0 w 6"/>
                  <a:gd name="T3" fmla="*/ 5 h 11"/>
                  <a:gd name="T4" fmla="*/ 2 w 6"/>
                  <a:gd name="T5" fmla="*/ 7 h 11"/>
                  <a:gd name="T6" fmla="*/ 0 w 6"/>
                  <a:gd name="T7" fmla="*/ 7 h 11"/>
                  <a:gd name="T8" fmla="*/ 2 w 6"/>
                  <a:gd name="T9" fmla="*/ 9 h 11"/>
                  <a:gd name="T10" fmla="*/ 0 w 6"/>
                  <a:gd name="T11" fmla="*/ 11 h 11"/>
                  <a:gd name="T12" fmla="*/ 2 w 6"/>
                  <a:gd name="T13" fmla="*/ 11 h 11"/>
                  <a:gd name="T14" fmla="*/ 4 w 6"/>
                  <a:gd name="T15" fmla="*/ 11 h 11"/>
                  <a:gd name="T16" fmla="*/ 4 w 6"/>
                  <a:gd name="T17" fmla="*/ 11 h 11"/>
                  <a:gd name="T18" fmla="*/ 6 w 6"/>
                  <a:gd name="T19" fmla="*/ 7 h 11"/>
                  <a:gd name="T20" fmla="*/ 6 w 6"/>
                  <a:gd name="T21" fmla="*/ 5 h 11"/>
                  <a:gd name="T22" fmla="*/ 6 w 6"/>
                  <a:gd name="T23" fmla="*/ 3 h 11"/>
                  <a:gd name="T24" fmla="*/ 6 w 6"/>
                  <a:gd name="T25" fmla="*/ 3 h 11"/>
                  <a:gd name="T26" fmla="*/ 6 w 6"/>
                  <a:gd name="T27" fmla="*/ 2 h 11"/>
                  <a:gd name="T28" fmla="*/ 6 w 6"/>
                  <a:gd name="T29" fmla="*/ 2 h 11"/>
                  <a:gd name="T30" fmla="*/ 6 w 6"/>
                  <a:gd name="T31" fmla="*/ 0 h 11"/>
                  <a:gd name="T32" fmla="*/ 4 w 6"/>
                  <a:gd name="T33" fmla="*/ 2 h 11"/>
                  <a:gd name="T34" fmla="*/ 2 w 6"/>
                  <a:gd name="T35" fmla="*/ 2 h 11"/>
                  <a:gd name="T36" fmla="*/ 0 w 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0" y="3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934"/>
              <p:cNvSpPr>
                <a:spLocks/>
              </p:cNvSpPr>
              <p:nvPr/>
            </p:nvSpPr>
            <p:spPr bwMode="auto">
              <a:xfrm>
                <a:off x="3592" y="2279"/>
                <a:ext cx="6" cy="11"/>
              </a:xfrm>
              <a:custGeom>
                <a:avLst/>
                <a:gdLst>
                  <a:gd name="T0" fmla="*/ 0 w 6"/>
                  <a:gd name="T1" fmla="*/ 3 h 11"/>
                  <a:gd name="T2" fmla="*/ 0 w 6"/>
                  <a:gd name="T3" fmla="*/ 5 h 11"/>
                  <a:gd name="T4" fmla="*/ 2 w 6"/>
                  <a:gd name="T5" fmla="*/ 7 h 11"/>
                  <a:gd name="T6" fmla="*/ 0 w 6"/>
                  <a:gd name="T7" fmla="*/ 7 h 11"/>
                  <a:gd name="T8" fmla="*/ 2 w 6"/>
                  <a:gd name="T9" fmla="*/ 9 h 11"/>
                  <a:gd name="T10" fmla="*/ 0 w 6"/>
                  <a:gd name="T11" fmla="*/ 11 h 11"/>
                  <a:gd name="T12" fmla="*/ 2 w 6"/>
                  <a:gd name="T13" fmla="*/ 11 h 11"/>
                  <a:gd name="T14" fmla="*/ 4 w 6"/>
                  <a:gd name="T15" fmla="*/ 11 h 11"/>
                  <a:gd name="T16" fmla="*/ 4 w 6"/>
                  <a:gd name="T17" fmla="*/ 11 h 11"/>
                  <a:gd name="T18" fmla="*/ 6 w 6"/>
                  <a:gd name="T19" fmla="*/ 7 h 11"/>
                  <a:gd name="T20" fmla="*/ 6 w 6"/>
                  <a:gd name="T21" fmla="*/ 5 h 11"/>
                  <a:gd name="T22" fmla="*/ 6 w 6"/>
                  <a:gd name="T23" fmla="*/ 3 h 11"/>
                  <a:gd name="T24" fmla="*/ 6 w 6"/>
                  <a:gd name="T25" fmla="*/ 3 h 11"/>
                  <a:gd name="T26" fmla="*/ 6 w 6"/>
                  <a:gd name="T27" fmla="*/ 2 h 11"/>
                  <a:gd name="T28" fmla="*/ 6 w 6"/>
                  <a:gd name="T29" fmla="*/ 2 h 11"/>
                  <a:gd name="T30" fmla="*/ 6 w 6"/>
                  <a:gd name="T31" fmla="*/ 0 h 11"/>
                  <a:gd name="T32" fmla="*/ 4 w 6"/>
                  <a:gd name="T33" fmla="*/ 2 h 11"/>
                  <a:gd name="T34" fmla="*/ 2 w 6"/>
                  <a:gd name="T35" fmla="*/ 2 h 11"/>
                  <a:gd name="T36" fmla="*/ 0 w 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0" y="3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935"/>
              <p:cNvSpPr>
                <a:spLocks/>
              </p:cNvSpPr>
              <p:nvPr/>
            </p:nvSpPr>
            <p:spPr bwMode="auto">
              <a:xfrm>
                <a:off x="3403" y="2020"/>
                <a:ext cx="305" cy="280"/>
              </a:xfrm>
              <a:custGeom>
                <a:avLst/>
                <a:gdLst>
                  <a:gd name="T0" fmla="*/ 277 w 305"/>
                  <a:gd name="T1" fmla="*/ 280 h 280"/>
                  <a:gd name="T2" fmla="*/ 259 w 305"/>
                  <a:gd name="T3" fmla="*/ 277 h 280"/>
                  <a:gd name="T4" fmla="*/ 239 w 305"/>
                  <a:gd name="T5" fmla="*/ 275 h 280"/>
                  <a:gd name="T6" fmla="*/ 204 w 305"/>
                  <a:gd name="T7" fmla="*/ 248 h 280"/>
                  <a:gd name="T8" fmla="*/ 182 w 305"/>
                  <a:gd name="T9" fmla="*/ 248 h 280"/>
                  <a:gd name="T10" fmla="*/ 175 w 305"/>
                  <a:gd name="T11" fmla="*/ 252 h 280"/>
                  <a:gd name="T12" fmla="*/ 163 w 305"/>
                  <a:gd name="T13" fmla="*/ 255 h 280"/>
                  <a:gd name="T14" fmla="*/ 150 w 305"/>
                  <a:gd name="T15" fmla="*/ 252 h 280"/>
                  <a:gd name="T16" fmla="*/ 148 w 305"/>
                  <a:gd name="T17" fmla="*/ 248 h 280"/>
                  <a:gd name="T18" fmla="*/ 134 w 305"/>
                  <a:gd name="T19" fmla="*/ 239 h 280"/>
                  <a:gd name="T20" fmla="*/ 120 w 305"/>
                  <a:gd name="T21" fmla="*/ 232 h 280"/>
                  <a:gd name="T22" fmla="*/ 109 w 305"/>
                  <a:gd name="T23" fmla="*/ 212 h 280"/>
                  <a:gd name="T24" fmla="*/ 98 w 305"/>
                  <a:gd name="T25" fmla="*/ 200 h 280"/>
                  <a:gd name="T26" fmla="*/ 93 w 305"/>
                  <a:gd name="T27" fmla="*/ 191 h 280"/>
                  <a:gd name="T28" fmla="*/ 86 w 305"/>
                  <a:gd name="T29" fmla="*/ 193 h 280"/>
                  <a:gd name="T30" fmla="*/ 82 w 305"/>
                  <a:gd name="T31" fmla="*/ 191 h 280"/>
                  <a:gd name="T32" fmla="*/ 79 w 305"/>
                  <a:gd name="T33" fmla="*/ 184 h 280"/>
                  <a:gd name="T34" fmla="*/ 73 w 305"/>
                  <a:gd name="T35" fmla="*/ 182 h 280"/>
                  <a:gd name="T36" fmla="*/ 73 w 305"/>
                  <a:gd name="T37" fmla="*/ 187 h 280"/>
                  <a:gd name="T38" fmla="*/ 61 w 305"/>
                  <a:gd name="T39" fmla="*/ 184 h 280"/>
                  <a:gd name="T40" fmla="*/ 55 w 305"/>
                  <a:gd name="T41" fmla="*/ 173 h 280"/>
                  <a:gd name="T42" fmla="*/ 41 w 305"/>
                  <a:gd name="T43" fmla="*/ 141 h 280"/>
                  <a:gd name="T44" fmla="*/ 27 w 305"/>
                  <a:gd name="T45" fmla="*/ 127 h 280"/>
                  <a:gd name="T46" fmla="*/ 22 w 305"/>
                  <a:gd name="T47" fmla="*/ 123 h 280"/>
                  <a:gd name="T48" fmla="*/ 20 w 305"/>
                  <a:gd name="T49" fmla="*/ 116 h 280"/>
                  <a:gd name="T50" fmla="*/ 23 w 305"/>
                  <a:gd name="T51" fmla="*/ 105 h 280"/>
                  <a:gd name="T52" fmla="*/ 32 w 305"/>
                  <a:gd name="T53" fmla="*/ 93 h 280"/>
                  <a:gd name="T54" fmla="*/ 34 w 305"/>
                  <a:gd name="T55" fmla="*/ 80 h 280"/>
                  <a:gd name="T56" fmla="*/ 18 w 305"/>
                  <a:gd name="T57" fmla="*/ 70 h 280"/>
                  <a:gd name="T58" fmla="*/ 9 w 305"/>
                  <a:gd name="T59" fmla="*/ 48 h 280"/>
                  <a:gd name="T60" fmla="*/ 2 w 305"/>
                  <a:gd name="T61" fmla="*/ 16 h 280"/>
                  <a:gd name="T62" fmla="*/ 7 w 305"/>
                  <a:gd name="T63" fmla="*/ 0 h 280"/>
                  <a:gd name="T64" fmla="*/ 45 w 305"/>
                  <a:gd name="T65" fmla="*/ 11 h 280"/>
                  <a:gd name="T66" fmla="*/ 64 w 305"/>
                  <a:gd name="T67" fmla="*/ 5 h 280"/>
                  <a:gd name="T68" fmla="*/ 61 w 305"/>
                  <a:gd name="T69" fmla="*/ 20 h 280"/>
                  <a:gd name="T70" fmla="*/ 66 w 305"/>
                  <a:gd name="T71" fmla="*/ 23 h 280"/>
                  <a:gd name="T72" fmla="*/ 73 w 305"/>
                  <a:gd name="T73" fmla="*/ 27 h 280"/>
                  <a:gd name="T74" fmla="*/ 82 w 305"/>
                  <a:gd name="T75" fmla="*/ 48 h 280"/>
                  <a:gd name="T76" fmla="*/ 98 w 305"/>
                  <a:gd name="T77" fmla="*/ 52 h 280"/>
                  <a:gd name="T78" fmla="*/ 123 w 305"/>
                  <a:gd name="T79" fmla="*/ 66 h 280"/>
                  <a:gd name="T80" fmla="*/ 147 w 305"/>
                  <a:gd name="T81" fmla="*/ 61 h 280"/>
                  <a:gd name="T82" fmla="*/ 157 w 305"/>
                  <a:gd name="T83" fmla="*/ 54 h 280"/>
                  <a:gd name="T84" fmla="*/ 179 w 305"/>
                  <a:gd name="T85" fmla="*/ 36 h 280"/>
                  <a:gd name="T86" fmla="*/ 193 w 305"/>
                  <a:gd name="T87" fmla="*/ 36 h 280"/>
                  <a:gd name="T88" fmla="*/ 207 w 305"/>
                  <a:gd name="T89" fmla="*/ 30 h 280"/>
                  <a:gd name="T90" fmla="*/ 234 w 305"/>
                  <a:gd name="T91" fmla="*/ 43 h 280"/>
                  <a:gd name="T92" fmla="*/ 245 w 305"/>
                  <a:gd name="T93" fmla="*/ 50 h 280"/>
                  <a:gd name="T94" fmla="*/ 272 w 305"/>
                  <a:gd name="T95" fmla="*/ 66 h 280"/>
                  <a:gd name="T96" fmla="*/ 273 w 305"/>
                  <a:gd name="T97" fmla="*/ 80 h 280"/>
                  <a:gd name="T98" fmla="*/ 268 w 305"/>
                  <a:gd name="T99" fmla="*/ 111 h 280"/>
                  <a:gd name="T100" fmla="*/ 264 w 305"/>
                  <a:gd name="T101" fmla="*/ 123 h 280"/>
                  <a:gd name="T102" fmla="*/ 264 w 305"/>
                  <a:gd name="T103" fmla="*/ 145 h 280"/>
                  <a:gd name="T104" fmla="*/ 275 w 305"/>
                  <a:gd name="T105" fmla="*/ 162 h 280"/>
                  <a:gd name="T106" fmla="*/ 280 w 305"/>
                  <a:gd name="T107" fmla="*/ 175 h 280"/>
                  <a:gd name="T108" fmla="*/ 279 w 305"/>
                  <a:gd name="T109" fmla="*/ 216 h 280"/>
                  <a:gd name="T110" fmla="*/ 297 w 305"/>
                  <a:gd name="T111" fmla="*/ 225 h 280"/>
                  <a:gd name="T112" fmla="*/ 305 w 305"/>
                  <a:gd name="T113" fmla="*/ 245 h 280"/>
                  <a:gd name="T114" fmla="*/ 302 w 305"/>
                  <a:gd name="T115" fmla="*/ 252 h 280"/>
                  <a:gd name="T116" fmla="*/ 279 w 305"/>
                  <a:gd name="T117" fmla="*/ 27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5" h="280">
                    <a:moveTo>
                      <a:pt x="279" y="279"/>
                    </a:moveTo>
                    <a:lnTo>
                      <a:pt x="279" y="279"/>
                    </a:lnTo>
                    <a:lnTo>
                      <a:pt x="277" y="280"/>
                    </a:lnTo>
                    <a:lnTo>
                      <a:pt x="263" y="277"/>
                    </a:lnTo>
                    <a:lnTo>
                      <a:pt x="261" y="275"/>
                    </a:lnTo>
                    <a:lnTo>
                      <a:pt x="259" y="277"/>
                    </a:lnTo>
                    <a:lnTo>
                      <a:pt x="241" y="273"/>
                    </a:lnTo>
                    <a:lnTo>
                      <a:pt x="239" y="275"/>
                    </a:lnTo>
                    <a:lnTo>
                      <a:pt x="239" y="275"/>
                    </a:lnTo>
                    <a:lnTo>
                      <a:pt x="236" y="273"/>
                    </a:lnTo>
                    <a:lnTo>
                      <a:pt x="213" y="270"/>
                    </a:lnTo>
                    <a:lnTo>
                      <a:pt x="204" y="248"/>
                    </a:lnTo>
                    <a:lnTo>
                      <a:pt x="197" y="245"/>
                    </a:lnTo>
                    <a:lnTo>
                      <a:pt x="195" y="245"/>
                    </a:lnTo>
                    <a:lnTo>
                      <a:pt x="182" y="248"/>
                    </a:lnTo>
                    <a:lnTo>
                      <a:pt x="180" y="250"/>
                    </a:lnTo>
                    <a:lnTo>
                      <a:pt x="179" y="252"/>
                    </a:lnTo>
                    <a:lnTo>
                      <a:pt x="175" y="252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3" y="255"/>
                    </a:lnTo>
                    <a:lnTo>
                      <a:pt x="161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48" y="248"/>
                    </a:lnTo>
                    <a:lnTo>
                      <a:pt x="138" y="245"/>
                    </a:lnTo>
                    <a:lnTo>
                      <a:pt x="134" y="241"/>
                    </a:lnTo>
                    <a:lnTo>
                      <a:pt x="134" y="239"/>
                    </a:lnTo>
                    <a:lnTo>
                      <a:pt x="132" y="237"/>
                    </a:lnTo>
                    <a:lnTo>
                      <a:pt x="123" y="234"/>
                    </a:lnTo>
                    <a:lnTo>
                      <a:pt x="120" y="232"/>
                    </a:lnTo>
                    <a:lnTo>
                      <a:pt x="116" y="232"/>
                    </a:lnTo>
                    <a:lnTo>
                      <a:pt x="114" y="229"/>
                    </a:lnTo>
                    <a:lnTo>
                      <a:pt x="109" y="212"/>
                    </a:lnTo>
                    <a:lnTo>
                      <a:pt x="102" y="207"/>
                    </a:lnTo>
                    <a:lnTo>
                      <a:pt x="100" y="200"/>
                    </a:lnTo>
                    <a:lnTo>
                      <a:pt x="98" y="200"/>
                    </a:lnTo>
                    <a:lnTo>
                      <a:pt x="95" y="195"/>
                    </a:lnTo>
                    <a:lnTo>
                      <a:pt x="95" y="193"/>
                    </a:lnTo>
                    <a:lnTo>
                      <a:pt x="93" y="191"/>
                    </a:lnTo>
                    <a:lnTo>
                      <a:pt x="91" y="189"/>
                    </a:lnTo>
                    <a:lnTo>
                      <a:pt x="88" y="191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84" y="191"/>
                    </a:lnTo>
                    <a:lnTo>
                      <a:pt x="82" y="191"/>
                    </a:lnTo>
                    <a:lnTo>
                      <a:pt x="80" y="189"/>
                    </a:lnTo>
                    <a:lnTo>
                      <a:pt x="79" y="187"/>
                    </a:lnTo>
                    <a:lnTo>
                      <a:pt x="79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3" y="182"/>
                    </a:lnTo>
                    <a:lnTo>
                      <a:pt x="73" y="184"/>
                    </a:lnTo>
                    <a:lnTo>
                      <a:pt x="73" y="186"/>
                    </a:lnTo>
                    <a:lnTo>
                      <a:pt x="73" y="187"/>
                    </a:lnTo>
                    <a:lnTo>
                      <a:pt x="72" y="187"/>
                    </a:lnTo>
                    <a:lnTo>
                      <a:pt x="72" y="191"/>
                    </a:lnTo>
                    <a:lnTo>
                      <a:pt x="61" y="184"/>
                    </a:lnTo>
                    <a:lnTo>
                      <a:pt x="59" y="180"/>
                    </a:lnTo>
                    <a:lnTo>
                      <a:pt x="59" y="175"/>
                    </a:lnTo>
                    <a:lnTo>
                      <a:pt x="55" y="173"/>
                    </a:lnTo>
                    <a:lnTo>
                      <a:pt x="55" y="159"/>
                    </a:lnTo>
                    <a:lnTo>
                      <a:pt x="48" y="145"/>
                    </a:lnTo>
                    <a:lnTo>
                      <a:pt x="41" y="141"/>
                    </a:lnTo>
                    <a:lnTo>
                      <a:pt x="29" y="134"/>
                    </a:lnTo>
                    <a:lnTo>
                      <a:pt x="29" y="130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0" y="121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4"/>
                    </a:lnTo>
                    <a:lnTo>
                      <a:pt x="22" y="107"/>
                    </a:lnTo>
                    <a:lnTo>
                      <a:pt x="23" y="105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32" y="93"/>
                    </a:lnTo>
                    <a:lnTo>
                      <a:pt x="31" y="87"/>
                    </a:lnTo>
                    <a:lnTo>
                      <a:pt x="32" y="82"/>
                    </a:lnTo>
                    <a:lnTo>
                      <a:pt x="34" y="80"/>
                    </a:lnTo>
                    <a:lnTo>
                      <a:pt x="23" y="79"/>
                    </a:lnTo>
                    <a:lnTo>
                      <a:pt x="20" y="77"/>
                    </a:lnTo>
                    <a:lnTo>
                      <a:pt x="18" y="70"/>
                    </a:lnTo>
                    <a:lnTo>
                      <a:pt x="14" y="66"/>
                    </a:lnTo>
                    <a:lnTo>
                      <a:pt x="11" y="62"/>
                    </a:lnTo>
                    <a:lnTo>
                      <a:pt x="9" y="48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20" y="18"/>
                    </a:lnTo>
                    <a:lnTo>
                      <a:pt x="41" y="20"/>
                    </a:lnTo>
                    <a:lnTo>
                      <a:pt x="45" y="11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4" y="5"/>
                    </a:lnTo>
                    <a:lnTo>
                      <a:pt x="64" y="11"/>
                    </a:lnTo>
                    <a:lnTo>
                      <a:pt x="66" y="16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9" y="45"/>
                    </a:lnTo>
                    <a:lnTo>
                      <a:pt x="82" y="48"/>
                    </a:lnTo>
                    <a:lnTo>
                      <a:pt x="88" y="50"/>
                    </a:lnTo>
                    <a:lnTo>
                      <a:pt x="97" y="50"/>
                    </a:lnTo>
                    <a:lnTo>
                      <a:pt x="98" y="52"/>
                    </a:lnTo>
                    <a:lnTo>
                      <a:pt x="100" y="55"/>
                    </a:lnTo>
                    <a:lnTo>
                      <a:pt x="109" y="62"/>
                    </a:lnTo>
                    <a:lnTo>
                      <a:pt x="123" y="66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47" y="61"/>
                    </a:lnTo>
                    <a:lnTo>
                      <a:pt x="152" y="61"/>
                    </a:lnTo>
                    <a:lnTo>
                      <a:pt x="159" y="59"/>
                    </a:lnTo>
                    <a:lnTo>
                      <a:pt x="157" y="54"/>
                    </a:lnTo>
                    <a:lnTo>
                      <a:pt x="155" y="48"/>
                    </a:lnTo>
                    <a:lnTo>
                      <a:pt x="164" y="46"/>
                    </a:lnTo>
                    <a:lnTo>
                      <a:pt x="179" y="36"/>
                    </a:lnTo>
                    <a:lnTo>
                      <a:pt x="188" y="34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5" y="34"/>
                    </a:lnTo>
                    <a:lnTo>
                      <a:pt x="197" y="30"/>
                    </a:lnTo>
                    <a:lnTo>
                      <a:pt x="207" y="30"/>
                    </a:lnTo>
                    <a:lnTo>
                      <a:pt x="213" y="37"/>
                    </a:lnTo>
                    <a:lnTo>
                      <a:pt x="232" y="45"/>
                    </a:lnTo>
                    <a:lnTo>
                      <a:pt x="234" y="43"/>
                    </a:lnTo>
                    <a:lnTo>
                      <a:pt x="239" y="45"/>
                    </a:lnTo>
                    <a:lnTo>
                      <a:pt x="241" y="46"/>
                    </a:lnTo>
                    <a:lnTo>
                      <a:pt x="245" y="50"/>
                    </a:lnTo>
                    <a:lnTo>
                      <a:pt x="245" y="54"/>
                    </a:lnTo>
                    <a:lnTo>
                      <a:pt x="264" y="66"/>
                    </a:lnTo>
                    <a:lnTo>
                      <a:pt x="272" y="66"/>
                    </a:lnTo>
                    <a:lnTo>
                      <a:pt x="273" y="66"/>
                    </a:lnTo>
                    <a:lnTo>
                      <a:pt x="273" y="77"/>
                    </a:lnTo>
                    <a:lnTo>
                      <a:pt x="273" y="80"/>
                    </a:lnTo>
                    <a:lnTo>
                      <a:pt x="272" y="100"/>
                    </a:lnTo>
                    <a:lnTo>
                      <a:pt x="268" y="105"/>
                    </a:lnTo>
                    <a:lnTo>
                      <a:pt x="268" y="111"/>
                    </a:lnTo>
                    <a:lnTo>
                      <a:pt x="261" y="112"/>
                    </a:lnTo>
                    <a:lnTo>
                      <a:pt x="261" y="121"/>
                    </a:lnTo>
                    <a:lnTo>
                      <a:pt x="264" y="123"/>
                    </a:lnTo>
                    <a:lnTo>
                      <a:pt x="266" y="127"/>
                    </a:lnTo>
                    <a:lnTo>
                      <a:pt x="263" y="136"/>
                    </a:lnTo>
                    <a:lnTo>
                      <a:pt x="264" y="145"/>
                    </a:lnTo>
                    <a:lnTo>
                      <a:pt x="264" y="159"/>
                    </a:lnTo>
                    <a:lnTo>
                      <a:pt x="268" y="162"/>
                    </a:lnTo>
                    <a:lnTo>
                      <a:pt x="275" y="162"/>
                    </a:lnTo>
                    <a:lnTo>
                      <a:pt x="279" y="166"/>
                    </a:lnTo>
                    <a:lnTo>
                      <a:pt x="280" y="171"/>
                    </a:lnTo>
                    <a:lnTo>
                      <a:pt x="280" y="175"/>
                    </a:lnTo>
                    <a:lnTo>
                      <a:pt x="266" y="196"/>
                    </a:lnTo>
                    <a:lnTo>
                      <a:pt x="273" y="204"/>
                    </a:lnTo>
                    <a:lnTo>
                      <a:pt x="279" y="216"/>
                    </a:lnTo>
                    <a:lnTo>
                      <a:pt x="288" y="221"/>
                    </a:lnTo>
                    <a:lnTo>
                      <a:pt x="295" y="223"/>
                    </a:lnTo>
                    <a:lnTo>
                      <a:pt x="297" y="225"/>
                    </a:lnTo>
                    <a:lnTo>
                      <a:pt x="298" y="241"/>
                    </a:lnTo>
                    <a:lnTo>
                      <a:pt x="304" y="243"/>
                    </a:lnTo>
                    <a:lnTo>
                      <a:pt x="305" y="245"/>
                    </a:lnTo>
                    <a:lnTo>
                      <a:pt x="305" y="246"/>
                    </a:lnTo>
                    <a:lnTo>
                      <a:pt x="305" y="248"/>
                    </a:lnTo>
                    <a:lnTo>
                      <a:pt x="302" y="252"/>
                    </a:lnTo>
                    <a:lnTo>
                      <a:pt x="289" y="257"/>
                    </a:lnTo>
                    <a:lnTo>
                      <a:pt x="282" y="262"/>
                    </a:lnTo>
                    <a:lnTo>
                      <a:pt x="279" y="27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936"/>
              <p:cNvSpPr>
                <a:spLocks/>
              </p:cNvSpPr>
              <p:nvPr/>
            </p:nvSpPr>
            <p:spPr bwMode="auto">
              <a:xfrm>
                <a:off x="3403" y="2020"/>
                <a:ext cx="305" cy="280"/>
              </a:xfrm>
              <a:custGeom>
                <a:avLst/>
                <a:gdLst>
                  <a:gd name="T0" fmla="*/ 277 w 305"/>
                  <a:gd name="T1" fmla="*/ 280 h 280"/>
                  <a:gd name="T2" fmla="*/ 259 w 305"/>
                  <a:gd name="T3" fmla="*/ 277 h 280"/>
                  <a:gd name="T4" fmla="*/ 239 w 305"/>
                  <a:gd name="T5" fmla="*/ 275 h 280"/>
                  <a:gd name="T6" fmla="*/ 204 w 305"/>
                  <a:gd name="T7" fmla="*/ 248 h 280"/>
                  <a:gd name="T8" fmla="*/ 182 w 305"/>
                  <a:gd name="T9" fmla="*/ 248 h 280"/>
                  <a:gd name="T10" fmla="*/ 175 w 305"/>
                  <a:gd name="T11" fmla="*/ 252 h 280"/>
                  <a:gd name="T12" fmla="*/ 163 w 305"/>
                  <a:gd name="T13" fmla="*/ 255 h 280"/>
                  <a:gd name="T14" fmla="*/ 150 w 305"/>
                  <a:gd name="T15" fmla="*/ 252 h 280"/>
                  <a:gd name="T16" fmla="*/ 148 w 305"/>
                  <a:gd name="T17" fmla="*/ 248 h 280"/>
                  <a:gd name="T18" fmla="*/ 134 w 305"/>
                  <a:gd name="T19" fmla="*/ 239 h 280"/>
                  <a:gd name="T20" fmla="*/ 120 w 305"/>
                  <a:gd name="T21" fmla="*/ 232 h 280"/>
                  <a:gd name="T22" fmla="*/ 109 w 305"/>
                  <a:gd name="T23" fmla="*/ 212 h 280"/>
                  <a:gd name="T24" fmla="*/ 98 w 305"/>
                  <a:gd name="T25" fmla="*/ 200 h 280"/>
                  <a:gd name="T26" fmla="*/ 93 w 305"/>
                  <a:gd name="T27" fmla="*/ 191 h 280"/>
                  <a:gd name="T28" fmla="*/ 86 w 305"/>
                  <a:gd name="T29" fmla="*/ 193 h 280"/>
                  <a:gd name="T30" fmla="*/ 82 w 305"/>
                  <a:gd name="T31" fmla="*/ 191 h 280"/>
                  <a:gd name="T32" fmla="*/ 79 w 305"/>
                  <a:gd name="T33" fmla="*/ 184 h 280"/>
                  <a:gd name="T34" fmla="*/ 73 w 305"/>
                  <a:gd name="T35" fmla="*/ 182 h 280"/>
                  <a:gd name="T36" fmla="*/ 73 w 305"/>
                  <a:gd name="T37" fmla="*/ 187 h 280"/>
                  <a:gd name="T38" fmla="*/ 61 w 305"/>
                  <a:gd name="T39" fmla="*/ 184 h 280"/>
                  <a:gd name="T40" fmla="*/ 55 w 305"/>
                  <a:gd name="T41" fmla="*/ 173 h 280"/>
                  <a:gd name="T42" fmla="*/ 41 w 305"/>
                  <a:gd name="T43" fmla="*/ 141 h 280"/>
                  <a:gd name="T44" fmla="*/ 27 w 305"/>
                  <a:gd name="T45" fmla="*/ 127 h 280"/>
                  <a:gd name="T46" fmla="*/ 22 w 305"/>
                  <a:gd name="T47" fmla="*/ 123 h 280"/>
                  <a:gd name="T48" fmla="*/ 20 w 305"/>
                  <a:gd name="T49" fmla="*/ 116 h 280"/>
                  <a:gd name="T50" fmla="*/ 23 w 305"/>
                  <a:gd name="T51" fmla="*/ 105 h 280"/>
                  <a:gd name="T52" fmla="*/ 32 w 305"/>
                  <a:gd name="T53" fmla="*/ 93 h 280"/>
                  <a:gd name="T54" fmla="*/ 34 w 305"/>
                  <a:gd name="T55" fmla="*/ 80 h 280"/>
                  <a:gd name="T56" fmla="*/ 18 w 305"/>
                  <a:gd name="T57" fmla="*/ 70 h 280"/>
                  <a:gd name="T58" fmla="*/ 9 w 305"/>
                  <a:gd name="T59" fmla="*/ 48 h 280"/>
                  <a:gd name="T60" fmla="*/ 2 w 305"/>
                  <a:gd name="T61" fmla="*/ 16 h 280"/>
                  <a:gd name="T62" fmla="*/ 7 w 305"/>
                  <a:gd name="T63" fmla="*/ 0 h 280"/>
                  <a:gd name="T64" fmla="*/ 45 w 305"/>
                  <a:gd name="T65" fmla="*/ 11 h 280"/>
                  <a:gd name="T66" fmla="*/ 64 w 305"/>
                  <a:gd name="T67" fmla="*/ 5 h 280"/>
                  <a:gd name="T68" fmla="*/ 61 w 305"/>
                  <a:gd name="T69" fmla="*/ 20 h 280"/>
                  <a:gd name="T70" fmla="*/ 66 w 305"/>
                  <a:gd name="T71" fmla="*/ 23 h 280"/>
                  <a:gd name="T72" fmla="*/ 73 w 305"/>
                  <a:gd name="T73" fmla="*/ 27 h 280"/>
                  <a:gd name="T74" fmla="*/ 82 w 305"/>
                  <a:gd name="T75" fmla="*/ 48 h 280"/>
                  <a:gd name="T76" fmla="*/ 98 w 305"/>
                  <a:gd name="T77" fmla="*/ 52 h 280"/>
                  <a:gd name="T78" fmla="*/ 123 w 305"/>
                  <a:gd name="T79" fmla="*/ 66 h 280"/>
                  <a:gd name="T80" fmla="*/ 147 w 305"/>
                  <a:gd name="T81" fmla="*/ 61 h 280"/>
                  <a:gd name="T82" fmla="*/ 157 w 305"/>
                  <a:gd name="T83" fmla="*/ 54 h 280"/>
                  <a:gd name="T84" fmla="*/ 179 w 305"/>
                  <a:gd name="T85" fmla="*/ 36 h 280"/>
                  <a:gd name="T86" fmla="*/ 193 w 305"/>
                  <a:gd name="T87" fmla="*/ 36 h 280"/>
                  <a:gd name="T88" fmla="*/ 207 w 305"/>
                  <a:gd name="T89" fmla="*/ 30 h 280"/>
                  <a:gd name="T90" fmla="*/ 234 w 305"/>
                  <a:gd name="T91" fmla="*/ 43 h 280"/>
                  <a:gd name="T92" fmla="*/ 245 w 305"/>
                  <a:gd name="T93" fmla="*/ 50 h 280"/>
                  <a:gd name="T94" fmla="*/ 272 w 305"/>
                  <a:gd name="T95" fmla="*/ 66 h 280"/>
                  <a:gd name="T96" fmla="*/ 273 w 305"/>
                  <a:gd name="T97" fmla="*/ 80 h 280"/>
                  <a:gd name="T98" fmla="*/ 268 w 305"/>
                  <a:gd name="T99" fmla="*/ 111 h 280"/>
                  <a:gd name="T100" fmla="*/ 264 w 305"/>
                  <a:gd name="T101" fmla="*/ 123 h 280"/>
                  <a:gd name="T102" fmla="*/ 264 w 305"/>
                  <a:gd name="T103" fmla="*/ 145 h 280"/>
                  <a:gd name="T104" fmla="*/ 275 w 305"/>
                  <a:gd name="T105" fmla="*/ 162 h 280"/>
                  <a:gd name="T106" fmla="*/ 280 w 305"/>
                  <a:gd name="T107" fmla="*/ 175 h 280"/>
                  <a:gd name="T108" fmla="*/ 279 w 305"/>
                  <a:gd name="T109" fmla="*/ 216 h 280"/>
                  <a:gd name="T110" fmla="*/ 297 w 305"/>
                  <a:gd name="T111" fmla="*/ 225 h 280"/>
                  <a:gd name="T112" fmla="*/ 305 w 305"/>
                  <a:gd name="T113" fmla="*/ 245 h 280"/>
                  <a:gd name="T114" fmla="*/ 302 w 305"/>
                  <a:gd name="T115" fmla="*/ 252 h 280"/>
                  <a:gd name="T116" fmla="*/ 279 w 305"/>
                  <a:gd name="T117" fmla="*/ 27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5" h="280">
                    <a:moveTo>
                      <a:pt x="279" y="279"/>
                    </a:moveTo>
                    <a:lnTo>
                      <a:pt x="279" y="279"/>
                    </a:lnTo>
                    <a:lnTo>
                      <a:pt x="277" y="280"/>
                    </a:lnTo>
                    <a:lnTo>
                      <a:pt x="263" y="277"/>
                    </a:lnTo>
                    <a:lnTo>
                      <a:pt x="261" y="275"/>
                    </a:lnTo>
                    <a:lnTo>
                      <a:pt x="259" y="277"/>
                    </a:lnTo>
                    <a:lnTo>
                      <a:pt x="241" y="273"/>
                    </a:lnTo>
                    <a:lnTo>
                      <a:pt x="239" y="275"/>
                    </a:lnTo>
                    <a:lnTo>
                      <a:pt x="239" y="275"/>
                    </a:lnTo>
                    <a:lnTo>
                      <a:pt x="236" y="273"/>
                    </a:lnTo>
                    <a:lnTo>
                      <a:pt x="213" y="270"/>
                    </a:lnTo>
                    <a:lnTo>
                      <a:pt x="204" y="248"/>
                    </a:lnTo>
                    <a:lnTo>
                      <a:pt x="197" y="245"/>
                    </a:lnTo>
                    <a:lnTo>
                      <a:pt x="195" y="245"/>
                    </a:lnTo>
                    <a:lnTo>
                      <a:pt x="182" y="248"/>
                    </a:lnTo>
                    <a:lnTo>
                      <a:pt x="180" y="250"/>
                    </a:lnTo>
                    <a:lnTo>
                      <a:pt x="179" y="252"/>
                    </a:lnTo>
                    <a:lnTo>
                      <a:pt x="175" y="252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3" y="255"/>
                    </a:lnTo>
                    <a:lnTo>
                      <a:pt x="161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48" y="248"/>
                    </a:lnTo>
                    <a:lnTo>
                      <a:pt x="138" y="245"/>
                    </a:lnTo>
                    <a:lnTo>
                      <a:pt x="134" y="241"/>
                    </a:lnTo>
                    <a:lnTo>
                      <a:pt x="134" y="239"/>
                    </a:lnTo>
                    <a:lnTo>
                      <a:pt x="132" y="237"/>
                    </a:lnTo>
                    <a:lnTo>
                      <a:pt x="123" y="234"/>
                    </a:lnTo>
                    <a:lnTo>
                      <a:pt x="120" y="232"/>
                    </a:lnTo>
                    <a:lnTo>
                      <a:pt x="116" y="232"/>
                    </a:lnTo>
                    <a:lnTo>
                      <a:pt x="114" y="229"/>
                    </a:lnTo>
                    <a:lnTo>
                      <a:pt x="109" y="212"/>
                    </a:lnTo>
                    <a:lnTo>
                      <a:pt x="102" y="207"/>
                    </a:lnTo>
                    <a:lnTo>
                      <a:pt x="100" y="200"/>
                    </a:lnTo>
                    <a:lnTo>
                      <a:pt x="98" y="200"/>
                    </a:lnTo>
                    <a:lnTo>
                      <a:pt x="95" y="195"/>
                    </a:lnTo>
                    <a:lnTo>
                      <a:pt x="95" y="193"/>
                    </a:lnTo>
                    <a:lnTo>
                      <a:pt x="93" y="191"/>
                    </a:lnTo>
                    <a:lnTo>
                      <a:pt x="91" y="189"/>
                    </a:lnTo>
                    <a:lnTo>
                      <a:pt x="88" y="191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84" y="191"/>
                    </a:lnTo>
                    <a:lnTo>
                      <a:pt x="82" y="191"/>
                    </a:lnTo>
                    <a:lnTo>
                      <a:pt x="80" y="189"/>
                    </a:lnTo>
                    <a:lnTo>
                      <a:pt x="79" y="187"/>
                    </a:lnTo>
                    <a:lnTo>
                      <a:pt x="79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3" y="182"/>
                    </a:lnTo>
                    <a:lnTo>
                      <a:pt x="73" y="184"/>
                    </a:lnTo>
                    <a:lnTo>
                      <a:pt x="73" y="186"/>
                    </a:lnTo>
                    <a:lnTo>
                      <a:pt x="73" y="187"/>
                    </a:lnTo>
                    <a:lnTo>
                      <a:pt x="72" y="187"/>
                    </a:lnTo>
                    <a:lnTo>
                      <a:pt x="72" y="191"/>
                    </a:lnTo>
                    <a:lnTo>
                      <a:pt x="61" y="184"/>
                    </a:lnTo>
                    <a:lnTo>
                      <a:pt x="59" y="180"/>
                    </a:lnTo>
                    <a:lnTo>
                      <a:pt x="59" y="175"/>
                    </a:lnTo>
                    <a:lnTo>
                      <a:pt x="55" y="173"/>
                    </a:lnTo>
                    <a:lnTo>
                      <a:pt x="55" y="159"/>
                    </a:lnTo>
                    <a:lnTo>
                      <a:pt x="48" y="145"/>
                    </a:lnTo>
                    <a:lnTo>
                      <a:pt x="41" y="141"/>
                    </a:lnTo>
                    <a:lnTo>
                      <a:pt x="29" y="134"/>
                    </a:lnTo>
                    <a:lnTo>
                      <a:pt x="29" y="130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0" y="121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4"/>
                    </a:lnTo>
                    <a:lnTo>
                      <a:pt x="22" y="107"/>
                    </a:lnTo>
                    <a:lnTo>
                      <a:pt x="23" y="105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32" y="93"/>
                    </a:lnTo>
                    <a:lnTo>
                      <a:pt x="31" y="87"/>
                    </a:lnTo>
                    <a:lnTo>
                      <a:pt x="32" y="82"/>
                    </a:lnTo>
                    <a:lnTo>
                      <a:pt x="34" y="80"/>
                    </a:lnTo>
                    <a:lnTo>
                      <a:pt x="23" y="79"/>
                    </a:lnTo>
                    <a:lnTo>
                      <a:pt x="20" y="77"/>
                    </a:lnTo>
                    <a:lnTo>
                      <a:pt x="18" y="70"/>
                    </a:lnTo>
                    <a:lnTo>
                      <a:pt x="14" y="66"/>
                    </a:lnTo>
                    <a:lnTo>
                      <a:pt x="11" y="62"/>
                    </a:lnTo>
                    <a:lnTo>
                      <a:pt x="9" y="48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20" y="18"/>
                    </a:lnTo>
                    <a:lnTo>
                      <a:pt x="41" y="20"/>
                    </a:lnTo>
                    <a:lnTo>
                      <a:pt x="45" y="11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4" y="5"/>
                    </a:lnTo>
                    <a:lnTo>
                      <a:pt x="64" y="11"/>
                    </a:lnTo>
                    <a:lnTo>
                      <a:pt x="66" y="16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9" y="45"/>
                    </a:lnTo>
                    <a:lnTo>
                      <a:pt x="82" y="48"/>
                    </a:lnTo>
                    <a:lnTo>
                      <a:pt x="88" y="50"/>
                    </a:lnTo>
                    <a:lnTo>
                      <a:pt x="97" y="50"/>
                    </a:lnTo>
                    <a:lnTo>
                      <a:pt x="98" y="52"/>
                    </a:lnTo>
                    <a:lnTo>
                      <a:pt x="100" y="55"/>
                    </a:lnTo>
                    <a:lnTo>
                      <a:pt x="109" y="62"/>
                    </a:lnTo>
                    <a:lnTo>
                      <a:pt x="123" y="66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47" y="61"/>
                    </a:lnTo>
                    <a:lnTo>
                      <a:pt x="152" y="61"/>
                    </a:lnTo>
                    <a:lnTo>
                      <a:pt x="159" y="59"/>
                    </a:lnTo>
                    <a:lnTo>
                      <a:pt x="157" y="54"/>
                    </a:lnTo>
                    <a:lnTo>
                      <a:pt x="155" y="48"/>
                    </a:lnTo>
                    <a:lnTo>
                      <a:pt x="164" y="46"/>
                    </a:lnTo>
                    <a:lnTo>
                      <a:pt x="179" y="36"/>
                    </a:lnTo>
                    <a:lnTo>
                      <a:pt x="188" y="34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5" y="34"/>
                    </a:lnTo>
                    <a:lnTo>
                      <a:pt x="197" y="30"/>
                    </a:lnTo>
                    <a:lnTo>
                      <a:pt x="207" y="30"/>
                    </a:lnTo>
                    <a:lnTo>
                      <a:pt x="213" y="37"/>
                    </a:lnTo>
                    <a:lnTo>
                      <a:pt x="232" y="45"/>
                    </a:lnTo>
                    <a:lnTo>
                      <a:pt x="234" y="43"/>
                    </a:lnTo>
                    <a:lnTo>
                      <a:pt x="239" y="45"/>
                    </a:lnTo>
                    <a:lnTo>
                      <a:pt x="241" y="46"/>
                    </a:lnTo>
                    <a:lnTo>
                      <a:pt x="245" y="50"/>
                    </a:lnTo>
                    <a:lnTo>
                      <a:pt x="245" y="54"/>
                    </a:lnTo>
                    <a:lnTo>
                      <a:pt x="264" y="66"/>
                    </a:lnTo>
                    <a:lnTo>
                      <a:pt x="272" y="66"/>
                    </a:lnTo>
                    <a:lnTo>
                      <a:pt x="273" y="66"/>
                    </a:lnTo>
                    <a:lnTo>
                      <a:pt x="273" y="77"/>
                    </a:lnTo>
                    <a:lnTo>
                      <a:pt x="273" y="80"/>
                    </a:lnTo>
                    <a:lnTo>
                      <a:pt x="272" y="100"/>
                    </a:lnTo>
                    <a:lnTo>
                      <a:pt x="268" y="105"/>
                    </a:lnTo>
                    <a:lnTo>
                      <a:pt x="268" y="111"/>
                    </a:lnTo>
                    <a:lnTo>
                      <a:pt x="261" y="112"/>
                    </a:lnTo>
                    <a:lnTo>
                      <a:pt x="261" y="121"/>
                    </a:lnTo>
                    <a:lnTo>
                      <a:pt x="264" y="123"/>
                    </a:lnTo>
                    <a:lnTo>
                      <a:pt x="266" y="127"/>
                    </a:lnTo>
                    <a:lnTo>
                      <a:pt x="263" y="136"/>
                    </a:lnTo>
                    <a:lnTo>
                      <a:pt x="264" y="145"/>
                    </a:lnTo>
                    <a:lnTo>
                      <a:pt x="264" y="159"/>
                    </a:lnTo>
                    <a:lnTo>
                      <a:pt x="268" y="162"/>
                    </a:lnTo>
                    <a:lnTo>
                      <a:pt x="275" y="162"/>
                    </a:lnTo>
                    <a:lnTo>
                      <a:pt x="279" y="166"/>
                    </a:lnTo>
                    <a:lnTo>
                      <a:pt x="280" y="171"/>
                    </a:lnTo>
                    <a:lnTo>
                      <a:pt x="280" y="175"/>
                    </a:lnTo>
                    <a:lnTo>
                      <a:pt x="266" y="196"/>
                    </a:lnTo>
                    <a:lnTo>
                      <a:pt x="273" y="204"/>
                    </a:lnTo>
                    <a:lnTo>
                      <a:pt x="279" y="216"/>
                    </a:lnTo>
                    <a:lnTo>
                      <a:pt x="288" y="221"/>
                    </a:lnTo>
                    <a:lnTo>
                      <a:pt x="295" y="223"/>
                    </a:lnTo>
                    <a:lnTo>
                      <a:pt x="297" y="225"/>
                    </a:lnTo>
                    <a:lnTo>
                      <a:pt x="298" y="241"/>
                    </a:lnTo>
                    <a:lnTo>
                      <a:pt x="304" y="243"/>
                    </a:lnTo>
                    <a:lnTo>
                      <a:pt x="305" y="245"/>
                    </a:lnTo>
                    <a:lnTo>
                      <a:pt x="305" y="246"/>
                    </a:lnTo>
                    <a:lnTo>
                      <a:pt x="305" y="248"/>
                    </a:lnTo>
                    <a:lnTo>
                      <a:pt x="302" y="252"/>
                    </a:lnTo>
                    <a:lnTo>
                      <a:pt x="289" y="257"/>
                    </a:lnTo>
                    <a:lnTo>
                      <a:pt x="282" y="262"/>
                    </a:lnTo>
                    <a:lnTo>
                      <a:pt x="279" y="27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937"/>
              <p:cNvSpPr>
                <a:spLocks/>
              </p:cNvSpPr>
              <p:nvPr/>
            </p:nvSpPr>
            <p:spPr bwMode="auto">
              <a:xfrm>
                <a:off x="2953" y="1825"/>
                <a:ext cx="107" cy="66"/>
              </a:xfrm>
              <a:custGeom>
                <a:avLst/>
                <a:gdLst>
                  <a:gd name="T0" fmla="*/ 16 w 107"/>
                  <a:gd name="T1" fmla="*/ 13 h 66"/>
                  <a:gd name="T2" fmla="*/ 27 w 107"/>
                  <a:gd name="T3" fmla="*/ 20 h 66"/>
                  <a:gd name="T4" fmla="*/ 39 w 107"/>
                  <a:gd name="T5" fmla="*/ 20 h 66"/>
                  <a:gd name="T6" fmla="*/ 43 w 107"/>
                  <a:gd name="T7" fmla="*/ 13 h 66"/>
                  <a:gd name="T8" fmla="*/ 57 w 107"/>
                  <a:gd name="T9" fmla="*/ 9 h 66"/>
                  <a:gd name="T10" fmla="*/ 61 w 107"/>
                  <a:gd name="T11" fmla="*/ 9 h 66"/>
                  <a:gd name="T12" fmla="*/ 68 w 107"/>
                  <a:gd name="T13" fmla="*/ 7 h 66"/>
                  <a:gd name="T14" fmla="*/ 70 w 107"/>
                  <a:gd name="T15" fmla="*/ 4 h 66"/>
                  <a:gd name="T16" fmla="*/ 75 w 107"/>
                  <a:gd name="T17" fmla="*/ 0 h 66"/>
                  <a:gd name="T18" fmla="*/ 79 w 107"/>
                  <a:gd name="T19" fmla="*/ 2 h 66"/>
                  <a:gd name="T20" fmla="*/ 82 w 107"/>
                  <a:gd name="T21" fmla="*/ 0 h 66"/>
                  <a:gd name="T22" fmla="*/ 88 w 107"/>
                  <a:gd name="T23" fmla="*/ 2 h 66"/>
                  <a:gd name="T24" fmla="*/ 93 w 107"/>
                  <a:gd name="T25" fmla="*/ 6 h 66"/>
                  <a:gd name="T26" fmla="*/ 97 w 107"/>
                  <a:gd name="T27" fmla="*/ 4 h 66"/>
                  <a:gd name="T28" fmla="*/ 106 w 107"/>
                  <a:gd name="T29" fmla="*/ 11 h 66"/>
                  <a:gd name="T30" fmla="*/ 107 w 107"/>
                  <a:gd name="T31" fmla="*/ 15 h 66"/>
                  <a:gd name="T32" fmla="*/ 104 w 107"/>
                  <a:gd name="T33" fmla="*/ 18 h 66"/>
                  <a:gd name="T34" fmla="*/ 102 w 107"/>
                  <a:gd name="T35" fmla="*/ 18 h 66"/>
                  <a:gd name="T36" fmla="*/ 98 w 107"/>
                  <a:gd name="T37" fmla="*/ 20 h 66"/>
                  <a:gd name="T38" fmla="*/ 95 w 107"/>
                  <a:gd name="T39" fmla="*/ 24 h 66"/>
                  <a:gd name="T40" fmla="*/ 95 w 107"/>
                  <a:gd name="T41" fmla="*/ 25 h 66"/>
                  <a:gd name="T42" fmla="*/ 93 w 107"/>
                  <a:gd name="T43" fmla="*/ 29 h 66"/>
                  <a:gd name="T44" fmla="*/ 93 w 107"/>
                  <a:gd name="T45" fmla="*/ 32 h 66"/>
                  <a:gd name="T46" fmla="*/ 81 w 107"/>
                  <a:gd name="T47" fmla="*/ 52 h 66"/>
                  <a:gd name="T48" fmla="*/ 66 w 107"/>
                  <a:gd name="T49" fmla="*/ 57 h 66"/>
                  <a:gd name="T50" fmla="*/ 66 w 107"/>
                  <a:gd name="T51" fmla="*/ 57 h 66"/>
                  <a:gd name="T52" fmla="*/ 64 w 107"/>
                  <a:gd name="T53" fmla="*/ 56 h 66"/>
                  <a:gd name="T54" fmla="*/ 61 w 107"/>
                  <a:gd name="T55" fmla="*/ 57 h 66"/>
                  <a:gd name="T56" fmla="*/ 57 w 107"/>
                  <a:gd name="T57" fmla="*/ 57 h 66"/>
                  <a:gd name="T58" fmla="*/ 52 w 107"/>
                  <a:gd name="T59" fmla="*/ 59 h 66"/>
                  <a:gd name="T60" fmla="*/ 48 w 107"/>
                  <a:gd name="T61" fmla="*/ 61 h 66"/>
                  <a:gd name="T62" fmla="*/ 47 w 107"/>
                  <a:gd name="T63" fmla="*/ 61 h 66"/>
                  <a:gd name="T64" fmla="*/ 43 w 107"/>
                  <a:gd name="T65" fmla="*/ 63 h 66"/>
                  <a:gd name="T66" fmla="*/ 39 w 107"/>
                  <a:gd name="T67" fmla="*/ 65 h 66"/>
                  <a:gd name="T68" fmla="*/ 31 w 107"/>
                  <a:gd name="T69" fmla="*/ 66 h 66"/>
                  <a:gd name="T70" fmla="*/ 25 w 107"/>
                  <a:gd name="T71" fmla="*/ 63 h 66"/>
                  <a:gd name="T72" fmla="*/ 22 w 107"/>
                  <a:gd name="T73" fmla="*/ 63 h 66"/>
                  <a:gd name="T74" fmla="*/ 18 w 107"/>
                  <a:gd name="T75" fmla="*/ 57 h 66"/>
                  <a:gd name="T76" fmla="*/ 14 w 107"/>
                  <a:gd name="T77" fmla="*/ 56 h 66"/>
                  <a:gd name="T78" fmla="*/ 11 w 107"/>
                  <a:gd name="T79" fmla="*/ 50 h 66"/>
                  <a:gd name="T80" fmla="*/ 9 w 107"/>
                  <a:gd name="T81" fmla="*/ 50 h 66"/>
                  <a:gd name="T82" fmla="*/ 4 w 107"/>
                  <a:gd name="T83" fmla="*/ 41 h 66"/>
                  <a:gd name="T84" fmla="*/ 2 w 107"/>
                  <a:gd name="T85" fmla="*/ 41 h 66"/>
                  <a:gd name="T86" fmla="*/ 0 w 107"/>
                  <a:gd name="T87" fmla="*/ 41 h 66"/>
                  <a:gd name="T88" fmla="*/ 4 w 107"/>
                  <a:gd name="T89" fmla="*/ 38 h 66"/>
                  <a:gd name="T90" fmla="*/ 6 w 107"/>
                  <a:gd name="T91" fmla="*/ 36 h 66"/>
                  <a:gd name="T92" fmla="*/ 6 w 107"/>
                  <a:gd name="T93" fmla="*/ 31 h 66"/>
                  <a:gd name="T94" fmla="*/ 9 w 107"/>
                  <a:gd name="T95" fmla="*/ 25 h 66"/>
                  <a:gd name="T96" fmla="*/ 7 w 107"/>
                  <a:gd name="T97" fmla="*/ 24 h 66"/>
                  <a:gd name="T98" fmla="*/ 7 w 107"/>
                  <a:gd name="T99" fmla="*/ 20 h 66"/>
                  <a:gd name="T100" fmla="*/ 16 w 107"/>
                  <a:gd name="T101" fmla="*/ 20 h 66"/>
                  <a:gd name="T102" fmla="*/ 16 w 107"/>
                  <a:gd name="T103" fmla="*/ 18 h 66"/>
                  <a:gd name="T104" fmla="*/ 16 w 107"/>
                  <a:gd name="T105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66">
                    <a:moveTo>
                      <a:pt x="16" y="13"/>
                    </a:moveTo>
                    <a:lnTo>
                      <a:pt x="27" y="20"/>
                    </a:lnTo>
                    <a:lnTo>
                      <a:pt x="39" y="20"/>
                    </a:lnTo>
                    <a:lnTo>
                      <a:pt x="43" y="13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68" y="7"/>
                    </a:lnTo>
                    <a:lnTo>
                      <a:pt x="70" y="4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106" y="11"/>
                    </a:lnTo>
                    <a:lnTo>
                      <a:pt x="107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98" y="20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3" y="29"/>
                    </a:lnTo>
                    <a:lnTo>
                      <a:pt x="93" y="32"/>
                    </a:lnTo>
                    <a:lnTo>
                      <a:pt x="81" y="52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6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2" y="59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3" y="63"/>
                    </a:lnTo>
                    <a:lnTo>
                      <a:pt x="39" y="65"/>
                    </a:lnTo>
                    <a:lnTo>
                      <a:pt x="31" y="66"/>
                    </a:lnTo>
                    <a:lnTo>
                      <a:pt x="25" y="63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7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139"/>
            <p:cNvGrpSpPr>
              <a:grpSpLocks/>
            </p:cNvGrpSpPr>
            <p:nvPr/>
          </p:nvGrpSpPr>
          <p:grpSpPr bwMode="auto">
            <a:xfrm>
              <a:off x="1593" y="486"/>
              <a:ext cx="3813" cy="3141"/>
              <a:chOff x="1593" y="486"/>
              <a:chExt cx="3813" cy="3141"/>
            </a:xfrm>
            <a:grpFill/>
          </p:grpSpPr>
          <p:sp>
            <p:nvSpPr>
              <p:cNvPr id="1347" name="Freeform 1939"/>
              <p:cNvSpPr>
                <a:spLocks/>
              </p:cNvSpPr>
              <p:nvPr/>
            </p:nvSpPr>
            <p:spPr bwMode="auto">
              <a:xfrm>
                <a:off x="2953" y="1825"/>
                <a:ext cx="107" cy="66"/>
              </a:xfrm>
              <a:custGeom>
                <a:avLst/>
                <a:gdLst>
                  <a:gd name="T0" fmla="*/ 16 w 107"/>
                  <a:gd name="T1" fmla="*/ 13 h 66"/>
                  <a:gd name="T2" fmla="*/ 27 w 107"/>
                  <a:gd name="T3" fmla="*/ 20 h 66"/>
                  <a:gd name="T4" fmla="*/ 39 w 107"/>
                  <a:gd name="T5" fmla="*/ 20 h 66"/>
                  <a:gd name="T6" fmla="*/ 43 w 107"/>
                  <a:gd name="T7" fmla="*/ 13 h 66"/>
                  <a:gd name="T8" fmla="*/ 57 w 107"/>
                  <a:gd name="T9" fmla="*/ 9 h 66"/>
                  <a:gd name="T10" fmla="*/ 61 w 107"/>
                  <a:gd name="T11" fmla="*/ 9 h 66"/>
                  <a:gd name="T12" fmla="*/ 68 w 107"/>
                  <a:gd name="T13" fmla="*/ 7 h 66"/>
                  <a:gd name="T14" fmla="*/ 70 w 107"/>
                  <a:gd name="T15" fmla="*/ 4 h 66"/>
                  <a:gd name="T16" fmla="*/ 75 w 107"/>
                  <a:gd name="T17" fmla="*/ 0 h 66"/>
                  <a:gd name="T18" fmla="*/ 79 w 107"/>
                  <a:gd name="T19" fmla="*/ 2 h 66"/>
                  <a:gd name="T20" fmla="*/ 82 w 107"/>
                  <a:gd name="T21" fmla="*/ 0 h 66"/>
                  <a:gd name="T22" fmla="*/ 88 w 107"/>
                  <a:gd name="T23" fmla="*/ 2 h 66"/>
                  <a:gd name="T24" fmla="*/ 93 w 107"/>
                  <a:gd name="T25" fmla="*/ 6 h 66"/>
                  <a:gd name="T26" fmla="*/ 97 w 107"/>
                  <a:gd name="T27" fmla="*/ 4 h 66"/>
                  <a:gd name="T28" fmla="*/ 106 w 107"/>
                  <a:gd name="T29" fmla="*/ 11 h 66"/>
                  <a:gd name="T30" fmla="*/ 107 w 107"/>
                  <a:gd name="T31" fmla="*/ 15 h 66"/>
                  <a:gd name="T32" fmla="*/ 104 w 107"/>
                  <a:gd name="T33" fmla="*/ 18 h 66"/>
                  <a:gd name="T34" fmla="*/ 102 w 107"/>
                  <a:gd name="T35" fmla="*/ 18 h 66"/>
                  <a:gd name="T36" fmla="*/ 98 w 107"/>
                  <a:gd name="T37" fmla="*/ 20 h 66"/>
                  <a:gd name="T38" fmla="*/ 95 w 107"/>
                  <a:gd name="T39" fmla="*/ 24 h 66"/>
                  <a:gd name="T40" fmla="*/ 95 w 107"/>
                  <a:gd name="T41" fmla="*/ 25 h 66"/>
                  <a:gd name="T42" fmla="*/ 93 w 107"/>
                  <a:gd name="T43" fmla="*/ 29 h 66"/>
                  <a:gd name="T44" fmla="*/ 93 w 107"/>
                  <a:gd name="T45" fmla="*/ 32 h 66"/>
                  <a:gd name="T46" fmla="*/ 81 w 107"/>
                  <a:gd name="T47" fmla="*/ 52 h 66"/>
                  <a:gd name="T48" fmla="*/ 66 w 107"/>
                  <a:gd name="T49" fmla="*/ 57 h 66"/>
                  <a:gd name="T50" fmla="*/ 66 w 107"/>
                  <a:gd name="T51" fmla="*/ 57 h 66"/>
                  <a:gd name="T52" fmla="*/ 64 w 107"/>
                  <a:gd name="T53" fmla="*/ 56 h 66"/>
                  <a:gd name="T54" fmla="*/ 61 w 107"/>
                  <a:gd name="T55" fmla="*/ 57 h 66"/>
                  <a:gd name="T56" fmla="*/ 57 w 107"/>
                  <a:gd name="T57" fmla="*/ 57 h 66"/>
                  <a:gd name="T58" fmla="*/ 52 w 107"/>
                  <a:gd name="T59" fmla="*/ 59 h 66"/>
                  <a:gd name="T60" fmla="*/ 48 w 107"/>
                  <a:gd name="T61" fmla="*/ 61 h 66"/>
                  <a:gd name="T62" fmla="*/ 47 w 107"/>
                  <a:gd name="T63" fmla="*/ 61 h 66"/>
                  <a:gd name="T64" fmla="*/ 43 w 107"/>
                  <a:gd name="T65" fmla="*/ 63 h 66"/>
                  <a:gd name="T66" fmla="*/ 39 w 107"/>
                  <a:gd name="T67" fmla="*/ 65 h 66"/>
                  <a:gd name="T68" fmla="*/ 31 w 107"/>
                  <a:gd name="T69" fmla="*/ 66 h 66"/>
                  <a:gd name="T70" fmla="*/ 25 w 107"/>
                  <a:gd name="T71" fmla="*/ 63 h 66"/>
                  <a:gd name="T72" fmla="*/ 22 w 107"/>
                  <a:gd name="T73" fmla="*/ 63 h 66"/>
                  <a:gd name="T74" fmla="*/ 18 w 107"/>
                  <a:gd name="T75" fmla="*/ 57 h 66"/>
                  <a:gd name="T76" fmla="*/ 14 w 107"/>
                  <a:gd name="T77" fmla="*/ 56 h 66"/>
                  <a:gd name="T78" fmla="*/ 11 w 107"/>
                  <a:gd name="T79" fmla="*/ 50 h 66"/>
                  <a:gd name="T80" fmla="*/ 9 w 107"/>
                  <a:gd name="T81" fmla="*/ 50 h 66"/>
                  <a:gd name="T82" fmla="*/ 4 w 107"/>
                  <a:gd name="T83" fmla="*/ 41 h 66"/>
                  <a:gd name="T84" fmla="*/ 2 w 107"/>
                  <a:gd name="T85" fmla="*/ 41 h 66"/>
                  <a:gd name="T86" fmla="*/ 0 w 107"/>
                  <a:gd name="T87" fmla="*/ 41 h 66"/>
                  <a:gd name="T88" fmla="*/ 4 w 107"/>
                  <a:gd name="T89" fmla="*/ 38 h 66"/>
                  <a:gd name="T90" fmla="*/ 6 w 107"/>
                  <a:gd name="T91" fmla="*/ 36 h 66"/>
                  <a:gd name="T92" fmla="*/ 6 w 107"/>
                  <a:gd name="T93" fmla="*/ 31 h 66"/>
                  <a:gd name="T94" fmla="*/ 9 w 107"/>
                  <a:gd name="T95" fmla="*/ 25 h 66"/>
                  <a:gd name="T96" fmla="*/ 7 w 107"/>
                  <a:gd name="T97" fmla="*/ 24 h 66"/>
                  <a:gd name="T98" fmla="*/ 7 w 107"/>
                  <a:gd name="T99" fmla="*/ 20 h 66"/>
                  <a:gd name="T100" fmla="*/ 16 w 107"/>
                  <a:gd name="T101" fmla="*/ 20 h 66"/>
                  <a:gd name="T102" fmla="*/ 16 w 107"/>
                  <a:gd name="T103" fmla="*/ 18 h 66"/>
                  <a:gd name="T104" fmla="*/ 16 w 107"/>
                  <a:gd name="T105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66">
                    <a:moveTo>
                      <a:pt x="16" y="13"/>
                    </a:moveTo>
                    <a:lnTo>
                      <a:pt x="27" y="20"/>
                    </a:lnTo>
                    <a:lnTo>
                      <a:pt x="39" y="20"/>
                    </a:lnTo>
                    <a:lnTo>
                      <a:pt x="43" y="13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68" y="7"/>
                    </a:lnTo>
                    <a:lnTo>
                      <a:pt x="70" y="4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106" y="11"/>
                    </a:lnTo>
                    <a:lnTo>
                      <a:pt x="107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98" y="20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3" y="29"/>
                    </a:lnTo>
                    <a:lnTo>
                      <a:pt x="93" y="32"/>
                    </a:lnTo>
                    <a:lnTo>
                      <a:pt x="81" y="52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6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2" y="59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3" y="63"/>
                    </a:lnTo>
                    <a:lnTo>
                      <a:pt x="39" y="65"/>
                    </a:lnTo>
                    <a:lnTo>
                      <a:pt x="31" y="66"/>
                    </a:lnTo>
                    <a:lnTo>
                      <a:pt x="25" y="63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7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1940"/>
              <p:cNvSpPr>
                <a:spLocks/>
              </p:cNvSpPr>
              <p:nvPr/>
            </p:nvSpPr>
            <p:spPr bwMode="auto">
              <a:xfrm>
                <a:off x="2576" y="1441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0 h 2"/>
                  <a:gd name="T4" fmla="*/ 2 w 8"/>
                  <a:gd name="T5" fmla="*/ 0 h 2"/>
                  <a:gd name="T6" fmla="*/ 0 w 8"/>
                  <a:gd name="T7" fmla="*/ 0 h 2"/>
                  <a:gd name="T8" fmla="*/ 2 w 8"/>
                  <a:gd name="T9" fmla="*/ 2 h 2"/>
                  <a:gd name="T10" fmla="*/ 6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1941"/>
              <p:cNvSpPr>
                <a:spLocks/>
              </p:cNvSpPr>
              <p:nvPr/>
            </p:nvSpPr>
            <p:spPr bwMode="auto">
              <a:xfrm>
                <a:off x="2576" y="1441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0 h 2"/>
                  <a:gd name="T4" fmla="*/ 2 w 8"/>
                  <a:gd name="T5" fmla="*/ 0 h 2"/>
                  <a:gd name="T6" fmla="*/ 0 w 8"/>
                  <a:gd name="T7" fmla="*/ 0 h 2"/>
                  <a:gd name="T8" fmla="*/ 2 w 8"/>
                  <a:gd name="T9" fmla="*/ 2 h 2"/>
                  <a:gd name="T10" fmla="*/ 6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1942"/>
              <p:cNvSpPr>
                <a:spLocks/>
              </p:cNvSpPr>
              <p:nvPr/>
            </p:nvSpPr>
            <p:spPr bwMode="auto">
              <a:xfrm>
                <a:off x="2580" y="1436"/>
                <a:ext cx="9" cy="11"/>
              </a:xfrm>
              <a:custGeom>
                <a:avLst/>
                <a:gdLst>
                  <a:gd name="T0" fmla="*/ 7 w 9"/>
                  <a:gd name="T1" fmla="*/ 11 h 11"/>
                  <a:gd name="T2" fmla="*/ 9 w 9"/>
                  <a:gd name="T3" fmla="*/ 11 h 11"/>
                  <a:gd name="T4" fmla="*/ 9 w 9"/>
                  <a:gd name="T5" fmla="*/ 7 h 11"/>
                  <a:gd name="T6" fmla="*/ 4 w 9"/>
                  <a:gd name="T7" fmla="*/ 2 h 11"/>
                  <a:gd name="T8" fmla="*/ 2 w 9"/>
                  <a:gd name="T9" fmla="*/ 0 h 11"/>
                  <a:gd name="T10" fmla="*/ 0 w 9"/>
                  <a:gd name="T11" fmla="*/ 2 h 11"/>
                  <a:gd name="T12" fmla="*/ 0 w 9"/>
                  <a:gd name="T13" fmla="*/ 4 h 11"/>
                  <a:gd name="T14" fmla="*/ 4 w 9"/>
                  <a:gd name="T15" fmla="*/ 5 h 11"/>
                  <a:gd name="T16" fmla="*/ 5 w 9"/>
                  <a:gd name="T17" fmla="*/ 7 h 11"/>
                  <a:gd name="T18" fmla="*/ 5 w 9"/>
                  <a:gd name="T19" fmla="*/ 9 h 11"/>
                  <a:gd name="T20" fmla="*/ 7 w 9"/>
                  <a:gd name="T21" fmla="*/ 11 h 11"/>
                  <a:gd name="T22" fmla="*/ 7 w 9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1943"/>
              <p:cNvSpPr>
                <a:spLocks/>
              </p:cNvSpPr>
              <p:nvPr/>
            </p:nvSpPr>
            <p:spPr bwMode="auto">
              <a:xfrm>
                <a:off x="2580" y="1436"/>
                <a:ext cx="9" cy="11"/>
              </a:xfrm>
              <a:custGeom>
                <a:avLst/>
                <a:gdLst>
                  <a:gd name="T0" fmla="*/ 7 w 9"/>
                  <a:gd name="T1" fmla="*/ 11 h 11"/>
                  <a:gd name="T2" fmla="*/ 9 w 9"/>
                  <a:gd name="T3" fmla="*/ 11 h 11"/>
                  <a:gd name="T4" fmla="*/ 9 w 9"/>
                  <a:gd name="T5" fmla="*/ 7 h 11"/>
                  <a:gd name="T6" fmla="*/ 4 w 9"/>
                  <a:gd name="T7" fmla="*/ 2 h 11"/>
                  <a:gd name="T8" fmla="*/ 2 w 9"/>
                  <a:gd name="T9" fmla="*/ 0 h 11"/>
                  <a:gd name="T10" fmla="*/ 0 w 9"/>
                  <a:gd name="T11" fmla="*/ 2 h 11"/>
                  <a:gd name="T12" fmla="*/ 0 w 9"/>
                  <a:gd name="T13" fmla="*/ 4 h 11"/>
                  <a:gd name="T14" fmla="*/ 4 w 9"/>
                  <a:gd name="T15" fmla="*/ 5 h 11"/>
                  <a:gd name="T16" fmla="*/ 5 w 9"/>
                  <a:gd name="T17" fmla="*/ 7 h 11"/>
                  <a:gd name="T18" fmla="*/ 5 w 9"/>
                  <a:gd name="T19" fmla="*/ 9 h 11"/>
                  <a:gd name="T20" fmla="*/ 7 w 9"/>
                  <a:gd name="T21" fmla="*/ 11 h 11"/>
                  <a:gd name="T22" fmla="*/ 7 w 9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1944"/>
              <p:cNvSpPr>
                <a:spLocks/>
              </p:cNvSpPr>
              <p:nvPr/>
            </p:nvSpPr>
            <p:spPr bwMode="auto">
              <a:xfrm>
                <a:off x="2584" y="1434"/>
                <a:ext cx="7" cy="9"/>
              </a:xfrm>
              <a:custGeom>
                <a:avLst/>
                <a:gdLst>
                  <a:gd name="T0" fmla="*/ 5 w 7"/>
                  <a:gd name="T1" fmla="*/ 9 h 9"/>
                  <a:gd name="T2" fmla="*/ 7 w 7"/>
                  <a:gd name="T3" fmla="*/ 9 h 9"/>
                  <a:gd name="T4" fmla="*/ 7 w 7"/>
                  <a:gd name="T5" fmla="*/ 7 h 9"/>
                  <a:gd name="T6" fmla="*/ 5 w 7"/>
                  <a:gd name="T7" fmla="*/ 4 h 9"/>
                  <a:gd name="T8" fmla="*/ 3 w 7"/>
                  <a:gd name="T9" fmla="*/ 2 h 9"/>
                  <a:gd name="T10" fmla="*/ 1 w 7"/>
                  <a:gd name="T11" fmla="*/ 0 h 9"/>
                  <a:gd name="T12" fmla="*/ 0 w 7"/>
                  <a:gd name="T13" fmla="*/ 0 h 9"/>
                  <a:gd name="T14" fmla="*/ 1 w 7"/>
                  <a:gd name="T15" fmla="*/ 4 h 9"/>
                  <a:gd name="T16" fmla="*/ 3 w 7"/>
                  <a:gd name="T17" fmla="*/ 6 h 9"/>
                  <a:gd name="T18" fmla="*/ 5 w 7"/>
                  <a:gd name="T19" fmla="*/ 9 h 9"/>
                  <a:gd name="T20" fmla="*/ 5 w 7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1945"/>
              <p:cNvSpPr>
                <a:spLocks/>
              </p:cNvSpPr>
              <p:nvPr/>
            </p:nvSpPr>
            <p:spPr bwMode="auto">
              <a:xfrm>
                <a:off x="2584" y="1434"/>
                <a:ext cx="7" cy="9"/>
              </a:xfrm>
              <a:custGeom>
                <a:avLst/>
                <a:gdLst>
                  <a:gd name="T0" fmla="*/ 5 w 7"/>
                  <a:gd name="T1" fmla="*/ 9 h 9"/>
                  <a:gd name="T2" fmla="*/ 7 w 7"/>
                  <a:gd name="T3" fmla="*/ 9 h 9"/>
                  <a:gd name="T4" fmla="*/ 7 w 7"/>
                  <a:gd name="T5" fmla="*/ 7 h 9"/>
                  <a:gd name="T6" fmla="*/ 5 w 7"/>
                  <a:gd name="T7" fmla="*/ 4 h 9"/>
                  <a:gd name="T8" fmla="*/ 3 w 7"/>
                  <a:gd name="T9" fmla="*/ 2 h 9"/>
                  <a:gd name="T10" fmla="*/ 1 w 7"/>
                  <a:gd name="T11" fmla="*/ 0 h 9"/>
                  <a:gd name="T12" fmla="*/ 0 w 7"/>
                  <a:gd name="T13" fmla="*/ 0 h 9"/>
                  <a:gd name="T14" fmla="*/ 1 w 7"/>
                  <a:gd name="T15" fmla="*/ 4 h 9"/>
                  <a:gd name="T16" fmla="*/ 3 w 7"/>
                  <a:gd name="T17" fmla="*/ 6 h 9"/>
                  <a:gd name="T18" fmla="*/ 5 w 7"/>
                  <a:gd name="T19" fmla="*/ 9 h 9"/>
                  <a:gd name="T20" fmla="*/ 5 w 7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1946"/>
              <p:cNvSpPr>
                <a:spLocks/>
              </p:cNvSpPr>
              <p:nvPr/>
            </p:nvSpPr>
            <p:spPr bwMode="auto">
              <a:xfrm>
                <a:off x="2589" y="1434"/>
                <a:ext cx="5" cy="6"/>
              </a:xfrm>
              <a:custGeom>
                <a:avLst/>
                <a:gdLst>
                  <a:gd name="T0" fmla="*/ 4 w 5"/>
                  <a:gd name="T1" fmla="*/ 2 h 6"/>
                  <a:gd name="T2" fmla="*/ 5 w 5"/>
                  <a:gd name="T3" fmla="*/ 2 h 6"/>
                  <a:gd name="T4" fmla="*/ 0 w 5"/>
                  <a:gd name="T5" fmla="*/ 0 h 6"/>
                  <a:gd name="T6" fmla="*/ 0 w 5"/>
                  <a:gd name="T7" fmla="*/ 2 h 6"/>
                  <a:gd name="T8" fmla="*/ 2 w 5"/>
                  <a:gd name="T9" fmla="*/ 4 h 6"/>
                  <a:gd name="T10" fmla="*/ 2 w 5"/>
                  <a:gd name="T11" fmla="*/ 6 h 6"/>
                  <a:gd name="T12" fmla="*/ 4 w 5"/>
                  <a:gd name="T13" fmla="*/ 4 h 6"/>
                  <a:gd name="T14" fmla="*/ 4 w 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1947"/>
              <p:cNvSpPr>
                <a:spLocks/>
              </p:cNvSpPr>
              <p:nvPr/>
            </p:nvSpPr>
            <p:spPr bwMode="auto">
              <a:xfrm>
                <a:off x="2589" y="1434"/>
                <a:ext cx="5" cy="6"/>
              </a:xfrm>
              <a:custGeom>
                <a:avLst/>
                <a:gdLst>
                  <a:gd name="T0" fmla="*/ 4 w 5"/>
                  <a:gd name="T1" fmla="*/ 2 h 6"/>
                  <a:gd name="T2" fmla="*/ 5 w 5"/>
                  <a:gd name="T3" fmla="*/ 2 h 6"/>
                  <a:gd name="T4" fmla="*/ 0 w 5"/>
                  <a:gd name="T5" fmla="*/ 0 h 6"/>
                  <a:gd name="T6" fmla="*/ 0 w 5"/>
                  <a:gd name="T7" fmla="*/ 2 h 6"/>
                  <a:gd name="T8" fmla="*/ 2 w 5"/>
                  <a:gd name="T9" fmla="*/ 4 h 6"/>
                  <a:gd name="T10" fmla="*/ 2 w 5"/>
                  <a:gd name="T11" fmla="*/ 6 h 6"/>
                  <a:gd name="T12" fmla="*/ 4 w 5"/>
                  <a:gd name="T13" fmla="*/ 4 h 6"/>
                  <a:gd name="T14" fmla="*/ 4 w 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1948"/>
              <p:cNvSpPr>
                <a:spLocks/>
              </p:cNvSpPr>
              <p:nvPr/>
            </p:nvSpPr>
            <p:spPr bwMode="auto">
              <a:xfrm>
                <a:off x="2587" y="144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1 h 5"/>
                  <a:gd name="T4" fmla="*/ 4 w 4"/>
                  <a:gd name="T5" fmla="*/ 0 h 5"/>
                  <a:gd name="T6" fmla="*/ 2 w 4"/>
                  <a:gd name="T7" fmla="*/ 0 h 5"/>
                  <a:gd name="T8" fmla="*/ 0 w 4"/>
                  <a:gd name="T9" fmla="*/ 1 h 5"/>
                  <a:gd name="T10" fmla="*/ 0 w 4"/>
                  <a:gd name="T11" fmla="*/ 1 h 5"/>
                  <a:gd name="T12" fmla="*/ 2 w 4"/>
                  <a:gd name="T13" fmla="*/ 1 h 5"/>
                  <a:gd name="T14" fmla="*/ 2 w 4"/>
                  <a:gd name="T15" fmla="*/ 5 h 5"/>
                  <a:gd name="T16" fmla="*/ 4 w 4"/>
                  <a:gd name="T17" fmla="*/ 5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1949"/>
              <p:cNvSpPr>
                <a:spLocks/>
              </p:cNvSpPr>
              <p:nvPr/>
            </p:nvSpPr>
            <p:spPr bwMode="auto">
              <a:xfrm>
                <a:off x="2587" y="144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1 h 5"/>
                  <a:gd name="T4" fmla="*/ 4 w 4"/>
                  <a:gd name="T5" fmla="*/ 0 h 5"/>
                  <a:gd name="T6" fmla="*/ 2 w 4"/>
                  <a:gd name="T7" fmla="*/ 0 h 5"/>
                  <a:gd name="T8" fmla="*/ 0 w 4"/>
                  <a:gd name="T9" fmla="*/ 1 h 5"/>
                  <a:gd name="T10" fmla="*/ 0 w 4"/>
                  <a:gd name="T11" fmla="*/ 1 h 5"/>
                  <a:gd name="T12" fmla="*/ 2 w 4"/>
                  <a:gd name="T13" fmla="*/ 1 h 5"/>
                  <a:gd name="T14" fmla="*/ 2 w 4"/>
                  <a:gd name="T15" fmla="*/ 5 h 5"/>
                  <a:gd name="T16" fmla="*/ 4 w 4"/>
                  <a:gd name="T17" fmla="*/ 5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1950"/>
              <p:cNvSpPr>
                <a:spLocks/>
              </p:cNvSpPr>
              <p:nvPr/>
            </p:nvSpPr>
            <p:spPr bwMode="auto">
              <a:xfrm>
                <a:off x="2585" y="1457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2 h 8"/>
                  <a:gd name="T6" fmla="*/ 0 w 4"/>
                  <a:gd name="T7" fmla="*/ 6 h 8"/>
                  <a:gd name="T8" fmla="*/ 2 w 4"/>
                  <a:gd name="T9" fmla="*/ 8 h 8"/>
                  <a:gd name="T10" fmla="*/ 2 w 4"/>
                  <a:gd name="T11" fmla="*/ 8 h 8"/>
                  <a:gd name="T12" fmla="*/ 4 w 4"/>
                  <a:gd name="T13" fmla="*/ 8 h 8"/>
                  <a:gd name="T14" fmla="*/ 4 w 4"/>
                  <a:gd name="T15" fmla="*/ 6 h 8"/>
                  <a:gd name="T16" fmla="*/ 4 w 4"/>
                  <a:gd name="T17" fmla="*/ 4 h 8"/>
                  <a:gd name="T18" fmla="*/ 0 w 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1951"/>
              <p:cNvSpPr>
                <a:spLocks/>
              </p:cNvSpPr>
              <p:nvPr/>
            </p:nvSpPr>
            <p:spPr bwMode="auto">
              <a:xfrm>
                <a:off x="2585" y="1457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2 h 8"/>
                  <a:gd name="T6" fmla="*/ 0 w 4"/>
                  <a:gd name="T7" fmla="*/ 6 h 8"/>
                  <a:gd name="T8" fmla="*/ 2 w 4"/>
                  <a:gd name="T9" fmla="*/ 8 h 8"/>
                  <a:gd name="T10" fmla="*/ 2 w 4"/>
                  <a:gd name="T11" fmla="*/ 8 h 8"/>
                  <a:gd name="T12" fmla="*/ 4 w 4"/>
                  <a:gd name="T13" fmla="*/ 8 h 8"/>
                  <a:gd name="T14" fmla="*/ 4 w 4"/>
                  <a:gd name="T15" fmla="*/ 6 h 8"/>
                  <a:gd name="T16" fmla="*/ 4 w 4"/>
                  <a:gd name="T17" fmla="*/ 4 h 8"/>
                  <a:gd name="T18" fmla="*/ 0 w 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1952"/>
              <p:cNvSpPr>
                <a:spLocks/>
              </p:cNvSpPr>
              <p:nvPr/>
            </p:nvSpPr>
            <p:spPr bwMode="auto">
              <a:xfrm>
                <a:off x="2930" y="1652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2 h 7"/>
                  <a:gd name="T4" fmla="*/ 2 w 5"/>
                  <a:gd name="T5" fmla="*/ 0 h 7"/>
                  <a:gd name="T6" fmla="*/ 0 w 5"/>
                  <a:gd name="T7" fmla="*/ 0 h 7"/>
                  <a:gd name="T8" fmla="*/ 0 w 5"/>
                  <a:gd name="T9" fmla="*/ 4 h 7"/>
                  <a:gd name="T10" fmla="*/ 2 w 5"/>
                  <a:gd name="T11" fmla="*/ 5 h 7"/>
                  <a:gd name="T12" fmla="*/ 4 w 5"/>
                  <a:gd name="T13" fmla="*/ 7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1953"/>
              <p:cNvSpPr>
                <a:spLocks/>
              </p:cNvSpPr>
              <p:nvPr/>
            </p:nvSpPr>
            <p:spPr bwMode="auto">
              <a:xfrm>
                <a:off x="2930" y="1652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2 h 7"/>
                  <a:gd name="T4" fmla="*/ 2 w 5"/>
                  <a:gd name="T5" fmla="*/ 0 h 7"/>
                  <a:gd name="T6" fmla="*/ 0 w 5"/>
                  <a:gd name="T7" fmla="*/ 0 h 7"/>
                  <a:gd name="T8" fmla="*/ 0 w 5"/>
                  <a:gd name="T9" fmla="*/ 4 h 7"/>
                  <a:gd name="T10" fmla="*/ 2 w 5"/>
                  <a:gd name="T11" fmla="*/ 5 h 7"/>
                  <a:gd name="T12" fmla="*/ 4 w 5"/>
                  <a:gd name="T13" fmla="*/ 7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1954"/>
              <p:cNvSpPr>
                <a:spLocks/>
              </p:cNvSpPr>
              <p:nvPr/>
            </p:nvSpPr>
            <p:spPr bwMode="auto">
              <a:xfrm>
                <a:off x="2885" y="1661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2 w 6"/>
                  <a:gd name="T3" fmla="*/ 0 h 11"/>
                  <a:gd name="T4" fmla="*/ 2 w 6"/>
                  <a:gd name="T5" fmla="*/ 0 h 11"/>
                  <a:gd name="T6" fmla="*/ 4 w 6"/>
                  <a:gd name="T7" fmla="*/ 0 h 11"/>
                  <a:gd name="T8" fmla="*/ 6 w 6"/>
                  <a:gd name="T9" fmla="*/ 2 h 11"/>
                  <a:gd name="T10" fmla="*/ 6 w 6"/>
                  <a:gd name="T11" fmla="*/ 4 h 11"/>
                  <a:gd name="T12" fmla="*/ 4 w 6"/>
                  <a:gd name="T13" fmla="*/ 5 h 11"/>
                  <a:gd name="T14" fmla="*/ 4 w 6"/>
                  <a:gd name="T15" fmla="*/ 11 h 11"/>
                  <a:gd name="T16" fmla="*/ 2 w 6"/>
                  <a:gd name="T17" fmla="*/ 9 h 11"/>
                  <a:gd name="T18" fmla="*/ 2 w 6"/>
                  <a:gd name="T19" fmla="*/ 5 h 11"/>
                  <a:gd name="T20" fmla="*/ 2 w 6"/>
                  <a:gd name="T21" fmla="*/ 4 h 11"/>
                  <a:gd name="T22" fmla="*/ 0 w 6"/>
                  <a:gd name="T23" fmla="*/ 2 h 11"/>
                  <a:gd name="T24" fmla="*/ 0 w 6"/>
                  <a:gd name="T25" fmla="*/ 2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1955"/>
              <p:cNvSpPr>
                <a:spLocks/>
              </p:cNvSpPr>
              <p:nvPr/>
            </p:nvSpPr>
            <p:spPr bwMode="auto">
              <a:xfrm>
                <a:off x="2885" y="1661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2 w 6"/>
                  <a:gd name="T3" fmla="*/ 0 h 11"/>
                  <a:gd name="T4" fmla="*/ 2 w 6"/>
                  <a:gd name="T5" fmla="*/ 0 h 11"/>
                  <a:gd name="T6" fmla="*/ 4 w 6"/>
                  <a:gd name="T7" fmla="*/ 0 h 11"/>
                  <a:gd name="T8" fmla="*/ 6 w 6"/>
                  <a:gd name="T9" fmla="*/ 2 h 11"/>
                  <a:gd name="T10" fmla="*/ 6 w 6"/>
                  <a:gd name="T11" fmla="*/ 4 h 11"/>
                  <a:gd name="T12" fmla="*/ 4 w 6"/>
                  <a:gd name="T13" fmla="*/ 5 h 11"/>
                  <a:gd name="T14" fmla="*/ 4 w 6"/>
                  <a:gd name="T15" fmla="*/ 11 h 11"/>
                  <a:gd name="T16" fmla="*/ 2 w 6"/>
                  <a:gd name="T17" fmla="*/ 9 h 11"/>
                  <a:gd name="T18" fmla="*/ 2 w 6"/>
                  <a:gd name="T19" fmla="*/ 5 h 11"/>
                  <a:gd name="T20" fmla="*/ 2 w 6"/>
                  <a:gd name="T21" fmla="*/ 4 h 11"/>
                  <a:gd name="T22" fmla="*/ 0 w 6"/>
                  <a:gd name="T23" fmla="*/ 2 h 11"/>
                  <a:gd name="T24" fmla="*/ 0 w 6"/>
                  <a:gd name="T25" fmla="*/ 2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1956"/>
              <p:cNvSpPr>
                <a:spLocks/>
              </p:cNvSpPr>
              <p:nvPr/>
            </p:nvSpPr>
            <p:spPr bwMode="auto">
              <a:xfrm>
                <a:off x="2873" y="1661"/>
                <a:ext cx="12" cy="9"/>
              </a:xfrm>
              <a:custGeom>
                <a:avLst/>
                <a:gdLst>
                  <a:gd name="T0" fmla="*/ 3 w 12"/>
                  <a:gd name="T1" fmla="*/ 0 h 9"/>
                  <a:gd name="T2" fmla="*/ 5 w 12"/>
                  <a:gd name="T3" fmla="*/ 0 h 9"/>
                  <a:gd name="T4" fmla="*/ 5 w 12"/>
                  <a:gd name="T5" fmla="*/ 0 h 9"/>
                  <a:gd name="T6" fmla="*/ 5 w 12"/>
                  <a:gd name="T7" fmla="*/ 2 h 9"/>
                  <a:gd name="T8" fmla="*/ 7 w 12"/>
                  <a:gd name="T9" fmla="*/ 2 h 9"/>
                  <a:gd name="T10" fmla="*/ 9 w 12"/>
                  <a:gd name="T11" fmla="*/ 2 h 9"/>
                  <a:gd name="T12" fmla="*/ 9 w 12"/>
                  <a:gd name="T13" fmla="*/ 2 h 9"/>
                  <a:gd name="T14" fmla="*/ 9 w 12"/>
                  <a:gd name="T15" fmla="*/ 2 h 9"/>
                  <a:gd name="T16" fmla="*/ 9 w 12"/>
                  <a:gd name="T17" fmla="*/ 2 h 9"/>
                  <a:gd name="T18" fmla="*/ 11 w 12"/>
                  <a:gd name="T19" fmla="*/ 2 h 9"/>
                  <a:gd name="T20" fmla="*/ 11 w 12"/>
                  <a:gd name="T21" fmla="*/ 2 h 9"/>
                  <a:gd name="T22" fmla="*/ 12 w 12"/>
                  <a:gd name="T23" fmla="*/ 4 h 9"/>
                  <a:gd name="T24" fmla="*/ 12 w 12"/>
                  <a:gd name="T25" fmla="*/ 7 h 9"/>
                  <a:gd name="T26" fmla="*/ 11 w 12"/>
                  <a:gd name="T27" fmla="*/ 7 h 9"/>
                  <a:gd name="T28" fmla="*/ 9 w 12"/>
                  <a:gd name="T29" fmla="*/ 7 h 9"/>
                  <a:gd name="T30" fmla="*/ 9 w 12"/>
                  <a:gd name="T31" fmla="*/ 9 h 9"/>
                  <a:gd name="T32" fmla="*/ 7 w 12"/>
                  <a:gd name="T33" fmla="*/ 9 h 9"/>
                  <a:gd name="T34" fmla="*/ 3 w 12"/>
                  <a:gd name="T35" fmla="*/ 5 h 9"/>
                  <a:gd name="T36" fmla="*/ 0 w 12"/>
                  <a:gd name="T37" fmla="*/ 5 h 9"/>
                  <a:gd name="T38" fmla="*/ 0 w 12"/>
                  <a:gd name="T39" fmla="*/ 4 h 9"/>
                  <a:gd name="T40" fmla="*/ 2 w 12"/>
                  <a:gd name="T41" fmla="*/ 4 h 9"/>
                  <a:gd name="T42" fmla="*/ 2 w 12"/>
                  <a:gd name="T43" fmla="*/ 2 h 9"/>
                  <a:gd name="T44" fmla="*/ 2 w 12"/>
                  <a:gd name="T45" fmla="*/ 2 h 9"/>
                  <a:gd name="T46" fmla="*/ 0 w 12"/>
                  <a:gd name="T47" fmla="*/ 0 h 9"/>
                  <a:gd name="T48" fmla="*/ 2 w 12"/>
                  <a:gd name="T49" fmla="*/ 0 h 9"/>
                  <a:gd name="T50" fmla="*/ 3 w 12"/>
                  <a:gd name="T51" fmla="*/ 0 h 9"/>
                  <a:gd name="T52" fmla="*/ 3 w 12"/>
                  <a:gd name="T5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1957"/>
              <p:cNvSpPr>
                <a:spLocks/>
              </p:cNvSpPr>
              <p:nvPr/>
            </p:nvSpPr>
            <p:spPr bwMode="auto">
              <a:xfrm>
                <a:off x="2873" y="1661"/>
                <a:ext cx="12" cy="9"/>
              </a:xfrm>
              <a:custGeom>
                <a:avLst/>
                <a:gdLst>
                  <a:gd name="T0" fmla="*/ 3 w 12"/>
                  <a:gd name="T1" fmla="*/ 0 h 9"/>
                  <a:gd name="T2" fmla="*/ 5 w 12"/>
                  <a:gd name="T3" fmla="*/ 0 h 9"/>
                  <a:gd name="T4" fmla="*/ 5 w 12"/>
                  <a:gd name="T5" fmla="*/ 0 h 9"/>
                  <a:gd name="T6" fmla="*/ 5 w 12"/>
                  <a:gd name="T7" fmla="*/ 2 h 9"/>
                  <a:gd name="T8" fmla="*/ 7 w 12"/>
                  <a:gd name="T9" fmla="*/ 2 h 9"/>
                  <a:gd name="T10" fmla="*/ 9 w 12"/>
                  <a:gd name="T11" fmla="*/ 2 h 9"/>
                  <a:gd name="T12" fmla="*/ 9 w 12"/>
                  <a:gd name="T13" fmla="*/ 2 h 9"/>
                  <a:gd name="T14" fmla="*/ 9 w 12"/>
                  <a:gd name="T15" fmla="*/ 2 h 9"/>
                  <a:gd name="T16" fmla="*/ 9 w 12"/>
                  <a:gd name="T17" fmla="*/ 2 h 9"/>
                  <a:gd name="T18" fmla="*/ 11 w 12"/>
                  <a:gd name="T19" fmla="*/ 2 h 9"/>
                  <a:gd name="T20" fmla="*/ 11 w 12"/>
                  <a:gd name="T21" fmla="*/ 2 h 9"/>
                  <a:gd name="T22" fmla="*/ 12 w 12"/>
                  <a:gd name="T23" fmla="*/ 4 h 9"/>
                  <a:gd name="T24" fmla="*/ 12 w 12"/>
                  <a:gd name="T25" fmla="*/ 7 h 9"/>
                  <a:gd name="T26" fmla="*/ 11 w 12"/>
                  <a:gd name="T27" fmla="*/ 7 h 9"/>
                  <a:gd name="T28" fmla="*/ 9 w 12"/>
                  <a:gd name="T29" fmla="*/ 7 h 9"/>
                  <a:gd name="T30" fmla="*/ 9 w 12"/>
                  <a:gd name="T31" fmla="*/ 9 h 9"/>
                  <a:gd name="T32" fmla="*/ 7 w 12"/>
                  <a:gd name="T33" fmla="*/ 9 h 9"/>
                  <a:gd name="T34" fmla="*/ 3 w 12"/>
                  <a:gd name="T35" fmla="*/ 5 h 9"/>
                  <a:gd name="T36" fmla="*/ 0 w 12"/>
                  <a:gd name="T37" fmla="*/ 5 h 9"/>
                  <a:gd name="T38" fmla="*/ 0 w 12"/>
                  <a:gd name="T39" fmla="*/ 4 h 9"/>
                  <a:gd name="T40" fmla="*/ 2 w 12"/>
                  <a:gd name="T41" fmla="*/ 4 h 9"/>
                  <a:gd name="T42" fmla="*/ 2 w 12"/>
                  <a:gd name="T43" fmla="*/ 2 h 9"/>
                  <a:gd name="T44" fmla="*/ 2 w 12"/>
                  <a:gd name="T45" fmla="*/ 2 h 9"/>
                  <a:gd name="T46" fmla="*/ 0 w 12"/>
                  <a:gd name="T47" fmla="*/ 0 h 9"/>
                  <a:gd name="T48" fmla="*/ 2 w 12"/>
                  <a:gd name="T49" fmla="*/ 0 h 9"/>
                  <a:gd name="T50" fmla="*/ 3 w 12"/>
                  <a:gd name="T51" fmla="*/ 0 h 9"/>
                  <a:gd name="T52" fmla="*/ 3 w 12"/>
                  <a:gd name="T5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1958"/>
              <p:cNvSpPr>
                <a:spLocks/>
              </p:cNvSpPr>
              <p:nvPr/>
            </p:nvSpPr>
            <p:spPr bwMode="auto">
              <a:xfrm>
                <a:off x="2851" y="1641"/>
                <a:ext cx="20" cy="16"/>
              </a:xfrm>
              <a:custGeom>
                <a:avLst/>
                <a:gdLst>
                  <a:gd name="T0" fmla="*/ 6 w 20"/>
                  <a:gd name="T1" fmla="*/ 4 h 16"/>
                  <a:gd name="T2" fmla="*/ 8 w 20"/>
                  <a:gd name="T3" fmla="*/ 2 h 16"/>
                  <a:gd name="T4" fmla="*/ 11 w 20"/>
                  <a:gd name="T5" fmla="*/ 2 h 16"/>
                  <a:gd name="T6" fmla="*/ 13 w 20"/>
                  <a:gd name="T7" fmla="*/ 4 h 16"/>
                  <a:gd name="T8" fmla="*/ 15 w 20"/>
                  <a:gd name="T9" fmla="*/ 4 h 16"/>
                  <a:gd name="T10" fmla="*/ 15 w 20"/>
                  <a:gd name="T11" fmla="*/ 2 h 16"/>
                  <a:gd name="T12" fmla="*/ 15 w 20"/>
                  <a:gd name="T13" fmla="*/ 0 h 16"/>
                  <a:gd name="T14" fmla="*/ 17 w 20"/>
                  <a:gd name="T15" fmla="*/ 4 h 16"/>
                  <a:gd name="T16" fmla="*/ 17 w 20"/>
                  <a:gd name="T17" fmla="*/ 8 h 16"/>
                  <a:gd name="T18" fmla="*/ 18 w 20"/>
                  <a:gd name="T19" fmla="*/ 9 h 16"/>
                  <a:gd name="T20" fmla="*/ 18 w 20"/>
                  <a:gd name="T21" fmla="*/ 9 h 16"/>
                  <a:gd name="T22" fmla="*/ 20 w 20"/>
                  <a:gd name="T23" fmla="*/ 9 h 16"/>
                  <a:gd name="T24" fmla="*/ 20 w 20"/>
                  <a:gd name="T25" fmla="*/ 11 h 16"/>
                  <a:gd name="T26" fmla="*/ 18 w 20"/>
                  <a:gd name="T27" fmla="*/ 11 h 16"/>
                  <a:gd name="T28" fmla="*/ 18 w 20"/>
                  <a:gd name="T29" fmla="*/ 16 h 16"/>
                  <a:gd name="T30" fmla="*/ 17 w 20"/>
                  <a:gd name="T31" fmla="*/ 16 h 16"/>
                  <a:gd name="T32" fmla="*/ 15 w 20"/>
                  <a:gd name="T33" fmla="*/ 16 h 16"/>
                  <a:gd name="T34" fmla="*/ 13 w 20"/>
                  <a:gd name="T35" fmla="*/ 16 h 16"/>
                  <a:gd name="T36" fmla="*/ 9 w 20"/>
                  <a:gd name="T37" fmla="*/ 16 h 16"/>
                  <a:gd name="T38" fmla="*/ 8 w 20"/>
                  <a:gd name="T39" fmla="*/ 16 h 16"/>
                  <a:gd name="T40" fmla="*/ 8 w 20"/>
                  <a:gd name="T41" fmla="*/ 15 h 16"/>
                  <a:gd name="T42" fmla="*/ 8 w 20"/>
                  <a:gd name="T43" fmla="*/ 13 h 16"/>
                  <a:gd name="T44" fmla="*/ 8 w 20"/>
                  <a:gd name="T45" fmla="*/ 13 h 16"/>
                  <a:gd name="T46" fmla="*/ 4 w 20"/>
                  <a:gd name="T47" fmla="*/ 13 h 16"/>
                  <a:gd name="T48" fmla="*/ 4 w 20"/>
                  <a:gd name="T49" fmla="*/ 11 h 16"/>
                  <a:gd name="T50" fmla="*/ 2 w 20"/>
                  <a:gd name="T51" fmla="*/ 9 h 16"/>
                  <a:gd name="T52" fmla="*/ 2 w 20"/>
                  <a:gd name="T53" fmla="*/ 8 h 16"/>
                  <a:gd name="T54" fmla="*/ 2 w 20"/>
                  <a:gd name="T55" fmla="*/ 6 h 16"/>
                  <a:gd name="T56" fmla="*/ 2 w 20"/>
                  <a:gd name="T57" fmla="*/ 6 h 16"/>
                  <a:gd name="T58" fmla="*/ 2 w 20"/>
                  <a:gd name="T59" fmla="*/ 6 h 16"/>
                  <a:gd name="T60" fmla="*/ 0 w 20"/>
                  <a:gd name="T61" fmla="*/ 4 h 16"/>
                  <a:gd name="T62" fmla="*/ 0 w 20"/>
                  <a:gd name="T63" fmla="*/ 4 h 16"/>
                  <a:gd name="T64" fmla="*/ 2 w 20"/>
                  <a:gd name="T65" fmla="*/ 4 h 16"/>
                  <a:gd name="T66" fmla="*/ 4 w 20"/>
                  <a:gd name="T67" fmla="*/ 4 h 16"/>
                  <a:gd name="T68" fmla="*/ 6 w 20"/>
                  <a:gd name="T6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6">
                    <a:moveTo>
                      <a:pt x="6" y="4"/>
                    </a:moveTo>
                    <a:lnTo>
                      <a:pt x="8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1959"/>
              <p:cNvSpPr>
                <a:spLocks/>
              </p:cNvSpPr>
              <p:nvPr/>
            </p:nvSpPr>
            <p:spPr bwMode="auto">
              <a:xfrm>
                <a:off x="2851" y="1641"/>
                <a:ext cx="20" cy="16"/>
              </a:xfrm>
              <a:custGeom>
                <a:avLst/>
                <a:gdLst>
                  <a:gd name="T0" fmla="*/ 6 w 20"/>
                  <a:gd name="T1" fmla="*/ 4 h 16"/>
                  <a:gd name="T2" fmla="*/ 8 w 20"/>
                  <a:gd name="T3" fmla="*/ 2 h 16"/>
                  <a:gd name="T4" fmla="*/ 11 w 20"/>
                  <a:gd name="T5" fmla="*/ 2 h 16"/>
                  <a:gd name="T6" fmla="*/ 13 w 20"/>
                  <a:gd name="T7" fmla="*/ 4 h 16"/>
                  <a:gd name="T8" fmla="*/ 15 w 20"/>
                  <a:gd name="T9" fmla="*/ 4 h 16"/>
                  <a:gd name="T10" fmla="*/ 15 w 20"/>
                  <a:gd name="T11" fmla="*/ 2 h 16"/>
                  <a:gd name="T12" fmla="*/ 15 w 20"/>
                  <a:gd name="T13" fmla="*/ 0 h 16"/>
                  <a:gd name="T14" fmla="*/ 17 w 20"/>
                  <a:gd name="T15" fmla="*/ 4 h 16"/>
                  <a:gd name="T16" fmla="*/ 17 w 20"/>
                  <a:gd name="T17" fmla="*/ 8 h 16"/>
                  <a:gd name="T18" fmla="*/ 18 w 20"/>
                  <a:gd name="T19" fmla="*/ 9 h 16"/>
                  <a:gd name="T20" fmla="*/ 18 w 20"/>
                  <a:gd name="T21" fmla="*/ 9 h 16"/>
                  <a:gd name="T22" fmla="*/ 20 w 20"/>
                  <a:gd name="T23" fmla="*/ 9 h 16"/>
                  <a:gd name="T24" fmla="*/ 20 w 20"/>
                  <a:gd name="T25" fmla="*/ 11 h 16"/>
                  <a:gd name="T26" fmla="*/ 18 w 20"/>
                  <a:gd name="T27" fmla="*/ 11 h 16"/>
                  <a:gd name="T28" fmla="*/ 18 w 20"/>
                  <a:gd name="T29" fmla="*/ 16 h 16"/>
                  <a:gd name="T30" fmla="*/ 17 w 20"/>
                  <a:gd name="T31" fmla="*/ 16 h 16"/>
                  <a:gd name="T32" fmla="*/ 15 w 20"/>
                  <a:gd name="T33" fmla="*/ 16 h 16"/>
                  <a:gd name="T34" fmla="*/ 13 w 20"/>
                  <a:gd name="T35" fmla="*/ 16 h 16"/>
                  <a:gd name="T36" fmla="*/ 9 w 20"/>
                  <a:gd name="T37" fmla="*/ 16 h 16"/>
                  <a:gd name="T38" fmla="*/ 8 w 20"/>
                  <a:gd name="T39" fmla="*/ 16 h 16"/>
                  <a:gd name="T40" fmla="*/ 8 w 20"/>
                  <a:gd name="T41" fmla="*/ 15 h 16"/>
                  <a:gd name="T42" fmla="*/ 8 w 20"/>
                  <a:gd name="T43" fmla="*/ 13 h 16"/>
                  <a:gd name="T44" fmla="*/ 8 w 20"/>
                  <a:gd name="T45" fmla="*/ 13 h 16"/>
                  <a:gd name="T46" fmla="*/ 4 w 20"/>
                  <a:gd name="T47" fmla="*/ 13 h 16"/>
                  <a:gd name="T48" fmla="*/ 4 w 20"/>
                  <a:gd name="T49" fmla="*/ 11 h 16"/>
                  <a:gd name="T50" fmla="*/ 2 w 20"/>
                  <a:gd name="T51" fmla="*/ 9 h 16"/>
                  <a:gd name="T52" fmla="*/ 2 w 20"/>
                  <a:gd name="T53" fmla="*/ 8 h 16"/>
                  <a:gd name="T54" fmla="*/ 2 w 20"/>
                  <a:gd name="T55" fmla="*/ 6 h 16"/>
                  <a:gd name="T56" fmla="*/ 2 w 20"/>
                  <a:gd name="T57" fmla="*/ 6 h 16"/>
                  <a:gd name="T58" fmla="*/ 2 w 20"/>
                  <a:gd name="T59" fmla="*/ 6 h 16"/>
                  <a:gd name="T60" fmla="*/ 0 w 20"/>
                  <a:gd name="T61" fmla="*/ 4 h 16"/>
                  <a:gd name="T62" fmla="*/ 0 w 20"/>
                  <a:gd name="T63" fmla="*/ 4 h 16"/>
                  <a:gd name="T64" fmla="*/ 2 w 20"/>
                  <a:gd name="T65" fmla="*/ 4 h 16"/>
                  <a:gd name="T66" fmla="*/ 4 w 20"/>
                  <a:gd name="T67" fmla="*/ 4 h 16"/>
                  <a:gd name="T68" fmla="*/ 6 w 20"/>
                  <a:gd name="T6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6">
                    <a:moveTo>
                      <a:pt x="6" y="4"/>
                    </a:moveTo>
                    <a:lnTo>
                      <a:pt x="8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1960"/>
              <p:cNvSpPr>
                <a:spLocks/>
              </p:cNvSpPr>
              <p:nvPr/>
            </p:nvSpPr>
            <p:spPr bwMode="auto">
              <a:xfrm>
                <a:off x="2868" y="1654"/>
                <a:ext cx="5" cy="12"/>
              </a:xfrm>
              <a:custGeom>
                <a:avLst/>
                <a:gdLst>
                  <a:gd name="T0" fmla="*/ 3 w 5"/>
                  <a:gd name="T1" fmla="*/ 3 h 12"/>
                  <a:gd name="T2" fmla="*/ 3 w 5"/>
                  <a:gd name="T3" fmla="*/ 2 h 12"/>
                  <a:gd name="T4" fmla="*/ 3 w 5"/>
                  <a:gd name="T5" fmla="*/ 0 h 12"/>
                  <a:gd name="T6" fmla="*/ 3 w 5"/>
                  <a:gd name="T7" fmla="*/ 0 h 12"/>
                  <a:gd name="T8" fmla="*/ 5 w 5"/>
                  <a:gd name="T9" fmla="*/ 5 h 12"/>
                  <a:gd name="T10" fmla="*/ 3 w 5"/>
                  <a:gd name="T11" fmla="*/ 7 h 12"/>
                  <a:gd name="T12" fmla="*/ 3 w 5"/>
                  <a:gd name="T13" fmla="*/ 9 h 12"/>
                  <a:gd name="T14" fmla="*/ 1 w 5"/>
                  <a:gd name="T15" fmla="*/ 11 h 12"/>
                  <a:gd name="T16" fmla="*/ 1 w 5"/>
                  <a:gd name="T17" fmla="*/ 12 h 12"/>
                  <a:gd name="T18" fmla="*/ 0 w 5"/>
                  <a:gd name="T19" fmla="*/ 12 h 12"/>
                  <a:gd name="T20" fmla="*/ 0 w 5"/>
                  <a:gd name="T21" fmla="*/ 11 h 12"/>
                  <a:gd name="T22" fmla="*/ 0 w 5"/>
                  <a:gd name="T23" fmla="*/ 9 h 12"/>
                  <a:gd name="T24" fmla="*/ 0 w 5"/>
                  <a:gd name="T25" fmla="*/ 9 h 12"/>
                  <a:gd name="T26" fmla="*/ 0 w 5"/>
                  <a:gd name="T27" fmla="*/ 5 h 12"/>
                  <a:gd name="T28" fmla="*/ 1 w 5"/>
                  <a:gd name="T29" fmla="*/ 3 h 12"/>
                  <a:gd name="T30" fmla="*/ 3 w 5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1961"/>
              <p:cNvSpPr>
                <a:spLocks/>
              </p:cNvSpPr>
              <p:nvPr/>
            </p:nvSpPr>
            <p:spPr bwMode="auto">
              <a:xfrm>
                <a:off x="2868" y="1654"/>
                <a:ext cx="5" cy="12"/>
              </a:xfrm>
              <a:custGeom>
                <a:avLst/>
                <a:gdLst>
                  <a:gd name="T0" fmla="*/ 3 w 5"/>
                  <a:gd name="T1" fmla="*/ 3 h 12"/>
                  <a:gd name="T2" fmla="*/ 3 w 5"/>
                  <a:gd name="T3" fmla="*/ 2 h 12"/>
                  <a:gd name="T4" fmla="*/ 3 w 5"/>
                  <a:gd name="T5" fmla="*/ 0 h 12"/>
                  <a:gd name="T6" fmla="*/ 3 w 5"/>
                  <a:gd name="T7" fmla="*/ 0 h 12"/>
                  <a:gd name="T8" fmla="*/ 5 w 5"/>
                  <a:gd name="T9" fmla="*/ 5 h 12"/>
                  <a:gd name="T10" fmla="*/ 3 w 5"/>
                  <a:gd name="T11" fmla="*/ 7 h 12"/>
                  <a:gd name="T12" fmla="*/ 3 w 5"/>
                  <a:gd name="T13" fmla="*/ 9 h 12"/>
                  <a:gd name="T14" fmla="*/ 1 w 5"/>
                  <a:gd name="T15" fmla="*/ 11 h 12"/>
                  <a:gd name="T16" fmla="*/ 1 w 5"/>
                  <a:gd name="T17" fmla="*/ 12 h 12"/>
                  <a:gd name="T18" fmla="*/ 0 w 5"/>
                  <a:gd name="T19" fmla="*/ 12 h 12"/>
                  <a:gd name="T20" fmla="*/ 0 w 5"/>
                  <a:gd name="T21" fmla="*/ 11 h 12"/>
                  <a:gd name="T22" fmla="*/ 0 w 5"/>
                  <a:gd name="T23" fmla="*/ 9 h 12"/>
                  <a:gd name="T24" fmla="*/ 0 w 5"/>
                  <a:gd name="T25" fmla="*/ 9 h 12"/>
                  <a:gd name="T26" fmla="*/ 0 w 5"/>
                  <a:gd name="T27" fmla="*/ 5 h 12"/>
                  <a:gd name="T28" fmla="*/ 1 w 5"/>
                  <a:gd name="T29" fmla="*/ 3 h 12"/>
                  <a:gd name="T30" fmla="*/ 3 w 5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1962"/>
              <p:cNvSpPr>
                <a:spLocks/>
              </p:cNvSpPr>
              <p:nvPr/>
            </p:nvSpPr>
            <p:spPr bwMode="auto">
              <a:xfrm>
                <a:off x="2871" y="1627"/>
                <a:ext cx="29" cy="32"/>
              </a:xfrm>
              <a:custGeom>
                <a:avLst/>
                <a:gdLst>
                  <a:gd name="T0" fmla="*/ 14 w 29"/>
                  <a:gd name="T1" fmla="*/ 5 h 32"/>
                  <a:gd name="T2" fmla="*/ 14 w 29"/>
                  <a:gd name="T3" fmla="*/ 7 h 32"/>
                  <a:gd name="T4" fmla="*/ 13 w 29"/>
                  <a:gd name="T5" fmla="*/ 9 h 32"/>
                  <a:gd name="T6" fmla="*/ 14 w 29"/>
                  <a:gd name="T7" fmla="*/ 9 h 32"/>
                  <a:gd name="T8" fmla="*/ 16 w 29"/>
                  <a:gd name="T9" fmla="*/ 13 h 32"/>
                  <a:gd name="T10" fmla="*/ 16 w 29"/>
                  <a:gd name="T11" fmla="*/ 9 h 32"/>
                  <a:gd name="T12" fmla="*/ 16 w 29"/>
                  <a:gd name="T13" fmla="*/ 7 h 32"/>
                  <a:gd name="T14" fmla="*/ 16 w 29"/>
                  <a:gd name="T15" fmla="*/ 7 h 32"/>
                  <a:gd name="T16" fmla="*/ 18 w 29"/>
                  <a:gd name="T17" fmla="*/ 11 h 32"/>
                  <a:gd name="T18" fmla="*/ 18 w 29"/>
                  <a:gd name="T19" fmla="*/ 13 h 32"/>
                  <a:gd name="T20" fmla="*/ 18 w 29"/>
                  <a:gd name="T21" fmla="*/ 13 h 32"/>
                  <a:gd name="T22" fmla="*/ 18 w 29"/>
                  <a:gd name="T23" fmla="*/ 7 h 32"/>
                  <a:gd name="T24" fmla="*/ 16 w 29"/>
                  <a:gd name="T25" fmla="*/ 5 h 32"/>
                  <a:gd name="T26" fmla="*/ 18 w 29"/>
                  <a:gd name="T27" fmla="*/ 2 h 32"/>
                  <a:gd name="T28" fmla="*/ 21 w 29"/>
                  <a:gd name="T29" fmla="*/ 0 h 32"/>
                  <a:gd name="T30" fmla="*/ 25 w 29"/>
                  <a:gd name="T31" fmla="*/ 2 h 32"/>
                  <a:gd name="T32" fmla="*/ 27 w 29"/>
                  <a:gd name="T33" fmla="*/ 5 h 32"/>
                  <a:gd name="T34" fmla="*/ 27 w 29"/>
                  <a:gd name="T35" fmla="*/ 9 h 32"/>
                  <a:gd name="T36" fmla="*/ 27 w 29"/>
                  <a:gd name="T37" fmla="*/ 11 h 32"/>
                  <a:gd name="T38" fmla="*/ 27 w 29"/>
                  <a:gd name="T39" fmla="*/ 14 h 32"/>
                  <a:gd name="T40" fmla="*/ 25 w 29"/>
                  <a:gd name="T41" fmla="*/ 14 h 32"/>
                  <a:gd name="T42" fmla="*/ 21 w 29"/>
                  <a:gd name="T43" fmla="*/ 20 h 32"/>
                  <a:gd name="T44" fmla="*/ 25 w 29"/>
                  <a:gd name="T45" fmla="*/ 22 h 32"/>
                  <a:gd name="T46" fmla="*/ 20 w 29"/>
                  <a:gd name="T47" fmla="*/ 27 h 32"/>
                  <a:gd name="T48" fmla="*/ 20 w 29"/>
                  <a:gd name="T49" fmla="*/ 29 h 32"/>
                  <a:gd name="T50" fmla="*/ 21 w 29"/>
                  <a:gd name="T51" fmla="*/ 30 h 32"/>
                  <a:gd name="T52" fmla="*/ 20 w 29"/>
                  <a:gd name="T53" fmla="*/ 30 h 32"/>
                  <a:gd name="T54" fmla="*/ 18 w 29"/>
                  <a:gd name="T55" fmla="*/ 32 h 32"/>
                  <a:gd name="T56" fmla="*/ 14 w 29"/>
                  <a:gd name="T57" fmla="*/ 30 h 32"/>
                  <a:gd name="T58" fmla="*/ 13 w 29"/>
                  <a:gd name="T59" fmla="*/ 30 h 32"/>
                  <a:gd name="T60" fmla="*/ 14 w 29"/>
                  <a:gd name="T61" fmla="*/ 29 h 32"/>
                  <a:gd name="T62" fmla="*/ 14 w 29"/>
                  <a:gd name="T63" fmla="*/ 27 h 32"/>
                  <a:gd name="T64" fmla="*/ 5 w 29"/>
                  <a:gd name="T65" fmla="*/ 27 h 32"/>
                  <a:gd name="T66" fmla="*/ 4 w 29"/>
                  <a:gd name="T67" fmla="*/ 23 h 32"/>
                  <a:gd name="T68" fmla="*/ 4 w 29"/>
                  <a:gd name="T69" fmla="*/ 22 h 32"/>
                  <a:gd name="T70" fmla="*/ 5 w 29"/>
                  <a:gd name="T71" fmla="*/ 16 h 32"/>
                  <a:gd name="T72" fmla="*/ 2 w 29"/>
                  <a:gd name="T73" fmla="*/ 14 h 32"/>
                  <a:gd name="T74" fmla="*/ 2 w 29"/>
                  <a:gd name="T75" fmla="*/ 13 h 32"/>
                  <a:gd name="T76" fmla="*/ 0 w 29"/>
                  <a:gd name="T77" fmla="*/ 13 h 32"/>
                  <a:gd name="T78" fmla="*/ 5 w 29"/>
                  <a:gd name="T79" fmla="*/ 11 h 32"/>
                  <a:gd name="T80" fmla="*/ 7 w 29"/>
                  <a:gd name="T81" fmla="*/ 9 h 32"/>
                  <a:gd name="T82" fmla="*/ 11 w 29"/>
                  <a:gd name="T83" fmla="*/ 7 h 32"/>
                  <a:gd name="T84" fmla="*/ 7 w 29"/>
                  <a:gd name="T8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32">
                    <a:moveTo>
                      <a:pt x="7" y="4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1963"/>
              <p:cNvSpPr>
                <a:spLocks/>
              </p:cNvSpPr>
              <p:nvPr/>
            </p:nvSpPr>
            <p:spPr bwMode="auto">
              <a:xfrm>
                <a:off x="2871" y="1627"/>
                <a:ext cx="29" cy="32"/>
              </a:xfrm>
              <a:custGeom>
                <a:avLst/>
                <a:gdLst>
                  <a:gd name="T0" fmla="*/ 14 w 29"/>
                  <a:gd name="T1" fmla="*/ 5 h 32"/>
                  <a:gd name="T2" fmla="*/ 14 w 29"/>
                  <a:gd name="T3" fmla="*/ 7 h 32"/>
                  <a:gd name="T4" fmla="*/ 13 w 29"/>
                  <a:gd name="T5" fmla="*/ 9 h 32"/>
                  <a:gd name="T6" fmla="*/ 14 w 29"/>
                  <a:gd name="T7" fmla="*/ 9 h 32"/>
                  <a:gd name="T8" fmla="*/ 16 w 29"/>
                  <a:gd name="T9" fmla="*/ 13 h 32"/>
                  <a:gd name="T10" fmla="*/ 16 w 29"/>
                  <a:gd name="T11" fmla="*/ 9 h 32"/>
                  <a:gd name="T12" fmla="*/ 16 w 29"/>
                  <a:gd name="T13" fmla="*/ 7 h 32"/>
                  <a:gd name="T14" fmla="*/ 16 w 29"/>
                  <a:gd name="T15" fmla="*/ 7 h 32"/>
                  <a:gd name="T16" fmla="*/ 18 w 29"/>
                  <a:gd name="T17" fmla="*/ 11 h 32"/>
                  <a:gd name="T18" fmla="*/ 18 w 29"/>
                  <a:gd name="T19" fmla="*/ 13 h 32"/>
                  <a:gd name="T20" fmla="*/ 18 w 29"/>
                  <a:gd name="T21" fmla="*/ 13 h 32"/>
                  <a:gd name="T22" fmla="*/ 18 w 29"/>
                  <a:gd name="T23" fmla="*/ 7 h 32"/>
                  <a:gd name="T24" fmla="*/ 16 w 29"/>
                  <a:gd name="T25" fmla="*/ 5 h 32"/>
                  <a:gd name="T26" fmla="*/ 18 w 29"/>
                  <a:gd name="T27" fmla="*/ 2 h 32"/>
                  <a:gd name="T28" fmla="*/ 21 w 29"/>
                  <a:gd name="T29" fmla="*/ 0 h 32"/>
                  <a:gd name="T30" fmla="*/ 25 w 29"/>
                  <a:gd name="T31" fmla="*/ 2 h 32"/>
                  <a:gd name="T32" fmla="*/ 27 w 29"/>
                  <a:gd name="T33" fmla="*/ 5 h 32"/>
                  <a:gd name="T34" fmla="*/ 27 w 29"/>
                  <a:gd name="T35" fmla="*/ 9 h 32"/>
                  <a:gd name="T36" fmla="*/ 27 w 29"/>
                  <a:gd name="T37" fmla="*/ 11 h 32"/>
                  <a:gd name="T38" fmla="*/ 27 w 29"/>
                  <a:gd name="T39" fmla="*/ 14 h 32"/>
                  <a:gd name="T40" fmla="*/ 25 w 29"/>
                  <a:gd name="T41" fmla="*/ 14 h 32"/>
                  <a:gd name="T42" fmla="*/ 21 w 29"/>
                  <a:gd name="T43" fmla="*/ 20 h 32"/>
                  <a:gd name="T44" fmla="*/ 25 w 29"/>
                  <a:gd name="T45" fmla="*/ 22 h 32"/>
                  <a:gd name="T46" fmla="*/ 20 w 29"/>
                  <a:gd name="T47" fmla="*/ 27 h 32"/>
                  <a:gd name="T48" fmla="*/ 20 w 29"/>
                  <a:gd name="T49" fmla="*/ 29 h 32"/>
                  <a:gd name="T50" fmla="*/ 21 w 29"/>
                  <a:gd name="T51" fmla="*/ 30 h 32"/>
                  <a:gd name="T52" fmla="*/ 20 w 29"/>
                  <a:gd name="T53" fmla="*/ 30 h 32"/>
                  <a:gd name="T54" fmla="*/ 18 w 29"/>
                  <a:gd name="T55" fmla="*/ 32 h 32"/>
                  <a:gd name="T56" fmla="*/ 14 w 29"/>
                  <a:gd name="T57" fmla="*/ 30 h 32"/>
                  <a:gd name="T58" fmla="*/ 13 w 29"/>
                  <a:gd name="T59" fmla="*/ 30 h 32"/>
                  <a:gd name="T60" fmla="*/ 14 w 29"/>
                  <a:gd name="T61" fmla="*/ 29 h 32"/>
                  <a:gd name="T62" fmla="*/ 14 w 29"/>
                  <a:gd name="T63" fmla="*/ 27 h 32"/>
                  <a:gd name="T64" fmla="*/ 5 w 29"/>
                  <a:gd name="T65" fmla="*/ 27 h 32"/>
                  <a:gd name="T66" fmla="*/ 4 w 29"/>
                  <a:gd name="T67" fmla="*/ 23 h 32"/>
                  <a:gd name="T68" fmla="*/ 4 w 29"/>
                  <a:gd name="T69" fmla="*/ 22 h 32"/>
                  <a:gd name="T70" fmla="*/ 5 w 29"/>
                  <a:gd name="T71" fmla="*/ 16 h 32"/>
                  <a:gd name="T72" fmla="*/ 2 w 29"/>
                  <a:gd name="T73" fmla="*/ 14 h 32"/>
                  <a:gd name="T74" fmla="*/ 2 w 29"/>
                  <a:gd name="T75" fmla="*/ 13 h 32"/>
                  <a:gd name="T76" fmla="*/ 0 w 29"/>
                  <a:gd name="T77" fmla="*/ 13 h 32"/>
                  <a:gd name="T78" fmla="*/ 5 w 29"/>
                  <a:gd name="T79" fmla="*/ 11 h 32"/>
                  <a:gd name="T80" fmla="*/ 7 w 29"/>
                  <a:gd name="T81" fmla="*/ 9 h 32"/>
                  <a:gd name="T82" fmla="*/ 11 w 29"/>
                  <a:gd name="T83" fmla="*/ 7 h 32"/>
                  <a:gd name="T84" fmla="*/ 7 w 29"/>
                  <a:gd name="T8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32">
                    <a:moveTo>
                      <a:pt x="7" y="4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7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1964"/>
              <p:cNvSpPr>
                <a:spLocks/>
              </p:cNvSpPr>
              <p:nvPr/>
            </p:nvSpPr>
            <p:spPr bwMode="auto">
              <a:xfrm>
                <a:off x="2825" y="1581"/>
                <a:ext cx="44" cy="84"/>
              </a:xfrm>
              <a:custGeom>
                <a:avLst/>
                <a:gdLst>
                  <a:gd name="T0" fmla="*/ 12 w 44"/>
                  <a:gd name="T1" fmla="*/ 82 h 84"/>
                  <a:gd name="T2" fmla="*/ 23 w 44"/>
                  <a:gd name="T3" fmla="*/ 82 h 84"/>
                  <a:gd name="T4" fmla="*/ 23 w 44"/>
                  <a:gd name="T5" fmla="*/ 80 h 84"/>
                  <a:gd name="T6" fmla="*/ 26 w 44"/>
                  <a:gd name="T7" fmla="*/ 82 h 84"/>
                  <a:gd name="T8" fmla="*/ 23 w 44"/>
                  <a:gd name="T9" fmla="*/ 78 h 84"/>
                  <a:gd name="T10" fmla="*/ 21 w 44"/>
                  <a:gd name="T11" fmla="*/ 75 h 84"/>
                  <a:gd name="T12" fmla="*/ 25 w 44"/>
                  <a:gd name="T13" fmla="*/ 71 h 84"/>
                  <a:gd name="T14" fmla="*/ 23 w 44"/>
                  <a:gd name="T15" fmla="*/ 69 h 84"/>
                  <a:gd name="T16" fmla="*/ 23 w 44"/>
                  <a:gd name="T17" fmla="*/ 64 h 84"/>
                  <a:gd name="T18" fmla="*/ 26 w 44"/>
                  <a:gd name="T19" fmla="*/ 60 h 84"/>
                  <a:gd name="T20" fmla="*/ 26 w 44"/>
                  <a:gd name="T21" fmla="*/ 57 h 84"/>
                  <a:gd name="T22" fmla="*/ 30 w 44"/>
                  <a:gd name="T23" fmla="*/ 57 h 84"/>
                  <a:gd name="T24" fmla="*/ 30 w 44"/>
                  <a:gd name="T25" fmla="*/ 53 h 84"/>
                  <a:gd name="T26" fmla="*/ 35 w 44"/>
                  <a:gd name="T27" fmla="*/ 51 h 84"/>
                  <a:gd name="T28" fmla="*/ 35 w 44"/>
                  <a:gd name="T29" fmla="*/ 44 h 84"/>
                  <a:gd name="T30" fmla="*/ 37 w 44"/>
                  <a:gd name="T31" fmla="*/ 44 h 84"/>
                  <a:gd name="T32" fmla="*/ 39 w 44"/>
                  <a:gd name="T33" fmla="*/ 44 h 84"/>
                  <a:gd name="T34" fmla="*/ 44 w 44"/>
                  <a:gd name="T35" fmla="*/ 43 h 84"/>
                  <a:gd name="T36" fmla="*/ 44 w 44"/>
                  <a:gd name="T37" fmla="*/ 37 h 84"/>
                  <a:gd name="T38" fmla="*/ 39 w 44"/>
                  <a:gd name="T39" fmla="*/ 35 h 84"/>
                  <a:gd name="T40" fmla="*/ 37 w 44"/>
                  <a:gd name="T41" fmla="*/ 35 h 84"/>
                  <a:gd name="T42" fmla="*/ 34 w 44"/>
                  <a:gd name="T43" fmla="*/ 37 h 84"/>
                  <a:gd name="T44" fmla="*/ 32 w 44"/>
                  <a:gd name="T45" fmla="*/ 34 h 84"/>
                  <a:gd name="T46" fmla="*/ 34 w 44"/>
                  <a:gd name="T47" fmla="*/ 32 h 84"/>
                  <a:gd name="T48" fmla="*/ 32 w 44"/>
                  <a:gd name="T49" fmla="*/ 30 h 84"/>
                  <a:gd name="T50" fmla="*/ 34 w 44"/>
                  <a:gd name="T51" fmla="*/ 26 h 84"/>
                  <a:gd name="T52" fmla="*/ 34 w 44"/>
                  <a:gd name="T53" fmla="*/ 23 h 84"/>
                  <a:gd name="T54" fmla="*/ 39 w 44"/>
                  <a:gd name="T55" fmla="*/ 12 h 84"/>
                  <a:gd name="T56" fmla="*/ 37 w 44"/>
                  <a:gd name="T57" fmla="*/ 1 h 84"/>
                  <a:gd name="T58" fmla="*/ 30 w 44"/>
                  <a:gd name="T59" fmla="*/ 5 h 84"/>
                  <a:gd name="T60" fmla="*/ 23 w 44"/>
                  <a:gd name="T61" fmla="*/ 14 h 84"/>
                  <a:gd name="T62" fmla="*/ 9 w 44"/>
                  <a:gd name="T63" fmla="*/ 18 h 84"/>
                  <a:gd name="T64" fmla="*/ 0 w 44"/>
                  <a:gd name="T65" fmla="*/ 39 h 84"/>
                  <a:gd name="T66" fmla="*/ 1 w 44"/>
                  <a:gd name="T67" fmla="*/ 53 h 84"/>
                  <a:gd name="T68" fmla="*/ 1 w 44"/>
                  <a:gd name="T69" fmla="*/ 62 h 84"/>
                  <a:gd name="T70" fmla="*/ 7 w 44"/>
                  <a:gd name="T71" fmla="*/ 64 h 84"/>
                  <a:gd name="T72" fmla="*/ 10 w 44"/>
                  <a:gd name="T73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84">
                    <a:moveTo>
                      <a:pt x="10" y="82"/>
                    </a:moveTo>
                    <a:lnTo>
                      <a:pt x="12" y="82"/>
                    </a:lnTo>
                    <a:lnTo>
                      <a:pt x="19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2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21" y="75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6" y="57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4" y="53"/>
                    </a:lnTo>
                    <a:lnTo>
                      <a:pt x="35" y="51"/>
                    </a:lnTo>
                    <a:lnTo>
                      <a:pt x="34" y="48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4" y="43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39" y="35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3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9" y="18"/>
                    </a:lnTo>
                    <a:lnTo>
                      <a:pt x="5" y="21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1" y="5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7" y="64"/>
                    </a:lnTo>
                    <a:lnTo>
                      <a:pt x="9" y="69"/>
                    </a:lnTo>
                    <a:lnTo>
                      <a:pt x="10" y="8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1965"/>
              <p:cNvSpPr>
                <a:spLocks/>
              </p:cNvSpPr>
              <p:nvPr/>
            </p:nvSpPr>
            <p:spPr bwMode="auto">
              <a:xfrm>
                <a:off x="2825" y="1581"/>
                <a:ext cx="44" cy="84"/>
              </a:xfrm>
              <a:custGeom>
                <a:avLst/>
                <a:gdLst>
                  <a:gd name="T0" fmla="*/ 12 w 44"/>
                  <a:gd name="T1" fmla="*/ 82 h 84"/>
                  <a:gd name="T2" fmla="*/ 23 w 44"/>
                  <a:gd name="T3" fmla="*/ 82 h 84"/>
                  <a:gd name="T4" fmla="*/ 23 w 44"/>
                  <a:gd name="T5" fmla="*/ 80 h 84"/>
                  <a:gd name="T6" fmla="*/ 26 w 44"/>
                  <a:gd name="T7" fmla="*/ 82 h 84"/>
                  <a:gd name="T8" fmla="*/ 23 w 44"/>
                  <a:gd name="T9" fmla="*/ 78 h 84"/>
                  <a:gd name="T10" fmla="*/ 21 w 44"/>
                  <a:gd name="T11" fmla="*/ 75 h 84"/>
                  <a:gd name="T12" fmla="*/ 25 w 44"/>
                  <a:gd name="T13" fmla="*/ 71 h 84"/>
                  <a:gd name="T14" fmla="*/ 23 w 44"/>
                  <a:gd name="T15" fmla="*/ 69 h 84"/>
                  <a:gd name="T16" fmla="*/ 23 w 44"/>
                  <a:gd name="T17" fmla="*/ 64 h 84"/>
                  <a:gd name="T18" fmla="*/ 26 w 44"/>
                  <a:gd name="T19" fmla="*/ 60 h 84"/>
                  <a:gd name="T20" fmla="*/ 26 w 44"/>
                  <a:gd name="T21" fmla="*/ 57 h 84"/>
                  <a:gd name="T22" fmla="*/ 30 w 44"/>
                  <a:gd name="T23" fmla="*/ 57 h 84"/>
                  <a:gd name="T24" fmla="*/ 30 w 44"/>
                  <a:gd name="T25" fmla="*/ 53 h 84"/>
                  <a:gd name="T26" fmla="*/ 35 w 44"/>
                  <a:gd name="T27" fmla="*/ 51 h 84"/>
                  <a:gd name="T28" fmla="*/ 35 w 44"/>
                  <a:gd name="T29" fmla="*/ 44 h 84"/>
                  <a:gd name="T30" fmla="*/ 37 w 44"/>
                  <a:gd name="T31" fmla="*/ 44 h 84"/>
                  <a:gd name="T32" fmla="*/ 39 w 44"/>
                  <a:gd name="T33" fmla="*/ 44 h 84"/>
                  <a:gd name="T34" fmla="*/ 44 w 44"/>
                  <a:gd name="T35" fmla="*/ 43 h 84"/>
                  <a:gd name="T36" fmla="*/ 44 w 44"/>
                  <a:gd name="T37" fmla="*/ 37 h 84"/>
                  <a:gd name="T38" fmla="*/ 39 w 44"/>
                  <a:gd name="T39" fmla="*/ 35 h 84"/>
                  <a:gd name="T40" fmla="*/ 37 w 44"/>
                  <a:gd name="T41" fmla="*/ 35 h 84"/>
                  <a:gd name="T42" fmla="*/ 34 w 44"/>
                  <a:gd name="T43" fmla="*/ 37 h 84"/>
                  <a:gd name="T44" fmla="*/ 32 w 44"/>
                  <a:gd name="T45" fmla="*/ 34 h 84"/>
                  <a:gd name="T46" fmla="*/ 34 w 44"/>
                  <a:gd name="T47" fmla="*/ 32 h 84"/>
                  <a:gd name="T48" fmla="*/ 32 w 44"/>
                  <a:gd name="T49" fmla="*/ 30 h 84"/>
                  <a:gd name="T50" fmla="*/ 34 w 44"/>
                  <a:gd name="T51" fmla="*/ 26 h 84"/>
                  <a:gd name="T52" fmla="*/ 34 w 44"/>
                  <a:gd name="T53" fmla="*/ 23 h 84"/>
                  <a:gd name="T54" fmla="*/ 39 w 44"/>
                  <a:gd name="T55" fmla="*/ 12 h 84"/>
                  <a:gd name="T56" fmla="*/ 37 w 44"/>
                  <a:gd name="T57" fmla="*/ 1 h 84"/>
                  <a:gd name="T58" fmla="*/ 30 w 44"/>
                  <a:gd name="T59" fmla="*/ 5 h 84"/>
                  <a:gd name="T60" fmla="*/ 23 w 44"/>
                  <a:gd name="T61" fmla="*/ 14 h 84"/>
                  <a:gd name="T62" fmla="*/ 9 w 44"/>
                  <a:gd name="T63" fmla="*/ 18 h 84"/>
                  <a:gd name="T64" fmla="*/ 0 w 44"/>
                  <a:gd name="T65" fmla="*/ 39 h 84"/>
                  <a:gd name="T66" fmla="*/ 1 w 44"/>
                  <a:gd name="T67" fmla="*/ 53 h 84"/>
                  <a:gd name="T68" fmla="*/ 1 w 44"/>
                  <a:gd name="T69" fmla="*/ 62 h 84"/>
                  <a:gd name="T70" fmla="*/ 7 w 44"/>
                  <a:gd name="T71" fmla="*/ 64 h 84"/>
                  <a:gd name="T72" fmla="*/ 10 w 44"/>
                  <a:gd name="T73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84">
                    <a:moveTo>
                      <a:pt x="10" y="82"/>
                    </a:moveTo>
                    <a:lnTo>
                      <a:pt x="12" y="82"/>
                    </a:lnTo>
                    <a:lnTo>
                      <a:pt x="19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2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21" y="75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6" y="57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4" y="53"/>
                    </a:lnTo>
                    <a:lnTo>
                      <a:pt x="35" y="51"/>
                    </a:lnTo>
                    <a:lnTo>
                      <a:pt x="34" y="48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4" y="43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39" y="35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3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9" y="18"/>
                    </a:lnTo>
                    <a:lnTo>
                      <a:pt x="5" y="21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1" y="5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7" y="64"/>
                    </a:lnTo>
                    <a:lnTo>
                      <a:pt x="9" y="69"/>
                    </a:lnTo>
                    <a:lnTo>
                      <a:pt x="10" y="8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1966"/>
              <p:cNvSpPr>
                <a:spLocks/>
              </p:cNvSpPr>
              <p:nvPr/>
            </p:nvSpPr>
            <p:spPr bwMode="auto">
              <a:xfrm>
                <a:off x="2787" y="1786"/>
                <a:ext cx="11" cy="16"/>
              </a:xfrm>
              <a:custGeom>
                <a:avLst/>
                <a:gdLst>
                  <a:gd name="T0" fmla="*/ 6 w 11"/>
                  <a:gd name="T1" fmla="*/ 16 h 16"/>
                  <a:gd name="T2" fmla="*/ 9 w 11"/>
                  <a:gd name="T3" fmla="*/ 16 h 16"/>
                  <a:gd name="T4" fmla="*/ 11 w 11"/>
                  <a:gd name="T5" fmla="*/ 14 h 16"/>
                  <a:gd name="T6" fmla="*/ 11 w 11"/>
                  <a:gd name="T7" fmla="*/ 11 h 16"/>
                  <a:gd name="T8" fmla="*/ 7 w 11"/>
                  <a:gd name="T9" fmla="*/ 5 h 16"/>
                  <a:gd name="T10" fmla="*/ 7 w 11"/>
                  <a:gd name="T11" fmla="*/ 4 h 16"/>
                  <a:gd name="T12" fmla="*/ 9 w 11"/>
                  <a:gd name="T13" fmla="*/ 2 h 16"/>
                  <a:gd name="T14" fmla="*/ 6 w 11"/>
                  <a:gd name="T15" fmla="*/ 0 h 16"/>
                  <a:gd name="T16" fmla="*/ 4 w 11"/>
                  <a:gd name="T17" fmla="*/ 0 h 16"/>
                  <a:gd name="T18" fmla="*/ 2 w 11"/>
                  <a:gd name="T19" fmla="*/ 4 h 16"/>
                  <a:gd name="T20" fmla="*/ 0 w 11"/>
                  <a:gd name="T21" fmla="*/ 7 h 16"/>
                  <a:gd name="T22" fmla="*/ 0 w 11"/>
                  <a:gd name="T23" fmla="*/ 11 h 16"/>
                  <a:gd name="T24" fmla="*/ 0 w 11"/>
                  <a:gd name="T25" fmla="*/ 14 h 16"/>
                  <a:gd name="T26" fmla="*/ 6 w 11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6">
                    <a:moveTo>
                      <a:pt x="6" y="16"/>
                    </a:moveTo>
                    <a:lnTo>
                      <a:pt x="9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1967"/>
              <p:cNvSpPr>
                <a:spLocks/>
              </p:cNvSpPr>
              <p:nvPr/>
            </p:nvSpPr>
            <p:spPr bwMode="auto">
              <a:xfrm>
                <a:off x="2787" y="1786"/>
                <a:ext cx="11" cy="16"/>
              </a:xfrm>
              <a:custGeom>
                <a:avLst/>
                <a:gdLst>
                  <a:gd name="T0" fmla="*/ 6 w 11"/>
                  <a:gd name="T1" fmla="*/ 16 h 16"/>
                  <a:gd name="T2" fmla="*/ 9 w 11"/>
                  <a:gd name="T3" fmla="*/ 16 h 16"/>
                  <a:gd name="T4" fmla="*/ 11 w 11"/>
                  <a:gd name="T5" fmla="*/ 14 h 16"/>
                  <a:gd name="T6" fmla="*/ 11 w 11"/>
                  <a:gd name="T7" fmla="*/ 11 h 16"/>
                  <a:gd name="T8" fmla="*/ 7 w 11"/>
                  <a:gd name="T9" fmla="*/ 5 h 16"/>
                  <a:gd name="T10" fmla="*/ 7 w 11"/>
                  <a:gd name="T11" fmla="*/ 4 h 16"/>
                  <a:gd name="T12" fmla="*/ 9 w 11"/>
                  <a:gd name="T13" fmla="*/ 2 h 16"/>
                  <a:gd name="T14" fmla="*/ 6 w 11"/>
                  <a:gd name="T15" fmla="*/ 0 h 16"/>
                  <a:gd name="T16" fmla="*/ 4 w 11"/>
                  <a:gd name="T17" fmla="*/ 0 h 16"/>
                  <a:gd name="T18" fmla="*/ 2 w 11"/>
                  <a:gd name="T19" fmla="*/ 4 h 16"/>
                  <a:gd name="T20" fmla="*/ 0 w 11"/>
                  <a:gd name="T21" fmla="*/ 7 h 16"/>
                  <a:gd name="T22" fmla="*/ 0 w 11"/>
                  <a:gd name="T23" fmla="*/ 11 h 16"/>
                  <a:gd name="T24" fmla="*/ 0 w 11"/>
                  <a:gd name="T25" fmla="*/ 14 h 16"/>
                  <a:gd name="T26" fmla="*/ 6 w 11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6">
                    <a:moveTo>
                      <a:pt x="6" y="16"/>
                    </a:moveTo>
                    <a:lnTo>
                      <a:pt x="9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6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1968"/>
              <p:cNvSpPr>
                <a:spLocks/>
              </p:cNvSpPr>
              <p:nvPr/>
            </p:nvSpPr>
            <p:spPr bwMode="auto">
              <a:xfrm>
                <a:off x="2409" y="556"/>
                <a:ext cx="7" cy="18"/>
              </a:xfrm>
              <a:custGeom>
                <a:avLst/>
                <a:gdLst>
                  <a:gd name="T0" fmla="*/ 3 w 7"/>
                  <a:gd name="T1" fmla="*/ 0 h 18"/>
                  <a:gd name="T2" fmla="*/ 5 w 7"/>
                  <a:gd name="T3" fmla="*/ 0 h 18"/>
                  <a:gd name="T4" fmla="*/ 7 w 7"/>
                  <a:gd name="T5" fmla="*/ 5 h 18"/>
                  <a:gd name="T6" fmla="*/ 7 w 7"/>
                  <a:gd name="T7" fmla="*/ 9 h 18"/>
                  <a:gd name="T8" fmla="*/ 5 w 7"/>
                  <a:gd name="T9" fmla="*/ 9 h 18"/>
                  <a:gd name="T10" fmla="*/ 5 w 7"/>
                  <a:gd name="T11" fmla="*/ 12 h 18"/>
                  <a:gd name="T12" fmla="*/ 5 w 7"/>
                  <a:gd name="T13" fmla="*/ 14 h 18"/>
                  <a:gd name="T14" fmla="*/ 3 w 7"/>
                  <a:gd name="T15" fmla="*/ 14 h 18"/>
                  <a:gd name="T16" fmla="*/ 1 w 7"/>
                  <a:gd name="T17" fmla="*/ 18 h 18"/>
                  <a:gd name="T18" fmla="*/ 0 w 7"/>
                  <a:gd name="T19" fmla="*/ 18 h 18"/>
                  <a:gd name="T20" fmla="*/ 0 w 7"/>
                  <a:gd name="T21" fmla="*/ 7 h 18"/>
                  <a:gd name="T22" fmla="*/ 3 w 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8">
                    <a:moveTo>
                      <a:pt x="3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1969"/>
              <p:cNvSpPr>
                <a:spLocks/>
              </p:cNvSpPr>
              <p:nvPr/>
            </p:nvSpPr>
            <p:spPr bwMode="auto">
              <a:xfrm>
                <a:off x="2409" y="556"/>
                <a:ext cx="7" cy="18"/>
              </a:xfrm>
              <a:custGeom>
                <a:avLst/>
                <a:gdLst>
                  <a:gd name="T0" fmla="*/ 3 w 7"/>
                  <a:gd name="T1" fmla="*/ 0 h 18"/>
                  <a:gd name="T2" fmla="*/ 5 w 7"/>
                  <a:gd name="T3" fmla="*/ 0 h 18"/>
                  <a:gd name="T4" fmla="*/ 7 w 7"/>
                  <a:gd name="T5" fmla="*/ 5 h 18"/>
                  <a:gd name="T6" fmla="*/ 7 w 7"/>
                  <a:gd name="T7" fmla="*/ 9 h 18"/>
                  <a:gd name="T8" fmla="*/ 5 w 7"/>
                  <a:gd name="T9" fmla="*/ 9 h 18"/>
                  <a:gd name="T10" fmla="*/ 5 w 7"/>
                  <a:gd name="T11" fmla="*/ 12 h 18"/>
                  <a:gd name="T12" fmla="*/ 5 w 7"/>
                  <a:gd name="T13" fmla="*/ 14 h 18"/>
                  <a:gd name="T14" fmla="*/ 3 w 7"/>
                  <a:gd name="T15" fmla="*/ 14 h 18"/>
                  <a:gd name="T16" fmla="*/ 1 w 7"/>
                  <a:gd name="T17" fmla="*/ 18 h 18"/>
                  <a:gd name="T18" fmla="*/ 0 w 7"/>
                  <a:gd name="T19" fmla="*/ 18 h 18"/>
                  <a:gd name="T20" fmla="*/ 0 w 7"/>
                  <a:gd name="T21" fmla="*/ 7 h 18"/>
                  <a:gd name="T22" fmla="*/ 3 w 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8">
                    <a:moveTo>
                      <a:pt x="3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1970"/>
              <p:cNvSpPr>
                <a:spLocks/>
              </p:cNvSpPr>
              <p:nvPr/>
            </p:nvSpPr>
            <p:spPr bwMode="auto">
              <a:xfrm>
                <a:off x="2407" y="661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7 w 9"/>
                  <a:gd name="T3" fmla="*/ 0 h 20"/>
                  <a:gd name="T4" fmla="*/ 9 w 9"/>
                  <a:gd name="T5" fmla="*/ 4 h 20"/>
                  <a:gd name="T6" fmla="*/ 7 w 9"/>
                  <a:gd name="T7" fmla="*/ 14 h 20"/>
                  <a:gd name="T8" fmla="*/ 5 w 9"/>
                  <a:gd name="T9" fmla="*/ 18 h 20"/>
                  <a:gd name="T10" fmla="*/ 0 w 9"/>
                  <a:gd name="T11" fmla="*/ 20 h 20"/>
                  <a:gd name="T12" fmla="*/ 0 w 9"/>
                  <a:gd name="T13" fmla="*/ 13 h 20"/>
                  <a:gd name="T14" fmla="*/ 3 w 9"/>
                  <a:gd name="T15" fmla="*/ 2 h 20"/>
                  <a:gd name="T16" fmla="*/ 5 w 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1971"/>
              <p:cNvSpPr>
                <a:spLocks/>
              </p:cNvSpPr>
              <p:nvPr/>
            </p:nvSpPr>
            <p:spPr bwMode="auto">
              <a:xfrm>
                <a:off x="2407" y="661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7 w 9"/>
                  <a:gd name="T3" fmla="*/ 0 h 20"/>
                  <a:gd name="T4" fmla="*/ 9 w 9"/>
                  <a:gd name="T5" fmla="*/ 4 h 20"/>
                  <a:gd name="T6" fmla="*/ 7 w 9"/>
                  <a:gd name="T7" fmla="*/ 14 h 20"/>
                  <a:gd name="T8" fmla="*/ 5 w 9"/>
                  <a:gd name="T9" fmla="*/ 18 h 20"/>
                  <a:gd name="T10" fmla="*/ 0 w 9"/>
                  <a:gd name="T11" fmla="*/ 20 h 20"/>
                  <a:gd name="T12" fmla="*/ 0 w 9"/>
                  <a:gd name="T13" fmla="*/ 13 h 20"/>
                  <a:gd name="T14" fmla="*/ 3 w 9"/>
                  <a:gd name="T15" fmla="*/ 2 h 20"/>
                  <a:gd name="T16" fmla="*/ 5 w 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1972"/>
              <p:cNvSpPr>
                <a:spLocks/>
              </p:cNvSpPr>
              <p:nvPr/>
            </p:nvSpPr>
            <p:spPr bwMode="auto">
              <a:xfrm>
                <a:off x="1818" y="1113"/>
                <a:ext cx="48" cy="48"/>
              </a:xfrm>
              <a:custGeom>
                <a:avLst/>
                <a:gdLst>
                  <a:gd name="T0" fmla="*/ 9 w 48"/>
                  <a:gd name="T1" fmla="*/ 0 h 48"/>
                  <a:gd name="T2" fmla="*/ 16 w 48"/>
                  <a:gd name="T3" fmla="*/ 2 h 48"/>
                  <a:gd name="T4" fmla="*/ 19 w 48"/>
                  <a:gd name="T5" fmla="*/ 3 h 48"/>
                  <a:gd name="T6" fmla="*/ 28 w 48"/>
                  <a:gd name="T7" fmla="*/ 7 h 48"/>
                  <a:gd name="T8" fmla="*/ 37 w 48"/>
                  <a:gd name="T9" fmla="*/ 23 h 48"/>
                  <a:gd name="T10" fmla="*/ 44 w 48"/>
                  <a:gd name="T11" fmla="*/ 25 h 48"/>
                  <a:gd name="T12" fmla="*/ 48 w 48"/>
                  <a:gd name="T13" fmla="*/ 28 h 48"/>
                  <a:gd name="T14" fmla="*/ 48 w 48"/>
                  <a:gd name="T15" fmla="*/ 36 h 48"/>
                  <a:gd name="T16" fmla="*/ 42 w 48"/>
                  <a:gd name="T17" fmla="*/ 41 h 48"/>
                  <a:gd name="T18" fmla="*/ 21 w 48"/>
                  <a:gd name="T19" fmla="*/ 48 h 48"/>
                  <a:gd name="T20" fmla="*/ 17 w 48"/>
                  <a:gd name="T21" fmla="*/ 46 h 48"/>
                  <a:gd name="T22" fmla="*/ 12 w 48"/>
                  <a:gd name="T23" fmla="*/ 43 h 48"/>
                  <a:gd name="T24" fmla="*/ 12 w 48"/>
                  <a:gd name="T25" fmla="*/ 41 h 48"/>
                  <a:gd name="T26" fmla="*/ 16 w 48"/>
                  <a:gd name="T27" fmla="*/ 39 h 48"/>
                  <a:gd name="T28" fmla="*/ 19 w 48"/>
                  <a:gd name="T29" fmla="*/ 41 h 48"/>
                  <a:gd name="T30" fmla="*/ 23 w 48"/>
                  <a:gd name="T31" fmla="*/ 39 h 48"/>
                  <a:gd name="T32" fmla="*/ 23 w 48"/>
                  <a:gd name="T33" fmla="*/ 37 h 48"/>
                  <a:gd name="T34" fmla="*/ 21 w 48"/>
                  <a:gd name="T35" fmla="*/ 39 h 48"/>
                  <a:gd name="T36" fmla="*/ 19 w 48"/>
                  <a:gd name="T37" fmla="*/ 37 h 48"/>
                  <a:gd name="T38" fmla="*/ 17 w 48"/>
                  <a:gd name="T39" fmla="*/ 37 h 48"/>
                  <a:gd name="T40" fmla="*/ 16 w 48"/>
                  <a:gd name="T41" fmla="*/ 34 h 48"/>
                  <a:gd name="T42" fmla="*/ 14 w 48"/>
                  <a:gd name="T43" fmla="*/ 36 h 48"/>
                  <a:gd name="T44" fmla="*/ 7 w 48"/>
                  <a:gd name="T45" fmla="*/ 36 h 48"/>
                  <a:gd name="T46" fmla="*/ 1 w 48"/>
                  <a:gd name="T47" fmla="*/ 34 h 48"/>
                  <a:gd name="T48" fmla="*/ 1 w 48"/>
                  <a:gd name="T49" fmla="*/ 28 h 48"/>
                  <a:gd name="T50" fmla="*/ 3 w 48"/>
                  <a:gd name="T51" fmla="*/ 28 h 48"/>
                  <a:gd name="T52" fmla="*/ 9 w 48"/>
                  <a:gd name="T53" fmla="*/ 30 h 48"/>
                  <a:gd name="T54" fmla="*/ 0 w 48"/>
                  <a:gd name="T55" fmla="*/ 21 h 48"/>
                  <a:gd name="T56" fmla="*/ 1 w 48"/>
                  <a:gd name="T57" fmla="*/ 19 h 48"/>
                  <a:gd name="T58" fmla="*/ 10 w 48"/>
                  <a:gd name="T59" fmla="*/ 19 h 48"/>
                  <a:gd name="T60" fmla="*/ 7 w 48"/>
                  <a:gd name="T61" fmla="*/ 16 h 48"/>
                  <a:gd name="T62" fmla="*/ 1 w 48"/>
                  <a:gd name="T63" fmla="*/ 9 h 48"/>
                  <a:gd name="T64" fmla="*/ 3 w 48"/>
                  <a:gd name="T65" fmla="*/ 3 h 48"/>
                  <a:gd name="T66" fmla="*/ 9 w 48"/>
                  <a:gd name="T6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19" y="3"/>
                    </a:lnTo>
                    <a:lnTo>
                      <a:pt x="28" y="7"/>
                    </a:lnTo>
                    <a:lnTo>
                      <a:pt x="37" y="23"/>
                    </a:lnTo>
                    <a:lnTo>
                      <a:pt x="44" y="25"/>
                    </a:lnTo>
                    <a:lnTo>
                      <a:pt x="48" y="28"/>
                    </a:lnTo>
                    <a:lnTo>
                      <a:pt x="48" y="36"/>
                    </a:lnTo>
                    <a:lnTo>
                      <a:pt x="42" y="41"/>
                    </a:lnTo>
                    <a:lnTo>
                      <a:pt x="21" y="48"/>
                    </a:lnTo>
                    <a:lnTo>
                      <a:pt x="17" y="46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6" y="39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1" y="34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0" y="19"/>
                    </a:lnTo>
                    <a:lnTo>
                      <a:pt x="7" y="16"/>
                    </a:lnTo>
                    <a:lnTo>
                      <a:pt x="1" y="9"/>
                    </a:lnTo>
                    <a:lnTo>
                      <a:pt x="3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1973"/>
              <p:cNvSpPr>
                <a:spLocks/>
              </p:cNvSpPr>
              <p:nvPr/>
            </p:nvSpPr>
            <p:spPr bwMode="auto">
              <a:xfrm>
                <a:off x="1818" y="1113"/>
                <a:ext cx="48" cy="48"/>
              </a:xfrm>
              <a:custGeom>
                <a:avLst/>
                <a:gdLst>
                  <a:gd name="T0" fmla="*/ 9 w 48"/>
                  <a:gd name="T1" fmla="*/ 0 h 48"/>
                  <a:gd name="T2" fmla="*/ 16 w 48"/>
                  <a:gd name="T3" fmla="*/ 2 h 48"/>
                  <a:gd name="T4" fmla="*/ 19 w 48"/>
                  <a:gd name="T5" fmla="*/ 3 h 48"/>
                  <a:gd name="T6" fmla="*/ 28 w 48"/>
                  <a:gd name="T7" fmla="*/ 7 h 48"/>
                  <a:gd name="T8" fmla="*/ 37 w 48"/>
                  <a:gd name="T9" fmla="*/ 23 h 48"/>
                  <a:gd name="T10" fmla="*/ 44 w 48"/>
                  <a:gd name="T11" fmla="*/ 25 h 48"/>
                  <a:gd name="T12" fmla="*/ 48 w 48"/>
                  <a:gd name="T13" fmla="*/ 28 h 48"/>
                  <a:gd name="T14" fmla="*/ 48 w 48"/>
                  <a:gd name="T15" fmla="*/ 36 h 48"/>
                  <a:gd name="T16" fmla="*/ 42 w 48"/>
                  <a:gd name="T17" fmla="*/ 41 h 48"/>
                  <a:gd name="T18" fmla="*/ 21 w 48"/>
                  <a:gd name="T19" fmla="*/ 48 h 48"/>
                  <a:gd name="T20" fmla="*/ 17 w 48"/>
                  <a:gd name="T21" fmla="*/ 46 h 48"/>
                  <a:gd name="T22" fmla="*/ 12 w 48"/>
                  <a:gd name="T23" fmla="*/ 43 h 48"/>
                  <a:gd name="T24" fmla="*/ 12 w 48"/>
                  <a:gd name="T25" fmla="*/ 41 h 48"/>
                  <a:gd name="T26" fmla="*/ 16 w 48"/>
                  <a:gd name="T27" fmla="*/ 39 h 48"/>
                  <a:gd name="T28" fmla="*/ 19 w 48"/>
                  <a:gd name="T29" fmla="*/ 41 h 48"/>
                  <a:gd name="T30" fmla="*/ 23 w 48"/>
                  <a:gd name="T31" fmla="*/ 39 h 48"/>
                  <a:gd name="T32" fmla="*/ 23 w 48"/>
                  <a:gd name="T33" fmla="*/ 37 h 48"/>
                  <a:gd name="T34" fmla="*/ 21 w 48"/>
                  <a:gd name="T35" fmla="*/ 39 h 48"/>
                  <a:gd name="T36" fmla="*/ 19 w 48"/>
                  <a:gd name="T37" fmla="*/ 37 h 48"/>
                  <a:gd name="T38" fmla="*/ 17 w 48"/>
                  <a:gd name="T39" fmla="*/ 37 h 48"/>
                  <a:gd name="T40" fmla="*/ 16 w 48"/>
                  <a:gd name="T41" fmla="*/ 34 h 48"/>
                  <a:gd name="T42" fmla="*/ 14 w 48"/>
                  <a:gd name="T43" fmla="*/ 36 h 48"/>
                  <a:gd name="T44" fmla="*/ 7 w 48"/>
                  <a:gd name="T45" fmla="*/ 36 h 48"/>
                  <a:gd name="T46" fmla="*/ 1 w 48"/>
                  <a:gd name="T47" fmla="*/ 34 h 48"/>
                  <a:gd name="T48" fmla="*/ 1 w 48"/>
                  <a:gd name="T49" fmla="*/ 28 h 48"/>
                  <a:gd name="T50" fmla="*/ 3 w 48"/>
                  <a:gd name="T51" fmla="*/ 28 h 48"/>
                  <a:gd name="T52" fmla="*/ 9 w 48"/>
                  <a:gd name="T53" fmla="*/ 30 h 48"/>
                  <a:gd name="T54" fmla="*/ 0 w 48"/>
                  <a:gd name="T55" fmla="*/ 21 h 48"/>
                  <a:gd name="T56" fmla="*/ 1 w 48"/>
                  <a:gd name="T57" fmla="*/ 19 h 48"/>
                  <a:gd name="T58" fmla="*/ 10 w 48"/>
                  <a:gd name="T59" fmla="*/ 19 h 48"/>
                  <a:gd name="T60" fmla="*/ 7 w 48"/>
                  <a:gd name="T61" fmla="*/ 16 h 48"/>
                  <a:gd name="T62" fmla="*/ 1 w 48"/>
                  <a:gd name="T63" fmla="*/ 9 h 48"/>
                  <a:gd name="T64" fmla="*/ 3 w 48"/>
                  <a:gd name="T65" fmla="*/ 3 h 48"/>
                  <a:gd name="T66" fmla="*/ 9 w 48"/>
                  <a:gd name="T6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19" y="3"/>
                    </a:lnTo>
                    <a:lnTo>
                      <a:pt x="28" y="7"/>
                    </a:lnTo>
                    <a:lnTo>
                      <a:pt x="37" y="23"/>
                    </a:lnTo>
                    <a:lnTo>
                      <a:pt x="44" y="25"/>
                    </a:lnTo>
                    <a:lnTo>
                      <a:pt x="48" y="28"/>
                    </a:lnTo>
                    <a:lnTo>
                      <a:pt x="48" y="36"/>
                    </a:lnTo>
                    <a:lnTo>
                      <a:pt x="42" y="41"/>
                    </a:lnTo>
                    <a:lnTo>
                      <a:pt x="21" y="48"/>
                    </a:lnTo>
                    <a:lnTo>
                      <a:pt x="17" y="46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6" y="39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1" y="34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0" y="19"/>
                    </a:lnTo>
                    <a:lnTo>
                      <a:pt x="7" y="16"/>
                    </a:lnTo>
                    <a:lnTo>
                      <a:pt x="1" y="9"/>
                    </a:lnTo>
                    <a:lnTo>
                      <a:pt x="3" y="3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1974"/>
              <p:cNvSpPr>
                <a:spLocks/>
              </p:cNvSpPr>
              <p:nvPr/>
            </p:nvSpPr>
            <p:spPr bwMode="auto">
              <a:xfrm>
                <a:off x="2391" y="747"/>
                <a:ext cx="7" cy="53"/>
              </a:xfrm>
              <a:custGeom>
                <a:avLst/>
                <a:gdLst>
                  <a:gd name="T0" fmla="*/ 5 w 7"/>
                  <a:gd name="T1" fmla="*/ 16 h 53"/>
                  <a:gd name="T2" fmla="*/ 7 w 7"/>
                  <a:gd name="T3" fmla="*/ 53 h 53"/>
                  <a:gd name="T4" fmla="*/ 0 w 7"/>
                  <a:gd name="T5" fmla="*/ 12 h 53"/>
                  <a:gd name="T6" fmla="*/ 3 w 7"/>
                  <a:gd name="T7" fmla="*/ 10 h 53"/>
                  <a:gd name="T8" fmla="*/ 2 w 7"/>
                  <a:gd name="T9" fmla="*/ 9 h 53"/>
                  <a:gd name="T10" fmla="*/ 2 w 7"/>
                  <a:gd name="T11" fmla="*/ 0 h 53"/>
                  <a:gd name="T12" fmla="*/ 5 w 7"/>
                  <a:gd name="T13" fmla="*/ 10 h 53"/>
                  <a:gd name="T14" fmla="*/ 5 w 7"/>
                  <a:gd name="T15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3">
                    <a:moveTo>
                      <a:pt x="5" y="16"/>
                    </a:moveTo>
                    <a:lnTo>
                      <a:pt x="7" y="53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5" y="10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1975"/>
              <p:cNvSpPr>
                <a:spLocks/>
              </p:cNvSpPr>
              <p:nvPr/>
            </p:nvSpPr>
            <p:spPr bwMode="auto">
              <a:xfrm>
                <a:off x="2391" y="747"/>
                <a:ext cx="7" cy="53"/>
              </a:xfrm>
              <a:custGeom>
                <a:avLst/>
                <a:gdLst>
                  <a:gd name="T0" fmla="*/ 5 w 7"/>
                  <a:gd name="T1" fmla="*/ 16 h 53"/>
                  <a:gd name="T2" fmla="*/ 7 w 7"/>
                  <a:gd name="T3" fmla="*/ 53 h 53"/>
                  <a:gd name="T4" fmla="*/ 0 w 7"/>
                  <a:gd name="T5" fmla="*/ 12 h 53"/>
                  <a:gd name="T6" fmla="*/ 3 w 7"/>
                  <a:gd name="T7" fmla="*/ 10 h 53"/>
                  <a:gd name="T8" fmla="*/ 2 w 7"/>
                  <a:gd name="T9" fmla="*/ 9 h 53"/>
                  <a:gd name="T10" fmla="*/ 2 w 7"/>
                  <a:gd name="T11" fmla="*/ 0 h 53"/>
                  <a:gd name="T12" fmla="*/ 5 w 7"/>
                  <a:gd name="T13" fmla="*/ 10 h 53"/>
                  <a:gd name="T14" fmla="*/ 5 w 7"/>
                  <a:gd name="T15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3">
                    <a:moveTo>
                      <a:pt x="5" y="16"/>
                    </a:moveTo>
                    <a:lnTo>
                      <a:pt x="7" y="53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1976"/>
              <p:cNvSpPr>
                <a:spLocks/>
              </p:cNvSpPr>
              <p:nvPr/>
            </p:nvSpPr>
            <p:spPr bwMode="auto">
              <a:xfrm>
                <a:off x="2393" y="836"/>
                <a:ext cx="25" cy="29"/>
              </a:xfrm>
              <a:custGeom>
                <a:avLst/>
                <a:gdLst>
                  <a:gd name="T0" fmla="*/ 16 w 25"/>
                  <a:gd name="T1" fmla="*/ 5 h 29"/>
                  <a:gd name="T2" fmla="*/ 16 w 25"/>
                  <a:gd name="T3" fmla="*/ 7 h 29"/>
                  <a:gd name="T4" fmla="*/ 12 w 25"/>
                  <a:gd name="T5" fmla="*/ 9 h 29"/>
                  <a:gd name="T6" fmla="*/ 12 w 25"/>
                  <a:gd name="T7" fmla="*/ 11 h 29"/>
                  <a:gd name="T8" fmla="*/ 14 w 25"/>
                  <a:gd name="T9" fmla="*/ 14 h 29"/>
                  <a:gd name="T10" fmla="*/ 16 w 25"/>
                  <a:gd name="T11" fmla="*/ 20 h 29"/>
                  <a:gd name="T12" fmla="*/ 19 w 25"/>
                  <a:gd name="T13" fmla="*/ 20 h 29"/>
                  <a:gd name="T14" fmla="*/ 21 w 25"/>
                  <a:gd name="T15" fmla="*/ 16 h 29"/>
                  <a:gd name="T16" fmla="*/ 23 w 25"/>
                  <a:gd name="T17" fmla="*/ 16 h 29"/>
                  <a:gd name="T18" fmla="*/ 25 w 25"/>
                  <a:gd name="T19" fmla="*/ 21 h 29"/>
                  <a:gd name="T20" fmla="*/ 23 w 25"/>
                  <a:gd name="T21" fmla="*/ 25 h 29"/>
                  <a:gd name="T22" fmla="*/ 21 w 25"/>
                  <a:gd name="T23" fmla="*/ 29 h 29"/>
                  <a:gd name="T24" fmla="*/ 16 w 25"/>
                  <a:gd name="T25" fmla="*/ 23 h 29"/>
                  <a:gd name="T26" fmla="*/ 7 w 25"/>
                  <a:gd name="T27" fmla="*/ 27 h 29"/>
                  <a:gd name="T28" fmla="*/ 5 w 25"/>
                  <a:gd name="T29" fmla="*/ 25 h 29"/>
                  <a:gd name="T30" fmla="*/ 1 w 25"/>
                  <a:gd name="T31" fmla="*/ 25 h 29"/>
                  <a:gd name="T32" fmla="*/ 1 w 25"/>
                  <a:gd name="T33" fmla="*/ 9 h 29"/>
                  <a:gd name="T34" fmla="*/ 0 w 25"/>
                  <a:gd name="T35" fmla="*/ 7 h 29"/>
                  <a:gd name="T36" fmla="*/ 1 w 25"/>
                  <a:gd name="T37" fmla="*/ 4 h 29"/>
                  <a:gd name="T38" fmla="*/ 7 w 25"/>
                  <a:gd name="T39" fmla="*/ 2 h 29"/>
                  <a:gd name="T40" fmla="*/ 8 w 25"/>
                  <a:gd name="T41" fmla="*/ 5 h 29"/>
                  <a:gd name="T42" fmla="*/ 12 w 25"/>
                  <a:gd name="T43" fmla="*/ 4 h 29"/>
                  <a:gd name="T44" fmla="*/ 12 w 25"/>
                  <a:gd name="T45" fmla="*/ 0 h 29"/>
                  <a:gd name="T46" fmla="*/ 14 w 25"/>
                  <a:gd name="T47" fmla="*/ 0 h 29"/>
                  <a:gd name="T48" fmla="*/ 16 w 25"/>
                  <a:gd name="T4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9">
                    <a:moveTo>
                      <a:pt x="16" y="5"/>
                    </a:moveTo>
                    <a:lnTo>
                      <a:pt x="16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4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21" y="29"/>
                    </a:lnTo>
                    <a:lnTo>
                      <a:pt x="16" y="23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1" y="25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1977"/>
              <p:cNvSpPr>
                <a:spLocks/>
              </p:cNvSpPr>
              <p:nvPr/>
            </p:nvSpPr>
            <p:spPr bwMode="auto">
              <a:xfrm>
                <a:off x="2393" y="836"/>
                <a:ext cx="25" cy="29"/>
              </a:xfrm>
              <a:custGeom>
                <a:avLst/>
                <a:gdLst>
                  <a:gd name="T0" fmla="*/ 16 w 25"/>
                  <a:gd name="T1" fmla="*/ 5 h 29"/>
                  <a:gd name="T2" fmla="*/ 16 w 25"/>
                  <a:gd name="T3" fmla="*/ 7 h 29"/>
                  <a:gd name="T4" fmla="*/ 12 w 25"/>
                  <a:gd name="T5" fmla="*/ 9 h 29"/>
                  <a:gd name="T6" fmla="*/ 12 w 25"/>
                  <a:gd name="T7" fmla="*/ 11 h 29"/>
                  <a:gd name="T8" fmla="*/ 14 w 25"/>
                  <a:gd name="T9" fmla="*/ 14 h 29"/>
                  <a:gd name="T10" fmla="*/ 16 w 25"/>
                  <a:gd name="T11" fmla="*/ 20 h 29"/>
                  <a:gd name="T12" fmla="*/ 19 w 25"/>
                  <a:gd name="T13" fmla="*/ 20 h 29"/>
                  <a:gd name="T14" fmla="*/ 21 w 25"/>
                  <a:gd name="T15" fmla="*/ 16 h 29"/>
                  <a:gd name="T16" fmla="*/ 23 w 25"/>
                  <a:gd name="T17" fmla="*/ 16 h 29"/>
                  <a:gd name="T18" fmla="*/ 25 w 25"/>
                  <a:gd name="T19" fmla="*/ 21 h 29"/>
                  <a:gd name="T20" fmla="*/ 23 w 25"/>
                  <a:gd name="T21" fmla="*/ 25 h 29"/>
                  <a:gd name="T22" fmla="*/ 21 w 25"/>
                  <a:gd name="T23" fmla="*/ 29 h 29"/>
                  <a:gd name="T24" fmla="*/ 16 w 25"/>
                  <a:gd name="T25" fmla="*/ 23 h 29"/>
                  <a:gd name="T26" fmla="*/ 7 w 25"/>
                  <a:gd name="T27" fmla="*/ 27 h 29"/>
                  <a:gd name="T28" fmla="*/ 5 w 25"/>
                  <a:gd name="T29" fmla="*/ 25 h 29"/>
                  <a:gd name="T30" fmla="*/ 1 w 25"/>
                  <a:gd name="T31" fmla="*/ 25 h 29"/>
                  <a:gd name="T32" fmla="*/ 1 w 25"/>
                  <a:gd name="T33" fmla="*/ 9 h 29"/>
                  <a:gd name="T34" fmla="*/ 0 w 25"/>
                  <a:gd name="T35" fmla="*/ 7 h 29"/>
                  <a:gd name="T36" fmla="*/ 1 w 25"/>
                  <a:gd name="T37" fmla="*/ 4 h 29"/>
                  <a:gd name="T38" fmla="*/ 7 w 25"/>
                  <a:gd name="T39" fmla="*/ 2 h 29"/>
                  <a:gd name="T40" fmla="*/ 8 w 25"/>
                  <a:gd name="T41" fmla="*/ 5 h 29"/>
                  <a:gd name="T42" fmla="*/ 12 w 25"/>
                  <a:gd name="T43" fmla="*/ 4 h 29"/>
                  <a:gd name="T44" fmla="*/ 12 w 25"/>
                  <a:gd name="T45" fmla="*/ 0 h 29"/>
                  <a:gd name="T46" fmla="*/ 14 w 25"/>
                  <a:gd name="T47" fmla="*/ 0 h 29"/>
                  <a:gd name="T48" fmla="*/ 16 w 25"/>
                  <a:gd name="T4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9">
                    <a:moveTo>
                      <a:pt x="16" y="5"/>
                    </a:moveTo>
                    <a:lnTo>
                      <a:pt x="16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4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21" y="29"/>
                    </a:lnTo>
                    <a:lnTo>
                      <a:pt x="16" y="23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1" y="25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1978"/>
              <p:cNvSpPr>
                <a:spLocks/>
              </p:cNvSpPr>
              <p:nvPr/>
            </p:nvSpPr>
            <p:spPr bwMode="auto">
              <a:xfrm>
                <a:off x="2344" y="895"/>
                <a:ext cx="29" cy="20"/>
              </a:xfrm>
              <a:custGeom>
                <a:avLst/>
                <a:gdLst>
                  <a:gd name="T0" fmla="*/ 4 w 29"/>
                  <a:gd name="T1" fmla="*/ 4 h 20"/>
                  <a:gd name="T2" fmla="*/ 0 w 29"/>
                  <a:gd name="T3" fmla="*/ 9 h 20"/>
                  <a:gd name="T4" fmla="*/ 0 w 29"/>
                  <a:gd name="T5" fmla="*/ 14 h 20"/>
                  <a:gd name="T6" fmla="*/ 2 w 29"/>
                  <a:gd name="T7" fmla="*/ 16 h 20"/>
                  <a:gd name="T8" fmla="*/ 9 w 29"/>
                  <a:gd name="T9" fmla="*/ 18 h 20"/>
                  <a:gd name="T10" fmla="*/ 13 w 29"/>
                  <a:gd name="T11" fmla="*/ 20 h 20"/>
                  <a:gd name="T12" fmla="*/ 27 w 29"/>
                  <a:gd name="T13" fmla="*/ 16 h 20"/>
                  <a:gd name="T14" fmla="*/ 29 w 29"/>
                  <a:gd name="T15" fmla="*/ 12 h 20"/>
                  <a:gd name="T16" fmla="*/ 25 w 29"/>
                  <a:gd name="T17" fmla="*/ 11 h 20"/>
                  <a:gd name="T18" fmla="*/ 25 w 29"/>
                  <a:gd name="T19" fmla="*/ 5 h 20"/>
                  <a:gd name="T20" fmla="*/ 24 w 29"/>
                  <a:gd name="T21" fmla="*/ 2 h 20"/>
                  <a:gd name="T22" fmla="*/ 11 w 29"/>
                  <a:gd name="T23" fmla="*/ 0 h 20"/>
                  <a:gd name="T24" fmla="*/ 7 w 29"/>
                  <a:gd name="T25" fmla="*/ 0 h 20"/>
                  <a:gd name="T26" fmla="*/ 4 w 29"/>
                  <a:gd name="T2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0">
                    <a:moveTo>
                      <a:pt x="4" y="4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20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1979"/>
              <p:cNvSpPr>
                <a:spLocks/>
              </p:cNvSpPr>
              <p:nvPr/>
            </p:nvSpPr>
            <p:spPr bwMode="auto">
              <a:xfrm>
                <a:off x="2344" y="895"/>
                <a:ext cx="29" cy="20"/>
              </a:xfrm>
              <a:custGeom>
                <a:avLst/>
                <a:gdLst>
                  <a:gd name="T0" fmla="*/ 4 w 29"/>
                  <a:gd name="T1" fmla="*/ 4 h 20"/>
                  <a:gd name="T2" fmla="*/ 0 w 29"/>
                  <a:gd name="T3" fmla="*/ 9 h 20"/>
                  <a:gd name="T4" fmla="*/ 0 w 29"/>
                  <a:gd name="T5" fmla="*/ 14 h 20"/>
                  <a:gd name="T6" fmla="*/ 2 w 29"/>
                  <a:gd name="T7" fmla="*/ 16 h 20"/>
                  <a:gd name="T8" fmla="*/ 9 w 29"/>
                  <a:gd name="T9" fmla="*/ 18 h 20"/>
                  <a:gd name="T10" fmla="*/ 13 w 29"/>
                  <a:gd name="T11" fmla="*/ 20 h 20"/>
                  <a:gd name="T12" fmla="*/ 27 w 29"/>
                  <a:gd name="T13" fmla="*/ 16 h 20"/>
                  <a:gd name="T14" fmla="*/ 29 w 29"/>
                  <a:gd name="T15" fmla="*/ 12 h 20"/>
                  <a:gd name="T16" fmla="*/ 25 w 29"/>
                  <a:gd name="T17" fmla="*/ 11 h 20"/>
                  <a:gd name="T18" fmla="*/ 25 w 29"/>
                  <a:gd name="T19" fmla="*/ 5 h 20"/>
                  <a:gd name="T20" fmla="*/ 24 w 29"/>
                  <a:gd name="T21" fmla="*/ 2 h 20"/>
                  <a:gd name="T22" fmla="*/ 11 w 29"/>
                  <a:gd name="T23" fmla="*/ 0 h 20"/>
                  <a:gd name="T24" fmla="*/ 7 w 29"/>
                  <a:gd name="T25" fmla="*/ 0 h 20"/>
                  <a:gd name="T26" fmla="*/ 4 w 29"/>
                  <a:gd name="T2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0">
                    <a:moveTo>
                      <a:pt x="4" y="4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20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1980"/>
              <p:cNvSpPr>
                <a:spLocks/>
              </p:cNvSpPr>
              <p:nvPr/>
            </p:nvSpPr>
            <p:spPr bwMode="auto">
              <a:xfrm>
                <a:off x="2285" y="954"/>
                <a:ext cx="43" cy="21"/>
              </a:xfrm>
              <a:custGeom>
                <a:avLst/>
                <a:gdLst>
                  <a:gd name="T0" fmla="*/ 0 w 43"/>
                  <a:gd name="T1" fmla="*/ 11 h 21"/>
                  <a:gd name="T2" fmla="*/ 0 w 43"/>
                  <a:gd name="T3" fmla="*/ 16 h 21"/>
                  <a:gd name="T4" fmla="*/ 22 w 43"/>
                  <a:gd name="T5" fmla="*/ 21 h 21"/>
                  <a:gd name="T6" fmla="*/ 25 w 43"/>
                  <a:gd name="T7" fmla="*/ 21 h 21"/>
                  <a:gd name="T8" fmla="*/ 29 w 43"/>
                  <a:gd name="T9" fmla="*/ 20 h 21"/>
                  <a:gd name="T10" fmla="*/ 40 w 43"/>
                  <a:gd name="T11" fmla="*/ 18 h 21"/>
                  <a:gd name="T12" fmla="*/ 43 w 43"/>
                  <a:gd name="T13" fmla="*/ 16 h 21"/>
                  <a:gd name="T14" fmla="*/ 43 w 43"/>
                  <a:gd name="T15" fmla="*/ 14 h 21"/>
                  <a:gd name="T16" fmla="*/ 13 w 43"/>
                  <a:gd name="T17" fmla="*/ 7 h 21"/>
                  <a:gd name="T18" fmla="*/ 22 w 43"/>
                  <a:gd name="T19" fmla="*/ 5 h 21"/>
                  <a:gd name="T20" fmla="*/ 29 w 43"/>
                  <a:gd name="T21" fmla="*/ 11 h 21"/>
                  <a:gd name="T22" fmla="*/ 38 w 43"/>
                  <a:gd name="T23" fmla="*/ 11 h 21"/>
                  <a:gd name="T24" fmla="*/ 38 w 43"/>
                  <a:gd name="T25" fmla="*/ 9 h 21"/>
                  <a:gd name="T26" fmla="*/ 24 w 43"/>
                  <a:gd name="T27" fmla="*/ 2 h 21"/>
                  <a:gd name="T28" fmla="*/ 9 w 43"/>
                  <a:gd name="T29" fmla="*/ 0 h 21"/>
                  <a:gd name="T30" fmla="*/ 0 w 43"/>
                  <a:gd name="T31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1">
                    <a:moveTo>
                      <a:pt x="0" y="11"/>
                    </a:moveTo>
                    <a:lnTo>
                      <a:pt x="0" y="16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9" y="20"/>
                    </a:lnTo>
                    <a:lnTo>
                      <a:pt x="40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2" y="5"/>
                    </a:lnTo>
                    <a:lnTo>
                      <a:pt x="29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24" y="2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1981"/>
              <p:cNvSpPr>
                <a:spLocks/>
              </p:cNvSpPr>
              <p:nvPr/>
            </p:nvSpPr>
            <p:spPr bwMode="auto">
              <a:xfrm>
                <a:off x="2285" y="954"/>
                <a:ext cx="43" cy="21"/>
              </a:xfrm>
              <a:custGeom>
                <a:avLst/>
                <a:gdLst>
                  <a:gd name="T0" fmla="*/ 0 w 43"/>
                  <a:gd name="T1" fmla="*/ 11 h 21"/>
                  <a:gd name="T2" fmla="*/ 0 w 43"/>
                  <a:gd name="T3" fmla="*/ 16 h 21"/>
                  <a:gd name="T4" fmla="*/ 22 w 43"/>
                  <a:gd name="T5" fmla="*/ 21 h 21"/>
                  <a:gd name="T6" fmla="*/ 25 w 43"/>
                  <a:gd name="T7" fmla="*/ 21 h 21"/>
                  <a:gd name="T8" fmla="*/ 29 w 43"/>
                  <a:gd name="T9" fmla="*/ 20 h 21"/>
                  <a:gd name="T10" fmla="*/ 40 w 43"/>
                  <a:gd name="T11" fmla="*/ 18 h 21"/>
                  <a:gd name="T12" fmla="*/ 43 w 43"/>
                  <a:gd name="T13" fmla="*/ 16 h 21"/>
                  <a:gd name="T14" fmla="*/ 43 w 43"/>
                  <a:gd name="T15" fmla="*/ 14 h 21"/>
                  <a:gd name="T16" fmla="*/ 13 w 43"/>
                  <a:gd name="T17" fmla="*/ 7 h 21"/>
                  <a:gd name="T18" fmla="*/ 22 w 43"/>
                  <a:gd name="T19" fmla="*/ 5 h 21"/>
                  <a:gd name="T20" fmla="*/ 29 w 43"/>
                  <a:gd name="T21" fmla="*/ 11 h 21"/>
                  <a:gd name="T22" fmla="*/ 38 w 43"/>
                  <a:gd name="T23" fmla="*/ 11 h 21"/>
                  <a:gd name="T24" fmla="*/ 38 w 43"/>
                  <a:gd name="T25" fmla="*/ 9 h 21"/>
                  <a:gd name="T26" fmla="*/ 24 w 43"/>
                  <a:gd name="T27" fmla="*/ 2 h 21"/>
                  <a:gd name="T28" fmla="*/ 9 w 43"/>
                  <a:gd name="T29" fmla="*/ 0 h 21"/>
                  <a:gd name="T30" fmla="*/ 0 w 43"/>
                  <a:gd name="T31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1">
                    <a:moveTo>
                      <a:pt x="0" y="11"/>
                    </a:moveTo>
                    <a:lnTo>
                      <a:pt x="0" y="16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9" y="20"/>
                    </a:lnTo>
                    <a:lnTo>
                      <a:pt x="40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2" y="5"/>
                    </a:lnTo>
                    <a:lnTo>
                      <a:pt x="29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24" y="2"/>
                    </a:lnTo>
                    <a:lnTo>
                      <a:pt x="9" y="0"/>
                    </a:lnTo>
                    <a:lnTo>
                      <a:pt x="0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1982"/>
              <p:cNvSpPr>
                <a:spLocks/>
              </p:cNvSpPr>
              <p:nvPr/>
            </p:nvSpPr>
            <p:spPr bwMode="auto">
              <a:xfrm>
                <a:off x="2302" y="974"/>
                <a:ext cx="42" cy="19"/>
              </a:xfrm>
              <a:custGeom>
                <a:avLst/>
                <a:gdLst>
                  <a:gd name="T0" fmla="*/ 42 w 42"/>
                  <a:gd name="T1" fmla="*/ 8 h 19"/>
                  <a:gd name="T2" fmla="*/ 39 w 42"/>
                  <a:gd name="T3" fmla="*/ 12 h 19"/>
                  <a:gd name="T4" fmla="*/ 39 w 42"/>
                  <a:gd name="T5" fmla="*/ 14 h 19"/>
                  <a:gd name="T6" fmla="*/ 42 w 42"/>
                  <a:gd name="T7" fmla="*/ 17 h 19"/>
                  <a:gd name="T8" fmla="*/ 39 w 42"/>
                  <a:gd name="T9" fmla="*/ 19 h 19"/>
                  <a:gd name="T10" fmla="*/ 32 w 42"/>
                  <a:gd name="T11" fmla="*/ 17 h 19"/>
                  <a:gd name="T12" fmla="*/ 32 w 42"/>
                  <a:gd name="T13" fmla="*/ 16 h 19"/>
                  <a:gd name="T14" fmla="*/ 26 w 42"/>
                  <a:gd name="T15" fmla="*/ 10 h 19"/>
                  <a:gd name="T16" fmla="*/ 1 w 42"/>
                  <a:gd name="T17" fmla="*/ 7 h 19"/>
                  <a:gd name="T18" fmla="*/ 0 w 42"/>
                  <a:gd name="T19" fmla="*/ 5 h 19"/>
                  <a:gd name="T20" fmla="*/ 21 w 42"/>
                  <a:gd name="T21" fmla="*/ 0 h 19"/>
                  <a:gd name="T22" fmla="*/ 24 w 42"/>
                  <a:gd name="T23" fmla="*/ 1 h 19"/>
                  <a:gd name="T24" fmla="*/ 28 w 42"/>
                  <a:gd name="T25" fmla="*/ 1 h 19"/>
                  <a:gd name="T26" fmla="*/ 32 w 42"/>
                  <a:gd name="T27" fmla="*/ 3 h 19"/>
                  <a:gd name="T28" fmla="*/ 35 w 42"/>
                  <a:gd name="T29" fmla="*/ 3 h 19"/>
                  <a:gd name="T30" fmla="*/ 42 w 42"/>
                  <a:gd name="T31" fmla="*/ 7 h 19"/>
                  <a:gd name="T32" fmla="*/ 42 w 42"/>
                  <a:gd name="T3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9">
                    <a:moveTo>
                      <a:pt x="42" y="8"/>
                    </a:moveTo>
                    <a:lnTo>
                      <a:pt x="39" y="12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39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26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42" y="7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1983"/>
              <p:cNvSpPr>
                <a:spLocks/>
              </p:cNvSpPr>
              <p:nvPr/>
            </p:nvSpPr>
            <p:spPr bwMode="auto">
              <a:xfrm>
                <a:off x="2302" y="974"/>
                <a:ext cx="42" cy="19"/>
              </a:xfrm>
              <a:custGeom>
                <a:avLst/>
                <a:gdLst>
                  <a:gd name="T0" fmla="*/ 42 w 42"/>
                  <a:gd name="T1" fmla="*/ 8 h 19"/>
                  <a:gd name="T2" fmla="*/ 39 w 42"/>
                  <a:gd name="T3" fmla="*/ 12 h 19"/>
                  <a:gd name="T4" fmla="*/ 39 w 42"/>
                  <a:gd name="T5" fmla="*/ 14 h 19"/>
                  <a:gd name="T6" fmla="*/ 42 w 42"/>
                  <a:gd name="T7" fmla="*/ 17 h 19"/>
                  <a:gd name="T8" fmla="*/ 39 w 42"/>
                  <a:gd name="T9" fmla="*/ 19 h 19"/>
                  <a:gd name="T10" fmla="*/ 32 w 42"/>
                  <a:gd name="T11" fmla="*/ 17 h 19"/>
                  <a:gd name="T12" fmla="*/ 32 w 42"/>
                  <a:gd name="T13" fmla="*/ 16 h 19"/>
                  <a:gd name="T14" fmla="*/ 26 w 42"/>
                  <a:gd name="T15" fmla="*/ 10 h 19"/>
                  <a:gd name="T16" fmla="*/ 1 w 42"/>
                  <a:gd name="T17" fmla="*/ 7 h 19"/>
                  <a:gd name="T18" fmla="*/ 0 w 42"/>
                  <a:gd name="T19" fmla="*/ 5 h 19"/>
                  <a:gd name="T20" fmla="*/ 21 w 42"/>
                  <a:gd name="T21" fmla="*/ 0 h 19"/>
                  <a:gd name="T22" fmla="*/ 24 w 42"/>
                  <a:gd name="T23" fmla="*/ 1 h 19"/>
                  <a:gd name="T24" fmla="*/ 28 w 42"/>
                  <a:gd name="T25" fmla="*/ 1 h 19"/>
                  <a:gd name="T26" fmla="*/ 32 w 42"/>
                  <a:gd name="T27" fmla="*/ 3 h 19"/>
                  <a:gd name="T28" fmla="*/ 35 w 42"/>
                  <a:gd name="T29" fmla="*/ 3 h 19"/>
                  <a:gd name="T30" fmla="*/ 42 w 42"/>
                  <a:gd name="T31" fmla="*/ 7 h 19"/>
                  <a:gd name="T32" fmla="*/ 42 w 42"/>
                  <a:gd name="T3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9">
                    <a:moveTo>
                      <a:pt x="42" y="8"/>
                    </a:moveTo>
                    <a:lnTo>
                      <a:pt x="39" y="12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39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26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42" y="7"/>
                    </a:lnTo>
                    <a:lnTo>
                      <a:pt x="42" y="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1984"/>
              <p:cNvSpPr>
                <a:spLocks/>
              </p:cNvSpPr>
              <p:nvPr/>
            </p:nvSpPr>
            <p:spPr bwMode="auto">
              <a:xfrm>
                <a:off x="2303" y="982"/>
                <a:ext cx="41" cy="42"/>
              </a:xfrm>
              <a:custGeom>
                <a:avLst/>
                <a:gdLst>
                  <a:gd name="T0" fmla="*/ 25 w 41"/>
                  <a:gd name="T1" fmla="*/ 9 h 42"/>
                  <a:gd name="T2" fmla="*/ 29 w 41"/>
                  <a:gd name="T3" fmla="*/ 15 h 42"/>
                  <a:gd name="T4" fmla="*/ 34 w 41"/>
                  <a:gd name="T5" fmla="*/ 17 h 42"/>
                  <a:gd name="T6" fmla="*/ 38 w 41"/>
                  <a:gd name="T7" fmla="*/ 22 h 42"/>
                  <a:gd name="T8" fmla="*/ 40 w 41"/>
                  <a:gd name="T9" fmla="*/ 20 h 42"/>
                  <a:gd name="T10" fmla="*/ 41 w 41"/>
                  <a:gd name="T11" fmla="*/ 27 h 42"/>
                  <a:gd name="T12" fmla="*/ 38 w 41"/>
                  <a:gd name="T13" fmla="*/ 27 h 42"/>
                  <a:gd name="T14" fmla="*/ 36 w 41"/>
                  <a:gd name="T15" fmla="*/ 25 h 42"/>
                  <a:gd name="T16" fmla="*/ 31 w 41"/>
                  <a:gd name="T17" fmla="*/ 25 h 42"/>
                  <a:gd name="T18" fmla="*/ 29 w 41"/>
                  <a:gd name="T19" fmla="*/ 27 h 42"/>
                  <a:gd name="T20" fmla="*/ 32 w 41"/>
                  <a:gd name="T21" fmla="*/ 31 h 42"/>
                  <a:gd name="T22" fmla="*/ 34 w 41"/>
                  <a:gd name="T23" fmla="*/ 34 h 42"/>
                  <a:gd name="T24" fmla="*/ 38 w 41"/>
                  <a:gd name="T25" fmla="*/ 34 h 42"/>
                  <a:gd name="T26" fmla="*/ 38 w 41"/>
                  <a:gd name="T27" fmla="*/ 42 h 42"/>
                  <a:gd name="T28" fmla="*/ 36 w 41"/>
                  <a:gd name="T29" fmla="*/ 42 h 42"/>
                  <a:gd name="T30" fmla="*/ 32 w 41"/>
                  <a:gd name="T31" fmla="*/ 40 h 42"/>
                  <a:gd name="T32" fmla="*/ 32 w 41"/>
                  <a:gd name="T33" fmla="*/ 36 h 42"/>
                  <a:gd name="T34" fmla="*/ 29 w 41"/>
                  <a:gd name="T35" fmla="*/ 38 h 42"/>
                  <a:gd name="T36" fmla="*/ 22 w 41"/>
                  <a:gd name="T37" fmla="*/ 31 h 42"/>
                  <a:gd name="T38" fmla="*/ 9 w 41"/>
                  <a:gd name="T39" fmla="*/ 24 h 42"/>
                  <a:gd name="T40" fmla="*/ 7 w 41"/>
                  <a:gd name="T41" fmla="*/ 18 h 42"/>
                  <a:gd name="T42" fmla="*/ 4 w 41"/>
                  <a:gd name="T43" fmla="*/ 17 h 42"/>
                  <a:gd name="T44" fmla="*/ 2 w 41"/>
                  <a:gd name="T45" fmla="*/ 13 h 42"/>
                  <a:gd name="T46" fmla="*/ 2 w 41"/>
                  <a:gd name="T47" fmla="*/ 11 h 42"/>
                  <a:gd name="T48" fmla="*/ 0 w 41"/>
                  <a:gd name="T49" fmla="*/ 4 h 42"/>
                  <a:gd name="T50" fmla="*/ 0 w 41"/>
                  <a:gd name="T51" fmla="*/ 4 h 42"/>
                  <a:gd name="T52" fmla="*/ 4 w 41"/>
                  <a:gd name="T53" fmla="*/ 0 h 42"/>
                  <a:gd name="T54" fmla="*/ 15 w 41"/>
                  <a:gd name="T55" fmla="*/ 4 h 42"/>
                  <a:gd name="T56" fmla="*/ 16 w 41"/>
                  <a:gd name="T57" fmla="*/ 2 h 42"/>
                  <a:gd name="T58" fmla="*/ 22 w 41"/>
                  <a:gd name="T59" fmla="*/ 6 h 42"/>
                  <a:gd name="T60" fmla="*/ 25 w 41"/>
                  <a:gd name="T61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42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1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2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1985"/>
              <p:cNvSpPr>
                <a:spLocks/>
              </p:cNvSpPr>
              <p:nvPr/>
            </p:nvSpPr>
            <p:spPr bwMode="auto">
              <a:xfrm>
                <a:off x="2303" y="982"/>
                <a:ext cx="41" cy="42"/>
              </a:xfrm>
              <a:custGeom>
                <a:avLst/>
                <a:gdLst>
                  <a:gd name="T0" fmla="*/ 25 w 41"/>
                  <a:gd name="T1" fmla="*/ 9 h 42"/>
                  <a:gd name="T2" fmla="*/ 29 w 41"/>
                  <a:gd name="T3" fmla="*/ 15 h 42"/>
                  <a:gd name="T4" fmla="*/ 34 w 41"/>
                  <a:gd name="T5" fmla="*/ 17 h 42"/>
                  <a:gd name="T6" fmla="*/ 38 w 41"/>
                  <a:gd name="T7" fmla="*/ 22 h 42"/>
                  <a:gd name="T8" fmla="*/ 40 w 41"/>
                  <a:gd name="T9" fmla="*/ 20 h 42"/>
                  <a:gd name="T10" fmla="*/ 41 w 41"/>
                  <a:gd name="T11" fmla="*/ 27 h 42"/>
                  <a:gd name="T12" fmla="*/ 38 w 41"/>
                  <a:gd name="T13" fmla="*/ 27 h 42"/>
                  <a:gd name="T14" fmla="*/ 36 w 41"/>
                  <a:gd name="T15" fmla="*/ 25 h 42"/>
                  <a:gd name="T16" fmla="*/ 31 w 41"/>
                  <a:gd name="T17" fmla="*/ 25 h 42"/>
                  <a:gd name="T18" fmla="*/ 29 w 41"/>
                  <a:gd name="T19" fmla="*/ 27 h 42"/>
                  <a:gd name="T20" fmla="*/ 32 w 41"/>
                  <a:gd name="T21" fmla="*/ 31 h 42"/>
                  <a:gd name="T22" fmla="*/ 34 w 41"/>
                  <a:gd name="T23" fmla="*/ 34 h 42"/>
                  <a:gd name="T24" fmla="*/ 38 w 41"/>
                  <a:gd name="T25" fmla="*/ 34 h 42"/>
                  <a:gd name="T26" fmla="*/ 38 w 41"/>
                  <a:gd name="T27" fmla="*/ 42 h 42"/>
                  <a:gd name="T28" fmla="*/ 36 w 41"/>
                  <a:gd name="T29" fmla="*/ 42 h 42"/>
                  <a:gd name="T30" fmla="*/ 32 w 41"/>
                  <a:gd name="T31" fmla="*/ 40 h 42"/>
                  <a:gd name="T32" fmla="*/ 32 w 41"/>
                  <a:gd name="T33" fmla="*/ 36 h 42"/>
                  <a:gd name="T34" fmla="*/ 29 w 41"/>
                  <a:gd name="T35" fmla="*/ 38 h 42"/>
                  <a:gd name="T36" fmla="*/ 22 w 41"/>
                  <a:gd name="T37" fmla="*/ 31 h 42"/>
                  <a:gd name="T38" fmla="*/ 9 w 41"/>
                  <a:gd name="T39" fmla="*/ 24 h 42"/>
                  <a:gd name="T40" fmla="*/ 7 w 41"/>
                  <a:gd name="T41" fmla="*/ 18 h 42"/>
                  <a:gd name="T42" fmla="*/ 4 w 41"/>
                  <a:gd name="T43" fmla="*/ 17 h 42"/>
                  <a:gd name="T44" fmla="*/ 2 w 41"/>
                  <a:gd name="T45" fmla="*/ 13 h 42"/>
                  <a:gd name="T46" fmla="*/ 2 w 41"/>
                  <a:gd name="T47" fmla="*/ 11 h 42"/>
                  <a:gd name="T48" fmla="*/ 0 w 41"/>
                  <a:gd name="T49" fmla="*/ 4 h 42"/>
                  <a:gd name="T50" fmla="*/ 0 w 41"/>
                  <a:gd name="T51" fmla="*/ 4 h 42"/>
                  <a:gd name="T52" fmla="*/ 4 w 41"/>
                  <a:gd name="T53" fmla="*/ 0 h 42"/>
                  <a:gd name="T54" fmla="*/ 15 w 41"/>
                  <a:gd name="T55" fmla="*/ 4 h 42"/>
                  <a:gd name="T56" fmla="*/ 16 w 41"/>
                  <a:gd name="T57" fmla="*/ 2 h 42"/>
                  <a:gd name="T58" fmla="*/ 22 w 41"/>
                  <a:gd name="T59" fmla="*/ 6 h 42"/>
                  <a:gd name="T60" fmla="*/ 25 w 41"/>
                  <a:gd name="T61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42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1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2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5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1986"/>
              <p:cNvSpPr>
                <a:spLocks/>
              </p:cNvSpPr>
              <p:nvPr/>
            </p:nvSpPr>
            <p:spPr bwMode="auto">
              <a:xfrm>
                <a:off x="2248" y="1077"/>
                <a:ext cx="43" cy="30"/>
              </a:xfrm>
              <a:custGeom>
                <a:avLst/>
                <a:gdLst>
                  <a:gd name="T0" fmla="*/ 41 w 43"/>
                  <a:gd name="T1" fmla="*/ 9 h 30"/>
                  <a:gd name="T2" fmla="*/ 43 w 43"/>
                  <a:gd name="T3" fmla="*/ 20 h 30"/>
                  <a:gd name="T4" fmla="*/ 39 w 43"/>
                  <a:gd name="T5" fmla="*/ 23 h 30"/>
                  <a:gd name="T6" fmla="*/ 36 w 43"/>
                  <a:gd name="T7" fmla="*/ 23 h 30"/>
                  <a:gd name="T8" fmla="*/ 34 w 43"/>
                  <a:gd name="T9" fmla="*/ 23 h 30"/>
                  <a:gd name="T10" fmla="*/ 32 w 43"/>
                  <a:gd name="T11" fmla="*/ 25 h 30"/>
                  <a:gd name="T12" fmla="*/ 27 w 43"/>
                  <a:gd name="T13" fmla="*/ 23 h 30"/>
                  <a:gd name="T14" fmla="*/ 2 w 43"/>
                  <a:gd name="T15" fmla="*/ 30 h 30"/>
                  <a:gd name="T16" fmla="*/ 0 w 43"/>
                  <a:gd name="T17" fmla="*/ 29 h 30"/>
                  <a:gd name="T18" fmla="*/ 0 w 43"/>
                  <a:gd name="T19" fmla="*/ 22 h 30"/>
                  <a:gd name="T20" fmla="*/ 12 w 43"/>
                  <a:gd name="T21" fmla="*/ 13 h 30"/>
                  <a:gd name="T22" fmla="*/ 14 w 43"/>
                  <a:gd name="T23" fmla="*/ 11 h 30"/>
                  <a:gd name="T24" fmla="*/ 25 w 43"/>
                  <a:gd name="T25" fmla="*/ 7 h 30"/>
                  <a:gd name="T26" fmla="*/ 34 w 43"/>
                  <a:gd name="T27" fmla="*/ 0 h 30"/>
                  <a:gd name="T28" fmla="*/ 36 w 43"/>
                  <a:gd name="T29" fmla="*/ 2 h 30"/>
                  <a:gd name="T30" fmla="*/ 41 w 43"/>
                  <a:gd name="T31" fmla="*/ 7 h 30"/>
                  <a:gd name="T32" fmla="*/ 41 w 43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30">
                    <a:moveTo>
                      <a:pt x="41" y="9"/>
                    </a:moveTo>
                    <a:lnTo>
                      <a:pt x="43" y="20"/>
                    </a:lnTo>
                    <a:lnTo>
                      <a:pt x="39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5"/>
                    </a:lnTo>
                    <a:lnTo>
                      <a:pt x="27" y="23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1" y="7"/>
                    </a:lnTo>
                    <a:lnTo>
                      <a:pt x="41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1987"/>
              <p:cNvSpPr>
                <a:spLocks/>
              </p:cNvSpPr>
              <p:nvPr/>
            </p:nvSpPr>
            <p:spPr bwMode="auto">
              <a:xfrm>
                <a:off x="2248" y="1077"/>
                <a:ext cx="43" cy="30"/>
              </a:xfrm>
              <a:custGeom>
                <a:avLst/>
                <a:gdLst>
                  <a:gd name="T0" fmla="*/ 41 w 43"/>
                  <a:gd name="T1" fmla="*/ 9 h 30"/>
                  <a:gd name="T2" fmla="*/ 43 w 43"/>
                  <a:gd name="T3" fmla="*/ 20 h 30"/>
                  <a:gd name="T4" fmla="*/ 39 w 43"/>
                  <a:gd name="T5" fmla="*/ 23 h 30"/>
                  <a:gd name="T6" fmla="*/ 36 w 43"/>
                  <a:gd name="T7" fmla="*/ 23 h 30"/>
                  <a:gd name="T8" fmla="*/ 34 w 43"/>
                  <a:gd name="T9" fmla="*/ 23 h 30"/>
                  <a:gd name="T10" fmla="*/ 32 w 43"/>
                  <a:gd name="T11" fmla="*/ 25 h 30"/>
                  <a:gd name="T12" fmla="*/ 27 w 43"/>
                  <a:gd name="T13" fmla="*/ 23 h 30"/>
                  <a:gd name="T14" fmla="*/ 2 w 43"/>
                  <a:gd name="T15" fmla="*/ 30 h 30"/>
                  <a:gd name="T16" fmla="*/ 0 w 43"/>
                  <a:gd name="T17" fmla="*/ 29 h 30"/>
                  <a:gd name="T18" fmla="*/ 0 w 43"/>
                  <a:gd name="T19" fmla="*/ 22 h 30"/>
                  <a:gd name="T20" fmla="*/ 12 w 43"/>
                  <a:gd name="T21" fmla="*/ 13 h 30"/>
                  <a:gd name="T22" fmla="*/ 14 w 43"/>
                  <a:gd name="T23" fmla="*/ 11 h 30"/>
                  <a:gd name="T24" fmla="*/ 25 w 43"/>
                  <a:gd name="T25" fmla="*/ 7 h 30"/>
                  <a:gd name="T26" fmla="*/ 34 w 43"/>
                  <a:gd name="T27" fmla="*/ 0 h 30"/>
                  <a:gd name="T28" fmla="*/ 36 w 43"/>
                  <a:gd name="T29" fmla="*/ 2 h 30"/>
                  <a:gd name="T30" fmla="*/ 41 w 43"/>
                  <a:gd name="T31" fmla="*/ 7 h 30"/>
                  <a:gd name="T32" fmla="*/ 41 w 43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30">
                    <a:moveTo>
                      <a:pt x="41" y="9"/>
                    </a:moveTo>
                    <a:lnTo>
                      <a:pt x="43" y="20"/>
                    </a:lnTo>
                    <a:lnTo>
                      <a:pt x="39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5"/>
                    </a:lnTo>
                    <a:lnTo>
                      <a:pt x="27" y="23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1" y="7"/>
                    </a:lnTo>
                    <a:lnTo>
                      <a:pt x="41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1988"/>
              <p:cNvSpPr>
                <a:spLocks/>
              </p:cNvSpPr>
              <p:nvPr/>
            </p:nvSpPr>
            <p:spPr bwMode="auto">
              <a:xfrm>
                <a:off x="1593" y="699"/>
                <a:ext cx="50" cy="17"/>
              </a:xfrm>
              <a:custGeom>
                <a:avLst/>
                <a:gdLst>
                  <a:gd name="T0" fmla="*/ 0 w 50"/>
                  <a:gd name="T1" fmla="*/ 10 h 17"/>
                  <a:gd name="T2" fmla="*/ 0 w 50"/>
                  <a:gd name="T3" fmla="*/ 8 h 17"/>
                  <a:gd name="T4" fmla="*/ 5 w 50"/>
                  <a:gd name="T5" fmla="*/ 5 h 17"/>
                  <a:gd name="T6" fmla="*/ 9 w 50"/>
                  <a:gd name="T7" fmla="*/ 1 h 17"/>
                  <a:gd name="T8" fmla="*/ 28 w 50"/>
                  <a:gd name="T9" fmla="*/ 0 h 17"/>
                  <a:gd name="T10" fmla="*/ 35 w 50"/>
                  <a:gd name="T11" fmla="*/ 1 h 17"/>
                  <a:gd name="T12" fmla="*/ 39 w 50"/>
                  <a:gd name="T13" fmla="*/ 3 h 17"/>
                  <a:gd name="T14" fmla="*/ 41 w 50"/>
                  <a:gd name="T15" fmla="*/ 7 h 17"/>
                  <a:gd name="T16" fmla="*/ 48 w 50"/>
                  <a:gd name="T17" fmla="*/ 10 h 17"/>
                  <a:gd name="T18" fmla="*/ 50 w 50"/>
                  <a:gd name="T19" fmla="*/ 12 h 17"/>
                  <a:gd name="T20" fmla="*/ 44 w 50"/>
                  <a:gd name="T21" fmla="*/ 16 h 17"/>
                  <a:gd name="T22" fmla="*/ 37 w 50"/>
                  <a:gd name="T23" fmla="*/ 17 h 17"/>
                  <a:gd name="T24" fmla="*/ 19 w 50"/>
                  <a:gd name="T25" fmla="*/ 12 h 17"/>
                  <a:gd name="T26" fmla="*/ 14 w 50"/>
                  <a:gd name="T27" fmla="*/ 14 h 17"/>
                  <a:gd name="T28" fmla="*/ 9 w 50"/>
                  <a:gd name="T29" fmla="*/ 12 h 17"/>
                  <a:gd name="T30" fmla="*/ 0 w 50"/>
                  <a:gd name="T3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7">
                    <a:moveTo>
                      <a:pt x="0" y="1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7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1989"/>
              <p:cNvSpPr>
                <a:spLocks/>
              </p:cNvSpPr>
              <p:nvPr/>
            </p:nvSpPr>
            <p:spPr bwMode="auto">
              <a:xfrm>
                <a:off x="1593" y="699"/>
                <a:ext cx="50" cy="17"/>
              </a:xfrm>
              <a:custGeom>
                <a:avLst/>
                <a:gdLst>
                  <a:gd name="T0" fmla="*/ 0 w 50"/>
                  <a:gd name="T1" fmla="*/ 10 h 17"/>
                  <a:gd name="T2" fmla="*/ 0 w 50"/>
                  <a:gd name="T3" fmla="*/ 8 h 17"/>
                  <a:gd name="T4" fmla="*/ 5 w 50"/>
                  <a:gd name="T5" fmla="*/ 5 h 17"/>
                  <a:gd name="T6" fmla="*/ 9 w 50"/>
                  <a:gd name="T7" fmla="*/ 1 h 17"/>
                  <a:gd name="T8" fmla="*/ 28 w 50"/>
                  <a:gd name="T9" fmla="*/ 0 h 17"/>
                  <a:gd name="T10" fmla="*/ 35 w 50"/>
                  <a:gd name="T11" fmla="*/ 1 h 17"/>
                  <a:gd name="T12" fmla="*/ 39 w 50"/>
                  <a:gd name="T13" fmla="*/ 3 h 17"/>
                  <a:gd name="T14" fmla="*/ 41 w 50"/>
                  <a:gd name="T15" fmla="*/ 7 h 17"/>
                  <a:gd name="T16" fmla="*/ 48 w 50"/>
                  <a:gd name="T17" fmla="*/ 10 h 17"/>
                  <a:gd name="T18" fmla="*/ 50 w 50"/>
                  <a:gd name="T19" fmla="*/ 12 h 17"/>
                  <a:gd name="T20" fmla="*/ 44 w 50"/>
                  <a:gd name="T21" fmla="*/ 16 h 17"/>
                  <a:gd name="T22" fmla="*/ 37 w 50"/>
                  <a:gd name="T23" fmla="*/ 17 h 17"/>
                  <a:gd name="T24" fmla="*/ 19 w 50"/>
                  <a:gd name="T25" fmla="*/ 12 h 17"/>
                  <a:gd name="T26" fmla="*/ 14 w 50"/>
                  <a:gd name="T27" fmla="*/ 14 h 17"/>
                  <a:gd name="T28" fmla="*/ 9 w 50"/>
                  <a:gd name="T29" fmla="*/ 12 h 17"/>
                  <a:gd name="T30" fmla="*/ 0 w 50"/>
                  <a:gd name="T3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7">
                    <a:moveTo>
                      <a:pt x="0" y="1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7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1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1990"/>
              <p:cNvSpPr>
                <a:spLocks/>
              </p:cNvSpPr>
              <p:nvPr/>
            </p:nvSpPr>
            <p:spPr bwMode="auto">
              <a:xfrm>
                <a:off x="1993" y="151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0 h 5"/>
                  <a:gd name="T6" fmla="*/ 0 w 5"/>
                  <a:gd name="T7" fmla="*/ 3 h 5"/>
                  <a:gd name="T8" fmla="*/ 0 w 5"/>
                  <a:gd name="T9" fmla="*/ 3 h 5"/>
                  <a:gd name="T10" fmla="*/ 3 w 5"/>
                  <a:gd name="T11" fmla="*/ 3 h 5"/>
                  <a:gd name="T12" fmla="*/ 5 w 5"/>
                  <a:gd name="T13" fmla="*/ 2 h 5"/>
                  <a:gd name="T14" fmla="*/ 5 w 5"/>
                  <a:gd name="T15" fmla="*/ 2 h 5"/>
                  <a:gd name="T16" fmla="*/ 1 w 5"/>
                  <a:gd name="T17" fmla="*/ 0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1991"/>
              <p:cNvSpPr>
                <a:spLocks/>
              </p:cNvSpPr>
              <p:nvPr/>
            </p:nvSpPr>
            <p:spPr bwMode="auto">
              <a:xfrm>
                <a:off x="1993" y="151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0 h 5"/>
                  <a:gd name="T6" fmla="*/ 0 w 5"/>
                  <a:gd name="T7" fmla="*/ 3 h 5"/>
                  <a:gd name="T8" fmla="*/ 0 w 5"/>
                  <a:gd name="T9" fmla="*/ 3 h 5"/>
                  <a:gd name="T10" fmla="*/ 3 w 5"/>
                  <a:gd name="T11" fmla="*/ 3 h 5"/>
                  <a:gd name="T12" fmla="*/ 5 w 5"/>
                  <a:gd name="T13" fmla="*/ 2 h 5"/>
                  <a:gd name="T14" fmla="*/ 5 w 5"/>
                  <a:gd name="T15" fmla="*/ 2 h 5"/>
                  <a:gd name="T16" fmla="*/ 1 w 5"/>
                  <a:gd name="T17" fmla="*/ 0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1992"/>
              <p:cNvSpPr>
                <a:spLocks/>
              </p:cNvSpPr>
              <p:nvPr/>
            </p:nvSpPr>
            <p:spPr bwMode="auto">
              <a:xfrm>
                <a:off x="1993" y="1507"/>
                <a:ext cx="14" cy="4"/>
              </a:xfrm>
              <a:custGeom>
                <a:avLst/>
                <a:gdLst>
                  <a:gd name="T0" fmla="*/ 14 w 14"/>
                  <a:gd name="T1" fmla="*/ 2 h 4"/>
                  <a:gd name="T2" fmla="*/ 12 w 14"/>
                  <a:gd name="T3" fmla="*/ 2 h 4"/>
                  <a:gd name="T4" fmla="*/ 1 w 14"/>
                  <a:gd name="T5" fmla="*/ 0 h 4"/>
                  <a:gd name="T6" fmla="*/ 0 w 14"/>
                  <a:gd name="T7" fmla="*/ 0 h 4"/>
                  <a:gd name="T8" fmla="*/ 1 w 14"/>
                  <a:gd name="T9" fmla="*/ 2 h 4"/>
                  <a:gd name="T10" fmla="*/ 1 w 14"/>
                  <a:gd name="T11" fmla="*/ 4 h 4"/>
                  <a:gd name="T12" fmla="*/ 7 w 14"/>
                  <a:gd name="T13" fmla="*/ 4 h 4"/>
                  <a:gd name="T14" fmla="*/ 7 w 14"/>
                  <a:gd name="T15" fmla="*/ 4 h 4"/>
                  <a:gd name="T16" fmla="*/ 9 w 14"/>
                  <a:gd name="T17" fmla="*/ 2 h 4"/>
                  <a:gd name="T18" fmla="*/ 12 w 14"/>
                  <a:gd name="T19" fmla="*/ 2 h 4"/>
                  <a:gd name="T20" fmla="*/ 14 w 1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2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1993"/>
              <p:cNvSpPr>
                <a:spLocks/>
              </p:cNvSpPr>
              <p:nvPr/>
            </p:nvSpPr>
            <p:spPr bwMode="auto">
              <a:xfrm>
                <a:off x="1993" y="1507"/>
                <a:ext cx="14" cy="4"/>
              </a:xfrm>
              <a:custGeom>
                <a:avLst/>
                <a:gdLst>
                  <a:gd name="T0" fmla="*/ 14 w 14"/>
                  <a:gd name="T1" fmla="*/ 2 h 4"/>
                  <a:gd name="T2" fmla="*/ 12 w 14"/>
                  <a:gd name="T3" fmla="*/ 2 h 4"/>
                  <a:gd name="T4" fmla="*/ 1 w 14"/>
                  <a:gd name="T5" fmla="*/ 0 h 4"/>
                  <a:gd name="T6" fmla="*/ 0 w 14"/>
                  <a:gd name="T7" fmla="*/ 0 h 4"/>
                  <a:gd name="T8" fmla="*/ 1 w 14"/>
                  <a:gd name="T9" fmla="*/ 2 h 4"/>
                  <a:gd name="T10" fmla="*/ 1 w 14"/>
                  <a:gd name="T11" fmla="*/ 4 h 4"/>
                  <a:gd name="T12" fmla="*/ 7 w 14"/>
                  <a:gd name="T13" fmla="*/ 4 h 4"/>
                  <a:gd name="T14" fmla="*/ 7 w 14"/>
                  <a:gd name="T15" fmla="*/ 4 h 4"/>
                  <a:gd name="T16" fmla="*/ 9 w 14"/>
                  <a:gd name="T17" fmla="*/ 2 h 4"/>
                  <a:gd name="T18" fmla="*/ 12 w 14"/>
                  <a:gd name="T19" fmla="*/ 2 h 4"/>
                  <a:gd name="T20" fmla="*/ 14 w 1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2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1994"/>
              <p:cNvSpPr>
                <a:spLocks/>
              </p:cNvSpPr>
              <p:nvPr/>
            </p:nvSpPr>
            <p:spPr bwMode="auto">
              <a:xfrm>
                <a:off x="2957" y="1591"/>
                <a:ext cx="10" cy="33"/>
              </a:xfrm>
              <a:custGeom>
                <a:avLst/>
                <a:gdLst>
                  <a:gd name="T0" fmla="*/ 0 w 10"/>
                  <a:gd name="T1" fmla="*/ 33 h 33"/>
                  <a:gd name="T2" fmla="*/ 2 w 10"/>
                  <a:gd name="T3" fmla="*/ 29 h 33"/>
                  <a:gd name="T4" fmla="*/ 9 w 10"/>
                  <a:gd name="T5" fmla="*/ 2 h 33"/>
                  <a:gd name="T6" fmla="*/ 10 w 10"/>
                  <a:gd name="T7" fmla="*/ 2 h 33"/>
                  <a:gd name="T8" fmla="*/ 10 w 10"/>
                  <a:gd name="T9" fmla="*/ 0 h 33"/>
                  <a:gd name="T10" fmla="*/ 9 w 10"/>
                  <a:gd name="T11" fmla="*/ 2 h 33"/>
                  <a:gd name="T12" fmla="*/ 0 w 1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2" y="29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1995"/>
              <p:cNvSpPr>
                <a:spLocks/>
              </p:cNvSpPr>
              <p:nvPr/>
            </p:nvSpPr>
            <p:spPr bwMode="auto">
              <a:xfrm>
                <a:off x="2957" y="1591"/>
                <a:ext cx="10" cy="33"/>
              </a:xfrm>
              <a:custGeom>
                <a:avLst/>
                <a:gdLst>
                  <a:gd name="T0" fmla="*/ 0 w 10"/>
                  <a:gd name="T1" fmla="*/ 33 h 33"/>
                  <a:gd name="T2" fmla="*/ 2 w 10"/>
                  <a:gd name="T3" fmla="*/ 29 h 33"/>
                  <a:gd name="T4" fmla="*/ 9 w 10"/>
                  <a:gd name="T5" fmla="*/ 2 h 33"/>
                  <a:gd name="T6" fmla="*/ 10 w 10"/>
                  <a:gd name="T7" fmla="*/ 2 h 33"/>
                  <a:gd name="T8" fmla="*/ 10 w 10"/>
                  <a:gd name="T9" fmla="*/ 0 h 33"/>
                  <a:gd name="T10" fmla="*/ 9 w 10"/>
                  <a:gd name="T11" fmla="*/ 2 h 33"/>
                  <a:gd name="T12" fmla="*/ 0 w 1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2" y="29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0" y="3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1996"/>
              <p:cNvSpPr>
                <a:spLocks/>
              </p:cNvSpPr>
              <p:nvPr/>
            </p:nvSpPr>
            <p:spPr bwMode="auto">
              <a:xfrm>
                <a:off x="2984" y="1575"/>
                <a:ext cx="14" cy="29"/>
              </a:xfrm>
              <a:custGeom>
                <a:avLst/>
                <a:gdLst>
                  <a:gd name="T0" fmla="*/ 1 w 14"/>
                  <a:gd name="T1" fmla="*/ 29 h 29"/>
                  <a:gd name="T2" fmla="*/ 3 w 14"/>
                  <a:gd name="T3" fmla="*/ 27 h 29"/>
                  <a:gd name="T4" fmla="*/ 5 w 14"/>
                  <a:gd name="T5" fmla="*/ 24 h 29"/>
                  <a:gd name="T6" fmla="*/ 10 w 14"/>
                  <a:gd name="T7" fmla="*/ 18 h 29"/>
                  <a:gd name="T8" fmla="*/ 10 w 14"/>
                  <a:gd name="T9" fmla="*/ 18 h 29"/>
                  <a:gd name="T10" fmla="*/ 12 w 14"/>
                  <a:gd name="T11" fmla="*/ 15 h 29"/>
                  <a:gd name="T12" fmla="*/ 12 w 14"/>
                  <a:gd name="T13" fmla="*/ 6 h 29"/>
                  <a:gd name="T14" fmla="*/ 12 w 14"/>
                  <a:gd name="T15" fmla="*/ 4 h 29"/>
                  <a:gd name="T16" fmla="*/ 14 w 14"/>
                  <a:gd name="T17" fmla="*/ 4 h 29"/>
                  <a:gd name="T18" fmla="*/ 14 w 14"/>
                  <a:gd name="T19" fmla="*/ 0 h 29"/>
                  <a:gd name="T20" fmla="*/ 12 w 14"/>
                  <a:gd name="T21" fmla="*/ 0 h 29"/>
                  <a:gd name="T22" fmla="*/ 10 w 14"/>
                  <a:gd name="T23" fmla="*/ 2 h 29"/>
                  <a:gd name="T24" fmla="*/ 8 w 14"/>
                  <a:gd name="T25" fmla="*/ 0 h 29"/>
                  <a:gd name="T26" fmla="*/ 1 w 14"/>
                  <a:gd name="T27" fmla="*/ 11 h 29"/>
                  <a:gd name="T28" fmla="*/ 0 w 14"/>
                  <a:gd name="T29" fmla="*/ 20 h 29"/>
                  <a:gd name="T30" fmla="*/ 1 w 14"/>
                  <a:gd name="T31" fmla="*/ 22 h 29"/>
                  <a:gd name="T32" fmla="*/ 1 w 14"/>
                  <a:gd name="T33" fmla="*/ 24 h 29"/>
                  <a:gd name="T34" fmla="*/ 3 w 14"/>
                  <a:gd name="T35" fmla="*/ 24 h 29"/>
                  <a:gd name="T36" fmla="*/ 1 w 14"/>
                  <a:gd name="T37" fmla="*/ 25 h 29"/>
                  <a:gd name="T38" fmla="*/ 1 w 14"/>
                  <a:gd name="T3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9">
                    <a:moveTo>
                      <a:pt x="1" y="29"/>
                    </a:moveTo>
                    <a:lnTo>
                      <a:pt x="3" y="27"/>
                    </a:lnTo>
                    <a:lnTo>
                      <a:pt x="5" y="2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5"/>
                    </a:lnTo>
                    <a:lnTo>
                      <a:pt x="1" y="2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1997"/>
              <p:cNvSpPr>
                <a:spLocks/>
              </p:cNvSpPr>
              <p:nvPr/>
            </p:nvSpPr>
            <p:spPr bwMode="auto">
              <a:xfrm>
                <a:off x="2984" y="1575"/>
                <a:ext cx="14" cy="29"/>
              </a:xfrm>
              <a:custGeom>
                <a:avLst/>
                <a:gdLst>
                  <a:gd name="T0" fmla="*/ 1 w 14"/>
                  <a:gd name="T1" fmla="*/ 29 h 29"/>
                  <a:gd name="T2" fmla="*/ 3 w 14"/>
                  <a:gd name="T3" fmla="*/ 27 h 29"/>
                  <a:gd name="T4" fmla="*/ 5 w 14"/>
                  <a:gd name="T5" fmla="*/ 24 h 29"/>
                  <a:gd name="T6" fmla="*/ 10 w 14"/>
                  <a:gd name="T7" fmla="*/ 18 h 29"/>
                  <a:gd name="T8" fmla="*/ 10 w 14"/>
                  <a:gd name="T9" fmla="*/ 18 h 29"/>
                  <a:gd name="T10" fmla="*/ 12 w 14"/>
                  <a:gd name="T11" fmla="*/ 15 h 29"/>
                  <a:gd name="T12" fmla="*/ 12 w 14"/>
                  <a:gd name="T13" fmla="*/ 6 h 29"/>
                  <a:gd name="T14" fmla="*/ 12 w 14"/>
                  <a:gd name="T15" fmla="*/ 4 h 29"/>
                  <a:gd name="T16" fmla="*/ 14 w 14"/>
                  <a:gd name="T17" fmla="*/ 4 h 29"/>
                  <a:gd name="T18" fmla="*/ 14 w 14"/>
                  <a:gd name="T19" fmla="*/ 0 h 29"/>
                  <a:gd name="T20" fmla="*/ 12 w 14"/>
                  <a:gd name="T21" fmla="*/ 0 h 29"/>
                  <a:gd name="T22" fmla="*/ 10 w 14"/>
                  <a:gd name="T23" fmla="*/ 2 h 29"/>
                  <a:gd name="T24" fmla="*/ 8 w 14"/>
                  <a:gd name="T25" fmla="*/ 0 h 29"/>
                  <a:gd name="T26" fmla="*/ 1 w 14"/>
                  <a:gd name="T27" fmla="*/ 11 h 29"/>
                  <a:gd name="T28" fmla="*/ 0 w 14"/>
                  <a:gd name="T29" fmla="*/ 20 h 29"/>
                  <a:gd name="T30" fmla="*/ 1 w 14"/>
                  <a:gd name="T31" fmla="*/ 22 h 29"/>
                  <a:gd name="T32" fmla="*/ 1 w 14"/>
                  <a:gd name="T33" fmla="*/ 24 h 29"/>
                  <a:gd name="T34" fmla="*/ 3 w 14"/>
                  <a:gd name="T35" fmla="*/ 24 h 29"/>
                  <a:gd name="T36" fmla="*/ 1 w 14"/>
                  <a:gd name="T37" fmla="*/ 25 h 29"/>
                  <a:gd name="T38" fmla="*/ 1 w 14"/>
                  <a:gd name="T3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9">
                    <a:moveTo>
                      <a:pt x="1" y="29"/>
                    </a:moveTo>
                    <a:lnTo>
                      <a:pt x="3" y="27"/>
                    </a:lnTo>
                    <a:lnTo>
                      <a:pt x="5" y="2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5"/>
                    </a:lnTo>
                    <a:lnTo>
                      <a:pt x="1" y="2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1998"/>
              <p:cNvSpPr>
                <a:spLocks/>
              </p:cNvSpPr>
              <p:nvPr/>
            </p:nvSpPr>
            <p:spPr bwMode="auto">
              <a:xfrm>
                <a:off x="2773" y="1707"/>
                <a:ext cx="5" cy="9"/>
              </a:xfrm>
              <a:custGeom>
                <a:avLst/>
                <a:gdLst>
                  <a:gd name="T0" fmla="*/ 3 w 5"/>
                  <a:gd name="T1" fmla="*/ 2 h 9"/>
                  <a:gd name="T2" fmla="*/ 5 w 5"/>
                  <a:gd name="T3" fmla="*/ 0 h 9"/>
                  <a:gd name="T4" fmla="*/ 5 w 5"/>
                  <a:gd name="T5" fmla="*/ 0 h 9"/>
                  <a:gd name="T6" fmla="*/ 0 w 5"/>
                  <a:gd name="T7" fmla="*/ 9 h 9"/>
                  <a:gd name="T8" fmla="*/ 2 w 5"/>
                  <a:gd name="T9" fmla="*/ 8 h 9"/>
                  <a:gd name="T10" fmla="*/ 3 w 5"/>
                  <a:gd name="T11" fmla="*/ 4 h 9"/>
                  <a:gd name="T12" fmla="*/ 3 w 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1999"/>
              <p:cNvSpPr>
                <a:spLocks/>
              </p:cNvSpPr>
              <p:nvPr/>
            </p:nvSpPr>
            <p:spPr bwMode="auto">
              <a:xfrm>
                <a:off x="2773" y="1707"/>
                <a:ext cx="5" cy="9"/>
              </a:xfrm>
              <a:custGeom>
                <a:avLst/>
                <a:gdLst>
                  <a:gd name="T0" fmla="*/ 3 w 5"/>
                  <a:gd name="T1" fmla="*/ 2 h 9"/>
                  <a:gd name="T2" fmla="*/ 5 w 5"/>
                  <a:gd name="T3" fmla="*/ 0 h 9"/>
                  <a:gd name="T4" fmla="*/ 5 w 5"/>
                  <a:gd name="T5" fmla="*/ 0 h 9"/>
                  <a:gd name="T6" fmla="*/ 0 w 5"/>
                  <a:gd name="T7" fmla="*/ 9 h 9"/>
                  <a:gd name="T8" fmla="*/ 2 w 5"/>
                  <a:gd name="T9" fmla="*/ 8 h 9"/>
                  <a:gd name="T10" fmla="*/ 3 w 5"/>
                  <a:gd name="T11" fmla="*/ 4 h 9"/>
                  <a:gd name="T12" fmla="*/ 3 w 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2000"/>
              <p:cNvSpPr>
                <a:spLocks/>
              </p:cNvSpPr>
              <p:nvPr/>
            </p:nvSpPr>
            <p:spPr bwMode="auto">
              <a:xfrm>
                <a:off x="2760" y="1745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0 h 4"/>
                  <a:gd name="T4" fmla="*/ 2 w 6"/>
                  <a:gd name="T5" fmla="*/ 0 h 4"/>
                  <a:gd name="T6" fmla="*/ 6 w 6"/>
                  <a:gd name="T7" fmla="*/ 4 h 4"/>
                  <a:gd name="T8" fmla="*/ 6 w 6"/>
                  <a:gd name="T9" fmla="*/ 4 h 4"/>
                  <a:gd name="T10" fmla="*/ 2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2001"/>
              <p:cNvSpPr>
                <a:spLocks/>
              </p:cNvSpPr>
              <p:nvPr/>
            </p:nvSpPr>
            <p:spPr bwMode="auto">
              <a:xfrm>
                <a:off x="2760" y="1745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0 h 4"/>
                  <a:gd name="T4" fmla="*/ 2 w 6"/>
                  <a:gd name="T5" fmla="*/ 0 h 4"/>
                  <a:gd name="T6" fmla="*/ 6 w 6"/>
                  <a:gd name="T7" fmla="*/ 4 h 4"/>
                  <a:gd name="T8" fmla="*/ 6 w 6"/>
                  <a:gd name="T9" fmla="*/ 4 h 4"/>
                  <a:gd name="T10" fmla="*/ 2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2002"/>
              <p:cNvSpPr>
                <a:spLocks/>
              </p:cNvSpPr>
              <p:nvPr/>
            </p:nvSpPr>
            <p:spPr bwMode="auto">
              <a:xfrm>
                <a:off x="2757" y="1747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2 w 5"/>
                  <a:gd name="T3" fmla="*/ 0 h 3"/>
                  <a:gd name="T4" fmla="*/ 5 w 5"/>
                  <a:gd name="T5" fmla="*/ 2 h 3"/>
                  <a:gd name="T6" fmla="*/ 5 w 5"/>
                  <a:gd name="T7" fmla="*/ 3 h 3"/>
                  <a:gd name="T8" fmla="*/ 0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2003"/>
              <p:cNvSpPr>
                <a:spLocks/>
              </p:cNvSpPr>
              <p:nvPr/>
            </p:nvSpPr>
            <p:spPr bwMode="auto">
              <a:xfrm>
                <a:off x="2757" y="1747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2 w 5"/>
                  <a:gd name="T3" fmla="*/ 0 h 3"/>
                  <a:gd name="T4" fmla="*/ 5 w 5"/>
                  <a:gd name="T5" fmla="*/ 2 h 3"/>
                  <a:gd name="T6" fmla="*/ 5 w 5"/>
                  <a:gd name="T7" fmla="*/ 3 h 3"/>
                  <a:gd name="T8" fmla="*/ 0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2004"/>
              <p:cNvSpPr>
                <a:spLocks/>
              </p:cNvSpPr>
              <p:nvPr/>
            </p:nvSpPr>
            <p:spPr bwMode="auto">
              <a:xfrm>
                <a:off x="2755" y="175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2005"/>
              <p:cNvSpPr>
                <a:spLocks/>
              </p:cNvSpPr>
              <p:nvPr/>
            </p:nvSpPr>
            <p:spPr bwMode="auto">
              <a:xfrm>
                <a:off x="2755" y="175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2006"/>
              <p:cNvSpPr>
                <a:spLocks/>
              </p:cNvSpPr>
              <p:nvPr/>
            </p:nvSpPr>
            <p:spPr bwMode="auto">
              <a:xfrm>
                <a:off x="2834" y="1952"/>
                <a:ext cx="16" cy="36"/>
              </a:xfrm>
              <a:custGeom>
                <a:avLst/>
                <a:gdLst>
                  <a:gd name="T0" fmla="*/ 12 w 16"/>
                  <a:gd name="T1" fmla="*/ 0 h 36"/>
                  <a:gd name="T2" fmla="*/ 14 w 16"/>
                  <a:gd name="T3" fmla="*/ 2 h 36"/>
                  <a:gd name="T4" fmla="*/ 16 w 16"/>
                  <a:gd name="T5" fmla="*/ 18 h 36"/>
                  <a:gd name="T6" fmla="*/ 10 w 16"/>
                  <a:gd name="T7" fmla="*/ 36 h 36"/>
                  <a:gd name="T8" fmla="*/ 9 w 16"/>
                  <a:gd name="T9" fmla="*/ 34 h 36"/>
                  <a:gd name="T10" fmla="*/ 7 w 16"/>
                  <a:gd name="T11" fmla="*/ 34 h 36"/>
                  <a:gd name="T12" fmla="*/ 5 w 16"/>
                  <a:gd name="T13" fmla="*/ 32 h 36"/>
                  <a:gd name="T14" fmla="*/ 3 w 16"/>
                  <a:gd name="T15" fmla="*/ 30 h 36"/>
                  <a:gd name="T16" fmla="*/ 3 w 16"/>
                  <a:gd name="T17" fmla="*/ 29 h 36"/>
                  <a:gd name="T18" fmla="*/ 1 w 16"/>
                  <a:gd name="T19" fmla="*/ 27 h 36"/>
                  <a:gd name="T20" fmla="*/ 1 w 16"/>
                  <a:gd name="T21" fmla="*/ 20 h 36"/>
                  <a:gd name="T22" fmla="*/ 0 w 16"/>
                  <a:gd name="T23" fmla="*/ 18 h 36"/>
                  <a:gd name="T24" fmla="*/ 0 w 16"/>
                  <a:gd name="T25" fmla="*/ 14 h 36"/>
                  <a:gd name="T26" fmla="*/ 1 w 16"/>
                  <a:gd name="T27" fmla="*/ 9 h 36"/>
                  <a:gd name="T28" fmla="*/ 3 w 16"/>
                  <a:gd name="T29" fmla="*/ 11 h 36"/>
                  <a:gd name="T30" fmla="*/ 5 w 16"/>
                  <a:gd name="T31" fmla="*/ 9 h 36"/>
                  <a:gd name="T32" fmla="*/ 9 w 16"/>
                  <a:gd name="T33" fmla="*/ 7 h 36"/>
                  <a:gd name="T34" fmla="*/ 10 w 16"/>
                  <a:gd name="T35" fmla="*/ 5 h 36"/>
                  <a:gd name="T36" fmla="*/ 12 w 16"/>
                  <a:gd name="T37" fmla="*/ 5 h 36"/>
                  <a:gd name="T38" fmla="*/ 12 w 16"/>
                  <a:gd name="T3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36">
                    <a:moveTo>
                      <a:pt x="12" y="0"/>
                    </a:moveTo>
                    <a:lnTo>
                      <a:pt x="14" y="2"/>
                    </a:lnTo>
                    <a:lnTo>
                      <a:pt x="16" y="18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2007"/>
              <p:cNvSpPr>
                <a:spLocks/>
              </p:cNvSpPr>
              <p:nvPr/>
            </p:nvSpPr>
            <p:spPr bwMode="auto">
              <a:xfrm>
                <a:off x="2834" y="1952"/>
                <a:ext cx="16" cy="36"/>
              </a:xfrm>
              <a:custGeom>
                <a:avLst/>
                <a:gdLst>
                  <a:gd name="T0" fmla="*/ 12 w 16"/>
                  <a:gd name="T1" fmla="*/ 0 h 36"/>
                  <a:gd name="T2" fmla="*/ 14 w 16"/>
                  <a:gd name="T3" fmla="*/ 2 h 36"/>
                  <a:gd name="T4" fmla="*/ 16 w 16"/>
                  <a:gd name="T5" fmla="*/ 18 h 36"/>
                  <a:gd name="T6" fmla="*/ 10 w 16"/>
                  <a:gd name="T7" fmla="*/ 36 h 36"/>
                  <a:gd name="T8" fmla="*/ 9 w 16"/>
                  <a:gd name="T9" fmla="*/ 34 h 36"/>
                  <a:gd name="T10" fmla="*/ 7 w 16"/>
                  <a:gd name="T11" fmla="*/ 34 h 36"/>
                  <a:gd name="T12" fmla="*/ 5 w 16"/>
                  <a:gd name="T13" fmla="*/ 32 h 36"/>
                  <a:gd name="T14" fmla="*/ 3 w 16"/>
                  <a:gd name="T15" fmla="*/ 30 h 36"/>
                  <a:gd name="T16" fmla="*/ 3 w 16"/>
                  <a:gd name="T17" fmla="*/ 29 h 36"/>
                  <a:gd name="T18" fmla="*/ 1 w 16"/>
                  <a:gd name="T19" fmla="*/ 27 h 36"/>
                  <a:gd name="T20" fmla="*/ 1 w 16"/>
                  <a:gd name="T21" fmla="*/ 20 h 36"/>
                  <a:gd name="T22" fmla="*/ 0 w 16"/>
                  <a:gd name="T23" fmla="*/ 18 h 36"/>
                  <a:gd name="T24" fmla="*/ 0 w 16"/>
                  <a:gd name="T25" fmla="*/ 14 h 36"/>
                  <a:gd name="T26" fmla="*/ 1 w 16"/>
                  <a:gd name="T27" fmla="*/ 9 h 36"/>
                  <a:gd name="T28" fmla="*/ 3 w 16"/>
                  <a:gd name="T29" fmla="*/ 11 h 36"/>
                  <a:gd name="T30" fmla="*/ 5 w 16"/>
                  <a:gd name="T31" fmla="*/ 9 h 36"/>
                  <a:gd name="T32" fmla="*/ 9 w 16"/>
                  <a:gd name="T33" fmla="*/ 7 h 36"/>
                  <a:gd name="T34" fmla="*/ 10 w 16"/>
                  <a:gd name="T35" fmla="*/ 5 h 36"/>
                  <a:gd name="T36" fmla="*/ 12 w 16"/>
                  <a:gd name="T37" fmla="*/ 5 h 36"/>
                  <a:gd name="T38" fmla="*/ 12 w 16"/>
                  <a:gd name="T3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36">
                    <a:moveTo>
                      <a:pt x="12" y="0"/>
                    </a:moveTo>
                    <a:lnTo>
                      <a:pt x="14" y="2"/>
                    </a:lnTo>
                    <a:lnTo>
                      <a:pt x="16" y="18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2008"/>
              <p:cNvSpPr>
                <a:spLocks/>
              </p:cNvSpPr>
              <p:nvPr/>
            </p:nvSpPr>
            <p:spPr bwMode="auto">
              <a:xfrm>
                <a:off x="3555" y="231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  <a:gd name="T12" fmla="*/ 2 w 3"/>
                  <a:gd name="T13" fmla="*/ 1 h 1"/>
                  <a:gd name="T14" fmla="*/ 2 w 3"/>
                  <a:gd name="T15" fmla="*/ 0 h 1"/>
                  <a:gd name="T16" fmla="*/ 2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2009"/>
              <p:cNvSpPr>
                <a:spLocks/>
              </p:cNvSpPr>
              <p:nvPr/>
            </p:nvSpPr>
            <p:spPr bwMode="auto">
              <a:xfrm>
                <a:off x="3555" y="231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  <a:gd name="T12" fmla="*/ 2 w 3"/>
                  <a:gd name="T13" fmla="*/ 1 h 1"/>
                  <a:gd name="T14" fmla="*/ 2 w 3"/>
                  <a:gd name="T15" fmla="*/ 0 h 1"/>
                  <a:gd name="T16" fmla="*/ 2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2010"/>
              <p:cNvSpPr>
                <a:spLocks/>
              </p:cNvSpPr>
              <p:nvPr/>
            </p:nvSpPr>
            <p:spPr bwMode="auto">
              <a:xfrm>
                <a:off x="4892" y="1654"/>
                <a:ext cx="15" cy="16"/>
              </a:xfrm>
              <a:custGeom>
                <a:avLst/>
                <a:gdLst>
                  <a:gd name="T0" fmla="*/ 2 w 15"/>
                  <a:gd name="T1" fmla="*/ 11 h 16"/>
                  <a:gd name="T2" fmla="*/ 0 w 15"/>
                  <a:gd name="T3" fmla="*/ 14 h 16"/>
                  <a:gd name="T4" fmla="*/ 2 w 15"/>
                  <a:gd name="T5" fmla="*/ 11 h 16"/>
                  <a:gd name="T6" fmla="*/ 4 w 15"/>
                  <a:gd name="T7" fmla="*/ 12 h 16"/>
                  <a:gd name="T8" fmla="*/ 6 w 15"/>
                  <a:gd name="T9" fmla="*/ 16 h 16"/>
                  <a:gd name="T10" fmla="*/ 7 w 15"/>
                  <a:gd name="T11" fmla="*/ 16 h 16"/>
                  <a:gd name="T12" fmla="*/ 11 w 15"/>
                  <a:gd name="T13" fmla="*/ 14 h 16"/>
                  <a:gd name="T14" fmla="*/ 13 w 15"/>
                  <a:gd name="T15" fmla="*/ 11 h 16"/>
                  <a:gd name="T16" fmla="*/ 13 w 15"/>
                  <a:gd name="T17" fmla="*/ 7 h 16"/>
                  <a:gd name="T18" fmla="*/ 15 w 15"/>
                  <a:gd name="T19" fmla="*/ 5 h 16"/>
                  <a:gd name="T20" fmla="*/ 11 w 15"/>
                  <a:gd name="T21" fmla="*/ 2 h 16"/>
                  <a:gd name="T22" fmla="*/ 6 w 15"/>
                  <a:gd name="T23" fmla="*/ 0 h 16"/>
                  <a:gd name="T24" fmla="*/ 4 w 15"/>
                  <a:gd name="T25" fmla="*/ 7 h 16"/>
                  <a:gd name="T26" fmla="*/ 2 w 15"/>
                  <a:gd name="T2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2011"/>
              <p:cNvSpPr>
                <a:spLocks/>
              </p:cNvSpPr>
              <p:nvPr/>
            </p:nvSpPr>
            <p:spPr bwMode="auto">
              <a:xfrm>
                <a:off x="4892" y="1654"/>
                <a:ext cx="15" cy="16"/>
              </a:xfrm>
              <a:custGeom>
                <a:avLst/>
                <a:gdLst>
                  <a:gd name="T0" fmla="*/ 2 w 15"/>
                  <a:gd name="T1" fmla="*/ 11 h 16"/>
                  <a:gd name="T2" fmla="*/ 0 w 15"/>
                  <a:gd name="T3" fmla="*/ 14 h 16"/>
                  <a:gd name="T4" fmla="*/ 2 w 15"/>
                  <a:gd name="T5" fmla="*/ 11 h 16"/>
                  <a:gd name="T6" fmla="*/ 4 w 15"/>
                  <a:gd name="T7" fmla="*/ 12 h 16"/>
                  <a:gd name="T8" fmla="*/ 6 w 15"/>
                  <a:gd name="T9" fmla="*/ 16 h 16"/>
                  <a:gd name="T10" fmla="*/ 7 w 15"/>
                  <a:gd name="T11" fmla="*/ 16 h 16"/>
                  <a:gd name="T12" fmla="*/ 11 w 15"/>
                  <a:gd name="T13" fmla="*/ 14 h 16"/>
                  <a:gd name="T14" fmla="*/ 13 w 15"/>
                  <a:gd name="T15" fmla="*/ 11 h 16"/>
                  <a:gd name="T16" fmla="*/ 13 w 15"/>
                  <a:gd name="T17" fmla="*/ 7 h 16"/>
                  <a:gd name="T18" fmla="*/ 15 w 15"/>
                  <a:gd name="T19" fmla="*/ 5 h 16"/>
                  <a:gd name="T20" fmla="*/ 11 w 15"/>
                  <a:gd name="T21" fmla="*/ 2 h 16"/>
                  <a:gd name="T22" fmla="*/ 6 w 15"/>
                  <a:gd name="T23" fmla="*/ 0 h 16"/>
                  <a:gd name="T24" fmla="*/ 4 w 15"/>
                  <a:gd name="T25" fmla="*/ 7 h 16"/>
                  <a:gd name="T26" fmla="*/ 2 w 15"/>
                  <a:gd name="T2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2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2012"/>
              <p:cNvSpPr>
                <a:spLocks/>
              </p:cNvSpPr>
              <p:nvPr/>
            </p:nvSpPr>
            <p:spPr bwMode="auto">
              <a:xfrm>
                <a:off x="5310" y="1536"/>
                <a:ext cx="20" cy="23"/>
              </a:xfrm>
              <a:custGeom>
                <a:avLst/>
                <a:gdLst>
                  <a:gd name="T0" fmla="*/ 16 w 20"/>
                  <a:gd name="T1" fmla="*/ 0 h 23"/>
                  <a:gd name="T2" fmla="*/ 14 w 20"/>
                  <a:gd name="T3" fmla="*/ 4 h 23"/>
                  <a:gd name="T4" fmla="*/ 5 w 20"/>
                  <a:gd name="T5" fmla="*/ 5 h 23"/>
                  <a:gd name="T6" fmla="*/ 4 w 20"/>
                  <a:gd name="T7" fmla="*/ 7 h 23"/>
                  <a:gd name="T8" fmla="*/ 7 w 20"/>
                  <a:gd name="T9" fmla="*/ 9 h 23"/>
                  <a:gd name="T10" fmla="*/ 0 w 20"/>
                  <a:gd name="T11" fmla="*/ 23 h 23"/>
                  <a:gd name="T12" fmla="*/ 11 w 20"/>
                  <a:gd name="T13" fmla="*/ 14 h 23"/>
                  <a:gd name="T14" fmla="*/ 16 w 20"/>
                  <a:gd name="T15" fmla="*/ 11 h 23"/>
                  <a:gd name="T16" fmla="*/ 20 w 20"/>
                  <a:gd name="T17" fmla="*/ 7 h 23"/>
                  <a:gd name="T18" fmla="*/ 20 w 20"/>
                  <a:gd name="T19" fmla="*/ 4 h 23"/>
                  <a:gd name="T20" fmla="*/ 18 w 20"/>
                  <a:gd name="T21" fmla="*/ 0 h 23"/>
                  <a:gd name="T22" fmla="*/ 16 w 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3">
                    <a:moveTo>
                      <a:pt x="16" y="0"/>
                    </a:moveTo>
                    <a:lnTo>
                      <a:pt x="14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2013"/>
              <p:cNvSpPr>
                <a:spLocks/>
              </p:cNvSpPr>
              <p:nvPr/>
            </p:nvSpPr>
            <p:spPr bwMode="auto">
              <a:xfrm>
                <a:off x="5310" y="1536"/>
                <a:ext cx="20" cy="23"/>
              </a:xfrm>
              <a:custGeom>
                <a:avLst/>
                <a:gdLst>
                  <a:gd name="T0" fmla="*/ 16 w 20"/>
                  <a:gd name="T1" fmla="*/ 0 h 23"/>
                  <a:gd name="T2" fmla="*/ 14 w 20"/>
                  <a:gd name="T3" fmla="*/ 4 h 23"/>
                  <a:gd name="T4" fmla="*/ 5 w 20"/>
                  <a:gd name="T5" fmla="*/ 5 h 23"/>
                  <a:gd name="T6" fmla="*/ 4 w 20"/>
                  <a:gd name="T7" fmla="*/ 7 h 23"/>
                  <a:gd name="T8" fmla="*/ 7 w 20"/>
                  <a:gd name="T9" fmla="*/ 9 h 23"/>
                  <a:gd name="T10" fmla="*/ 0 w 20"/>
                  <a:gd name="T11" fmla="*/ 23 h 23"/>
                  <a:gd name="T12" fmla="*/ 11 w 20"/>
                  <a:gd name="T13" fmla="*/ 14 h 23"/>
                  <a:gd name="T14" fmla="*/ 16 w 20"/>
                  <a:gd name="T15" fmla="*/ 11 h 23"/>
                  <a:gd name="T16" fmla="*/ 20 w 20"/>
                  <a:gd name="T17" fmla="*/ 7 h 23"/>
                  <a:gd name="T18" fmla="*/ 20 w 20"/>
                  <a:gd name="T19" fmla="*/ 4 h 23"/>
                  <a:gd name="T20" fmla="*/ 18 w 20"/>
                  <a:gd name="T21" fmla="*/ 0 h 23"/>
                  <a:gd name="T22" fmla="*/ 16 w 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3">
                    <a:moveTo>
                      <a:pt x="16" y="0"/>
                    </a:moveTo>
                    <a:lnTo>
                      <a:pt x="14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2014"/>
              <p:cNvSpPr>
                <a:spLocks/>
              </p:cNvSpPr>
              <p:nvPr/>
            </p:nvSpPr>
            <p:spPr bwMode="auto">
              <a:xfrm>
                <a:off x="5196" y="1768"/>
                <a:ext cx="5" cy="7"/>
              </a:xfrm>
              <a:custGeom>
                <a:avLst/>
                <a:gdLst>
                  <a:gd name="T0" fmla="*/ 5 w 5"/>
                  <a:gd name="T1" fmla="*/ 2 h 7"/>
                  <a:gd name="T2" fmla="*/ 5 w 5"/>
                  <a:gd name="T3" fmla="*/ 0 h 7"/>
                  <a:gd name="T4" fmla="*/ 0 w 5"/>
                  <a:gd name="T5" fmla="*/ 6 h 7"/>
                  <a:gd name="T6" fmla="*/ 2 w 5"/>
                  <a:gd name="T7" fmla="*/ 7 h 7"/>
                  <a:gd name="T8" fmla="*/ 3 w 5"/>
                  <a:gd name="T9" fmla="*/ 7 h 7"/>
                  <a:gd name="T10" fmla="*/ 5 w 5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2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2015"/>
              <p:cNvSpPr>
                <a:spLocks/>
              </p:cNvSpPr>
              <p:nvPr/>
            </p:nvSpPr>
            <p:spPr bwMode="auto">
              <a:xfrm>
                <a:off x="5196" y="1768"/>
                <a:ext cx="5" cy="7"/>
              </a:xfrm>
              <a:custGeom>
                <a:avLst/>
                <a:gdLst>
                  <a:gd name="T0" fmla="*/ 5 w 5"/>
                  <a:gd name="T1" fmla="*/ 2 h 7"/>
                  <a:gd name="T2" fmla="*/ 5 w 5"/>
                  <a:gd name="T3" fmla="*/ 0 h 7"/>
                  <a:gd name="T4" fmla="*/ 0 w 5"/>
                  <a:gd name="T5" fmla="*/ 6 h 7"/>
                  <a:gd name="T6" fmla="*/ 2 w 5"/>
                  <a:gd name="T7" fmla="*/ 7 h 7"/>
                  <a:gd name="T8" fmla="*/ 3 w 5"/>
                  <a:gd name="T9" fmla="*/ 7 h 7"/>
                  <a:gd name="T10" fmla="*/ 5 w 5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2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2016"/>
              <p:cNvSpPr>
                <a:spLocks/>
              </p:cNvSpPr>
              <p:nvPr/>
            </p:nvSpPr>
            <p:spPr bwMode="auto">
              <a:xfrm>
                <a:off x="5349" y="1650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6 w 13"/>
                  <a:gd name="T5" fmla="*/ 2 h 18"/>
                  <a:gd name="T6" fmla="*/ 6 w 13"/>
                  <a:gd name="T7" fmla="*/ 4 h 18"/>
                  <a:gd name="T8" fmla="*/ 6 w 13"/>
                  <a:gd name="T9" fmla="*/ 6 h 18"/>
                  <a:gd name="T10" fmla="*/ 7 w 13"/>
                  <a:gd name="T11" fmla="*/ 7 h 18"/>
                  <a:gd name="T12" fmla="*/ 7 w 13"/>
                  <a:gd name="T13" fmla="*/ 9 h 18"/>
                  <a:gd name="T14" fmla="*/ 9 w 13"/>
                  <a:gd name="T15" fmla="*/ 11 h 18"/>
                  <a:gd name="T16" fmla="*/ 11 w 13"/>
                  <a:gd name="T17" fmla="*/ 13 h 18"/>
                  <a:gd name="T18" fmla="*/ 13 w 13"/>
                  <a:gd name="T19" fmla="*/ 16 h 18"/>
                  <a:gd name="T20" fmla="*/ 11 w 13"/>
                  <a:gd name="T21" fmla="*/ 18 h 18"/>
                  <a:gd name="T22" fmla="*/ 6 w 13"/>
                  <a:gd name="T23" fmla="*/ 15 h 18"/>
                  <a:gd name="T24" fmla="*/ 0 w 13"/>
                  <a:gd name="T25" fmla="*/ 2 h 18"/>
                  <a:gd name="T26" fmla="*/ 0 w 13"/>
                  <a:gd name="T27" fmla="*/ 0 h 18"/>
                  <a:gd name="T28" fmla="*/ 2 w 13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6" y="1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2017"/>
              <p:cNvSpPr>
                <a:spLocks/>
              </p:cNvSpPr>
              <p:nvPr/>
            </p:nvSpPr>
            <p:spPr bwMode="auto">
              <a:xfrm>
                <a:off x="5349" y="1650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6 w 13"/>
                  <a:gd name="T5" fmla="*/ 2 h 18"/>
                  <a:gd name="T6" fmla="*/ 6 w 13"/>
                  <a:gd name="T7" fmla="*/ 4 h 18"/>
                  <a:gd name="T8" fmla="*/ 6 w 13"/>
                  <a:gd name="T9" fmla="*/ 6 h 18"/>
                  <a:gd name="T10" fmla="*/ 7 w 13"/>
                  <a:gd name="T11" fmla="*/ 7 h 18"/>
                  <a:gd name="T12" fmla="*/ 7 w 13"/>
                  <a:gd name="T13" fmla="*/ 9 h 18"/>
                  <a:gd name="T14" fmla="*/ 9 w 13"/>
                  <a:gd name="T15" fmla="*/ 11 h 18"/>
                  <a:gd name="T16" fmla="*/ 11 w 13"/>
                  <a:gd name="T17" fmla="*/ 13 h 18"/>
                  <a:gd name="T18" fmla="*/ 13 w 13"/>
                  <a:gd name="T19" fmla="*/ 16 h 18"/>
                  <a:gd name="T20" fmla="*/ 11 w 13"/>
                  <a:gd name="T21" fmla="*/ 18 h 18"/>
                  <a:gd name="T22" fmla="*/ 6 w 13"/>
                  <a:gd name="T23" fmla="*/ 15 h 18"/>
                  <a:gd name="T24" fmla="*/ 0 w 13"/>
                  <a:gd name="T25" fmla="*/ 2 h 18"/>
                  <a:gd name="T26" fmla="*/ 0 w 13"/>
                  <a:gd name="T27" fmla="*/ 0 h 18"/>
                  <a:gd name="T28" fmla="*/ 2 w 13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6" y="1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2018"/>
              <p:cNvSpPr>
                <a:spLocks/>
              </p:cNvSpPr>
              <p:nvPr/>
            </p:nvSpPr>
            <p:spPr bwMode="auto">
              <a:xfrm>
                <a:off x="5373" y="166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1 w 8"/>
                  <a:gd name="T3" fmla="*/ 0 h 11"/>
                  <a:gd name="T4" fmla="*/ 3 w 8"/>
                  <a:gd name="T5" fmla="*/ 5 h 11"/>
                  <a:gd name="T6" fmla="*/ 5 w 8"/>
                  <a:gd name="T7" fmla="*/ 5 h 11"/>
                  <a:gd name="T8" fmla="*/ 8 w 8"/>
                  <a:gd name="T9" fmla="*/ 9 h 11"/>
                  <a:gd name="T10" fmla="*/ 8 w 8"/>
                  <a:gd name="T11" fmla="*/ 11 h 11"/>
                  <a:gd name="T12" fmla="*/ 5 w 8"/>
                  <a:gd name="T13" fmla="*/ 7 h 11"/>
                  <a:gd name="T14" fmla="*/ 3 w 8"/>
                  <a:gd name="T15" fmla="*/ 5 h 11"/>
                  <a:gd name="T16" fmla="*/ 1 w 8"/>
                  <a:gd name="T17" fmla="*/ 5 h 11"/>
                  <a:gd name="T18" fmla="*/ 0 w 8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2019"/>
              <p:cNvSpPr>
                <a:spLocks/>
              </p:cNvSpPr>
              <p:nvPr/>
            </p:nvSpPr>
            <p:spPr bwMode="auto">
              <a:xfrm>
                <a:off x="5373" y="166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1 w 8"/>
                  <a:gd name="T3" fmla="*/ 0 h 11"/>
                  <a:gd name="T4" fmla="*/ 3 w 8"/>
                  <a:gd name="T5" fmla="*/ 5 h 11"/>
                  <a:gd name="T6" fmla="*/ 5 w 8"/>
                  <a:gd name="T7" fmla="*/ 5 h 11"/>
                  <a:gd name="T8" fmla="*/ 8 w 8"/>
                  <a:gd name="T9" fmla="*/ 9 h 11"/>
                  <a:gd name="T10" fmla="*/ 8 w 8"/>
                  <a:gd name="T11" fmla="*/ 11 h 11"/>
                  <a:gd name="T12" fmla="*/ 5 w 8"/>
                  <a:gd name="T13" fmla="*/ 7 h 11"/>
                  <a:gd name="T14" fmla="*/ 3 w 8"/>
                  <a:gd name="T15" fmla="*/ 5 h 11"/>
                  <a:gd name="T16" fmla="*/ 1 w 8"/>
                  <a:gd name="T17" fmla="*/ 5 h 11"/>
                  <a:gd name="T18" fmla="*/ 0 w 8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2020"/>
              <p:cNvSpPr>
                <a:spLocks/>
              </p:cNvSpPr>
              <p:nvPr/>
            </p:nvSpPr>
            <p:spPr bwMode="auto">
              <a:xfrm>
                <a:off x="4285" y="536"/>
                <a:ext cx="98" cy="123"/>
              </a:xfrm>
              <a:custGeom>
                <a:avLst/>
                <a:gdLst>
                  <a:gd name="T0" fmla="*/ 13 w 98"/>
                  <a:gd name="T1" fmla="*/ 82 h 123"/>
                  <a:gd name="T2" fmla="*/ 16 w 98"/>
                  <a:gd name="T3" fmla="*/ 70 h 123"/>
                  <a:gd name="T4" fmla="*/ 20 w 98"/>
                  <a:gd name="T5" fmla="*/ 55 h 123"/>
                  <a:gd name="T6" fmla="*/ 29 w 98"/>
                  <a:gd name="T7" fmla="*/ 59 h 123"/>
                  <a:gd name="T8" fmla="*/ 23 w 98"/>
                  <a:gd name="T9" fmla="*/ 39 h 123"/>
                  <a:gd name="T10" fmla="*/ 29 w 98"/>
                  <a:gd name="T11" fmla="*/ 36 h 123"/>
                  <a:gd name="T12" fmla="*/ 27 w 98"/>
                  <a:gd name="T13" fmla="*/ 30 h 123"/>
                  <a:gd name="T14" fmla="*/ 32 w 98"/>
                  <a:gd name="T15" fmla="*/ 27 h 123"/>
                  <a:gd name="T16" fmla="*/ 31 w 98"/>
                  <a:gd name="T17" fmla="*/ 21 h 123"/>
                  <a:gd name="T18" fmla="*/ 38 w 98"/>
                  <a:gd name="T19" fmla="*/ 13 h 123"/>
                  <a:gd name="T20" fmla="*/ 38 w 98"/>
                  <a:gd name="T21" fmla="*/ 7 h 123"/>
                  <a:gd name="T22" fmla="*/ 45 w 98"/>
                  <a:gd name="T23" fmla="*/ 18 h 123"/>
                  <a:gd name="T24" fmla="*/ 48 w 98"/>
                  <a:gd name="T25" fmla="*/ 0 h 123"/>
                  <a:gd name="T26" fmla="*/ 57 w 98"/>
                  <a:gd name="T27" fmla="*/ 11 h 123"/>
                  <a:gd name="T28" fmla="*/ 59 w 98"/>
                  <a:gd name="T29" fmla="*/ 7 h 123"/>
                  <a:gd name="T30" fmla="*/ 61 w 98"/>
                  <a:gd name="T31" fmla="*/ 13 h 123"/>
                  <a:gd name="T32" fmla="*/ 57 w 98"/>
                  <a:gd name="T33" fmla="*/ 29 h 123"/>
                  <a:gd name="T34" fmla="*/ 57 w 98"/>
                  <a:gd name="T35" fmla="*/ 36 h 123"/>
                  <a:gd name="T36" fmla="*/ 64 w 98"/>
                  <a:gd name="T37" fmla="*/ 20 h 123"/>
                  <a:gd name="T38" fmla="*/ 68 w 98"/>
                  <a:gd name="T39" fmla="*/ 23 h 123"/>
                  <a:gd name="T40" fmla="*/ 70 w 98"/>
                  <a:gd name="T41" fmla="*/ 30 h 123"/>
                  <a:gd name="T42" fmla="*/ 73 w 98"/>
                  <a:gd name="T43" fmla="*/ 21 h 123"/>
                  <a:gd name="T44" fmla="*/ 77 w 98"/>
                  <a:gd name="T45" fmla="*/ 29 h 123"/>
                  <a:gd name="T46" fmla="*/ 77 w 98"/>
                  <a:gd name="T47" fmla="*/ 36 h 123"/>
                  <a:gd name="T48" fmla="*/ 81 w 98"/>
                  <a:gd name="T49" fmla="*/ 39 h 123"/>
                  <a:gd name="T50" fmla="*/ 82 w 98"/>
                  <a:gd name="T51" fmla="*/ 32 h 123"/>
                  <a:gd name="T52" fmla="*/ 95 w 98"/>
                  <a:gd name="T53" fmla="*/ 54 h 123"/>
                  <a:gd name="T54" fmla="*/ 98 w 98"/>
                  <a:gd name="T55" fmla="*/ 70 h 123"/>
                  <a:gd name="T56" fmla="*/ 98 w 98"/>
                  <a:gd name="T57" fmla="*/ 80 h 123"/>
                  <a:gd name="T58" fmla="*/ 89 w 98"/>
                  <a:gd name="T59" fmla="*/ 95 h 123"/>
                  <a:gd name="T60" fmla="*/ 82 w 98"/>
                  <a:gd name="T61" fmla="*/ 95 h 123"/>
                  <a:gd name="T62" fmla="*/ 66 w 98"/>
                  <a:gd name="T63" fmla="*/ 100 h 123"/>
                  <a:gd name="T64" fmla="*/ 61 w 98"/>
                  <a:gd name="T65" fmla="*/ 100 h 123"/>
                  <a:gd name="T66" fmla="*/ 59 w 98"/>
                  <a:gd name="T67" fmla="*/ 104 h 123"/>
                  <a:gd name="T68" fmla="*/ 52 w 98"/>
                  <a:gd name="T69" fmla="*/ 100 h 123"/>
                  <a:gd name="T70" fmla="*/ 41 w 98"/>
                  <a:gd name="T71" fmla="*/ 102 h 123"/>
                  <a:gd name="T72" fmla="*/ 29 w 98"/>
                  <a:gd name="T73" fmla="*/ 104 h 123"/>
                  <a:gd name="T74" fmla="*/ 25 w 98"/>
                  <a:gd name="T75" fmla="*/ 109 h 123"/>
                  <a:gd name="T76" fmla="*/ 16 w 98"/>
                  <a:gd name="T77" fmla="*/ 116 h 123"/>
                  <a:gd name="T78" fmla="*/ 11 w 98"/>
                  <a:gd name="T79" fmla="*/ 123 h 123"/>
                  <a:gd name="T80" fmla="*/ 2 w 98"/>
                  <a:gd name="T81" fmla="*/ 120 h 123"/>
                  <a:gd name="T82" fmla="*/ 4 w 98"/>
                  <a:gd name="T83" fmla="*/ 114 h 123"/>
                  <a:gd name="T84" fmla="*/ 2 w 98"/>
                  <a:gd name="T85" fmla="*/ 104 h 123"/>
                  <a:gd name="T86" fmla="*/ 9 w 98"/>
                  <a:gd name="T87" fmla="*/ 8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8" h="123">
                    <a:moveTo>
                      <a:pt x="11" y="84"/>
                    </a:moveTo>
                    <a:lnTo>
                      <a:pt x="13" y="82"/>
                    </a:lnTo>
                    <a:lnTo>
                      <a:pt x="13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20" y="55"/>
                    </a:lnTo>
                    <a:lnTo>
                      <a:pt x="25" y="59"/>
                    </a:lnTo>
                    <a:lnTo>
                      <a:pt x="29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7" y="30"/>
                    </a:lnTo>
                    <a:lnTo>
                      <a:pt x="29" y="29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8" y="13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5"/>
                    </a:lnTo>
                    <a:lnTo>
                      <a:pt x="48" y="0"/>
                    </a:lnTo>
                    <a:lnTo>
                      <a:pt x="57" y="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1" y="13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72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79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5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8" y="93"/>
                    </a:lnTo>
                    <a:lnTo>
                      <a:pt x="82" y="95"/>
                    </a:lnTo>
                    <a:lnTo>
                      <a:pt x="72" y="100"/>
                    </a:lnTo>
                    <a:lnTo>
                      <a:pt x="66" y="100"/>
                    </a:lnTo>
                    <a:lnTo>
                      <a:pt x="63" y="102"/>
                    </a:lnTo>
                    <a:lnTo>
                      <a:pt x="61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6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9" y="104"/>
                    </a:lnTo>
                    <a:lnTo>
                      <a:pt x="27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3" y="120"/>
                    </a:lnTo>
                    <a:lnTo>
                      <a:pt x="11" y="123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4" y="116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11" y="89"/>
                    </a:lnTo>
                    <a:lnTo>
                      <a:pt x="9" y="88"/>
                    </a:lnTo>
                    <a:lnTo>
                      <a:pt x="11" y="8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2021"/>
              <p:cNvSpPr>
                <a:spLocks/>
              </p:cNvSpPr>
              <p:nvPr/>
            </p:nvSpPr>
            <p:spPr bwMode="auto">
              <a:xfrm>
                <a:off x="4285" y="536"/>
                <a:ext cx="98" cy="123"/>
              </a:xfrm>
              <a:custGeom>
                <a:avLst/>
                <a:gdLst>
                  <a:gd name="T0" fmla="*/ 13 w 98"/>
                  <a:gd name="T1" fmla="*/ 82 h 123"/>
                  <a:gd name="T2" fmla="*/ 16 w 98"/>
                  <a:gd name="T3" fmla="*/ 70 h 123"/>
                  <a:gd name="T4" fmla="*/ 20 w 98"/>
                  <a:gd name="T5" fmla="*/ 55 h 123"/>
                  <a:gd name="T6" fmla="*/ 29 w 98"/>
                  <a:gd name="T7" fmla="*/ 59 h 123"/>
                  <a:gd name="T8" fmla="*/ 23 w 98"/>
                  <a:gd name="T9" fmla="*/ 39 h 123"/>
                  <a:gd name="T10" fmla="*/ 29 w 98"/>
                  <a:gd name="T11" fmla="*/ 36 h 123"/>
                  <a:gd name="T12" fmla="*/ 27 w 98"/>
                  <a:gd name="T13" fmla="*/ 30 h 123"/>
                  <a:gd name="T14" fmla="*/ 32 w 98"/>
                  <a:gd name="T15" fmla="*/ 27 h 123"/>
                  <a:gd name="T16" fmla="*/ 31 w 98"/>
                  <a:gd name="T17" fmla="*/ 21 h 123"/>
                  <a:gd name="T18" fmla="*/ 38 w 98"/>
                  <a:gd name="T19" fmla="*/ 13 h 123"/>
                  <a:gd name="T20" fmla="*/ 38 w 98"/>
                  <a:gd name="T21" fmla="*/ 7 h 123"/>
                  <a:gd name="T22" fmla="*/ 45 w 98"/>
                  <a:gd name="T23" fmla="*/ 18 h 123"/>
                  <a:gd name="T24" fmla="*/ 48 w 98"/>
                  <a:gd name="T25" fmla="*/ 0 h 123"/>
                  <a:gd name="T26" fmla="*/ 57 w 98"/>
                  <a:gd name="T27" fmla="*/ 11 h 123"/>
                  <a:gd name="T28" fmla="*/ 59 w 98"/>
                  <a:gd name="T29" fmla="*/ 7 h 123"/>
                  <a:gd name="T30" fmla="*/ 61 w 98"/>
                  <a:gd name="T31" fmla="*/ 13 h 123"/>
                  <a:gd name="T32" fmla="*/ 57 w 98"/>
                  <a:gd name="T33" fmla="*/ 29 h 123"/>
                  <a:gd name="T34" fmla="*/ 57 w 98"/>
                  <a:gd name="T35" fmla="*/ 36 h 123"/>
                  <a:gd name="T36" fmla="*/ 64 w 98"/>
                  <a:gd name="T37" fmla="*/ 20 h 123"/>
                  <a:gd name="T38" fmla="*/ 68 w 98"/>
                  <a:gd name="T39" fmla="*/ 23 h 123"/>
                  <a:gd name="T40" fmla="*/ 70 w 98"/>
                  <a:gd name="T41" fmla="*/ 30 h 123"/>
                  <a:gd name="T42" fmla="*/ 73 w 98"/>
                  <a:gd name="T43" fmla="*/ 21 h 123"/>
                  <a:gd name="T44" fmla="*/ 77 w 98"/>
                  <a:gd name="T45" fmla="*/ 29 h 123"/>
                  <a:gd name="T46" fmla="*/ 77 w 98"/>
                  <a:gd name="T47" fmla="*/ 36 h 123"/>
                  <a:gd name="T48" fmla="*/ 81 w 98"/>
                  <a:gd name="T49" fmla="*/ 39 h 123"/>
                  <a:gd name="T50" fmla="*/ 82 w 98"/>
                  <a:gd name="T51" fmla="*/ 32 h 123"/>
                  <a:gd name="T52" fmla="*/ 95 w 98"/>
                  <a:gd name="T53" fmla="*/ 54 h 123"/>
                  <a:gd name="T54" fmla="*/ 98 w 98"/>
                  <a:gd name="T55" fmla="*/ 70 h 123"/>
                  <a:gd name="T56" fmla="*/ 98 w 98"/>
                  <a:gd name="T57" fmla="*/ 80 h 123"/>
                  <a:gd name="T58" fmla="*/ 89 w 98"/>
                  <a:gd name="T59" fmla="*/ 95 h 123"/>
                  <a:gd name="T60" fmla="*/ 82 w 98"/>
                  <a:gd name="T61" fmla="*/ 95 h 123"/>
                  <a:gd name="T62" fmla="*/ 66 w 98"/>
                  <a:gd name="T63" fmla="*/ 100 h 123"/>
                  <a:gd name="T64" fmla="*/ 61 w 98"/>
                  <a:gd name="T65" fmla="*/ 100 h 123"/>
                  <a:gd name="T66" fmla="*/ 59 w 98"/>
                  <a:gd name="T67" fmla="*/ 104 h 123"/>
                  <a:gd name="T68" fmla="*/ 52 w 98"/>
                  <a:gd name="T69" fmla="*/ 100 h 123"/>
                  <a:gd name="T70" fmla="*/ 41 w 98"/>
                  <a:gd name="T71" fmla="*/ 102 h 123"/>
                  <a:gd name="T72" fmla="*/ 29 w 98"/>
                  <a:gd name="T73" fmla="*/ 104 h 123"/>
                  <a:gd name="T74" fmla="*/ 25 w 98"/>
                  <a:gd name="T75" fmla="*/ 109 h 123"/>
                  <a:gd name="T76" fmla="*/ 16 w 98"/>
                  <a:gd name="T77" fmla="*/ 116 h 123"/>
                  <a:gd name="T78" fmla="*/ 11 w 98"/>
                  <a:gd name="T79" fmla="*/ 123 h 123"/>
                  <a:gd name="T80" fmla="*/ 2 w 98"/>
                  <a:gd name="T81" fmla="*/ 120 h 123"/>
                  <a:gd name="T82" fmla="*/ 4 w 98"/>
                  <a:gd name="T83" fmla="*/ 114 h 123"/>
                  <a:gd name="T84" fmla="*/ 2 w 98"/>
                  <a:gd name="T85" fmla="*/ 104 h 123"/>
                  <a:gd name="T86" fmla="*/ 9 w 98"/>
                  <a:gd name="T87" fmla="*/ 8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8" h="123">
                    <a:moveTo>
                      <a:pt x="11" y="84"/>
                    </a:moveTo>
                    <a:lnTo>
                      <a:pt x="13" y="82"/>
                    </a:lnTo>
                    <a:lnTo>
                      <a:pt x="13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20" y="55"/>
                    </a:lnTo>
                    <a:lnTo>
                      <a:pt x="25" y="59"/>
                    </a:lnTo>
                    <a:lnTo>
                      <a:pt x="29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7" y="30"/>
                    </a:lnTo>
                    <a:lnTo>
                      <a:pt x="29" y="29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8" y="13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5"/>
                    </a:lnTo>
                    <a:lnTo>
                      <a:pt x="48" y="0"/>
                    </a:lnTo>
                    <a:lnTo>
                      <a:pt x="57" y="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1" y="13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72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79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5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8" y="93"/>
                    </a:lnTo>
                    <a:lnTo>
                      <a:pt x="82" y="95"/>
                    </a:lnTo>
                    <a:lnTo>
                      <a:pt x="72" y="100"/>
                    </a:lnTo>
                    <a:lnTo>
                      <a:pt x="66" y="100"/>
                    </a:lnTo>
                    <a:lnTo>
                      <a:pt x="63" y="102"/>
                    </a:lnTo>
                    <a:lnTo>
                      <a:pt x="61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6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9" y="104"/>
                    </a:lnTo>
                    <a:lnTo>
                      <a:pt x="27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3" y="120"/>
                    </a:lnTo>
                    <a:lnTo>
                      <a:pt x="11" y="123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4" y="116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11" y="89"/>
                    </a:lnTo>
                    <a:lnTo>
                      <a:pt x="9" y="88"/>
                    </a:lnTo>
                    <a:lnTo>
                      <a:pt x="11" y="8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2022"/>
              <p:cNvSpPr>
                <a:spLocks/>
              </p:cNvSpPr>
              <p:nvPr/>
            </p:nvSpPr>
            <p:spPr bwMode="auto">
              <a:xfrm>
                <a:off x="4862" y="906"/>
                <a:ext cx="14" cy="21"/>
              </a:xfrm>
              <a:custGeom>
                <a:avLst/>
                <a:gdLst>
                  <a:gd name="T0" fmla="*/ 11 w 14"/>
                  <a:gd name="T1" fmla="*/ 10 h 21"/>
                  <a:gd name="T2" fmla="*/ 11 w 14"/>
                  <a:gd name="T3" fmla="*/ 12 h 21"/>
                  <a:gd name="T4" fmla="*/ 12 w 14"/>
                  <a:gd name="T5" fmla="*/ 14 h 21"/>
                  <a:gd name="T6" fmla="*/ 14 w 14"/>
                  <a:gd name="T7" fmla="*/ 16 h 21"/>
                  <a:gd name="T8" fmla="*/ 14 w 14"/>
                  <a:gd name="T9" fmla="*/ 21 h 21"/>
                  <a:gd name="T10" fmla="*/ 11 w 14"/>
                  <a:gd name="T11" fmla="*/ 19 h 21"/>
                  <a:gd name="T12" fmla="*/ 9 w 14"/>
                  <a:gd name="T13" fmla="*/ 16 h 21"/>
                  <a:gd name="T14" fmla="*/ 5 w 14"/>
                  <a:gd name="T15" fmla="*/ 12 h 21"/>
                  <a:gd name="T16" fmla="*/ 5 w 14"/>
                  <a:gd name="T17" fmla="*/ 9 h 21"/>
                  <a:gd name="T18" fmla="*/ 0 w 14"/>
                  <a:gd name="T19" fmla="*/ 3 h 21"/>
                  <a:gd name="T20" fmla="*/ 2 w 14"/>
                  <a:gd name="T21" fmla="*/ 0 h 21"/>
                  <a:gd name="T22" fmla="*/ 3 w 14"/>
                  <a:gd name="T23" fmla="*/ 0 h 21"/>
                  <a:gd name="T24" fmla="*/ 5 w 14"/>
                  <a:gd name="T25" fmla="*/ 5 h 21"/>
                  <a:gd name="T26" fmla="*/ 9 w 14"/>
                  <a:gd name="T27" fmla="*/ 10 h 21"/>
                  <a:gd name="T28" fmla="*/ 11 w 14"/>
                  <a:gd name="T2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1" y="10"/>
                    </a:moveTo>
                    <a:lnTo>
                      <a:pt x="11" y="12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21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9" y="10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2023"/>
              <p:cNvSpPr>
                <a:spLocks/>
              </p:cNvSpPr>
              <p:nvPr/>
            </p:nvSpPr>
            <p:spPr bwMode="auto">
              <a:xfrm>
                <a:off x="4862" y="906"/>
                <a:ext cx="14" cy="21"/>
              </a:xfrm>
              <a:custGeom>
                <a:avLst/>
                <a:gdLst>
                  <a:gd name="T0" fmla="*/ 11 w 14"/>
                  <a:gd name="T1" fmla="*/ 10 h 21"/>
                  <a:gd name="T2" fmla="*/ 11 w 14"/>
                  <a:gd name="T3" fmla="*/ 12 h 21"/>
                  <a:gd name="T4" fmla="*/ 12 w 14"/>
                  <a:gd name="T5" fmla="*/ 14 h 21"/>
                  <a:gd name="T6" fmla="*/ 14 w 14"/>
                  <a:gd name="T7" fmla="*/ 16 h 21"/>
                  <a:gd name="T8" fmla="*/ 14 w 14"/>
                  <a:gd name="T9" fmla="*/ 21 h 21"/>
                  <a:gd name="T10" fmla="*/ 11 w 14"/>
                  <a:gd name="T11" fmla="*/ 19 h 21"/>
                  <a:gd name="T12" fmla="*/ 9 w 14"/>
                  <a:gd name="T13" fmla="*/ 16 h 21"/>
                  <a:gd name="T14" fmla="*/ 5 w 14"/>
                  <a:gd name="T15" fmla="*/ 12 h 21"/>
                  <a:gd name="T16" fmla="*/ 5 w 14"/>
                  <a:gd name="T17" fmla="*/ 9 h 21"/>
                  <a:gd name="T18" fmla="*/ 0 w 14"/>
                  <a:gd name="T19" fmla="*/ 3 h 21"/>
                  <a:gd name="T20" fmla="*/ 2 w 14"/>
                  <a:gd name="T21" fmla="*/ 0 h 21"/>
                  <a:gd name="T22" fmla="*/ 3 w 14"/>
                  <a:gd name="T23" fmla="*/ 0 h 21"/>
                  <a:gd name="T24" fmla="*/ 5 w 14"/>
                  <a:gd name="T25" fmla="*/ 5 h 21"/>
                  <a:gd name="T26" fmla="*/ 9 w 14"/>
                  <a:gd name="T27" fmla="*/ 10 h 21"/>
                  <a:gd name="T28" fmla="*/ 11 w 14"/>
                  <a:gd name="T2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1" y="10"/>
                    </a:moveTo>
                    <a:lnTo>
                      <a:pt x="11" y="12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21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9" y="10"/>
                    </a:lnTo>
                    <a:lnTo>
                      <a:pt x="11" y="1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2024"/>
              <p:cNvSpPr>
                <a:spLocks/>
              </p:cNvSpPr>
              <p:nvPr/>
            </p:nvSpPr>
            <p:spPr bwMode="auto">
              <a:xfrm>
                <a:off x="4862" y="806"/>
                <a:ext cx="9" cy="32"/>
              </a:xfrm>
              <a:custGeom>
                <a:avLst/>
                <a:gdLst>
                  <a:gd name="T0" fmla="*/ 7 w 9"/>
                  <a:gd name="T1" fmla="*/ 19 h 32"/>
                  <a:gd name="T2" fmla="*/ 7 w 9"/>
                  <a:gd name="T3" fmla="*/ 23 h 32"/>
                  <a:gd name="T4" fmla="*/ 5 w 9"/>
                  <a:gd name="T5" fmla="*/ 25 h 32"/>
                  <a:gd name="T6" fmla="*/ 7 w 9"/>
                  <a:gd name="T7" fmla="*/ 30 h 32"/>
                  <a:gd name="T8" fmla="*/ 5 w 9"/>
                  <a:gd name="T9" fmla="*/ 32 h 32"/>
                  <a:gd name="T10" fmla="*/ 2 w 9"/>
                  <a:gd name="T11" fmla="*/ 30 h 32"/>
                  <a:gd name="T12" fmla="*/ 0 w 9"/>
                  <a:gd name="T13" fmla="*/ 26 h 32"/>
                  <a:gd name="T14" fmla="*/ 2 w 9"/>
                  <a:gd name="T15" fmla="*/ 25 h 32"/>
                  <a:gd name="T16" fmla="*/ 0 w 9"/>
                  <a:gd name="T17" fmla="*/ 23 h 32"/>
                  <a:gd name="T18" fmla="*/ 2 w 9"/>
                  <a:gd name="T19" fmla="*/ 0 h 32"/>
                  <a:gd name="T20" fmla="*/ 3 w 9"/>
                  <a:gd name="T21" fmla="*/ 3 h 32"/>
                  <a:gd name="T22" fmla="*/ 5 w 9"/>
                  <a:gd name="T23" fmla="*/ 5 h 32"/>
                  <a:gd name="T24" fmla="*/ 5 w 9"/>
                  <a:gd name="T25" fmla="*/ 10 h 32"/>
                  <a:gd name="T26" fmla="*/ 7 w 9"/>
                  <a:gd name="T27" fmla="*/ 14 h 32"/>
                  <a:gd name="T28" fmla="*/ 9 w 9"/>
                  <a:gd name="T29" fmla="*/ 14 h 32"/>
                  <a:gd name="T30" fmla="*/ 7 w 9"/>
                  <a:gd name="T31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2">
                    <a:moveTo>
                      <a:pt x="7" y="19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0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1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2025"/>
              <p:cNvSpPr>
                <a:spLocks/>
              </p:cNvSpPr>
              <p:nvPr/>
            </p:nvSpPr>
            <p:spPr bwMode="auto">
              <a:xfrm>
                <a:off x="4862" y="806"/>
                <a:ext cx="9" cy="32"/>
              </a:xfrm>
              <a:custGeom>
                <a:avLst/>
                <a:gdLst>
                  <a:gd name="T0" fmla="*/ 7 w 9"/>
                  <a:gd name="T1" fmla="*/ 19 h 32"/>
                  <a:gd name="T2" fmla="*/ 7 w 9"/>
                  <a:gd name="T3" fmla="*/ 23 h 32"/>
                  <a:gd name="T4" fmla="*/ 5 w 9"/>
                  <a:gd name="T5" fmla="*/ 25 h 32"/>
                  <a:gd name="T6" fmla="*/ 7 w 9"/>
                  <a:gd name="T7" fmla="*/ 30 h 32"/>
                  <a:gd name="T8" fmla="*/ 5 w 9"/>
                  <a:gd name="T9" fmla="*/ 32 h 32"/>
                  <a:gd name="T10" fmla="*/ 2 w 9"/>
                  <a:gd name="T11" fmla="*/ 30 h 32"/>
                  <a:gd name="T12" fmla="*/ 0 w 9"/>
                  <a:gd name="T13" fmla="*/ 26 h 32"/>
                  <a:gd name="T14" fmla="*/ 2 w 9"/>
                  <a:gd name="T15" fmla="*/ 25 h 32"/>
                  <a:gd name="T16" fmla="*/ 0 w 9"/>
                  <a:gd name="T17" fmla="*/ 23 h 32"/>
                  <a:gd name="T18" fmla="*/ 2 w 9"/>
                  <a:gd name="T19" fmla="*/ 0 h 32"/>
                  <a:gd name="T20" fmla="*/ 3 w 9"/>
                  <a:gd name="T21" fmla="*/ 3 h 32"/>
                  <a:gd name="T22" fmla="*/ 5 w 9"/>
                  <a:gd name="T23" fmla="*/ 5 h 32"/>
                  <a:gd name="T24" fmla="*/ 5 w 9"/>
                  <a:gd name="T25" fmla="*/ 10 h 32"/>
                  <a:gd name="T26" fmla="*/ 7 w 9"/>
                  <a:gd name="T27" fmla="*/ 14 h 32"/>
                  <a:gd name="T28" fmla="*/ 9 w 9"/>
                  <a:gd name="T29" fmla="*/ 14 h 32"/>
                  <a:gd name="T30" fmla="*/ 7 w 9"/>
                  <a:gd name="T31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2">
                    <a:moveTo>
                      <a:pt x="7" y="19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0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1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2026"/>
              <p:cNvSpPr>
                <a:spLocks/>
              </p:cNvSpPr>
              <p:nvPr/>
            </p:nvSpPr>
            <p:spPr bwMode="auto">
              <a:xfrm>
                <a:off x="4883" y="781"/>
                <a:ext cx="106" cy="98"/>
              </a:xfrm>
              <a:custGeom>
                <a:avLst/>
                <a:gdLst>
                  <a:gd name="T0" fmla="*/ 52 w 106"/>
                  <a:gd name="T1" fmla="*/ 26 h 98"/>
                  <a:gd name="T2" fmla="*/ 54 w 106"/>
                  <a:gd name="T3" fmla="*/ 26 h 98"/>
                  <a:gd name="T4" fmla="*/ 57 w 106"/>
                  <a:gd name="T5" fmla="*/ 30 h 98"/>
                  <a:gd name="T6" fmla="*/ 56 w 106"/>
                  <a:gd name="T7" fmla="*/ 35 h 98"/>
                  <a:gd name="T8" fmla="*/ 57 w 106"/>
                  <a:gd name="T9" fmla="*/ 37 h 98"/>
                  <a:gd name="T10" fmla="*/ 59 w 106"/>
                  <a:gd name="T11" fmla="*/ 39 h 98"/>
                  <a:gd name="T12" fmla="*/ 63 w 106"/>
                  <a:gd name="T13" fmla="*/ 39 h 98"/>
                  <a:gd name="T14" fmla="*/ 66 w 106"/>
                  <a:gd name="T15" fmla="*/ 39 h 98"/>
                  <a:gd name="T16" fmla="*/ 68 w 106"/>
                  <a:gd name="T17" fmla="*/ 30 h 98"/>
                  <a:gd name="T18" fmla="*/ 65 w 106"/>
                  <a:gd name="T19" fmla="*/ 14 h 98"/>
                  <a:gd name="T20" fmla="*/ 70 w 106"/>
                  <a:gd name="T21" fmla="*/ 9 h 98"/>
                  <a:gd name="T22" fmla="*/ 86 w 106"/>
                  <a:gd name="T23" fmla="*/ 32 h 98"/>
                  <a:gd name="T24" fmla="*/ 91 w 106"/>
                  <a:gd name="T25" fmla="*/ 34 h 98"/>
                  <a:gd name="T26" fmla="*/ 86 w 106"/>
                  <a:gd name="T27" fmla="*/ 53 h 98"/>
                  <a:gd name="T28" fmla="*/ 93 w 106"/>
                  <a:gd name="T29" fmla="*/ 75 h 98"/>
                  <a:gd name="T30" fmla="*/ 106 w 106"/>
                  <a:gd name="T31" fmla="*/ 80 h 98"/>
                  <a:gd name="T32" fmla="*/ 106 w 106"/>
                  <a:gd name="T33" fmla="*/ 84 h 98"/>
                  <a:gd name="T34" fmla="*/ 93 w 106"/>
                  <a:gd name="T35" fmla="*/ 82 h 98"/>
                  <a:gd name="T36" fmla="*/ 88 w 106"/>
                  <a:gd name="T37" fmla="*/ 89 h 98"/>
                  <a:gd name="T38" fmla="*/ 84 w 106"/>
                  <a:gd name="T39" fmla="*/ 80 h 98"/>
                  <a:gd name="T40" fmla="*/ 81 w 106"/>
                  <a:gd name="T41" fmla="*/ 75 h 98"/>
                  <a:gd name="T42" fmla="*/ 65 w 106"/>
                  <a:gd name="T43" fmla="*/ 84 h 98"/>
                  <a:gd name="T44" fmla="*/ 54 w 106"/>
                  <a:gd name="T45" fmla="*/ 91 h 98"/>
                  <a:gd name="T46" fmla="*/ 49 w 106"/>
                  <a:gd name="T47" fmla="*/ 89 h 98"/>
                  <a:gd name="T48" fmla="*/ 52 w 106"/>
                  <a:gd name="T49" fmla="*/ 87 h 98"/>
                  <a:gd name="T50" fmla="*/ 47 w 106"/>
                  <a:gd name="T51" fmla="*/ 82 h 98"/>
                  <a:gd name="T52" fmla="*/ 43 w 106"/>
                  <a:gd name="T53" fmla="*/ 78 h 98"/>
                  <a:gd name="T54" fmla="*/ 45 w 106"/>
                  <a:gd name="T55" fmla="*/ 84 h 98"/>
                  <a:gd name="T56" fmla="*/ 40 w 106"/>
                  <a:gd name="T57" fmla="*/ 98 h 98"/>
                  <a:gd name="T58" fmla="*/ 32 w 106"/>
                  <a:gd name="T59" fmla="*/ 94 h 98"/>
                  <a:gd name="T60" fmla="*/ 20 w 106"/>
                  <a:gd name="T61" fmla="*/ 91 h 98"/>
                  <a:gd name="T62" fmla="*/ 13 w 106"/>
                  <a:gd name="T63" fmla="*/ 76 h 98"/>
                  <a:gd name="T64" fmla="*/ 0 w 106"/>
                  <a:gd name="T65" fmla="*/ 57 h 98"/>
                  <a:gd name="T66" fmla="*/ 6 w 106"/>
                  <a:gd name="T67" fmla="*/ 57 h 98"/>
                  <a:gd name="T68" fmla="*/ 7 w 106"/>
                  <a:gd name="T69" fmla="*/ 53 h 98"/>
                  <a:gd name="T70" fmla="*/ 4 w 106"/>
                  <a:gd name="T71" fmla="*/ 51 h 98"/>
                  <a:gd name="T72" fmla="*/ 7 w 106"/>
                  <a:gd name="T73" fmla="*/ 51 h 98"/>
                  <a:gd name="T74" fmla="*/ 4 w 106"/>
                  <a:gd name="T75" fmla="*/ 44 h 98"/>
                  <a:gd name="T76" fmla="*/ 2 w 106"/>
                  <a:gd name="T77" fmla="*/ 41 h 98"/>
                  <a:gd name="T78" fmla="*/ 6 w 106"/>
                  <a:gd name="T79" fmla="*/ 43 h 98"/>
                  <a:gd name="T80" fmla="*/ 4 w 106"/>
                  <a:gd name="T81" fmla="*/ 35 h 98"/>
                  <a:gd name="T82" fmla="*/ 7 w 106"/>
                  <a:gd name="T83" fmla="*/ 30 h 98"/>
                  <a:gd name="T84" fmla="*/ 13 w 106"/>
                  <a:gd name="T85" fmla="*/ 28 h 98"/>
                  <a:gd name="T86" fmla="*/ 9 w 106"/>
                  <a:gd name="T87" fmla="*/ 26 h 98"/>
                  <a:gd name="T88" fmla="*/ 11 w 106"/>
                  <a:gd name="T89" fmla="*/ 16 h 98"/>
                  <a:gd name="T90" fmla="*/ 20 w 106"/>
                  <a:gd name="T91" fmla="*/ 12 h 98"/>
                  <a:gd name="T92" fmla="*/ 24 w 106"/>
                  <a:gd name="T93" fmla="*/ 7 h 98"/>
                  <a:gd name="T94" fmla="*/ 34 w 106"/>
                  <a:gd name="T95" fmla="*/ 0 h 98"/>
                  <a:gd name="T96" fmla="*/ 34 w 106"/>
                  <a:gd name="T97" fmla="*/ 5 h 98"/>
                  <a:gd name="T98" fmla="*/ 41 w 106"/>
                  <a:gd name="T99" fmla="*/ 16 h 98"/>
                  <a:gd name="T100" fmla="*/ 47 w 106"/>
                  <a:gd name="T101" fmla="*/ 16 h 98"/>
                  <a:gd name="T102" fmla="*/ 49 w 106"/>
                  <a:gd name="T103" fmla="*/ 21 h 98"/>
                  <a:gd name="T104" fmla="*/ 49 w 106"/>
                  <a:gd name="T10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98">
                    <a:moveTo>
                      <a:pt x="52" y="25"/>
                    </a:moveTo>
                    <a:lnTo>
                      <a:pt x="52" y="26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9" y="28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6"/>
                    </a:lnTo>
                    <a:lnTo>
                      <a:pt x="65" y="14"/>
                    </a:lnTo>
                    <a:lnTo>
                      <a:pt x="68" y="10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7"/>
                    </a:lnTo>
                    <a:lnTo>
                      <a:pt x="86" y="53"/>
                    </a:lnTo>
                    <a:lnTo>
                      <a:pt x="90" y="69"/>
                    </a:lnTo>
                    <a:lnTo>
                      <a:pt x="93" y="75"/>
                    </a:lnTo>
                    <a:lnTo>
                      <a:pt x="100" y="76"/>
                    </a:lnTo>
                    <a:lnTo>
                      <a:pt x="106" y="80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5"/>
                    </a:lnTo>
                    <a:lnTo>
                      <a:pt x="93" y="82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2" y="80"/>
                    </a:lnTo>
                    <a:lnTo>
                      <a:pt x="84" y="80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7" y="80"/>
                    </a:lnTo>
                    <a:lnTo>
                      <a:pt x="65" y="84"/>
                    </a:lnTo>
                    <a:lnTo>
                      <a:pt x="61" y="89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89"/>
                    </a:lnTo>
                    <a:lnTo>
                      <a:pt x="50" y="89"/>
                    </a:lnTo>
                    <a:lnTo>
                      <a:pt x="52" y="87"/>
                    </a:lnTo>
                    <a:lnTo>
                      <a:pt x="49" y="85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8"/>
                    </a:lnTo>
                    <a:lnTo>
                      <a:pt x="41" y="85"/>
                    </a:lnTo>
                    <a:lnTo>
                      <a:pt x="45" y="84"/>
                    </a:lnTo>
                    <a:lnTo>
                      <a:pt x="41" y="94"/>
                    </a:lnTo>
                    <a:lnTo>
                      <a:pt x="40" y="98"/>
                    </a:lnTo>
                    <a:lnTo>
                      <a:pt x="38" y="98"/>
                    </a:lnTo>
                    <a:lnTo>
                      <a:pt x="32" y="94"/>
                    </a:lnTo>
                    <a:lnTo>
                      <a:pt x="25" y="94"/>
                    </a:lnTo>
                    <a:lnTo>
                      <a:pt x="20" y="91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4" y="71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48"/>
                    </a:lnTo>
                    <a:lnTo>
                      <a:pt x="4" y="44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8"/>
                    </a:lnTo>
                    <a:lnTo>
                      <a:pt x="11" y="25"/>
                    </a:lnTo>
                    <a:lnTo>
                      <a:pt x="9" y="26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2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31" y="1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9" y="26"/>
                    </a:lnTo>
                    <a:lnTo>
                      <a:pt x="52" y="2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2027"/>
              <p:cNvSpPr>
                <a:spLocks/>
              </p:cNvSpPr>
              <p:nvPr/>
            </p:nvSpPr>
            <p:spPr bwMode="auto">
              <a:xfrm>
                <a:off x="4883" y="781"/>
                <a:ext cx="106" cy="98"/>
              </a:xfrm>
              <a:custGeom>
                <a:avLst/>
                <a:gdLst>
                  <a:gd name="T0" fmla="*/ 52 w 106"/>
                  <a:gd name="T1" fmla="*/ 26 h 98"/>
                  <a:gd name="T2" fmla="*/ 54 w 106"/>
                  <a:gd name="T3" fmla="*/ 26 h 98"/>
                  <a:gd name="T4" fmla="*/ 57 w 106"/>
                  <a:gd name="T5" fmla="*/ 30 h 98"/>
                  <a:gd name="T6" fmla="*/ 56 w 106"/>
                  <a:gd name="T7" fmla="*/ 35 h 98"/>
                  <a:gd name="T8" fmla="*/ 57 w 106"/>
                  <a:gd name="T9" fmla="*/ 37 h 98"/>
                  <a:gd name="T10" fmla="*/ 59 w 106"/>
                  <a:gd name="T11" fmla="*/ 39 h 98"/>
                  <a:gd name="T12" fmla="*/ 63 w 106"/>
                  <a:gd name="T13" fmla="*/ 39 h 98"/>
                  <a:gd name="T14" fmla="*/ 66 w 106"/>
                  <a:gd name="T15" fmla="*/ 39 h 98"/>
                  <a:gd name="T16" fmla="*/ 68 w 106"/>
                  <a:gd name="T17" fmla="*/ 30 h 98"/>
                  <a:gd name="T18" fmla="*/ 65 w 106"/>
                  <a:gd name="T19" fmla="*/ 14 h 98"/>
                  <a:gd name="T20" fmla="*/ 70 w 106"/>
                  <a:gd name="T21" fmla="*/ 9 h 98"/>
                  <a:gd name="T22" fmla="*/ 86 w 106"/>
                  <a:gd name="T23" fmla="*/ 32 h 98"/>
                  <a:gd name="T24" fmla="*/ 91 w 106"/>
                  <a:gd name="T25" fmla="*/ 34 h 98"/>
                  <a:gd name="T26" fmla="*/ 86 w 106"/>
                  <a:gd name="T27" fmla="*/ 53 h 98"/>
                  <a:gd name="T28" fmla="*/ 93 w 106"/>
                  <a:gd name="T29" fmla="*/ 75 h 98"/>
                  <a:gd name="T30" fmla="*/ 106 w 106"/>
                  <a:gd name="T31" fmla="*/ 80 h 98"/>
                  <a:gd name="T32" fmla="*/ 106 w 106"/>
                  <a:gd name="T33" fmla="*/ 84 h 98"/>
                  <a:gd name="T34" fmla="*/ 93 w 106"/>
                  <a:gd name="T35" fmla="*/ 82 h 98"/>
                  <a:gd name="T36" fmla="*/ 88 w 106"/>
                  <a:gd name="T37" fmla="*/ 89 h 98"/>
                  <a:gd name="T38" fmla="*/ 84 w 106"/>
                  <a:gd name="T39" fmla="*/ 80 h 98"/>
                  <a:gd name="T40" fmla="*/ 81 w 106"/>
                  <a:gd name="T41" fmla="*/ 75 h 98"/>
                  <a:gd name="T42" fmla="*/ 65 w 106"/>
                  <a:gd name="T43" fmla="*/ 84 h 98"/>
                  <a:gd name="T44" fmla="*/ 54 w 106"/>
                  <a:gd name="T45" fmla="*/ 91 h 98"/>
                  <a:gd name="T46" fmla="*/ 49 w 106"/>
                  <a:gd name="T47" fmla="*/ 89 h 98"/>
                  <a:gd name="T48" fmla="*/ 52 w 106"/>
                  <a:gd name="T49" fmla="*/ 87 h 98"/>
                  <a:gd name="T50" fmla="*/ 47 w 106"/>
                  <a:gd name="T51" fmla="*/ 82 h 98"/>
                  <a:gd name="T52" fmla="*/ 43 w 106"/>
                  <a:gd name="T53" fmla="*/ 78 h 98"/>
                  <a:gd name="T54" fmla="*/ 45 w 106"/>
                  <a:gd name="T55" fmla="*/ 84 h 98"/>
                  <a:gd name="T56" fmla="*/ 40 w 106"/>
                  <a:gd name="T57" fmla="*/ 98 h 98"/>
                  <a:gd name="T58" fmla="*/ 32 w 106"/>
                  <a:gd name="T59" fmla="*/ 94 h 98"/>
                  <a:gd name="T60" fmla="*/ 20 w 106"/>
                  <a:gd name="T61" fmla="*/ 91 h 98"/>
                  <a:gd name="T62" fmla="*/ 13 w 106"/>
                  <a:gd name="T63" fmla="*/ 76 h 98"/>
                  <a:gd name="T64" fmla="*/ 0 w 106"/>
                  <a:gd name="T65" fmla="*/ 57 h 98"/>
                  <a:gd name="T66" fmla="*/ 6 w 106"/>
                  <a:gd name="T67" fmla="*/ 57 h 98"/>
                  <a:gd name="T68" fmla="*/ 7 w 106"/>
                  <a:gd name="T69" fmla="*/ 53 h 98"/>
                  <a:gd name="T70" fmla="*/ 4 w 106"/>
                  <a:gd name="T71" fmla="*/ 51 h 98"/>
                  <a:gd name="T72" fmla="*/ 7 w 106"/>
                  <a:gd name="T73" fmla="*/ 51 h 98"/>
                  <a:gd name="T74" fmla="*/ 4 w 106"/>
                  <a:gd name="T75" fmla="*/ 44 h 98"/>
                  <a:gd name="T76" fmla="*/ 2 w 106"/>
                  <a:gd name="T77" fmla="*/ 41 h 98"/>
                  <a:gd name="T78" fmla="*/ 6 w 106"/>
                  <a:gd name="T79" fmla="*/ 43 h 98"/>
                  <a:gd name="T80" fmla="*/ 4 w 106"/>
                  <a:gd name="T81" fmla="*/ 35 h 98"/>
                  <a:gd name="T82" fmla="*/ 7 w 106"/>
                  <a:gd name="T83" fmla="*/ 30 h 98"/>
                  <a:gd name="T84" fmla="*/ 13 w 106"/>
                  <a:gd name="T85" fmla="*/ 28 h 98"/>
                  <a:gd name="T86" fmla="*/ 9 w 106"/>
                  <a:gd name="T87" fmla="*/ 26 h 98"/>
                  <a:gd name="T88" fmla="*/ 11 w 106"/>
                  <a:gd name="T89" fmla="*/ 16 h 98"/>
                  <a:gd name="T90" fmla="*/ 20 w 106"/>
                  <a:gd name="T91" fmla="*/ 12 h 98"/>
                  <a:gd name="T92" fmla="*/ 24 w 106"/>
                  <a:gd name="T93" fmla="*/ 7 h 98"/>
                  <a:gd name="T94" fmla="*/ 34 w 106"/>
                  <a:gd name="T95" fmla="*/ 0 h 98"/>
                  <a:gd name="T96" fmla="*/ 34 w 106"/>
                  <a:gd name="T97" fmla="*/ 5 h 98"/>
                  <a:gd name="T98" fmla="*/ 41 w 106"/>
                  <a:gd name="T99" fmla="*/ 16 h 98"/>
                  <a:gd name="T100" fmla="*/ 47 w 106"/>
                  <a:gd name="T101" fmla="*/ 16 h 98"/>
                  <a:gd name="T102" fmla="*/ 49 w 106"/>
                  <a:gd name="T103" fmla="*/ 21 h 98"/>
                  <a:gd name="T104" fmla="*/ 49 w 106"/>
                  <a:gd name="T10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98">
                    <a:moveTo>
                      <a:pt x="52" y="25"/>
                    </a:moveTo>
                    <a:lnTo>
                      <a:pt x="52" y="26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9" y="28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6"/>
                    </a:lnTo>
                    <a:lnTo>
                      <a:pt x="65" y="14"/>
                    </a:lnTo>
                    <a:lnTo>
                      <a:pt x="68" y="10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7"/>
                    </a:lnTo>
                    <a:lnTo>
                      <a:pt x="86" y="53"/>
                    </a:lnTo>
                    <a:lnTo>
                      <a:pt x="90" y="69"/>
                    </a:lnTo>
                    <a:lnTo>
                      <a:pt x="93" y="75"/>
                    </a:lnTo>
                    <a:lnTo>
                      <a:pt x="100" y="76"/>
                    </a:lnTo>
                    <a:lnTo>
                      <a:pt x="106" y="80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5"/>
                    </a:lnTo>
                    <a:lnTo>
                      <a:pt x="93" y="82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2" y="80"/>
                    </a:lnTo>
                    <a:lnTo>
                      <a:pt x="84" y="80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7" y="80"/>
                    </a:lnTo>
                    <a:lnTo>
                      <a:pt x="65" y="84"/>
                    </a:lnTo>
                    <a:lnTo>
                      <a:pt x="61" y="89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89"/>
                    </a:lnTo>
                    <a:lnTo>
                      <a:pt x="50" y="89"/>
                    </a:lnTo>
                    <a:lnTo>
                      <a:pt x="52" y="87"/>
                    </a:lnTo>
                    <a:lnTo>
                      <a:pt x="49" y="85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8"/>
                    </a:lnTo>
                    <a:lnTo>
                      <a:pt x="41" y="85"/>
                    </a:lnTo>
                    <a:lnTo>
                      <a:pt x="45" y="84"/>
                    </a:lnTo>
                    <a:lnTo>
                      <a:pt x="41" y="94"/>
                    </a:lnTo>
                    <a:lnTo>
                      <a:pt x="40" y="98"/>
                    </a:lnTo>
                    <a:lnTo>
                      <a:pt x="38" y="98"/>
                    </a:lnTo>
                    <a:lnTo>
                      <a:pt x="32" y="94"/>
                    </a:lnTo>
                    <a:lnTo>
                      <a:pt x="25" y="94"/>
                    </a:lnTo>
                    <a:lnTo>
                      <a:pt x="20" y="91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4" y="71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48"/>
                    </a:lnTo>
                    <a:lnTo>
                      <a:pt x="4" y="44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8"/>
                    </a:lnTo>
                    <a:lnTo>
                      <a:pt x="11" y="25"/>
                    </a:lnTo>
                    <a:lnTo>
                      <a:pt x="9" y="26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2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31" y="1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9" y="26"/>
                    </a:lnTo>
                    <a:lnTo>
                      <a:pt x="52" y="2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2028"/>
              <p:cNvSpPr>
                <a:spLocks/>
              </p:cNvSpPr>
              <p:nvPr/>
            </p:nvSpPr>
            <p:spPr bwMode="auto">
              <a:xfrm>
                <a:off x="4957" y="786"/>
                <a:ext cx="66" cy="73"/>
              </a:xfrm>
              <a:custGeom>
                <a:avLst/>
                <a:gdLst>
                  <a:gd name="T0" fmla="*/ 0 w 66"/>
                  <a:gd name="T1" fmla="*/ 0 h 73"/>
                  <a:gd name="T2" fmla="*/ 5 w 66"/>
                  <a:gd name="T3" fmla="*/ 4 h 73"/>
                  <a:gd name="T4" fmla="*/ 10 w 66"/>
                  <a:gd name="T5" fmla="*/ 9 h 73"/>
                  <a:gd name="T6" fmla="*/ 12 w 66"/>
                  <a:gd name="T7" fmla="*/ 11 h 73"/>
                  <a:gd name="T8" fmla="*/ 16 w 66"/>
                  <a:gd name="T9" fmla="*/ 18 h 73"/>
                  <a:gd name="T10" fmla="*/ 19 w 66"/>
                  <a:gd name="T11" fmla="*/ 20 h 73"/>
                  <a:gd name="T12" fmla="*/ 26 w 66"/>
                  <a:gd name="T13" fmla="*/ 21 h 73"/>
                  <a:gd name="T14" fmla="*/ 32 w 66"/>
                  <a:gd name="T15" fmla="*/ 18 h 73"/>
                  <a:gd name="T16" fmla="*/ 33 w 66"/>
                  <a:gd name="T17" fmla="*/ 16 h 73"/>
                  <a:gd name="T18" fmla="*/ 41 w 66"/>
                  <a:gd name="T19" fmla="*/ 20 h 73"/>
                  <a:gd name="T20" fmla="*/ 44 w 66"/>
                  <a:gd name="T21" fmla="*/ 27 h 73"/>
                  <a:gd name="T22" fmla="*/ 58 w 66"/>
                  <a:gd name="T23" fmla="*/ 36 h 73"/>
                  <a:gd name="T24" fmla="*/ 64 w 66"/>
                  <a:gd name="T25" fmla="*/ 41 h 73"/>
                  <a:gd name="T26" fmla="*/ 66 w 66"/>
                  <a:gd name="T27" fmla="*/ 41 h 73"/>
                  <a:gd name="T28" fmla="*/ 66 w 66"/>
                  <a:gd name="T29" fmla="*/ 43 h 73"/>
                  <a:gd name="T30" fmla="*/ 60 w 66"/>
                  <a:gd name="T31" fmla="*/ 41 h 73"/>
                  <a:gd name="T32" fmla="*/ 57 w 66"/>
                  <a:gd name="T33" fmla="*/ 43 h 73"/>
                  <a:gd name="T34" fmla="*/ 57 w 66"/>
                  <a:gd name="T35" fmla="*/ 45 h 73"/>
                  <a:gd name="T36" fmla="*/ 53 w 66"/>
                  <a:gd name="T37" fmla="*/ 46 h 73"/>
                  <a:gd name="T38" fmla="*/ 55 w 66"/>
                  <a:gd name="T39" fmla="*/ 46 h 73"/>
                  <a:gd name="T40" fmla="*/ 53 w 66"/>
                  <a:gd name="T41" fmla="*/ 54 h 73"/>
                  <a:gd name="T42" fmla="*/ 55 w 66"/>
                  <a:gd name="T43" fmla="*/ 57 h 73"/>
                  <a:gd name="T44" fmla="*/ 53 w 66"/>
                  <a:gd name="T45" fmla="*/ 59 h 73"/>
                  <a:gd name="T46" fmla="*/ 53 w 66"/>
                  <a:gd name="T47" fmla="*/ 64 h 73"/>
                  <a:gd name="T48" fmla="*/ 50 w 66"/>
                  <a:gd name="T49" fmla="*/ 66 h 73"/>
                  <a:gd name="T50" fmla="*/ 48 w 66"/>
                  <a:gd name="T51" fmla="*/ 68 h 73"/>
                  <a:gd name="T52" fmla="*/ 41 w 66"/>
                  <a:gd name="T53" fmla="*/ 73 h 73"/>
                  <a:gd name="T54" fmla="*/ 37 w 66"/>
                  <a:gd name="T55" fmla="*/ 70 h 73"/>
                  <a:gd name="T56" fmla="*/ 26 w 66"/>
                  <a:gd name="T57" fmla="*/ 68 h 73"/>
                  <a:gd name="T58" fmla="*/ 23 w 66"/>
                  <a:gd name="T59" fmla="*/ 64 h 73"/>
                  <a:gd name="T60" fmla="*/ 16 w 66"/>
                  <a:gd name="T61" fmla="*/ 48 h 73"/>
                  <a:gd name="T62" fmla="*/ 21 w 66"/>
                  <a:gd name="T63" fmla="*/ 25 h 73"/>
                  <a:gd name="T64" fmla="*/ 19 w 66"/>
                  <a:gd name="T65" fmla="*/ 25 h 73"/>
                  <a:gd name="T66" fmla="*/ 17 w 66"/>
                  <a:gd name="T67" fmla="*/ 21 h 73"/>
                  <a:gd name="T68" fmla="*/ 0 w 66"/>
                  <a:gd name="T6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73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1"/>
                    </a:lnTo>
                    <a:lnTo>
                      <a:pt x="32" y="18"/>
                    </a:lnTo>
                    <a:lnTo>
                      <a:pt x="33" y="16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43"/>
                    </a:lnTo>
                    <a:lnTo>
                      <a:pt x="60" y="41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6"/>
                    </a:lnTo>
                    <a:lnTo>
                      <a:pt x="55" y="46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0" y="66"/>
                    </a:lnTo>
                    <a:lnTo>
                      <a:pt x="48" y="68"/>
                    </a:lnTo>
                    <a:lnTo>
                      <a:pt x="41" y="73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4"/>
                    </a:lnTo>
                    <a:lnTo>
                      <a:pt x="16" y="48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2029"/>
              <p:cNvSpPr>
                <a:spLocks/>
              </p:cNvSpPr>
              <p:nvPr/>
            </p:nvSpPr>
            <p:spPr bwMode="auto">
              <a:xfrm>
                <a:off x="4957" y="786"/>
                <a:ext cx="66" cy="73"/>
              </a:xfrm>
              <a:custGeom>
                <a:avLst/>
                <a:gdLst>
                  <a:gd name="T0" fmla="*/ 0 w 66"/>
                  <a:gd name="T1" fmla="*/ 0 h 73"/>
                  <a:gd name="T2" fmla="*/ 5 w 66"/>
                  <a:gd name="T3" fmla="*/ 4 h 73"/>
                  <a:gd name="T4" fmla="*/ 10 w 66"/>
                  <a:gd name="T5" fmla="*/ 9 h 73"/>
                  <a:gd name="T6" fmla="*/ 12 w 66"/>
                  <a:gd name="T7" fmla="*/ 11 h 73"/>
                  <a:gd name="T8" fmla="*/ 16 w 66"/>
                  <a:gd name="T9" fmla="*/ 18 h 73"/>
                  <a:gd name="T10" fmla="*/ 19 w 66"/>
                  <a:gd name="T11" fmla="*/ 20 h 73"/>
                  <a:gd name="T12" fmla="*/ 26 w 66"/>
                  <a:gd name="T13" fmla="*/ 21 h 73"/>
                  <a:gd name="T14" fmla="*/ 32 w 66"/>
                  <a:gd name="T15" fmla="*/ 18 h 73"/>
                  <a:gd name="T16" fmla="*/ 33 w 66"/>
                  <a:gd name="T17" fmla="*/ 16 h 73"/>
                  <a:gd name="T18" fmla="*/ 41 w 66"/>
                  <a:gd name="T19" fmla="*/ 20 h 73"/>
                  <a:gd name="T20" fmla="*/ 44 w 66"/>
                  <a:gd name="T21" fmla="*/ 27 h 73"/>
                  <a:gd name="T22" fmla="*/ 58 w 66"/>
                  <a:gd name="T23" fmla="*/ 36 h 73"/>
                  <a:gd name="T24" fmla="*/ 64 w 66"/>
                  <a:gd name="T25" fmla="*/ 41 h 73"/>
                  <a:gd name="T26" fmla="*/ 66 w 66"/>
                  <a:gd name="T27" fmla="*/ 41 h 73"/>
                  <a:gd name="T28" fmla="*/ 66 w 66"/>
                  <a:gd name="T29" fmla="*/ 43 h 73"/>
                  <a:gd name="T30" fmla="*/ 60 w 66"/>
                  <a:gd name="T31" fmla="*/ 41 h 73"/>
                  <a:gd name="T32" fmla="*/ 57 w 66"/>
                  <a:gd name="T33" fmla="*/ 43 h 73"/>
                  <a:gd name="T34" fmla="*/ 57 w 66"/>
                  <a:gd name="T35" fmla="*/ 45 h 73"/>
                  <a:gd name="T36" fmla="*/ 53 w 66"/>
                  <a:gd name="T37" fmla="*/ 46 h 73"/>
                  <a:gd name="T38" fmla="*/ 55 w 66"/>
                  <a:gd name="T39" fmla="*/ 46 h 73"/>
                  <a:gd name="T40" fmla="*/ 53 w 66"/>
                  <a:gd name="T41" fmla="*/ 54 h 73"/>
                  <a:gd name="T42" fmla="*/ 55 w 66"/>
                  <a:gd name="T43" fmla="*/ 57 h 73"/>
                  <a:gd name="T44" fmla="*/ 53 w 66"/>
                  <a:gd name="T45" fmla="*/ 59 h 73"/>
                  <a:gd name="T46" fmla="*/ 53 w 66"/>
                  <a:gd name="T47" fmla="*/ 64 h 73"/>
                  <a:gd name="T48" fmla="*/ 50 w 66"/>
                  <a:gd name="T49" fmla="*/ 66 h 73"/>
                  <a:gd name="T50" fmla="*/ 48 w 66"/>
                  <a:gd name="T51" fmla="*/ 68 h 73"/>
                  <a:gd name="T52" fmla="*/ 41 w 66"/>
                  <a:gd name="T53" fmla="*/ 73 h 73"/>
                  <a:gd name="T54" fmla="*/ 37 w 66"/>
                  <a:gd name="T55" fmla="*/ 70 h 73"/>
                  <a:gd name="T56" fmla="*/ 26 w 66"/>
                  <a:gd name="T57" fmla="*/ 68 h 73"/>
                  <a:gd name="T58" fmla="*/ 23 w 66"/>
                  <a:gd name="T59" fmla="*/ 64 h 73"/>
                  <a:gd name="T60" fmla="*/ 16 w 66"/>
                  <a:gd name="T61" fmla="*/ 48 h 73"/>
                  <a:gd name="T62" fmla="*/ 21 w 66"/>
                  <a:gd name="T63" fmla="*/ 25 h 73"/>
                  <a:gd name="T64" fmla="*/ 19 w 66"/>
                  <a:gd name="T65" fmla="*/ 25 h 73"/>
                  <a:gd name="T66" fmla="*/ 17 w 66"/>
                  <a:gd name="T67" fmla="*/ 21 h 73"/>
                  <a:gd name="T68" fmla="*/ 0 w 66"/>
                  <a:gd name="T6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73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1"/>
                    </a:lnTo>
                    <a:lnTo>
                      <a:pt x="32" y="18"/>
                    </a:lnTo>
                    <a:lnTo>
                      <a:pt x="33" y="16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43"/>
                    </a:lnTo>
                    <a:lnTo>
                      <a:pt x="60" y="41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6"/>
                    </a:lnTo>
                    <a:lnTo>
                      <a:pt x="55" y="46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0" y="66"/>
                    </a:lnTo>
                    <a:lnTo>
                      <a:pt x="48" y="68"/>
                    </a:lnTo>
                    <a:lnTo>
                      <a:pt x="41" y="73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4"/>
                    </a:lnTo>
                    <a:lnTo>
                      <a:pt x="16" y="48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2030"/>
              <p:cNvSpPr>
                <a:spLocks/>
              </p:cNvSpPr>
              <p:nvPr/>
            </p:nvSpPr>
            <p:spPr bwMode="auto">
              <a:xfrm>
                <a:off x="5035" y="825"/>
                <a:ext cx="79" cy="52"/>
              </a:xfrm>
              <a:custGeom>
                <a:avLst/>
                <a:gdLst>
                  <a:gd name="T0" fmla="*/ 2 w 79"/>
                  <a:gd name="T1" fmla="*/ 0 h 52"/>
                  <a:gd name="T2" fmla="*/ 4 w 79"/>
                  <a:gd name="T3" fmla="*/ 2 h 52"/>
                  <a:gd name="T4" fmla="*/ 5 w 79"/>
                  <a:gd name="T5" fmla="*/ 2 h 52"/>
                  <a:gd name="T6" fmla="*/ 7 w 79"/>
                  <a:gd name="T7" fmla="*/ 4 h 52"/>
                  <a:gd name="T8" fmla="*/ 9 w 79"/>
                  <a:gd name="T9" fmla="*/ 7 h 52"/>
                  <a:gd name="T10" fmla="*/ 16 w 79"/>
                  <a:gd name="T11" fmla="*/ 9 h 52"/>
                  <a:gd name="T12" fmla="*/ 20 w 79"/>
                  <a:gd name="T13" fmla="*/ 9 h 52"/>
                  <a:gd name="T14" fmla="*/ 22 w 79"/>
                  <a:gd name="T15" fmla="*/ 9 h 52"/>
                  <a:gd name="T16" fmla="*/ 38 w 79"/>
                  <a:gd name="T17" fmla="*/ 11 h 52"/>
                  <a:gd name="T18" fmla="*/ 39 w 79"/>
                  <a:gd name="T19" fmla="*/ 15 h 52"/>
                  <a:gd name="T20" fmla="*/ 36 w 79"/>
                  <a:gd name="T21" fmla="*/ 15 h 52"/>
                  <a:gd name="T22" fmla="*/ 36 w 79"/>
                  <a:gd name="T23" fmla="*/ 16 h 52"/>
                  <a:gd name="T24" fmla="*/ 32 w 79"/>
                  <a:gd name="T25" fmla="*/ 20 h 52"/>
                  <a:gd name="T26" fmla="*/ 47 w 79"/>
                  <a:gd name="T27" fmla="*/ 20 h 52"/>
                  <a:gd name="T28" fmla="*/ 48 w 79"/>
                  <a:gd name="T29" fmla="*/ 18 h 52"/>
                  <a:gd name="T30" fmla="*/ 52 w 79"/>
                  <a:gd name="T31" fmla="*/ 18 h 52"/>
                  <a:gd name="T32" fmla="*/ 54 w 79"/>
                  <a:gd name="T33" fmla="*/ 20 h 52"/>
                  <a:gd name="T34" fmla="*/ 55 w 79"/>
                  <a:gd name="T35" fmla="*/ 22 h 52"/>
                  <a:gd name="T36" fmla="*/ 61 w 79"/>
                  <a:gd name="T37" fmla="*/ 22 h 52"/>
                  <a:gd name="T38" fmla="*/ 64 w 79"/>
                  <a:gd name="T39" fmla="*/ 24 h 52"/>
                  <a:gd name="T40" fmla="*/ 66 w 79"/>
                  <a:gd name="T41" fmla="*/ 25 h 52"/>
                  <a:gd name="T42" fmla="*/ 79 w 79"/>
                  <a:gd name="T43" fmla="*/ 29 h 52"/>
                  <a:gd name="T44" fmla="*/ 75 w 79"/>
                  <a:gd name="T45" fmla="*/ 31 h 52"/>
                  <a:gd name="T46" fmla="*/ 75 w 79"/>
                  <a:gd name="T47" fmla="*/ 40 h 52"/>
                  <a:gd name="T48" fmla="*/ 72 w 79"/>
                  <a:gd name="T49" fmla="*/ 45 h 52"/>
                  <a:gd name="T50" fmla="*/ 61 w 79"/>
                  <a:gd name="T51" fmla="*/ 50 h 52"/>
                  <a:gd name="T52" fmla="*/ 59 w 79"/>
                  <a:gd name="T53" fmla="*/ 52 h 52"/>
                  <a:gd name="T54" fmla="*/ 57 w 79"/>
                  <a:gd name="T55" fmla="*/ 49 h 52"/>
                  <a:gd name="T56" fmla="*/ 55 w 79"/>
                  <a:gd name="T57" fmla="*/ 50 h 52"/>
                  <a:gd name="T58" fmla="*/ 52 w 79"/>
                  <a:gd name="T59" fmla="*/ 50 h 52"/>
                  <a:gd name="T60" fmla="*/ 52 w 79"/>
                  <a:gd name="T61" fmla="*/ 47 h 52"/>
                  <a:gd name="T62" fmla="*/ 50 w 79"/>
                  <a:gd name="T63" fmla="*/ 50 h 52"/>
                  <a:gd name="T64" fmla="*/ 47 w 79"/>
                  <a:gd name="T65" fmla="*/ 50 h 52"/>
                  <a:gd name="T66" fmla="*/ 43 w 79"/>
                  <a:gd name="T67" fmla="*/ 49 h 52"/>
                  <a:gd name="T68" fmla="*/ 39 w 79"/>
                  <a:gd name="T69" fmla="*/ 45 h 52"/>
                  <a:gd name="T70" fmla="*/ 36 w 79"/>
                  <a:gd name="T71" fmla="*/ 45 h 52"/>
                  <a:gd name="T72" fmla="*/ 30 w 79"/>
                  <a:gd name="T73" fmla="*/ 43 h 52"/>
                  <a:gd name="T74" fmla="*/ 29 w 79"/>
                  <a:gd name="T75" fmla="*/ 40 h 52"/>
                  <a:gd name="T76" fmla="*/ 25 w 79"/>
                  <a:gd name="T77" fmla="*/ 40 h 52"/>
                  <a:gd name="T78" fmla="*/ 23 w 79"/>
                  <a:gd name="T79" fmla="*/ 36 h 52"/>
                  <a:gd name="T80" fmla="*/ 18 w 79"/>
                  <a:gd name="T81" fmla="*/ 34 h 52"/>
                  <a:gd name="T82" fmla="*/ 14 w 79"/>
                  <a:gd name="T83" fmla="*/ 32 h 52"/>
                  <a:gd name="T84" fmla="*/ 14 w 79"/>
                  <a:gd name="T85" fmla="*/ 24 h 52"/>
                  <a:gd name="T86" fmla="*/ 11 w 79"/>
                  <a:gd name="T87" fmla="*/ 18 h 52"/>
                  <a:gd name="T88" fmla="*/ 9 w 79"/>
                  <a:gd name="T89" fmla="*/ 13 h 52"/>
                  <a:gd name="T90" fmla="*/ 2 w 79"/>
                  <a:gd name="T91" fmla="*/ 6 h 52"/>
                  <a:gd name="T92" fmla="*/ 0 w 79"/>
                  <a:gd name="T93" fmla="*/ 0 h 52"/>
                  <a:gd name="T94" fmla="*/ 2 w 79"/>
                  <a:gd name="T9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47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5" y="22"/>
                    </a:lnTo>
                    <a:lnTo>
                      <a:pt x="61" y="22"/>
                    </a:lnTo>
                    <a:lnTo>
                      <a:pt x="64" y="24"/>
                    </a:lnTo>
                    <a:lnTo>
                      <a:pt x="66" y="25"/>
                    </a:lnTo>
                    <a:lnTo>
                      <a:pt x="79" y="29"/>
                    </a:lnTo>
                    <a:lnTo>
                      <a:pt x="75" y="31"/>
                    </a:lnTo>
                    <a:lnTo>
                      <a:pt x="75" y="40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7" y="49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2" y="47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9"/>
                    </a:lnTo>
                    <a:lnTo>
                      <a:pt x="39" y="45"/>
                    </a:lnTo>
                    <a:lnTo>
                      <a:pt x="36" y="45"/>
                    </a:lnTo>
                    <a:lnTo>
                      <a:pt x="30" y="43"/>
                    </a:lnTo>
                    <a:lnTo>
                      <a:pt x="29" y="40"/>
                    </a:lnTo>
                    <a:lnTo>
                      <a:pt x="25" y="40"/>
                    </a:lnTo>
                    <a:lnTo>
                      <a:pt x="23" y="36"/>
                    </a:lnTo>
                    <a:lnTo>
                      <a:pt x="18" y="34"/>
                    </a:lnTo>
                    <a:lnTo>
                      <a:pt x="14" y="32"/>
                    </a:lnTo>
                    <a:lnTo>
                      <a:pt x="14" y="24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2031"/>
              <p:cNvSpPr>
                <a:spLocks/>
              </p:cNvSpPr>
              <p:nvPr/>
            </p:nvSpPr>
            <p:spPr bwMode="auto">
              <a:xfrm>
                <a:off x="5035" y="825"/>
                <a:ext cx="79" cy="52"/>
              </a:xfrm>
              <a:custGeom>
                <a:avLst/>
                <a:gdLst>
                  <a:gd name="T0" fmla="*/ 2 w 79"/>
                  <a:gd name="T1" fmla="*/ 0 h 52"/>
                  <a:gd name="T2" fmla="*/ 4 w 79"/>
                  <a:gd name="T3" fmla="*/ 2 h 52"/>
                  <a:gd name="T4" fmla="*/ 5 w 79"/>
                  <a:gd name="T5" fmla="*/ 2 h 52"/>
                  <a:gd name="T6" fmla="*/ 7 w 79"/>
                  <a:gd name="T7" fmla="*/ 4 h 52"/>
                  <a:gd name="T8" fmla="*/ 9 w 79"/>
                  <a:gd name="T9" fmla="*/ 7 h 52"/>
                  <a:gd name="T10" fmla="*/ 16 w 79"/>
                  <a:gd name="T11" fmla="*/ 9 h 52"/>
                  <a:gd name="T12" fmla="*/ 20 w 79"/>
                  <a:gd name="T13" fmla="*/ 9 h 52"/>
                  <a:gd name="T14" fmla="*/ 22 w 79"/>
                  <a:gd name="T15" fmla="*/ 9 h 52"/>
                  <a:gd name="T16" fmla="*/ 38 w 79"/>
                  <a:gd name="T17" fmla="*/ 11 h 52"/>
                  <a:gd name="T18" fmla="*/ 39 w 79"/>
                  <a:gd name="T19" fmla="*/ 15 h 52"/>
                  <a:gd name="T20" fmla="*/ 36 w 79"/>
                  <a:gd name="T21" fmla="*/ 15 h 52"/>
                  <a:gd name="T22" fmla="*/ 36 w 79"/>
                  <a:gd name="T23" fmla="*/ 16 h 52"/>
                  <a:gd name="T24" fmla="*/ 32 w 79"/>
                  <a:gd name="T25" fmla="*/ 20 h 52"/>
                  <a:gd name="T26" fmla="*/ 47 w 79"/>
                  <a:gd name="T27" fmla="*/ 20 h 52"/>
                  <a:gd name="T28" fmla="*/ 48 w 79"/>
                  <a:gd name="T29" fmla="*/ 18 h 52"/>
                  <a:gd name="T30" fmla="*/ 52 w 79"/>
                  <a:gd name="T31" fmla="*/ 18 h 52"/>
                  <a:gd name="T32" fmla="*/ 54 w 79"/>
                  <a:gd name="T33" fmla="*/ 20 h 52"/>
                  <a:gd name="T34" fmla="*/ 55 w 79"/>
                  <a:gd name="T35" fmla="*/ 22 h 52"/>
                  <a:gd name="T36" fmla="*/ 61 w 79"/>
                  <a:gd name="T37" fmla="*/ 22 h 52"/>
                  <a:gd name="T38" fmla="*/ 64 w 79"/>
                  <a:gd name="T39" fmla="*/ 24 h 52"/>
                  <a:gd name="T40" fmla="*/ 66 w 79"/>
                  <a:gd name="T41" fmla="*/ 25 h 52"/>
                  <a:gd name="T42" fmla="*/ 79 w 79"/>
                  <a:gd name="T43" fmla="*/ 29 h 52"/>
                  <a:gd name="T44" fmla="*/ 75 w 79"/>
                  <a:gd name="T45" fmla="*/ 31 h 52"/>
                  <a:gd name="T46" fmla="*/ 75 w 79"/>
                  <a:gd name="T47" fmla="*/ 40 h 52"/>
                  <a:gd name="T48" fmla="*/ 72 w 79"/>
                  <a:gd name="T49" fmla="*/ 45 h 52"/>
                  <a:gd name="T50" fmla="*/ 61 w 79"/>
                  <a:gd name="T51" fmla="*/ 50 h 52"/>
                  <a:gd name="T52" fmla="*/ 59 w 79"/>
                  <a:gd name="T53" fmla="*/ 52 h 52"/>
                  <a:gd name="T54" fmla="*/ 57 w 79"/>
                  <a:gd name="T55" fmla="*/ 49 h 52"/>
                  <a:gd name="T56" fmla="*/ 55 w 79"/>
                  <a:gd name="T57" fmla="*/ 50 h 52"/>
                  <a:gd name="T58" fmla="*/ 52 w 79"/>
                  <a:gd name="T59" fmla="*/ 50 h 52"/>
                  <a:gd name="T60" fmla="*/ 52 w 79"/>
                  <a:gd name="T61" fmla="*/ 47 h 52"/>
                  <a:gd name="T62" fmla="*/ 50 w 79"/>
                  <a:gd name="T63" fmla="*/ 50 h 52"/>
                  <a:gd name="T64" fmla="*/ 47 w 79"/>
                  <a:gd name="T65" fmla="*/ 50 h 52"/>
                  <a:gd name="T66" fmla="*/ 43 w 79"/>
                  <a:gd name="T67" fmla="*/ 49 h 52"/>
                  <a:gd name="T68" fmla="*/ 39 w 79"/>
                  <a:gd name="T69" fmla="*/ 45 h 52"/>
                  <a:gd name="T70" fmla="*/ 36 w 79"/>
                  <a:gd name="T71" fmla="*/ 45 h 52"/>
                  <a:gd name="T72" fmla="*/ 30 w 79"/>
                  <a:gd name="T73" fmla="*/ 43 h 52"/>
                  <a:gd name="T74" fmla="*/ 29 w 79"/>
                  <a:gd name="T75" fmla="*/ 40 h 52"/>
                  <a:gd name="T76" fmla="*/ 25 w 79"/>
                  <a:gd name="T77" fmla="*/ 40 h 52"/>
                  <a:gd name="T78" fmla="*/ 23 w 79"/>
                  <a:gd name="T79" fmla="*/ 36 h 52"/>
                  <a:gd name="T80" fmla="*/ 18 w 79"/>
                  <a:gd name="T81" fmla="*/ 34 h 52"/>
                  <a:gd name="T82" fmla="*/ 14 w 79"/>
                  <a:gd name="T83" fmla="*/ 32 h 52"/>
                  <a:gd name="T84" fmla="*/ 14 w 79"/>
                  <a:gd name="T85" fmla="*/ 24 h 52"/>
                  <a:gd name="T86" fmla="*/ 11 w 79"/>
                  <a:gd name="T87" fmla="*/ 18 h 52"/>
                  <a:gd name="T88" fmla="*/ 9 w 79"/>
                  <a:gd name="T89" fmla="*/ 13 h 52"/>
                  <a:gd name="T90" fmla="*/ 2 w 79"/>
                  <a:gd name="T91" fmla="*/ 6 h 52"/>
                  <a:gd name="T92" fmla="*/ 0 w 79"/>
                  <a:gd name="T93" fmla="*/ 0 h 52"/>
                  <a:gd name="T94" fmla="*/ 2 w 79"/>
                  <a:gd name="T9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47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5" y="22"/>
                    </a:lnTo>
                    <a:lnTo>
                      <a:pt x="61" y="22"/>
                    </a:lnTo>
                    <a:lnTo>
                      <a:pt x="64" y="24"/>
                    </a:lnTo>
                    <a:lnTo>
                      <a:pt x="66" y="25"/>
                    </a:lnTo>
                    <a:lnTo>
                      <a:pt x="79" y="29"/>
                    </a:lnTo>
                    <a:lnTo>
                      <a:pt x="75" y="31"/>
                    </a:lnTo>
                    <a:lnTo>
                      <a:pt x="75" y="40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7" y="49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2" y="47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9"/>
                    </a:lnTo>
                    <a:lnTo>
                      <a:pt x="39" y="45"/>
                    </a:lnTo>
                    <a:lnTo>
                      <a:pt x="36" y="45"/>
                    </a:lnTo>
                    <a:lnTo>
                      <a:pt x="30" y="43"/>
                    </a:lnTo>
                    <a:lnTo>
                      <a:pt x="29" y="40"/>
                    </a:lnTo>
                    <a:lnTo>
                      <a:pt x="25" y="40"/>
                    </a:lnTo>
                    <a:lnTo>
                      <a:pt x="23" y="36"/>
                    </a:lnTo>
                    <a:lnTo>
                      <a:pt x="18" y="34"/>
                    </a:lnTo>
                    <a:lnTo>
                      <a:pt x="14" y="32"/>
                    </a:lnTo>
                    <a:lnTo>
                      <a:pt x="14" y="24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2032"/>
              <p:cNvSpPr>
                <a:spLocks/>
              </p:cNvSpPr>
              <p:nvPr/>
            </p:nvSpPr>
            <p:spPr bwMode="auto">
              <a:xfrm>
                <a:off x="4937" y="902"/>
                <a:ext cx="16" cy="23"/>
              </a:xfrm>
              <a:custGeom>
                <a:avLst/>
                <a:gdLst>
                  <a:gd name="T0" fmla="*/ 14 w 16"/>
                  <a:gd name="T1" fmla="*/ 9 h 23"/>
                  <a:gd name="T2" fmla="*/ 14 w 16"/>
                  <a:gd name="T3" fmla="*/ 4 h 23"/>
                  <a:gd name="T4" fmla="*/ 12 w 16"/>
                  <a:gd name="T5" fmla="*/ 2 h 23"/>
                  <a:gd name="T6" fmla="*/ 7 w 16"/>
                  <a:gd name="T7" fmla="*/ 0 h 23"/>
                  <a:gd name="T8" fmla="*/ 3 w 16"/>
                  <a:gd name="T9" fmla="*/ 2 h 23"/>
                  <a:gd name="T10" fmla="*/ 0 w 16"/>
                  <a:gd name="T11" fmla="*/ 5 h 23"/>
                  <a:gd name="T12" fmla="*/ 2 w 16"/>
                  <a:gd name="T13" fmla="*/ 22 h 23"/>
                  <a:gd name="T14" fmla="*/ 7 w 16"/>
                  <a:gd name="T15" fmla="*/ 23 h 23"/>
                  <a:gd name="T16" fmla="*/ 7 w 16"/>
                  <a:gd name="T17" fmla="*/ 23 h 23"/>
                  <a:gd name="T18" fmla="*/ 5 w 16"/>
                  <a:gd name="T19" fmla="*/ 23 h 23"/>
                  <a:gd name="T20" fmla="*/ 5 w 16"/>
                  <a:gd name="T21" fmla="*/ 22 h 23"/>
                  <a:gd name="T22" fmla="*/ 9 w 16"/>
                  <a:gd name="T23" fmla="*/ 20 h 23"/>
                  <a:gd name="T24" fmla="*/ 11 w 16"/>
                  <a:gd name="T25" fmla="*/ 18 h 23"/>
                  <a:gd name="T26" fmla="*/ 12 w 16"/>
                  <a:gd name="T27" fmla="*/ 16 h 23"/>
                  <a:gd name="T28" fmla="*/ 14 w 16"/>
                  <a:gd name="T29" fmla="*/ 14 h 23"/>
                  <a:gd name="T30" fmla="*/ 16 w 16"/>
                  <a:gd name="T31" fmla="*/ 13 h 23"/>
                  <a:gd name="T32" fmla="*/ 14 w 16"/>
                  <a:gd name="T33" fmla="*/ 11 h 23"/>
                  <a:gd name="T34" fmla="*/ 14 w 16"/>
                  <a:gd name="T3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4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4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2033"/>
              <p:cNvSpPr>
                <a:spLocks/>
              </p:cNvSpPr>
              <p:nvPr/>
            </p:nvSpPr>
            <p:spPr bwMode="auto">
              <a:xfrm>
                <a:off x="4937" y="902"/>
                <a:ext cx="16" cy="23"/>
              </a:xfrm>
              <a:custGeom>
                <a:avLst/>
                <a:gdLst>
                  <a:gd name="T0" fmla="*/ 14 w 16"/>
                  <a:gd name="T1" fmla="*/ 9 h 23"/>
                  <a:gd name="T2" fmla="*/ 14 w 16"/>
                  <a:gd name="T3" fmla="*/ 4 h 23"/>
                  <a:gd name="T4" fmla="*/ 12 w 16"/>
                  <a:gd name="T5" fmla="*/ 2 h 23"/>
                  <a:gd name="T6" fmla="*/ 7 w 16"/>
                  <a:gd name="T7" fmla="*/ 0 h 23"/>
                  <a:gd name="T8" fmla="*/ 3 w 16"/>
                  <a:gd name="T9" fmla="*/ 2 h 23"/>
                  <a:gd name="T10" fmla="*/ 0 w 16"/>
                  <a:gd name="T11" fmla="*/ 5 h 23"/>
                  <a:gd name="T12" fmla="*/ 2 w 16"/>
                  <a:gd name="T13" fmla="*/ 22 h 23"/>
                  <a:gd name="T14" fmla="*/ 7 w 16"/>
                  <a:gd name="T15" fmla="*/ 23 h 23"/>
                  <a:gd name="T16" fmla="*/ 7 w 16"/>
                  <a:gd name="T17" fmla="*/ 23 h 23"/>
                  <a:gd name="T18" fmla="*/ 5 w 16"/>
                  <a:gd name="T19" fmla="*/ 23 h 23"/>
                  <a:gd name="T20" fmla="*/ 5 w 16"/>
                  <a:gd name="T21" fmla="*/ 22 h 23"/>
                  <a:gd name="T22" fmla="*/ 9 w 16"/>
                  <a:gd name="T23" fmla="*/ 20 h 23"/>
                  <a:gd name="T24" fmla="*/ 11 w 16"/>
                  <a:gd name="T25" fmla="*/ 18 h 23"/>
                  <a:gd name="T26" fmla="*/ 12 w 16"/>
                  <a:gd name="T27" fmla="*/ 16 h 23"/>
                  <a:gd name="T28" fmla="*/ 14 w 16"/>
                  <a:gd name="T29" fmla="*/ 14 h 23"/>
                  <a:gd name="T30" fmla="*/ 16 w 16"/>
                  <a:gd name="T31" fmla="*/ 13 h 23"/>
                  <a:gd name="T32" fmla="*/ 14 w 16"/>
                  <a:gd name="T33" fmla="*/ 11 h 23"/>
                  <a:gd name="T34" fmla="*/ 14 w 16"/>
                  <a:gd name="T3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4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4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2034"/>
              <p:cNvSpPr>
                <a:spLocks/>
              </p:cNvSpPr>
              <p:nvPr/>
            </p:nvSpPr>
            <p:spPr bwMode="auto">
              <a:xfrm>
                <a:off x="4930" y="924"/>
                <a:ext cx="62" cy="39"/>
              </a:xfrm>
              <a:custGeom>
                <a:avLst/>
                <a:gdLst>
                  <a:gd name="T0" fmla="*/ 27 w 62"/>
                  <a:gd name="T1" fmla="*/ 1 h 39"/>
                  <a:gd name="T2" fmla="*/ 32 w 62"/>
                  <a:gd name="T3" fmla="*/ 0 h 39"/>
                  <a:gd name="T4" fmla="*/ 37 w 62"/>
                  <a:gd name="T5" fmla="*/ 0 h 39"/>
                  <a:gd name="T6" fmla="*/ 41 w 62"/>
                  <a:gd name="T7" fmla="*/ 1 h 39"/>
                  <a:gd name="T8" fmla="*/ 43 w 62"/>
                  <a:gd name="T9" fmla="*/ 5 h 39"/>
                  <a:gd name="T10" fmla="*/ 46 w 62"/>
                  <a:gd name="T11" fmla="*/ 5 h 39"/>
                  <a:gd name="T12" fmla="*/ 50 w 62"/>
                  <a:gd name="T13" fmla="*/ 10 h 39"/>
                  <a:gd name="T14" fmla="*/ 55 w 62"/>
                  <a:gd name="T15" fmla="*/ 14 h 39"/>
                  <a:gd name="T16" fmla="*/ 60 w 62"/>
                  <a:gd name="T17" fmla="*/ 23 h 39"/>
                  <a:gd name="T18" fmla="*/ 62 w 62"/>
                  <a:gd name="T19" fmla="*/ 39 h 39"/>
                  <a:gd name="T20" fmla="*/ 59 w 62"/>
                  <a:gd name="T21" fmla="*/ 39 h 39"/>
                  <a:gd name="T22" fmla="*/ 57 w 62"/>
                  <a:gd name="T23" fmla="*/ 39 h 39"/>
                  <a:gd name="T24" fmla="*/ 53 w 62"/>
                  <a:gd name="T25" fmla="*/ 39 h 39"/>
                  <a:gd name="T26" fmla="*/ 50 w 62"/>
                  <a:gd name="T27" fmla="*/ 37 h 39"/>
                  <a:gd name="T28" fmla="*/ 41 w 62"/>
                  <a:gd name="T29" fmla="*/ 37 h 39"/>
                  <a:gd name="T30" fmla="*/ 35 w 62"/>
                  <a:gd name="T31" fmla="*/ 35 h 39"/>
                  <a:gd name="T32" fmla="*/ 34 w 62"/>
                  <a:gd name="T33" fmla="*/ 32 h 39"/>
                  <a:gd name="T34" fmla="*/ 30 w 62"/>
                  <a:gd name="T35" fmla="*/ 33 h 39"/>
                  <a:gd name="T36" fmla="*/ 25 w 62"/>
                  <a:gd name="T37" fmla="*/ 32 h 39"/>
                  <a:gd name="T38" fmla="*/ 19 w 62"/>
                  <a:gd name="T39" fmla="*/ 28 h 39"/>
                  <a:gd name="T40" fmla="*/ 14 w 62"/>
                  <a:gd name="T41" fmla="*/ 28 h 39"/>
                  <a:gd name="T42" fmla="*/ 7 w 62"/>
                  <a:gd name="T43" fmla="*/ 32 h 39"/>
                  <a:gd name="T44" fmla="*/ 3 w 62"/>
                  <a:gd name="T45" fmla="*/ 32 h 39"/>
                  <a:gd name="T46" fmla="*/ 0 w 62"/>
                  <a:gd name="T47" fmla="*/ 28 h 39"/>
                  <a:gd name="T48" fmla="*/ 3 w 62"/>
                  <a:gd name="T49" fmla="*/ 26 h 39"/>
                  <a:gd name="T50" fmla="*/ 10 w 62"/>
                  <a:gd name="T51" fmla="*/ 25 h 39"/>
                  <a:gd name="T52" fmla="*/ 18 w 62"/>
                  <a:gd name="T53" fmla="*/ 8 h 39"/>
                  <a:gd name="T54" fmla="*/ 18 w 62"/>
                  <a:gd name="T55" fmla="*/ 5 h 39"/>
                  <a:gd name="T56" fmla="*/ 19 w 62"/>
                  <a:gd name="T57" fmla="*/ 3 h 39"/>
                  <a:gd name="T58" fmla="*/ 27 w 62"/>
                  <a:gd name="T5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39">
                    <a:moveTo>
                      <a:pt x="27" y="1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50" y="10"/>
                    </a:lnTo>
                    <a:lnTo>
                      <a:pt x="55" y="14"/>
                    </a:lnTo>
                    <a:lnTo>
                      <a:pt x="60" y="23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7" y="39"/>
                    </a:lnTo>
                    <a:lnTo>
                      <a:pt x="53" y="39"/>
                    </a:lnTo>
                    <a:lnTo>
                      <a:pt x="50" y="37"/>
                    </a:lnTo>
                    <a:lnTo>
                      <a:pt x="41" y="37"/>
                    </a:lnTo>
                    <a:lnTo>
                      <a:pt x="35" y="35"/>
                    </a:lnTo>
                    <a:lnTo>
                      <a:pt x="34" y="32"/>
                    </a:lnTo>
                    <a:lnTo>
                      <a:pt x="30" y="33"/>
                    </a:lnTo>
                    <a:lnTo>
                      <a:pt x="25" y="32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10" y="25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2035"/>
              <p:cNvSpPr>
                <a:spLocks/>
              </p:cNvSpPr>
              <p:nvPr/>
            </p:nvSpPr>
            <p:spPr bwMode="auto">
              <a:xfrm>
                <a:off x="4930" y="924"/>
                <a:ext cx="62" cy="39"/>
              </a:xfrm>
              <a:custGeom>
                <a:avLst/>
                <a:gdLst>
                  <a:gd name="T0" fmla="*/ 27 w 62"/>
                  <a:gd name="T1" fmla="*/ 1 h 39"/>
                  <a:gd name="T2" fmla="*/ 32 w 62"/>
                  <a:gd name="T3" fmla="*/ 0 h 39"/>
                  <a:gd name="T4" fmla="*/ 37 w 62"/>
                  <a:gd name="T5" fmla="*/ 0 h 39"/>
                  <a:gd name="T6" fmla="*/ 41 w 62"/>
                  <a:gd name="T7" fmla="*/ 1 h 39"/>
                  <a:gd name="T8" fmla="*/ 43 w 62"/>
                  <a:gd name="T9" fmla="*/ 5 h 39"/>
                  <a:gd name="T10" fmla="*/ 46 w 62"/>
                  <a:gd name="T11" fmla="*/ 5 h 39"/>
                  <a:gd name="T12" fmla="*/ 50 w 62"/>
                  <a:gd name="T13" fmla="*/ 10 h 39"/>
                  <a:gd name="T14" fmla="*/ 55 w 62"/>
                  <a:gd name="T15" fmla="*/ 14 h 39"/>
                  <a:gd name="T16" fmla="*/ 60 w 62"/>
                  <a:gd name="T17" fmla="*/ 23 h 39"/>
                  <a:gd name="T18" fmla="*/ 62 w 62"/>
                  <a:gd name="T19" fmla="*/ 39 h 39"/>
                  <a:gd name="T20" fmla="*/ 59 w 62"/>
                  <a:gd name="T21" fmla="*/ 39 h 39"/>
                  <a:gd name="T22" fmla="*/ 57 w 62"/>
                  <a:gd name="T23" fmla="*/ 39 h 39"/>
                  <a:gd name="T24" fmla="*/ 53 w 62"/>
                  <a:gd name="T25" fmla="*/ 39 h 39"/>
                  <a:gd name="T26" fmla="*/ 50 w 62"/>
                  <a:gd name="T27" fmla="*/ 37 h 39"/>
                  <a:gd name="T28" fmla="*/ 41 w 62"/>
                  <a:gd name="T29" fmla="*/ 37 h 39"/>
                  <a:gd name="T30" fmla="*/ 35 w 62"/>
                  <a:gd name="T31" fmla="*/ 35 h 39"/>
                  <a:gd name="T32" fmla="*/ 34 w 62"/>
                  <a:gd name="T33" fmla="*/ 32 h 39"/>
                  <a:gd name="T34" fmla="*/ 30 w 62"/>
                  <a:gd name="T35" fmla="*/ 33 h 39"/>
                  <a:gd name="T36" fmla="*/ 25 w 62"/>
                  <a:gd name="T37" fmla="*/ 32 h 39"/>
                  <a:gd name="T38" fmla="*/ 19 w 62"/>
                  <a:gd name="T39" fmla="*/ 28 h 39"/>
                  <a:gd name="T40" fmla="*/ 14 w 62"/>
                  <a:gd name="T41" fmla="*/ 28 h 39"/>
                  <a:gd name="T42" fmla="*/ 7 w 62"/>
                  <a:gd name="T43" fmla="*/ 32 h 39"/>
                  <a:gd name="T44" fmla="*/ 3 w 62"/>
                  <a:gd name="T45" fmla="*/ 32 h 39"/>
                  <a:gd name="T46" fmla="*/ 0 w 62"/>
                  <a:gd name="T47" fmla="*/ 28 h 39"/>
                  <a:gd name="T48" fmla="*/ 3 w 62"/>
                  <a:gd name="T49" fmla="*/ 26 h 39"/>
                  <a:gd name="T50" fmla="*/ 10 w 62"/>
                  <a:gd name="T51" fmla="*/ 25 h 39"/>
                  <a:gd name="T52" fmla="*/ 18 w 62"/>
                  <a:gd name="T53" fmla="*/ 8 h 39"/>
                  <a:gd name="T54" fmla="*/ 18 w 62"/>
                  <a:gd name="T55" fmla="*/ 5 h 39"/>
                  <a:gd name="T56" fmla="*/ 19 w 62"/>
                  <a:gd name="T57" fmla="*/ 3 h 39"/>
                  <a:gd name="T58" fmla="*/ 27 w 62"/>
                  <a:gd name="T5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39">
                    <a:moveTo>
                      <a:pt x="27" y="1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50" y="10"/>
                    </a:lnTo>
                    <a:lnTo>
                      <a:pt x="55" y="14"/>
                    </a:lnTo>
                    <a:lnTo>
                      <a:pt x="60" y="23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7" y="39"/>
                    </a:lnTo>
                    <a:lnTo>
                      <a:pt x="53" y="39"/>
                    </a:lnTo>
                    <a:lnTo>
                      <a:pt x="50" y="37"/>
                    </a:lnTo>
                    <a:lnTo>
                      <a:pt x="41" y="37"/>
                    </a:lnTo>
                    <a:lnTo>
                      <a:pt x="35" y="35"/>
                    </a:lnTo>
                    <a:lnTo>
                      <a:pt x="34" y="32"/>
                    </a:lnTo>
                    <a:lnTo>
                      <a:pt x="30" y="33"/>
                    </a:lnTo>
                    <a:lnTo>
                      <a:pt x="25" y="32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10" y="25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7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2036"/>
              <p:cNvSpPr>
                <a:spLocks/>
              </p:cNvSpPr>
              <p:nvPr/>
            </p:nvSpPr>
            <p:spPr bwMode="auto">
              <a:xfrm>
                <a:off x="3521" y="956"/>
                <a:ext cx="98" cy="148"/>
              </a:xfrm>
              <a:custGeom>
                <a:avLst/>
                <a:gdLst>
                  <a:gd name="T0" fmla="*/ 43 w 98"/>
                  <a:gd name="T1" fmla="*/ 7 h 148"/>
                  <a:gd name="T2" fmla="*/ 57 w 98"/>
                  <a:gd name="T3" fmla="*/ 0 h 148"/>
                  <a:gd name="T4" fmla="*/ 66 w 98"/>
                  <a:gd name="T5" fmla="*/ 5 h 148"/>
                  <a:gd name="T6" fmla="*/ 79 w 98"/>
                  <a:gd name="T7" fmla="*/ 12 h 148"/>
                  <a:gd name="T8" fmla="*/ 79 w 98"/>
                  <a:gd name="T9" fmla="*/ 19 h 148"/>
                  <a:gd name="T10" fmla="*/ 66 w 98"/>
                  <a:gd name="T11" fmla="*/ 25 h 148"/>
                  <a:gd name="T12" fmla="*/ 77 w 98"/>
                  <a:gd name="T13" fmla="*/ 26 h 148"/>
                  <a:gd name="T14" fmla="*/ 70 w 98"/>
                  <a:gd name="T15" fmla="*/ 34 h 148"/>
                  <a:gd name="T16" fmla="*/ 68 w 98"/>
                  <a:gd name="T17" fmla="*/ 34 h 148"/>
                  <a:gd name="T18" fmla="*/ 66 w 98"/>
                  <a:gd name="T19" fmla="*/ 46 h 148"/>
                  <a:gd name="T20" fmla="*/ 64 w 98"/>
                  <a:gd name="T21" fmla="*/ 48 h 148"/>
                  <a:gd name="T22" fmla="*/ 62 w 98"/>
                  <a:gd name="T23" fmla="*/ 62 h 148"/>
                  <a:gd name="T24" fmla="*/ 62 w 98"/>
                  <a:gd name="T25" fmla="*/ 78 h 148"/>
                  <a:gd name="T26" fmla="*/ 71 w 98"/>
                  <a:gd name="T27" fmla="*/ 109 h 148"/>
                  <a:gd name="T28" fmla="*/ 86 w 98"/>
                  <a:gd name="T29" fmla="*/ 128 h 148"/>
                  <a:gd name="T30" fmla="*/ 98 w 98"/>
                  <a:gd name="T31" fmla="*/ 137 h 148"/>
                  <a:gd name="T32" fmla="*/ 93 w 98"/>
                  <a:gd name="T33" fmla="*/ 143 h 148"/>
                  <a:gd name="T34" fmla="*/ 91 w 98"/>
                  <a:gd name="T35" fmla="*/ 144 h 148"/>
                  <a:gd name="T36" fmla="*/ 86 w 98"/>
                  <a:gd name="T37" fmla="*/ 146 h 148"/>
                  <a:gd name="T38" fmla="*/ 82 w 98"/>
                  <a:gd name="T39" fmla="*/ 137 h 148"/>
                  <a:gd name="T40" fmla="*/ 75 w 98"/>
                  <a:gd name="T41" fmla="*/ 141 h 148"/>
                  <a:gd name="T42" fmla="*/ 79 w 98"/>
                  <a:gd name="T43" fmla="*/ 143 h 148"/>
                  <a:gd name="T44" fmla="*/ 71 w 98"/>
                  <a:gd name="T45" fmla="*/ 143 h 148"/>
                  <a:gd name="T46" fmla="*/ 70 w 98"/>
                  <a:gd name="T47" fmla="*/ 144 h 148"/>
                  <a:gd name="T48" fmla="*/ 62 w 98"/>
                  <a:gd name="T49" fmla="*/ 139 h 148"/>
                  <a:gd name="T50" fmla="*/ 61 w 98"/>
                  <a:gd name="T51" fmla="*/ 143 h 148"/>
                  <a:gd name="T52" fmla="*/ 52 w 98"/>
                  <a:gd name="T53" fmla="*/ 139 h 148"/>
                  <a:gd name="T54" fmla="*/ 54 w 98"/>
                  <a:gd name="T55" fmla="*/ 135 h 148"/>
                  <a:gd name="T56" fmla="*/ 41 w 98"/>
                  <a:gd name="T57" fmla="*/ 137 h 148"/>
                  <a:gd name="T58" fmla="*/ 36 w 98"/>
                  <a:gd name="T59" fmla="*/ 134 h 148"/>
                  <a:gd name="T60" fmla="*/ 34 w 98"/>
                  <a:gd name="T61" fmla="*/ 123 h 148"/>
                  <a:gd name="T62" fmla="*/ 39 w 98"/>
                  <a:gd name="T63" fmla="*/ 123 h 148"/>
                  <a:gd name="T64" fmla="*/ 45 w 98"/>
                  <a:gd name="T65" fmla="*/ 121 h 148"/>
                  <a:gd name="T66" fmla="*/ 43 w 98"/>
                  <a:gd name="T67" fmla="*/ 118 h 148"/>
                  <a:gd name="T68" fmla="*/ 32 w 98"/>
                  <a:gd name="T69" fmla="*/ 112 h 148"/>
                  <a:gd name="T70" fmla="*/ 34 w 98"/>
                  <a:gd name="T71" fmla="*/ 109 h 148"/>
                  <a:gd name="T72" fmla="*/ 30 w 98"/>
                  <a:gd name="T73" fmla="*/ 110 h 148"/>
                  <a:gd name="T74" fmla="*/ 30 w 98"/>
                  <a:gd name="T75" fmla="*/ 98 h 148"/>
                  <a:gd name="T76" fmla="*/ 23 w 98"/>
                  <a:gd name="T77" fmla="*/ 103 h 148"/>
                  <a:gd name="T78" fmla="*/ 20 w 98"/>
                  <a:gd name="T79" fmla="*/ 94 h 148"/>
                  <a:gd name="T80" fmla="*/ 14 w 98"/>
                  <a:gd name="T81" fmla="*/ 101 h 148"/>
                  <a:gd name="T82" fmla="*/ 12 w 98"/>
                  <a:gd name="T83" fmla="*/ 101 h 148"/>
                  <a:gd name="T84" fmla="*/ 4 w 98"/>
                  <a:gd name="T85" fmla="*/ 98 h 148"/>
                  <a:gd name="T86" fmla="*/ 0 w 98"/>
                  <a:gd name="T87" fmla="*/ 71 h 148"/>
                  <a:gd name="T88" fmla="*/ 9 w 98"/>
                  <a:gd name="T89" fmla="*/ 68 h 148"/>
                  <a:gd name="T90" fmla="*/ 12 w 98"/>
                  <a:gd name="T91" fmla="*/ 73 h 148"/>
                  <a:gd name="T92" fmla="*/ 16 w 98"/>
                  <a:gd name="T93" fmla="*/ 60 h 148"/>
                  <a:gd name="T94" fmla="*/ 16 w 98"/>
                  <a:gd name="T95" fmla="*/ 55 h 148"/>
                  <a:gd name="T96" fmla="*/ 20 w 98"/>
                  <a:gd name="T97" fmla="*/ 50 h 148"/>
                  <a:gd name="T98" fmla="*/ 23 w 98"/>
                  <a:gd name="T99" fmla="*/ 43 h 148"/>
                  <a:gd name="T100" fmla="*/ 21 w 98"/>
                  <a:gd name="T101" fmla="*/ 41 h 148"/>
                  <a:gd name="T102" fmla="*/ 14 w 98"/>
                  <a:gd name="T103" fmla="*/ 32 h 148"/>
                  <a:gd name="T104" fmla="*/ 25 w 98"/>
                  <a:gd name="T105" fmla="*/ 26 h 148"/>
                  <a:gd name="T106" fmla="*/ 25 w 98"/>
                  <a:gd name="T107" fmla="*/ 23 h 148"/>
                  <a:gd name="T108" fmla="*/ 27 w 98"/>
                  <a:gd name="T109" fmla="*/ 19 h 148"/>
                  <a:gd name="T110" fmla="*/ 30 w 98"/>
                  <a:gd name="T111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8" h="148">
                    <a:moveTo>
                      <a:pt x="36" y="5"/>
                    </a:moveTo>
                    <a:lnTo>
                      <a:pt x="36" y="5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9" y="12"/>
                    </a:lnTo>
                    <a:lnTo>
                      <a:pt x="80" y="16"/>
                    </a:lnTo>
                    <a:lnTo>
                      <a:pt x="70" y="18"/>
                    </a:lnTo>
                    <a:lnTo>
                      <a:pt x="79" y="19"/>
                    </a:lnTo>
                    <a:lnTo>
                      <a:pt x="77" y="21"/>
                    </a:lnTo>
                    <a:lnTo>
                      <a:pt x="73" y="21"/>
                    </a:lnTo>
                    <a:lnTo>
                      <a:pt x="66" y="25"/>
                    </a:lnTo>
                    <a:lnTo>
                      <a:pt x="70" y="25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5" y="30"/>
                    </a:lnTo>
                    <a:lnTo>
                      <a:pt x="73" y="32"/>
                    </a:lnTo>
                    <a:lnTo>
                      <a:pt x="70" y="34"/>
                    </a:lnTo>
                    <a:lnTo>
                      <a:pt x="64" y="32"/>
                    </a:lnTo>
                    <a:lnTo>
                      <a:pt x="64" y="35"/>
                    </a:lnTo>
                    <a:lnTo>
                      <a:pt x="68" y="34"/>
                    </a:lnTo>
                    <a:lnTo>
                      <a:pt x="70" y="37"/>
                    </a:lnTo>
                    <a:lnTo>
                      <a:pt x="68" y="41"/>
                    </a:lnTo>
                    <a:lnTo>
                      <a:pt x="66" y="46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62"/>
                    </a:lnTo>
                    <a:lnTo>
                      <a:pt x="64" y="66"/>
                    </a:lnTo>
                    <a:lnTo>
                      <a:pt x="62" y="75"/>
                    </a:lnTo>
                    <a:lnTo>
                      <a:pt x="62" y="78"/>
                    </a:lnTo>
                    <a:lnTo>
                      <a:pt x="64" y="80"/>
                    </a:lnTo>
                    <a:lnTo>
                      <a:pt x="66" y="100"/>
                    </a:lnTo>
                    <a:lnTo>
                      <a:pt x="71" y="109"/>
                    </a:lnTo>
                    <a:lnTo>
                      <a:pt x="73" y="114"/>
                    </a:lnTo>
                    <a:lnTo>
                      <a:pt x="82" y="126"/>
                    </a:lnTo>
                    <a:lnTo>
                      <a:pt x="86" y="128"/>
                    </a:lnTo>
                    <a:lnTo>
                      <a:pt x="93" y="135"/>
                    </a:lnTo>
                    <a:lnTo>
                      <a:pt x="95" y="135"/>
                    </a:lnTo>
                    <a:lnTo>
                      <a:pt x="98" y="137"/>
                    </a:lnTo>
                    <a:lnTo>
                      <a:pt x="95" y="139"/>
                    </a:lnTo>
                    <a:lnTo>
                      <a:pt x="95" y="141"/>
                    </a:lnTo>
                    <a:lnTo>
                      <a:pt x="93" y="143"/>
                    </a:lnTo>
                    <a:lnTo>
                      <a:pt x="87" y="141"/>
                    </a:lnTo>
                    <a:lnTo>
                      <a:pt x="86" y="143"/>
                    </a:lnTo>
                    <a:lnTo>
                      <a:pt x="91" y="144"/>
                    </a:lnTo>
                    <a:lnTo>
                      <a:pt x="89" y="146"/>
                    </a:lnTo>
                    <a:lnTo>
                      <a:pt x="89" y="148"/>
                    </a:lnTo>
                    <a:lnTo>
                      <a:pt x="86" y="146"/>
                    </a:lnTo>
                    <a:lnTo>
                      <a:pt x="82" y="141"/>
                    </a:lnTo>
                    <a:lnTo>
                      <a:pt x="80" y="141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7" y="139"/>
                    </a:lnTo>
                    <a:lnTo>
                      <a:pt x="75" y="141"/>
                    </a:lnTo>
                    <a:lnTo>
                      <a:pt x="75" y="143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79" y="144"/>
                    </a:lnTo>
                    <a:lnTo>
                      <a:pt x="75" y="146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1" y="144"/>
                    </a:lnTo>
                    <a:lnTo>
                      <a:pt x="70" y="144"/>
                    </a:lnTo>
                    <a:lnTo>
                      <a:pt x="68" y="141"/>
                    </a:lnTo>
                    <a:lnTo>
                      <a:pt x="66" y="141"/>
                    </a:lnTo>
                    <a:lnTo>
                      <a:pt x="62" y="139"/>
                    </a:lnTo>
                    <a:lnTo>
                      <a:pt x="62" y="143"/>
                    </a:lnTo>
                    <a:lnTo>
                      <a:pt x="61" y="141"/>
                    </a:lnTo>
                    <a:lnTo>
                      <a:pt x="61" y="143"/>
                    </a:lnTo>
                    <a:lnTo>
                      <a:pt x="61" y="146"/>
                    </a:lnTo>
                    <a:lnTo>
                      <a:pt x="59" y="146"/>
                    </a:lnTo>
                    <a:lnTo>
                      <a:pt x="52" y="139"/>
                    </a:lnTo>
                    <a:lnTo>
                      <a:pt x="50" y="137"/>
                    </a:lnTo>
                    <a:lnTo>
                      <a:pt x="54" y="137"/>
                    </a:lnTo>
                    <a:lnTo>
                      <a:pt x="54" y="135"/>
                    </a:lnTo>
                    <a:lnTo>
                      <a:pt x="50" y="135"/>
                    </a:lnTo>
                    <a:lnTo>
                      <a:pt x="43" y="137"/>
                    </a:lnTo>
                    <a:lnTo>
                      <a:pt x="41" y="137"/>
                    </a:lnTo>
                    <a:lnTo>
                      <a:pt x="39" y="134"/>
                    </a:lnTo>
                    <a:lnTo>
                      <a:pt x="37" y="135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6" y="125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5" y="121"/>
                    </a:lnTo>
                    <a:lnTo>
                      <a:pt x="45" y="119"/>
                    </a:lnTo>
                    <a:lnTo>
                      <a:pt x="41" y="119"/>
                    </a:lnTo>
                    <a:lnTo>
                      <a:pt x="43" y="118"/>
                    </a:lnTo>
                    <a:lnTo>
                      <a:pt x="41" y="116"/>
                    </a:lnTo>
                    <a:lnTo>
                      <a:pt x="36" y="116"/>
                    </a:lnTo>
                    <a:lnTo>
                      <a:pt x="32" y="112"/>
                    </a:lnTo>
                    <a:lnTo>
                      <a:pt x="32" y="110"/>
                    </a:lnTo>
                    <a:lnTo>
                      <a:pt x="34" y="110"/>
                    </a:lnTo>
                    <a:lnTo>
                      <a:pt x="34" y="109"/>
                    </a:lnTo>
                    <a:lnTo>
                      <a:pt x="39" y="101"/>
                    </a:lnTo>
                    <a:lnTo>
                      <a:pt x="36" y="103"/>
                    </a:lnTo>
                    <a:lnTo>
                      <a:pt x="30" y="110"/>
                    </a:lnTo>
                    <a:lnTo>
                      <a:pt x="30" y="107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20" y="94"/>
                    </a:lnTo>
                    <a:lnTo>
                      <a:pt x="18" y="93"/>
                    </a:lnTo>
                    <a:lnTo>
                      <a:pt x="16" y="98"/>
                    </a:lnTo>
                    <a:lnTo>
                      <a:pt x="14" y="101"/>
                    </a:lnTo>
                    <a:lnTo>
                      <a:pt x="14" y="96"/>
                    </a:lnTo>
                    <a:lnTo>
                      <a:pt x="12" y="98"/>
                    </a:lnTo>
                    <a:lnTo>
                      <a:pt x="12" y="101"/>
                    </a:lnTo>
                    <a:lnTo>
                      <a:pt x="7" y="101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5" y="68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1" y="71"/>
                    </a:lnTo>
                    <a:lnTo>
                      <a:pt x="12" y="73"/>
                    </a:lnTo>
                    <a:lnTo>
                      <a:pt x="14" y="68"/>
                    </a:lnTo>
                    <a:lnTo>
                      <a:pt x="16" y="66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6" y="55"/>
                    </a:lnTo>
                    <a:lnTo>
                      <a:pt x="20" y="53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1" y="46"/>
                    </a:lnTo>
                    <a:lnTo>
                      <a:pt x="23" y="44"/>
                    </a:lnTo>
                    <a:lnTo>
                      <a:pt x="23" y="43"/>
                    </a:lnTo>
                    <a:lnTo>
                      <a:pt x="21" y="46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30" y="9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2037"/>
              <p:cNvSpPr>
                <a:spLocks/>
              </p:cNvSpPr>
              <p:nvPr/>
            </p:nvSpPr>
            <p:spPr bwMode="auto">
              <a:xfrm>
                <a:off x="3521" y="956"/>
                <a:ext cx="98" cy="148"/>
              </a:xfrm>
              <a:custGeom>
                <a:avLst/>
                <a:gdLst>
                  <a:gd name="T0" fmla="*/ 43 w 98"/>
                  <a:gd name="T1" fmla="*/ 7 h 148"/>
                  <a:gd name="T2" fmla="*/ 57 w 98"/>
                  <a:gd name="T3" fmla="*/ 0 h 148"/>
                  <a:gd name="T4" fmla="*/ 66 w 98"/>
                  <a:gd name="T5" fmla="*/ 5 h 148"/>
                  <a:gd name="T6" fmla="*/ 79 w 98"/>
                  <a:gd name="T7" fmla="*/ 12 h 148"/>
                  <a:gd name="T8" fmla="*/ 79 w 98"/>
                  <a:gd name="T9" fmla="*/ 19 h 148"/>
                  <a:gd name="T10" fmla="*/ 66 w 98"/>
                  <a:gd name="T11" fmla="*/ 25 h 148"/>
                  <a:gd name="T12" fmla="*/ 77 w 98"/>
                  <a:gd name="T13" fmla="*/ 26 h 148"/>
                  <a:gd name="T14" fmla="*/ 70 w 98"/>
                  <a:gd name="T15" fmla="*/ 34 h 148"/>
                  <a:gd name="T16" fmla="*/ 68 w 98"/>
                  <a:gd name="T17" fmla="*/ 34 h 148"/>
                  <a:gd name="T18" fmla="*/ 66 w 98"/>
                  <a:gd name="T19" fmla="*/ 46 h 148"/>
                  <a:gd name="T20" fmla="*/ 64 w 98"/>
                  <a:gd name="T21" fmla="*/ 48 h 148"/>
                  <a:gd name="T22" fmla="*/ 62 w 98"/>
                  <a:gd name="T23" fmla="*/ 62 h 148"/>
                  <a:gd name="T24" fmla="*/ 62 w 98"/>
                  <a:gd name="T25" fmla="*/ 78 h 148"/>
                  <a:gd name="T26" fmla="*/ 71 w 98"/>
                  <a:gd name="T27" fmla="*/ 109 h 148"/>
                  <a:gd name="T28" fmla="*/ 86 w 98"/>
                  <a:gd name="T29" fmla="*/ 128 h 148"/>
                  <a:gd name="T30" fmla="*/ 98 w 98"/>
                  <a:gd name="T31" fmla="*/ 137 h 148"/>
                  <a:gd name="T32" fmla="*/ 93 w 98"/>
                  <a:gd name="T33" fmla="*/ 143 h 148"/>
                  <a:gd name="T34" fmla="*/ 91 w 98"/>
                  <a:gd name="T35" fmla="*/ 144 h 148"/>
                  <a:gd name="T36" fmla="*/ 86 w 98"/>
                  <a:gd name="T37" fmla="*/ 146 h 148"/>
                  <a:gd name="T38" fmla="*/ 82 w 98"/>
                  <a:gd name="T39" fmla="*/ 137 h 148"/>
                  <a:gd name="T40" fmla="*/ 75 w 98"/>
                  <a:gd name="T41" fmla="*/ 141 h 148"/>
                  <a:gd name="T42" fmla="*/ 79 w 98"/>
                  <a:gd name="T43" fmla="*/ 143 h 148"/>
                  <a:gd name="T44" fmla="*/ 71 w 98"/>
                  <a:gd name="T45" fmla="*/ 143 h 148"/>
                  <a:gd name="T46" fmla="*/ 70 w 98"/>
                  <a:gd name="T47" fmla="*/ 144 h 148"/>
                  <a:gd name="T48" fmla="*/ 62 w 98"/>
                  <a:gd name="T49" fmla="*/ 139 h 148"/>
                  <a:gd name="T50" fmla="*/ 61 w 98"/>
                  <a:gd name="T51" fmla="*/ 143 h 148"/>
                  <a:gd name="T52" fmla="*/ 52 w 98"/>
                  <a:gd name="T53" fmla="*/ 139 h 148"/>
                  <a:gd name="T54" fmla="*/ 54 w 98"/>
                  <a:gd name="T55" fmla="*/ 135 h 148"/>
                  <a:gd name="T56" fmla="*/ 41 w 98"/>
                  <a:gd name="T57" fmla="*/ 137 h 148"/>
                  <a:gd name="T58" fmla="*/ 36 w 98"/>
                  <a:gd name="T59" fmla="*/ 134 h 148"/>
                  <a:gd name="T60" fmla="*/ 34 w 98"/>
                  <a:gd name="T61" fmla="*/ 123 h 148"/>
                  <a:gd name="T62" fmla="*/ 39 w 98"/>
                  <a:gd name="T63" fmla="*/ 123 h 148"/>
                  <a:gd name="T64" fmla="*/ 45 w 98"/>
                  <a:gd name="T65" fmla="*/ 121 h 148"/>
                  <a:gd name="T66" fmla="*/ 43 w 98"/>
                  <a:gd name="T67" fmla="*/ 118 h 148"/>
                  <a:gd name="T68" fmla="*/ 32 w 98"/>
                  <a:gd name="T69" fmla="*/ 112 h 148"/>
                  <a:gd name="T70" fmla="*/ 34 w 98"/>
                  <a:gd name="T71" fmla="*/ 109 h 148"/>
                  <a:gd name="T72" fmla="*/ 30 w 98"/>
                  <a:gd name="T73" fmla="*/ 110 h 148"/>
                  <a:gd name="T74" fmla="*/ 30 w 98"/>
                  <a:gd name="T75" fmla="*/ 98 h 148"/>
                  <a:gd name="T76" fmla="*/ 23 w 98"/>
                  <a:gd name="T77" fmla="*/ 103 h 148"/>
                  <a:gd name="T78" fmla="*/ 20 w 98"/>
                  <a:gd name="T79" fmla="*/ 94 h 148"/>
                  <a:gd name="T80" fmla="*/ 14 w 98"/>
                  <a:gd name="T81" fmla="*/ 101 h 148"/>
                  <a:gd name="T82" fmla="*/ 12 w 98"/>
                  <a:gd name="T83" fmla="*/ 101 h 148"/>
                  <a:gd name="T84" fmla="*/ 4 w 98"/>
                  <a:gd name="T85" fmla="*/ 98 h 148"/>
                  <a:gd name="T86" fmla="*/ 0 w 98"/>
                  <a:gd name="T87" fmla="*/ 71 h 148"/>
                  <a:gd name="T88" fmla="*/ 9 w 98"/>
                  <a:gd name="T89" fmla="*/ 68 h 148"/>
                  <a:gd name="T90" fmla="*/ 12 w 98"/>
                  <a:gd name="T91" fmla="*/ 73 h 148"/>
                  <a:gd name="T92" fmla="*/ 16 w 98"/>
                  <a:gd name="T93" fmla="*/ 60 h 148"/>
                  <a:gd name="T94" fmla="*/ 16 w 98"/>
                  <a:gd name="T95" fmla="*/ 55 h 148"/>
                  <a:gd name="T96" fmla="*/ 20 w 98"/>
                  <a:gd name="T97" fmla="*/ 50 h 148"/>
                  <a:gd name="T98" fmla="*/ 23 w 98"/>
                  <a:gd name="T99" fmla="*/ 43 h 148"/>
                  <a:gd name="T100" fmla="*/ 21 w 98"/>
                  <a:gd name="T101" fmla="*/ 41 h 148"/>
                  <a:gd name="T102" fmla="*/ 14 w 98"/>
                  <a:gd name="T103" fmla="*/ 32 h 148"/>
                  <a:gd name="T104" fmla="*/ 25 w 98"/>
                  <a:gd name="T105" fmla="*/ 26 h 148"/>
                  <a:gd name="T106" fmla="*/ 25 w 98"/>
                  <a:gd name="T107" fmla="*/ 23 h 148"/>
                  <a:gd name="T108" fmla="*/ 27 w 98"/>
                  <a:gd name="T109" fmla="*/ 19 h 148"/>
                  <a:gd name="T110" fmla="*/ 30 w 98"/>
                  <a:gd name="T111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8" h="148">
                    <a:moveTo>
                      <a:pt x="36" y="5"/>
                    </a:moveTo>
                    <a:lnTo>
                      <a:pt x="36" y="5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9" y="12"/>
                    </a:lnTo>
                    <a:lnTo>
                      <a:pt x="80" y="16"/>
                    </a:lnTo>
                    <a:lnTo>
                      <a:pt x="70" y="18"/>
                    </a:lnTo>
                    <a:lnTo>
                      <a:pt x="79" y="19"/>
                    </a:lnTo>
                    <a:lnTo>
                      <a:pt x="77" y="21"/>
                    </a:lnTo>
                    <a:lnTo>
                      <a:pt x="73" y="21"/>
                    </a:lnTo>
                    <a:lnTo>
                      <a:pt x="66" y="25"/>
                    </a:lnTo>
                    <a:lnTo>
                      <a:pt x="70" y="25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5" y="30"/>
                    </a:lnTo>
                    <a:lnTo>
                      <a:pt x="73" y="32"/>
                    </a:lnTo>
                    <a:lnTo>
                      <a:pt x="70" y="34"/>
                    </a:lnTo>
                    <a:lnTo>
                      <a:pt x="64" y="32"/>
                    </a:lnTo>
                    <a:lnTo>
                      <a:pt x="64" y="35"/>
                    </a:lnTo>
                    <a:lnTo>
                      <a:pt x="68" y="34"/>
                    </a:lnTo>
                    <a:lnTo>
                      <a:pt x="70" y="37"/>
                    </a:lnTo>
                    <a:lnTo>
                      <a:pt x="68" y="41"/>
                    </a:lnTo>
                    <a:lnTo>
                      <a:pt x="66" y="46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62"/>
                    </a:lnTo>
                    <a:lnTo>
                      <a:pt x="64" y="66"/>
                    </a:lnTo>
                    <a:lnTo>
                      <a:pt x="62" y="75"/>
                    </a:lnTo>
                    <a:lnTo>
                      <a:pt x="62" y="78"/>
                    </a:lnTo>
                    <a:lnTo>
                      <a:pt x="64" y="80"/>
                    </a:lnTo>
                    <a:lnTo>
                      <a:pt x="66" y="100"/>
                    </a:lnTo>
                    <a:lnTo>
                      <a:pt x="71" y="109"/>
                    </a:lnTo>
                    <a:lnTo>
                      <a:pt x="73" y="114"/>
                    </a:lnTo>
                    <a:lnTo>
                      <a:pt x="82" y="126"/>
                    </a:lnTo>
                    <a:lnTo>
                      <a:pt x="86" y="128"/>
                    </a:lnTo>
                    <a:lnTo>
                      <a:pt x="93" y="135"/>
                    </a:lnTo>
                    <a:lnTo>
                      <a:pt x="95" y="135"/>
                    </a:lnTo>
                    <a:lnTo>
                      <a:pt x="98" y="137"/>
                    </a:lnTo>
                    <a:lnTo>
                      <a:pt x="95" y="139"/>
                    </a:lnTo>
                    <a:lnTo>
                      <a:pt x="95" y="141"/>
                    </a:lnTo>
                    <a:lnTo>
                      <a:pt x="93" y="143"/>
                    </a:lnTo>
                    <a:lnTo>
                      <a:pt x="87" y="141"/>
                    </a:lnTo>
                    <a:lnTo>
                      <a:pt x="86" y="143"/>
                    </a:lnTo>
                    <a:lnTo>
                      <a:pt x="91" y="144"/>
                    </a:lnTo>
                    <a:lnTo>
                      <a:pt x="89" y="146"/>
                    </a:lnTo>
                    <a:lnTo>
                      <a:pt x="89" y="148"/>
                    </a:lnTo>
                    <a:lnTo>
                      <a:pt x="86" y="146"/>
                    </a:lnTo>
                    <a:lnTo>
                      <a:pt x="82" y="141"/>
                    </a:lnTo>
                    <a:lnTo>
                      <a:pt x="80" y="141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7" y="139"/>
                    </a:lnTo>
                    <a:lnTo>
                      <a:pt x="75" y="141"/>
                    </a:lnTo>
                    <a:lnTo>
                      <a:pt x="75" y="143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79" y="144"/>
                    </a:lnTo>
                    <a:lnTo>
                      <a:pt x="75" y="146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1" y="144"/>
                    </a:lnTo>
                    <a:lnTo>
                      <a:pt x="70" y="144"/>
                    </a:lnTo>
                    <a:lnTo>
                      <a:pt x="68" y="141"/>
                    </a:lnTo>
                    <a:lnTo>
                      <a:pt x="66" y="141"/>
                    </a:lnTo>
                    <a:lnTo>
                      <a:pt x="62" y="139"/>
                    </a:lnTo>
                    <a:lnTo>
                      <a:pt x="62" y="143"/>
                    </a:lnTo>
                    <a:lnTo>
                      <a:pt x="61" y="141"/>
                    </a:lnTo>
                    <a:lnTo>
                      <a:pt x="61" y="143"/>
                    </a:lnTo>
                    <a:lnTo>
                      <a:pt x="61" y="146"/>
                    </a:lnTo>
                    <a:lnTo>
                      <a:pt x="59" y="146"/>
                    </a:lnTo>
                    <a:lnTo>
                      <a:pt x="52" y="139"/>
                    </a:lnTo>
                    <a:lnTo>
                      <a:pt x="50" y="137"/>
                    </a:lnTo>
                    <a:lnTo>
                      <a:pt x="54" y="137"/>
                    </a:lnTo>
                    <a:lnTo>
                      <a:pt x="54" y="135"/>
                    </a:lnTo>
                    <a:lnTo>
                      <a:pt x="50" y="135"/>
                    </a:lnTo>
                    <a:lnTo>
                      <a:pt x="43" y="137"/>
                    </a:lnTo>
                    <a:lnTo>
                      <a:pt x="41" y="137"/>
                    </a:lnTo>
                    <a:lnTo>
                      <a:pt x="39" y="134"/>
                    </a:lnTo>
                    <a:lnTo>
                      <a:pt x="37" y="135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6" y="125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5" y="121"/>
                    </a:lnTo>
                    <a:lnTo>
                      <a:pt x="45" y="119"/>
                    </a:lnTo>
                    <a:lnTo>
                      <a:pt x="41" y="119"/>
                    </a:lnTo>
                    <a:lnTo>
                      <a:pt x="43" y="118"/>
                    </a:lnTo>
                    <a:lnTo>
                      <a:pt x="41" y="116"/>
                    </a:lnTo>
                    <a:lnTo>
                      <a:pt x="36" y="116"/>
                    </a:lnTo>
                    <a:lnTo>
                      <a:pt x="32" y="112"/>
                    </a:lnTo>
                    <a:lnTo>
                      <a:pt x="32" y="110"/>
                    </a:lnTo>
                    <a:lnTo>
                      <a:pt x="34" y="110"/>
                    </a:lnTo>
                    <a:lnTo>
                      <a:pt x="34" y="109"/>
                    </a:lnTo>
                    <a:lnTo>
                      <a:pt x="39" y="101"/>
                    </a:lnTo>
                    <a:lnTo>
                      <a:pt x="36" y="103"/>
                    </a:lnTo>
                    <a:lnTo>
                      <a:pt x="30" y="110"/>
                    </a:lnTo>
                    <a:lnTo>
                      <a:pt x="30" y="107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20" y="94"/>
                    </a:lnTo>
                    <a:lnTo>
                      <a:pt x="18" y="93"/>
                    </a:lnTo>
                    <a:lnTo>
                      <a:pt x="16" y="98"/>
                    </a:lnTo>
                    <a:lnTo>
                      <a:pt x="14" y="101"/>
                    </a:lnTo>
                    <a:lnTo>
                      <a:pt x="14" y="96"/>
                    </a:lnTo>
                    <a:lnTo>
                      <a:pt x="12" y="98"/>
                    </a:lnTo>
                    <a:lnTo>
                      <a:pt x="12" y="101"/>
                    </a:lnTo>
                    <a:lnTo>
                      <a:pt x="7" y="101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5" y="68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1" y="71"/>
                    </a:lnTo>
                    <a:lnTo>
                      <a:pt x="12" y="73"/>
                    </a:lnTo>
                    <a:lnTo>
                      <a:pt x="14" y="68"/>
                    </a:lnTo>
                    <a:lnTo>
                      <a:pt x="16" y="66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6" y="55"/>
                    </a:lnTo>
                    <a:lnTo>
                      <a:pt x="20" y="53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1" y="46"/>
                    </a:lnTo>
                    <a:lnTo>
                      <a:pt x="23" y="44"/>
                    </a:lnTo>
                    <a:lnTo>
                      <a:pt x="23" y="43"/>
                    </a:lnTo>
                    <a:lnTo>
                      <a:pt x="21" y="46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30" y="9"/>
                    </a:lnTo>
                    <a:lnTo>
                      <a:pt x="36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2038"/>
              <p:cNvSpPr>
                <a:spLocks/>
              </p:cNvSpPr>
              <p:nvPr/>
            </p:nvSpPr>
            <p:spPr bwMode="auto">
              <a:xfrm>
                <a:off x="3555" y="731"/>
                <a:ext cx="246" cy="232"/>
              </a:xfrm>
              <a:custGeom>
                <a:avLst/>
                <a:gdLst>
                  <a:gd name="T0" fmla="*/ 9 w 246"/>
                  <a:gd name="T1" fmla="*/ 196 h 232"/>
                  <a:gd name="T2" fmla="*/ 25 w 246"/>
                  <a:gd name="T3" fmla="*/ 184 h 232"/>
                  <a:gd name="T4" fmla="*/ 25 w 246"/>
                  <a:gd name="T5" fmla="*/ 180 h 232"/>
                  <a:gd name="T6" fmla="*/ 25 w 246"/>
                  <a:gd name="T7" fmla="*/ 169 h 232"/>
                  <a:gd name="T8" fmla="*/ 32 w 246"/>
                  <a:gd name="T9" fmla="*/ 162 h 232"/>
                  <a:gd name="T10" fmla="*/ 37 w 246"/>
                  <a:gd name="T11" fmla="*/ 150 h 232"/>
                  <a:gd name="T12" fmla="*/ 41 w 246"/>
                  <a:gd name="T13" fmla="*/ 144 h 232"/>
                  <a:gd name="T14" fmla="*/ 36 w 246"/>
                  <a:gd name="T15" fmla="*/ 134 h 232"/>
                  <a:gd name="T16" fmla="*/ 30 w 246"/>
                  <a:gd name="T17" fmla="*/ 130 h 232"/>
                  <a:gd name="T18" fmla="*/ 36 w 246"/>
                  <a:gd name="T19" fmla="*/ 119 h 232"/>
                  <a:gd name="T20" fmla="*/ 48 w 246"/>
                  <a:gd name="T21" fmla="*/ 114 h 232"/>
                  <a:gd name="T22" fmla="*/ 66 w 246"/>
                  <a:gd name="T23" fmla="*/ 100 h 232"/>
                  <a:gd name="T24" fmla="*/ 78 w 246"/>
                  <a:gd name="T25" fmla="*/ 89 h 232"/>
                  <a:gd name="T26" fmla="*/ 100 w 246"/>
                  <a:gd name="T27" fmla="*/ 68 h 232"/>
                  <a:gd name="T28" fmla="*/ 111 w 246"/>
                  <a:gd name="T29" fmla="*/ 68 h 232"/>
                  <a:gd name="T30" fmla="*/ 116 w 246"/>
                  <a:gd name="T31" fmla="*/ 53 h 232"/>
                  <a:gd name="T32" fmla="*/ 123 w 246"/>
                  <a:gd name="T33" fmla="*/ 44 h 232"/>
                  <a:gd name="T34" fmla="*/ 143 w 246"/>
                  <a:gd name="T35" fmla="*/ 51 h 232"/>
                  <a:gd name="T36" fmla="*/ 164 w 246"/>
                  <a:gd name="T37" fmla="*/ 48 h 232"/>
                  <a:gd name="T38" fmla="*/ 173 w 246"/>
                  <a:gd name="T39" fmla="*/ 43 h 232"/>
                  <a:gd name="T40" fmla="*/ 193 w 246"/>
                  <a:gd name="T41" fmla="*/ 32 h 232"/>
                  <a:gd name="T42" fmla="*/ 202 w 246"/>
                  <a:gd name="T43" fmla="*/ 12 h 232"/>
                  <a:gd name="T44" fmla="*/ 220 w 246"/>
                  <a:gd name="T45" fmla="*/ 0 h 232"/>
                  <a:gd name="T46" fmla="*/ 243 w 246"/>
                  <a:gd name="T47" fmla="*/ 10 h 232"/>
                  <a:gd name="T48" fmla="*/ 243 w 246"/>
                  <a:gd name="T49" fmla="*/ 32 h 232"/>
                  <a:gd name="T50" fmla="*/ 236 w 246"/>
                  <a:gd name="T51" fmla="*/ 55 h 232"/>
                  <a:gd name="T52" fmla="*/ 207 w 246"/>
                  <a:gd name="T53" fmla="*/ 68 h 232"/>
                  <a:gd name="T54" fmla="*/ 187 w 246"/>
                  <a:gd name="T55" fmla="*/ 73 h 232"/>
                  <a:gd name="T56" fmla="*/ 162 w 246"/>
                  <a:gd name="T57" fmla="*/ 91 h 232"/>
                  <a:gd name="T58" fmla="*/ 157 w 246"/>
                  <a:gd name="T59" fmla="*/ 91 h 232"/>
                  <a:gd name="T60" fmla="*/ 137 w 246"/>
                  <a:gd name="T61" fmla="*/ 107 h 232"/>
                  <a:gd name="T62" fmla="*/ 111 w 246"/>
                  <a:gd name="T63" fmla="*/ 128 h 232"/>
                  <a:gd name="T64" fmla="*/ 112 w 246"/>
                  <a:gd name="T65" fmla="*/ 135 h 232"/>
                  <a:gd name="T66" fmla="*/ 96 w 246"/>
                  <a:gd name="T67" fmla="*/ 148 h 232"/>
                  <a:gd name="T68" fmla="*/ 89 w 246"/>
                  <a:gd name="T69" fmla="*/ 151 h 232"/>
                  <a:gd name="T70" fmla="*/ 89 w 246"/>
                  <a:gd name="T71" fmla="*/ 160 h 232"/>
                  <a:gd name="T72" fmla="*/ 84 w 246"/>
                  <a:gd name="T73" fmla="*/ 168 h 232"/>
                  <a:gd name="T74" fmla="*/ 80 w 246"/>
                  <a:gd name="T75" fmla="*/ 173 h 232"/>
                  <a:gd name="T76" fmla="*/ 77 w 246"/>
                  <a:gd name="T77" fmla="*/ 178 h 232"/>
                  <a:gd name="T78" fmla="*/ 73 w 246"/>
                  <a:gd name="T79" fmla="*/ 185 h 232"/>
                  <a:gd name="T80" fmla="*/ 62 w 246"/>
                  <a:gd name="T81" fmla="*/ 176 h 232"/>
                  <a:gd name="T82" fmla="*/ 64 w 246"/>
                  <a:gd name="T83" fmla="*/ 191 h 232"/>
                  <a:gd name="T84" fmla="*/ 66 w 246"/>
                  <a:gd name="T85" fmla="*/ 205 h 232"/>
                  <a:gd name="T86" fmla="*/ 52 w 246"/>
                  <a:gd name="T87" fmla="*/ 201 h 232"/>
                  <a:gd name="T88" fmla="*/ 59 w 246"/>
                  <a:gd name="T89" fmla="*/ 214 h 232"/>
                  <a:gd name="T90" fmla="*/ 53 w 246"/>
                  <a:gd name="T91" fmla="*/ 218 h 232"/>
                  <a:gd name="T92" fmla="*/ 50 w 246"/>
                  <a:gd name="T93" fmla="*/ 228 h 232"/>
                  <a:gd name="T94" fmla="*/ 34 w 246"/>
                  <a:gd name="T95" fmla="*/ 226 h 232"/>
                  <a:gd name="T96" fmla="*/ 7 w 246"/>
                  <a:gd name="T97" fmla="*/ 226 h 232"/>
                  <a:gd name="T98" fmla="*/ 11 w 246"/>
                  <a:gd name="T99" fmla="*/ 216 h 232"/>
                  <a:gd name="T100" fmla="*/ 20 w 246"/>
                  <a:gd name="T101" fmla="*/ 205 h 232"/>
                  <a:gd name="T102" fmla="*/ 5 w 246"/>
                  <a:gd name="T103" fmla="*/ 20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32">
                    <a:moveTo>
                      <a:pt x="0" y="201"/>
                    </a:moveTo>
                    <a:lnTo>
                      <a:pt x="0" y="201"/>
                    </a:lnTo>
                    <a:lnTo>
                      <a:pt x="2" y="201"/>
                    </a:lnTo>
                    <a:lnTo>
                      <a:pt x="5" y="201"/>
                    </a:lnTo>
                    <a:lnTo>
                      <a:pt x="9" y="196"/>
                    </a:lnTo>
                    <a:lnTo>
                      <a:pt x="18" y="193"/>
                    </a:lnTo>
                    <a:lnTo>
                      <a:pt x="16" y="191"/>
                    </a:lnTo>
                    <a:lnTo>
                      <a:pt x="18" y="185"/>
                    </a:lnTo>
                    <a:lnTo>
                      <a:pt x="23" y="182"/>
                    </a:lnTo>
                    <a:lnTo>
                      <a:pt x="25" y="184"/>
                    </a:lnTo>
                    <a:lnTo>
                      <a:pt x="30" y="184"/>
                    </a:lnTo>
                    <a:lnTo>
                      <a:pt x="34" y="187"/>
                    </a:lnTo>
                    <a:lnTo>
                      <a:pt x="39" y="189"/>
                    </a:lnTo>
                    <a:lnTo>
                      <a:pt x="36" y="184"/>
                    </a:lnTo>
                    <a:lnTo>
                      <a:pt x="25" y="180"/>
                    </a:lnTo>
                    <a:lnTo>
                      <a:pt x="23" y="176"/>
                    </a:lnTo>
                    <a:lnTo>
                      <a:pt x="25" y="176"/>
                    </a:lnTo>
                    <a:lnTo>
                      <a:pt x="30" y="176"/>
                    </a:lnTo>
                    <a:lnTo>
                      <a:pt x="32" y="173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36" y="166"/>
                    </a:lnTo>
                    <a:lnTo>
                      <a:pt x="37" y="166"/>
                    </a:lnTo>
                    <a:lnTo>
                      <a:pt x="36" y="162"/>
                    </a:lnTo>
                    <a:lnTo>
                      <a:pt x="32" y="162"/>
                    </a:lnTo>
                    <a:lnTo>
                      <a:pt x="28" y="157"/>
                    </a:lnTo>
                    <a:lnTo>
                      <a:pt x="28" y="153"/>
                    </a:lnTo>
                    <a:lnTo>
                      <a:pt x="28" y="151"/>
                    </a:lnTo>
                    <a:lnTo>
                      <a:pt x="30" y="153"/>
                    </a:lnTo>
                    <a:lnTo>
                      <a:pt x="37" y="150"/>
                    </a:lnTo>
                    <a:lnTo>
                      <a:pt x="45" y="151"/>
                    </a:lnTo>
                    <a:lnTo>
                      <a:pt x="48" y="150"/>
                    </a:lnTo>
                    <a:lnTo>
                      <a:pt x="45" y="150"/>
                    </a:lnTo>
                    <a:lnTo>
                      <a:pt x="43" y="148"/>
                    </a:lnTo>
                    <a:lnTo>
                      <a:pt x="41" y="144"/>
                    </a:lnTo>
                    <a:lnTo>
                      <a:pt x="37" y="144"/>
                    </a:lnTo>
                    <a:lnTo>
                      <a:pt x="32" y="146"/>
                    </a:lnTo>
                    <a:lnTo>
                      <a:pt x="30" y="143"/>
                    </a:lnTo>
                    <a:lnTo>
                      <a:pt x="32" y="141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0" y="134"/>
                    </a:lnTo>
                    <a:lnTo>
                      <a:pt x="30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28" y="123"/>
                    </a:lnTo>
                    <a:lnTo>
                      <a:pt x="30" y="119"/>
                    </a:lnTo>
                    <a:lnTo>
                      <a:pt x="36" y="119"/>
                    </a:lnTo>
                    <a:lnTo>
                      <a:pt x="36" y="125"/>
                    </a:lnTo>
                    <a:lnTo>
                      <a:pt x="39" y="126"/>
                    </a:lnTo>
                    <a:lnTo>
                      <a:pt x="45" y="123"/>
                    </a:lnTo>
                    <a:lnTo>
                      <a:pt x="48" y="118"/>
                    </a:lnTo>
                    <a:lnTo>
                      <a:pt x="48" y="114"/>
                    </a:lnTo>
                    <a:lnTo>
                      <a:pt x="53" y="110"/>
                    </a:lnTo>
                    <a:lnTo>
                      <a:pt x="61" y="112"/>
                    </a:lnTo>
                    <a:lnTo>
                      <a:pt x="66" y="107"/>
                    </a:lnTo>
                    <a:lnTo>
                      <a:pt x="68" y="103"/>
                    </a:lnTo>
                    <a:lnTo>
                      <a:pt x="66" y="100"/>
                    </a:lnTo>
                    <a:lnTo>
                      <a:pt x="70" y="98"/>
                    </a:lnTo>
                    <a:lnTo>
                      <a:pt x="68" y="94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8" y="89"/>
                    </a:lnTo>
                    <a:lnTo>
                      <a:pt x="77" y="87"/>
                    </a:lnTo>
                    <a:lnTo>
                      <a:pt x="78" y="82"/>
                    </a:lnTo>
                    <a:lnTo>
                      <a:pt x="80" y="78"/>
                    </a:lnTo>
                    <a:lnTo>
                      <a:pt x="96" y="71"/>
                    </a:lnTo>
                    <a:lnTo>
                      <a:pt x="100" y="68"/>
                    </a:lnTo>
                    <a:lnTo>
                      <a:pt x="102" y="62"/>
                    </a:lnTo>
                    <a:lnTo>
                      <a:pt x="109" y="57"/>
                    </a:lnTo>
                    <a:lnTo>
                      <a:pt x="112" y="59"/>
                    </a:lnTo>
                    <a:lnTo>
                      <a:pt x="109" y="68"/>
                    </a:lnTo>
                    <a:lnTo>
                      <a:pt x="111" y="68"/>
                    </a:lnTo>
                    <a:lnTo>
                      <a:pt x="112" y="64"/>
                    </a:lnTo>
                    <a:lnTo>
                      <a:pt x="118" y="62"/>
                    </a:lnTo>
                    <a:lnTo>
                      <a:pt x="120" y="59"/>
                    </a:lnTo>
                    <a:lnTo>
                      <a:pt x="118" y="57"/>
                    </a:lnTo>
                    <a:lnTo>
                      <a:pt x="116" y="53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20" y="48"/>
                    </a:lnTo>
                    <a:lnTo>
                      <a:pt x="118" y="46"/>
                    </a:lnTo>
                    <a:lnTo>
                      <a:pt x="123" y="44"/>
                    </a:lnTo>
                    <a:lnTo>
                      <a:pt x="125" y="48"/>
                    </a:lnTo>
                    <a:lnTo>
                      <a:pt x="137" y="48"/>
                    </a:lnTo>
                    <a:lnTo>
                      <a:pt x="137" y="55"/>
                    </a:lnTo>
                    <a:lnTo>
                      <a:pt x="141" y="55"/>
                    </a:lnTo>
                    <a:lnTo>
                      <a:pt x="143" y="51"/>
                    </a:lnTo>
                    <a:lnTo>
                      <a:pt x="146" y="53"/>
                    </a:lnTo>
                    <a:lnTo>
                      <a:pt x="159" y="44"/>
                    </a:lnTo>
                    <a:lnTo>
                      <a:pt x="162" y="44"/>
                    </a:lnTo>
                    <a:lnTo>
                      <a:pt x="162" y="46"/>
                    </a:lnTo>
                    <a:lnTo>
                      <a:pt x="164" y="48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70" y="46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80" y="35"/>
                    </a:lnTo>
                    <a:lnTo>
                      <a:pt x="186" y="37"/>
                    </a:lnTo>
                    <a:lnTo>
                      <a:pt x="187" y="30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5" y="28"/>
                    </a:lnTo>
                    <a:lnTo>
                      <a:pt x="193" y="21"/>
                    </a:lnTo>
                    <a:lnTo>
                      <a:pt x="195" y="18"/>
                    </a:lnTo>
                    <a:lnTo>
                      <a:pt x="198" y="16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7" y="9"/>
                    </a:lnTo>
                    <a:lnTo>
                      <a:pt x="207" y="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28" y="0"/>
                    </a:lnTo>
                    <a:lnTo>
                      <a:pt x="237" y="3"/>
                    </a:lnTo>
                    <a:lnTo>
                      <a:pt x="239" y="7"/>
                    </a:lnTo>
                    <a:lnTo>
                      <a:pt x="241" y="9"/>
                    </a:lnTo>
                    <a:lnTo>
                      <a:pt x="243" y="10"/>
                    </a:lnTo>
                    <a:lnTo>
                      <a:pt x="243" y="14"/>
                    </a:lnTo>
                    <a:lnTo>
                      <a:pt x="246" y="23"/>
                    </a:lnTo>
                    <a:lnTo>
                      <a:pt x="246" y="26"/>
                    </a:lnTo>
                    <a:lnTo>
                      <a:pt x="243" y="28"/>
                    </a:lnTo>
                    <a:lnTo>
                      <a:pt x="243" y="32"/>
                    </a:lnTo>
                    <a:lnTo>
                      <a:pt x="246" y="34"/>
                    </a:lnTo>
                    <a:lnTo>
                      <a:pt x="245" y="35"/>
                    </a:lnTo>
                    <a:lnTo>
                      <a:pt x="243" y="37"/>
                    </a:lnTo>
                    <a:lnTo>
                      <a:pt x="234" y="51"/>
                    </a:lnTo>
                    <a:lnTo>
                      <a:pt x="236" y="55"/>
                    </a:lnTo>
                    <a:lnTo>
                      <a:pt x="230" y="53"/>
                    </a:lnTo>
                    <a:lnTo>
                      <a:pt x="228" y="53"/>
                    </a:lnTo>
                    <a:lnTo>
                      <a:pt x="225" y="53"/>
                    </a:lnTo>
                    <a:lnTo>
                      <a:pt x="214" y="64"/>
                    </a:lnTo>
                    <a:lnTo>
                      <a:pt x="207" y="68"/>
                    </a:lnTo>
                    <a:lnTo>
                      <a:pt x="205" y="68"/>
                    </a:lnTo>
                    <a:lnTo>
                      <a:pt x="198" y="71"/>
                    </a:lnTo>
                    <a:lnTo>
                      <a:pt x="195" y="69"/>
                    </a:lnTo>
                    <a:lnTo>
                      <a:pt x="189" y="71"/>
                    </a:lnTo>
                    <a:lnTo>
                      <a:pt x="187" y="73"/>
                    </a:lnTo>
                    <a:lnTo>
                      <a:pt x="186" y="76"/>
                    </a:lnTo>
                    <a:lnTo>
                      <a:pt x="184" y="80"/>
                    </a:lnTo>
                    <a:lnTo>
                      <a:pt x="182" y="76"/>
                    </a:lnTo>
                    <a:lnTo>
                      <a:pt x="178" y="80"/>
                    </a:lnTo>
                    <a:lnTo>
                      <a:pt x="162" y="91"/>
                    </a:lnTo>
                    <a:lnTo>
                      <a:pt x="161" y="91"/>
                    </a:lnTo>
                    <a:lnTo>
                      <a:pt x="159" y="85"/>
                    </a:lnTo>
                    <a:lnTo>
                      <a:pt x="157" y="85"/>
                    </a:lnTo>
                    <a:lnTo>
                      <a:pt x="157" y="89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48" y="101"/>
                    </a:lnTo>
                    <a:lnTo>
                      <a:pt x="141" y="103"/>
                    </a:lnTo>
                    <a:lnTo>
                      <a:pt x="137" y="109"/>
                    </a:lnTo>
                    <a:lnTo>
                      <a:pt x="137" y="107"/>
                    </a:lnTo>
                    <a:lnTo>
                      <a:pt x="123" y="126"/>
                    </a:lnTo>
                    <a:lnTo>
                      <a:pt x="116" y="128"/>
                    </a:lnTo>
                    <a:lnTo>
                      <a:pt x="114" y="130"/>
                    </a:lnTo>
                    <a:lnTo>
                      <a:pt x="114" y="126"/>
                    </a:lnTo>
                    <a:lnTo>
                      <a:pt x="111" y="128"/>
                    </a:lnTo>
                    <a:lnTo>
                      <a:pt x="109" y="126"/>
                    </a:lnTo>
                    <a:lnTo>
                      <a:pt x="107" y="130"/>
                    </a:lnTo>
                    <a:lnTo>
                      <a:pt x="109" y="132"/>
                    </a:lnTo>
                    <a:lnTo>
                      <a:pt x="112" y="132"/>
                    </a:lnTo>
                    <a:lnTo>
                      <a:pt x="112" y="135"/>
                    </a:lnTo>
                    <a:lnTo>
                      <a:pt x="105" y="144"/>
                    </a:lnTo>
                    <a:lnTo>
                      <a:pt x="105" y="146"/>
                    </a:lnTo>
                    <a:lnTo>
                      <a:pt x="105" y="150"/>
                    </a:lnTo>
                    <a:lnTo>
                      <a:pt x="100" y="150"/>
                    </a:lnTo>
                    <a:lnTo>
                      <a:pt x="96" y="148"/>
                    </a:lnTo>
                    <a:lnTo>
                      <a:pt x="93" y="146"/>
                    </a:lnTo>
                    <a:lnTo>
                      <a:pt x="93" y="148"/>
                    </a:lnTo>
                    <a:lnTo>
                      <a:pt x="96" y="151"/>
                    </a:lnTo>
                    <a:lnTo>
                      <a:pt x="100" y="159"/>
                    </a:lnTo>
                    <a:lnTo>
                      <a:pt x="89" y="151"/>
                    </a:lnTo>
                    <a:lnTo>
                      <a:pt x="86" y="151"/>
                    </a:lnTo>
                    <a:lnTo>
                      <a:pt x="86" y="153"/>
                    </a:lnTo>
                    <a:lnTo>
                      <a:pt x="86" y="155"/>
                    </a:lnTo>
                    <a:lnTo>
                      <a:pt x="87" y="159"/>
                    </a:lnTo>
                    <a:lnTo>
                      <a:pt x="89" y="160"/>
                    </a:lnTo>
                    <a:lnTo>
                      <a:pt x="86" y="159"/>
                    </a:lnTo>
                    <a:lnTo>
                      <a:pt x="86" y="160"/>
                    </a:lnTo>
                    <a:lnTo>
                      <a:pt x="87" y="164"/>
                    </a:lnTo>
                    <a:lnTo>
                      <a:pt x="86" y="166"/>
                    </a:lnTo>
                    <a:lnTo>
                      <a:pt x="84" y="168"/>
                    </a:lnTo>
                    <a:lnTo>
                      <a:pt x="82" y="164"/>
                    </a:lnTo>
                    <a:lnTo>
                      <a:pt x="73" y="157"/>
                    </a:lnTo>
                    <a:lnTo>
                      <a:pt x="73" y="160"/>
                    </a:lnTo>
                    <a:lnTo>
                      <a:pt x="77" y="164"/>
                    </a:lnTo>
                    <a:lnTo>
                      <a:pt x="80" y="173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8" y="182"/>
                    </a:lnTo>
                    <a:lnTo>
                      <a:pt x="77" y="178"/>
                    </a:lnTo>
                    <a:lnTo>
                      <a:pt x="77" y="178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5"/>
                    </a:lnTo>
                    <a:lnTo>
                      <a:pt x="73" y="182"/>
                    </a:lnTo>
                    <a:lnTo>
                      <a:pt x="73" y="185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70" y="189"/>
                    </a:lnTo>
                    <a:lnTo>
                      <a:pt x="68" y="187"/>
                    </a:lnTo>
                    <a:lnTo>
                      <a:pt x="62" y="176"/>
                    </a:lnTo>
                    <a:lnTo>
                      <a:pt x="61" y="182"/>
                    </a:lnTo>
                    <a:lnTo>
                      <a:pt x="61" y="185"/>
                    </a:lnTo>
                    <a:lnTo>
                      <a:pt x="57" y="187"/>
                    </a:lnTo>
                    <a:lnTo>
                      <a:pt x="62" y="189"/>
                    </a:lnTo>
                    <a:lnTo>
                      <a:pt x="64" y="191"/>
                    </a:lnTo>
                    <a:lnTo>
                      <a:pt x="64" y="194"/>
                    </a:lnTo>
                    <a:lnTo>
                      <a:pt x="68" y="194"/>
                    </a:lnTo>
                    <a:lnTo>
                      <a:pt x="66" y="196"/>
                    </a:lnTo>
                    <a:lnTo>
                      <a:pt x="66" y="198"/>
                    </a:lnTo>
                    <a:lnTo>
                      <a:pt x="66" y="205"/>
                    </a:lnTo>
                    <a:lnTo>
                      <a:pt x="62" y="205"/>
                    </a:lnTo>
                    <a:lnTo>
                      <a:pt x="62" y="200"/>
                    </a:lnTo>
                    <a:lnTo>
                      <a:pt x="52" y="198"/>
                    </a:lnTo>
                    <a:lnTo>
                      <a:pt x="50" y="200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61" y="209"/>
                    </a:lnTo>
                    <a:lnTo>
                      <a:pt x="61" y="212"/>
                    </a:lnTo>
                    <a:lnTo>
                      <a:pt x="61" y="214"/>
                    </a:lnTo>
                    <a:lnTo>
                      <a:pt x="59" y="214"/>
                    </a:lnTo>
                    <a:lnTo>
                      <a:pt x="59" y="216"/>
                    </a:lnTo>
                    <a:lnTo>
                      <a:pt x="55" y="214"/>
                    </a:lnTo>
                    <a:lnTo>
                      <a:pt x="53" y="210"/>
                    </a:lnTo>
                    <a:lnTo>
                      <a:pt x="50" y="209"/>
                    </a:lnTo>
                    <a:lnTo>
                      <a:pt x="53" y="218"/>
                    </a:lnTo>
                    <a:lnTo>
                      <a:pt x="55" y="219"/>
                    </a:lnTo>
                    <a:lnTo>
                      <a:pt x="55" y="221"/>
                    </a:lnTo>
                    <a:lnTo>
                      <a:pt x="53" y="225"/>
                    </a:lnTo>
                    <a:lnTo>
                      <a:pt x="52" y="228"/>
                    </a:lnTo>
                    <a:lnTo>
                      <a:pt x="50" y="228"/>
                    </a:lnTo>
                    <a:lnTo>
                      <a:pt x="48" y="232"/>
                    </a:lnTo>
                    <a:lnTo>
                      <a:pt x="46" y="232"/>
                    </a:lnTo>
                    <a:lnTo>
                      <a:pt x="45" y="230"/>
                    </a:lnTo>
                    <a:lnTo>
                      <a:pt x="39" y="230"/>
                    </a:lnTo>
                    <a:lnTo>
                      <a:pt x="34" y="226"/>
                    </a:lnTo>
                    <a:lnTo>
                      <a:pt x="28" y="226"/>
                    </a:lnTo>
                    <a:lnTo>
                      <a:pt x="23" y="223"/>
                    </a:lnTo>
                    <a:lnTo>
                      <a:pt x="18" y="223"/>
                    </a:lnTo>
                    <a:lnTo>
                      <a:pt x="11" y="226"/>
                    </a:lnTo>
                    <a:lnTo>
                      <a:pt x="7" y="226"/>
                    </a:lnTo>
                    <a:lnTo>
                      <a:pt x="11" y="225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11" y="218"/>
                    </a:lnTo>
                    <a:lnTo>
                      <a:pt x="11" y="216"/>
                    </a:lnTo>
                    <a:lnTo>
                      <a:pt x="16" y="210"/>
                    </a:lnTo>
                    <a:lnTo>
                      <a:pt x="18" y="212"/>
                    </a:lnTo>
                    <a:lnTo>
                      <a:pt x="23" y="209"/>
                    </a:lnTo>
                    <a:lnTo>
                      <a:pt x="23" y="207"/>
                    </a:lnTo>
                    <a:lnTo>
                      <a:pt x="20" y="205"/>
                    </a:lnTo>
                    <a:lnTo>
                      <a:pt x="18" y="207"/>
                    </a:lnTo>
                    <a:lnTo>
                      <a:pt x="16" y="209"/>
                    </a:lnTo>
                    <a:lnTo>
                      <a:pt x="12" y="212"/>
                    </a:lnTo>
                    <a:lnTo>
                      <a:pt x="5" y="212"/>
                    </a:lnTo>
                    <a:lnTo>
                      <a:pt x="5" y="209"/>
                    </a:lnTo>
                    <a:lnTo>
                      <a:pt x="2" y="207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2039"/>
              <p:cNvSpPr>
                <a:spLocks/>
              </p:cNvSpPr>
              <p:nvPr/>
            </p:nvSpPr>
            <p:spPr bwMode="auto">
              <a:xfrm>
                <a:off x="3555" y="731"/>
                <a:ext cx="246" cy="232"/>
              </a:xfrm>
              <a:custGeom>
                <a:avLst/>
                <a:gdLst>
                  <a:gd name="T0" fmla="*/ 9 w 246"/>
                  <a:gd name="T1" fmla="*/ 196 h 232"/>
                  <a:gd name="T2" fmla="*/ 25 w 246"/>
                  <a:gd name="T3" fmla="*/ 184 h 232"/>
                  <a:gd name="T4" fmla="*/ 25 w 246"/>
                  <a:gd name="T5" fmla="*/ 180 h 232"/>
                  <a:gd name="T6" fmla="*/ 25 w 246"/>
                  <a:gd name="T7" fmla="*/ 169 h 232"/>
                  <a:gd name="T8" fmla="*/ 32 w 246"/>
                  <a:gd name="T9" fmla="*/ 162 h 232"/>
                  <a:gd name="T10" fmla="*/ 37 w 246"/>
                  <a:gd name="T11" fmla="*/ 150 h 232"/>
                  <a:gd name="T12" fmla="*/ 41 w 246"/>
                  <a:gd name="T13" fmla="*/ 144 h 232"/>
                  <a:gd name="T14" fmla="*/ 36 w 246"/>
                  <a:gd name="T15" fmla="*/ 134 h 232"/>
                  <a:gd name="T16" fmla="*/ 30 w 246"/>
                  <a:gd name="T17" fmla="*/ 130 h 232"/>
                  <a:gd name="T18" fmla="*/ 36 w 246"/>
                  <a:gd name="T19" fmla="*/ 119 h 232"/>
                  <a:gd name="T20" fmla="*/ 48 w 246"/>
                  <a:gd name="T21" fmla="*/ 114 h 232"/>
                  <a:gd name="T22" fmla="*/ 66 w 246"/>
                  <a:gd name="T23" fmla="*/ 100 h 232"/>
                  <a:gd name="T24" fmla="*/ 78 w 246"/>
                  <a:gd name="T25" fmla="*/ 89 h 232"/>
                  <a:gd name="T26" fmla="*/ 100 w 246"/>
                  <a:gd name="T27" fmla="*/ 68 h 232"/>
                  <a:gd name="T28" fmla="*/ 111 w 246"/>
                  <a:gd name="T29" fmla="*/ 68 h 232"/>
                  <a:gd name="T30" fmla="*/ 116 w 246"/>
                  <a:gd name="T31" fmla="*/ 53 h 232"/>
                  <a:gd name="T32" fmla="*/ 123 w 246"/>
                  <a:gd name="T33" fmla="*/ 44 h 232"/>
                  <a:gd name="T34" fmla="*/ 143 w 246"/>
                  <a:gd name="T35" fmla="*/ 51 h 232"/>
                  <a:gd name="T36" fmla="*/ 164 w 246"/>
                  <a:gd name="T37" fmla="*/ 48 h 232"/>
                  <a:gd name="T38" fmla="*/ 173 w 246"/>
                  <a:gd name="T39" fmla="*/ 43 h 232"/>
                  <a:gd name="T40" fmla="*/ 193 w 246"/>
                  <a:gd name="T41" fmla="*/ 32 h 232"/>
                  <a:gd name="T42" fmla="*/ 202 w 246"/>
                  <a:gd name="T43" fmla="*/ 12 h 232"/>
                  <a:gd name="T44" fmla="*/ 220 w 246"/>
                  <a:gd name="T45" fmla="*/ 0 h 232"/>
                  <a:gd name="T46" fmla="*/ 243 w 246"/>
                  <a:gd name="T47" fmla="*/ 10 h 232"/>
                  <a:gd name="T48" fmla="*/ 243 w 246"/>
                  <a:gd name="T49" fmla="*/ 32 h 232"/>
                  <a:gd name="T50" fmla="*/ 236 w 246"/>
                  <a:gd name="T51" fmla="*/ 55 h 232"/>
                  <a:gd name="T52" fmla="*/ 207 w 246"/>
                  <a:gd name="T53" fmla="*/ 68 h 232"/>
                  <a:gd name="T54" fmla="*/ 187 w 246"/>
                  <a:gd name="T55" fmla="*/ 73 h 232"/>
                  <a:gd name="T56" fmla="*/ 162 w 246"/>
                  <a:gd name="T57" fmla="*/ 91 h 232"/>
                  <a:gd name="T58" fmla="*/ 157 w 246"/>
                  <a:gd name="T59" fmla="*/ 91 h 232"/>
                  <a:gd name="T60" fmla="*/ 137 w 246"/>
                  <a:gd name="T61" fmla="*/ 107 h 232"/>
                  <a:gd name="T62" fmla="*/ 111 w 246"/>
                  <a:gd name="T63" fmla="*/ 128 h 232"/>
                  <a:gd name="T64" fmla="*/ 112 w 246"/>
                  <a:gd name="T65" fmla="*/ 135 h 232"/>
                  <a:gd name="T66" fmla="*/ 96 w 246"/>
                  <a:gd name="T67" fmla="*/ 148 h 232"/>
                  <a:gd name="T68" fmla="*/ 89 w 246"/>
                  <a:gd name="T69" fmla="*/ 151 h 232"/>
                  <a:gd name="T70" fmla="*/ 89 w 246"/>
                  <a:gd name="T71" fmla="*/ 160 h 232"/>
                  <a:gd name="T72" fmla="*/ 84 w 246"/>
                  <a:gd name="T73" fmla="*/ 168 h 232"/>
                  <a:gd name="T74" fmla="*/ 80 w 246"/>
                  <a:gd name="T75" fmla="*/ 173 h 232"/>
                  <a:gd name="T76" fmla="*/ 77 w 246"/>
                  <a:gd name="T77" fmla="*/ 178 h 232"/>
                  <a:gd name="T78" fmla="*/ 73 w 246"/>
                  <a:gd name="T79" fmla="*/ 185 h 232"/>
                  <a:gd name="T80" fmla="*/ 62 w 246"/>
                  <a:gd name="T81" fmla="*/ 176 h 232"/>
                  <a:gd name="T82" fmla="*/ 64 w 246"/>
                  <a:gd name="T83" fmla="*/ 191 h 232"/>
                  <a:gd name="T84" fmla="*/ 66 w 246"/>
                  <a:gd name="T85" fmla="*/ 205 h 232"/>
                  <a:gd name="T86" fmla="*/ 52 w 246"/>
                  <a:gd name="T87" fmla="*/ 201 h 232"/>
                  <a:gd name="T88" fmla="*/ 59 w 246"/>
                  <a:gd name="T89" fmla="*/ 214 h 232"/>
                  <a:gd name="T90" fmla="*/ 53 w 246"/>
                  <a:gd name="T91" fmla="*/ 218 h 232"/>
                  <a:gd name="T92" fmla="*/ 50 w 246"/>
                  <a:gd name="T93" fmla="*/ 228 h 232"/>
                  <a:gd name="T94" fmla="*/ 34 w 246"/>
                  <a:gd name="T95" fmla="*/ 226 h 232"/>
                  <a:gd name="T96" fmla="*/ 7 w 246"/>
                  <a:gd name="T97" fmla="*/ 226 h 232"/>
                  <a:gd name="T98" fmla="*/ 11 w 246"/>
                  <a:gd name="T99" fmla="*/ 216 h 232"/>
                  <a:gd name="T100" fmla="*/ 20 w 246"/>
                  <a:gd name="T101" fmla="*/ 205 h 232"/>
                  <a:gd name="T102" fmla="*/ 5 w 246"/>
                  <a:gd name="T103" fmla="*/ 20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32">
                    <a:moveTo>
                      <a:pt x="0" y="201"/>
                    </a:moveTo>
                    <a:lnTo>
                      <a:pt x="0" y="201"/>
                    </a:lnTo>
                    <a:lnTo>
                      <a:pt x="2" y="201"/>
                    </a:lnTo>
                    <a:lnTo>
                      <a:pt x="5" y="201"/>
                    </a:lnTo>
                    <a:lnTo>
                      <a:pt x="9" y="196"/>
                    </a:lnTo>
                    <a:lnTo>
                      <a:pt x="18" y="193"/>
                    </a:lnTo>
                    <a:lnTo>
                      <a:pt x="16" y="191"/>
                    </a:lnTo>
                    <a:lnTo>
                      <a:pt x="18" y="185"/>
                    </a:lnTo>
                    <a:lnTo>
                      <a:pt x="23" y="182"/>
                    </a:lnTo>
                    <a:lnTo>
                      <a:pt x="25" y="184"/>
                    </a:lnTo>
                    <a:lnTo>
                      <a:pt x="30" y="184"/>
                    </a:lnTo>
                    <a:lnTo>
                      <a:pt x="34" y="187"/>
                    </a:lnTo>
                    <a:lnTo>
                      <a:pt x="39" y="189"/>
                    </a:lnTo>
                    <a:lnTo>
                      <a:pt x="36" y="184"/>
                    </a:lnTo>
                    <a:lnTo>
                      <a:pt x="25" y="180"/>
                    </a:lnTo>
                    <a:lnTo>
                      <a:pt x="23" y="176"/>
                    </a:lnTo>
                    <a:lnTo>
                      <a:pt x="25" y="176"/>
                    </a:lnTo>
                    <a:lnTo>
                      <a:pt x="30" y="176"/>
                    </a:lnTo>
                    <a:lnTo>
                      <a:pt x="32" y="173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36" y="166"/>
                    </a:lnTo>
                    <a:lnTo>
                      <a:pt x="37" y="166"/>
                    </a:lnTo>
                    <a:lnTo>
                      <a:pt x="36" y="162"/>
                    </a:lnTo>
                    <a:lnTo>
                      <a:pt x="32" y="162"/>
                    </a:lnTo>
                    <a:lnTo>
                      <a:pt x="28" y="157"/>
                    </a:lnTo>
                    <a:lnTo>
                      <a:pt x="28" y="153"/>
                    </a:lnTo>
                    <a:lnTo>
                      <a:pt x="28" y="151"/>
                    </a:lnTo>
                    <a:lnTo>
                      <a:pt x="30" y="153"/>
                    </a:lnTo>
                    <a:lnTo>
                      <a:pt x="37" y="150"/>
                    </a:lnTo>
                    <a:lnTo>
                      <a:pt x="45" y="151"/>
                    </a:lnTo>
                    <a:lnTo>
                      <a:pt x="48" y="150"/>
                    </a:lnTo>
                    <a:lnTo>
                      <a:pt x="45" y="150"/>
                    </a:lnTo>
                    <a:lnTo>
                      <a:pt x="43" y="148"/>
                    </a:lnTo>
                    <a:lnTo>
                      <a:pt x="41" y="144"/>
                    </a:lnTo>
                    <a:lnTo>
                      <a:pt x="37" y="144"/>
                    </a:lnTo>
                    <a:lnTo>
                      <a:pt x="32" y="146"/>
                    </a:lnTo>
                    <a:lnTo>
                      <a:pt x="30" y="143"/>
                    </a:lnTo>
                    <a:lnTo>
                      <a:pt x="32" y="141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0" y="134"/>
                    </a:lnTo>
                    <a:lnTo>
                      <a:pt x="30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28" y="123"/>
                    </a:lnTo>
                    <a:lnTo>
                      <a:pt x="30" y="119"/>
                    </a:lnTo>
                    <a:lnTo>
                      <a:pt x="36" y="119"/>
                    </a:lnTo>
                    <a:lnTo>
                      <a:pt x="36" y="125"/>
                    </a:lnTo>
                    <a:lnTo>
                      <a:pt x="39" y="126"/>
                    </a:lnTo>
                    <a:lnTo>
                      <a:pt x="45" y="123"/>
                    </a:lnTo>
                    <a:lnTo>
                      <a:pt x="48" y="118"/>
                    </a:lnTo>
                    <a:lnTo>
                      <a:pt x="48" y="114"/>
                    </a:lnTo>
                    <a:lnTo>
                      <a:pt x="53" y="110"/>
                    </a:lnTo>
                    <a:lnTo>
                      <a:pt x="61" y="112"/>
                    </a:lnTo>
                    <a:lnTo>
                      <a:pt x="66" y="107"/>
                    </a:lnTo>
                    <a:lnTo>
                      <a:pt x="68" y="103"/>
                    </a:lnTo>
                    <a:lnTo>
                      <a:pt x="66" y="100"/>
                    </a:lnTo>
                    <a:lnTo>
                      <a:pt x="70" y="98"/>
                    </a:lnTo>
                    <a:lnTo>
                      <a:pt x="68" y="94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8" y="89"/>
                    </a:lnTo>
                    <a:lnTo>
                      <a:pt x="77" y="87"/>
                    </a:lnTo>
                    <a:lnTo>
                      <a:pt x="78" y="82"/>
                    </a:lnTo>
                    <a:lnTo>
                      <a:pt x="80" y="78"/>
                    </a:lnTo>
                    <a:lnTo>
                      <a:pt x="96" y="71"/>
                    </a:lnTo>
                    <a:lnTo>
                      <a:pt x="100" y="68"/>
                    </a:lnTo>
                    <a:lnTo>
                      <a:pt x="102" y="62"/>
                    </a:lnTo>
                    <a:lnTo>
                      <a:pt x="109" y="57"/>
                    </a:lnTo>
                    <a:lnTo>
                      <a:pt x="112" y="59"/>
                    </a:lnTo>
                    <a:lnTo>
                      <a:pt x="109" y="68"/>
                    </a:lnTo>
                    <a:lnTo>
                      <a:pt x="111" y="68"/>
                    </a:lnTo>
                    <a:lnTo>
                      <a:pt x="112" y="64"/>
                    </a:lnTo>
                    <a:lnTo>
                      <a:pt x="118" y="62"/>
                    </a:lnTo>
                    <a:lnTo>
                      <a:pt x="120" y="59"/>
                    </a:lnTo>
                    <a:lnTo>
                      <a:pt x="118" y="57"/>
                    </a:lnTo>
                    <a:lnTo>
                      <a:pt x="116" y="53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20" y="48"/>
                    </a:lnTo>
                    <a:lnTo>
                      <a:pt x="118" y="46"/>
                    </a:lnTo>
                    <a:lnTo>
                      <a:pt x="123" y="44"/>
                    </a:lnTo>
                    <a:lnTo>
                      <a:pt x="125" y="48"/>
                    </a:lnTo>
                    <a:lnTo>
                      <a:pt x="137" y="48"/>
                    </a:lnTo>
                    <a:lnTo>
                      <a:pt x="137" y="55"/>
                    </a:lnTo>
                    <a:lnTo>
                      <a:pt x="141" y="55"/>
                    </a:lnTo>
                    <a:lnTo>
                      <a:pt x="143" y="51"/>
                    </a:lnTo>
                    <a:lnTo>
                      <a:pt x="146" y="53"/>
                    </a:lnTo>
                    <a:lnTo>
                      <a:pt x="159" y="44"/>
                    </a:lnTo>
                    <a:lnTo>
                      <a:pt x="162" y="44"/>
                    </a:lnTo>
                    <a:lnTo>
                      <a:pt x="162" y="46"/>
                    </a:lnTo>
                    <a:lnTo>
                      <a:pt x="164" y="48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70" y="46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80" y="35"/>
                    </a:lnTo>
                    <a:lnTo>
                      <a:pt x="186" y="37"/>
                    </a:lnTo>
                    <a:lnTo>
                      <a:pt x="187" y="30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5" y="28"/>
                    </a:lnTo>
                    <a:lnTo>
                      <a:pt x="193" y="21"/>
                    </a:lnTo>
                    <a:lnTo>
                      <a:pt x="195" y="18"/>
                    </a:lnTo>
                    <a:lnTo>
                      <a:pt x="198" y="16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7" y="9"/>
                    </a:lnTo>
                    <a:lnTo>
                      <a:pt x="207" y="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28" y="0"/>
                    </a:lnTo>
                    <a:lnTo>
                      <a:pt x="237" y="3"/>
                    </a:lnTo>
                    <a:lnTo>
                      <a:pt x="239" y="7"/>
                    </a:lnTo>
                    <a:lnTo>
                      <a:pt x="241" y="9"/>
                    </a:lnTo>
                    <a:lnTo>
                      <a:pt x="243" y="10"/>
                    </a:lnTo>
                    <a:lnTo>
                      <a:pt x="243" y="14"/>
                    </a:lnTo>
                    <a:lnTo>
                      <a:pt x="246" y="23"/>
                    </a:lnTo>
                    <a:lnTo>
                      <a:pt x="246" y="26"/>
                    </a:lnTo>
                    <a:lnTo>
                      <a:pt x="243" y="28"/>
                    </a:lnTo>
                    <a:lnTo>
                      <a:pt x="243" y="32"/>
                    </a:lnTo>
                    <a:lnTo>
                      <a:pt x="246" y="34"/>
                    </a:lnTo>
                    <a:lnTo>
                      <a:pt x="245" y="35"/>
                    </a:lnTo>
                    <a:lnTo>
                      <a:pt x="243" y="37"/>
                    </a:lnTo>
                    <a:lnTo>
                      <a:pt x="234" y="51"/>
                    </a:lnTo>
                    <a:lnTo>
                      <a:pt x="236" y="55"/>
                    </a:lnTo>
                    <a:lnTo>
                      <a:pt x="230" y="53"/>
                    </a:lnTo>
                    <a:lnTo>
                      <a:pt x="228" y="53"/>
                    </a:lnTo>
                    <a:lnTo>
                      <a:pt x="225" y="53"/>
                    </a:lnTo>
                    <a:lnTo>
                      <a:pt x="214" y="64"/>
                    </a:lnTo>
                    <a:lnTo>
                      <a:pt x="207" y="68"/>
                    </a:lnTo>
                    <a:lnTo>
                      <a:pt x="205" y="68"/>
                    </a:lnTo>
                    <a:lnTo>
                      <a:pt x="198" y="71"/>
                    </a:lnTo>
                    <a:lnTo>
                      <a:pt x="195" y="69"/>
                    </a:lnTo>
                    <a:lnTo>
                      <a:pt x="189" y="71"/>
                    </a:lnTo>
                    <a:lnTo>
                      <a:pt x="187" y="73"/>
                    </a:lnTo>
                    <a:lnTo>
                      <a:pt x="186" y="76"/>
                    </a:lnTo>
                    <a:lnTo>
                      <a:pt x="184" y="80"/>
                    </a:lnTo>
                    <a:lnTo>
                      <a:pt x="182" y="76"/>
                    </a:lnTo>
                    <a:lnTo>
                      <a:pt x="178" y="80"/>
                    </a:lnTo>
                    <a:lnTo>
                      <a:pt x="162" y="91"/>
                    </a:lnTo>
                    <a:lnTo>
                      <a:pt x="161" y="91"/>
                    </a:lnTo>
                    <a:lnTo>
                      <a:pt x="159" y="85"/>
                    </a:lnTo>
                    <a:lnTo>
                      <a:pt x="157" y="85"/>
                    </a:lnTo>
                    <a:lnTo>
                      <a:pt x="157" y="89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48" y="101"/>
                    </a:lnTo>
                    <a:lnTo>
                      <a:pt x="141" y="103"/>
                    </a:lnTo>
                    <a:lnTo>
                      <a:pt x="137" y="109"/>
                    </a:lnTo>
                    <a:lnTo>
                      <a:pt x="137" y="107"/>
                    </a:lnTo>
                    <a:lnTo>
                      <a:pt x="123" y="126"/>
                    </a:lnTo>
                    <a:lnTo>
                      <a:pt x="116" y="128"/>
                    </a:lnTo>
                    <a:lnTo>
                      <a:pt x="114" y="130"/>
                    </a:lnTo>
                    <a:lnTo>
                      <a:pt x="114" y="126"/>
                    </a:lnTo>
                    <a:lnTo>
                      <a:pt x="111" y="128"/>
                    </a:lnTo>
                    <a:lnTo>
                      <a:pt x="109" y="126"/>
                    </a:lnTo>
                    <a:lnTo>
                      <a:pt x="107" y="130"/>
                    </a:lnTo>
                    <a:lnTo>
                      <a:pt x="109" y="132"/>
                    </a:lnTo>
                    <a:lnTo>
                      <a:pt x="112" y="132"/>
                    </a:lnTo>
                    <a:lnTo>
                      <a:pt x="112" y="135"/>
                    </a:lnTo>
                    <a:lnTo>
                      <a:pt x="105" y="144"/>
                    </a:lnTo>
                    <a:lnTo>
                      <a:pt x="105" y="146"/>
                    </a:lnTo>
                    <a:lnTo>
                      <a:pt x="105" y="150"/>
                    </a:lnTo>
                    <a:lnTo>
                      <a:pt x="100" y="150"/>
                    </a:lnTo>
                    <a:lnTo>
                      <a:pt x="96" y="148"/>
                    </a:lnTo>
                    <a:lnTo>
                      <a:pt x="93" y="146"/>
                    </a:lnTo>
                    <a:lnTo>
                      <a:pt x="93" y="148"/>
                    </a:lnTo>
                    <a:lnTo>
                      <a:pt x="96" y="151"/>
                    </a:lnTo>
                    <a:lnTo>
                      <a:pt x="100" y="159"/>
                    </a:lnTo>
                    <a:lnTo>
                      <a:pt x="89" y="151"/>
                    </a:lnTo>
                    <a:lnTo>
                      <a:pt x="86" y="151"/>
                    </a:lnTo>
                    <a:lnTo>
                      <a:pt x="86" y="153"/>
                    </a:lnTo>
                    <a:lnTo>
                      <a:pt x="86" y="155"/>
                    </a:lnTo>
                    <a:lnTo>
                      <a:pt x="87" y="159"/>
                    </a:lnTo>
                    <a:lnTo>
                      <a:pt x="89" y="160"/>
                    </a:lnTo>
                    <a:lnTo>
                      <a:pt x="86" y="159"/>
                    </a:lnTo>
                    <a:lnTo>
                      <a:pt x="86" y="160"/>
                    </a:lnTo>
                    <a:lnTo>
                      <a:pt x="87" y="164"/>
                    </a:lnTo>
                    <a:lnTo>
                      <a:pt x="86" y="166"/>
                    </a:lnTo>
                    <a:lnTo>
                      <a:pt x="84" y="168"/>
                    </a:lnTo>
                    <a:lnTo>
                      <a:pt x="82" y="164"/>
                    </a:lnTo>
                    <a:lnTo>
                      <a:pt x="73" y="157"/>
                    </a:lnTo>
                    <a:lnTo>
                      <a:pt x="73" y="160"/>
                    </a:lnTo>
                    <a:lnTo>
                      <a:pt x="77" y="164"/>
                    </a:lnTo>
                    <a:lnTo>
                      <a:pt x="80" y="173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8" y="182"/>
                    </a:lnTo>
                    <a:lnTo>
                      <a:pt x="77" y="178"/>
                    </a:lnTo>
                    <a:lnTo>
                      <a:pt x="77" y="178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5"/>
                    </a:lnTo>
                    <a:lnTo>
                      <a:pt x="73" y="182"/>
                    </a:lnTo>
                    <a:lnTo>
                      <a:pt x="73" y="185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70" y="189"/>
                    </a:lnTo>
                    <a:lnTo>
                      <a:pt x="68" y="187"/>
                    </a:lnTo>
                    <a:lnTo>
                      <a:pt x="62" y="176"/>
                    </a:lnTo>
                    <a:lnTo>
                      <a:pt x="61" y="182"/>
                    </a:lnTo>
                    <a:lnTo>
                      <a:pt x="61" y="185"/>
                    </a:lnTo>
                    <a:lnTo>
                      <a:pt x="57" y="187"/>
                    </a:lnTo>
                    <a:lnTo>
                      <a:pt x="62" y="189"/>
                    </a:lnTo>
                    <a:lnTo>
                      <a:pt x="64" y="191"/>
                    </a:lnTo>
                    <a:lnTo>
                      <a:pt x="64" y="194"/>
                    </a:lnTo>
                    <a:lnTo>
                      <a:pt x="68" y="194"/>
                    </a:lnTo>
                    <a:lnTo>
                      <a:pt x="66" y="196"/>
                    </a:lnTo>
                    <a:lnTo>
                      <a:pt x="66" y="198"/>
                    </a:lnTo>
                    <a:lnTo>
                      <a:pt x="66" y="205"/>
                    </a:lnTo>
                    <a:lnTo>
                      <a:pt x="62" y="205"/>
                    </a:lnTo>
                    <a:lnTo>
                      <a:pt x="62" y="200"/>
                    </a:lnTo>
                    <a:lnTo>
                      <a:pt x="52" y="198"/>
                    </a:lnTo>
                    <a:lnTo>
                      <a:pt x="50" y="200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61" y="209"/>
                    </a:lnTo>
                    <a:lnTo>
                      <a:pt x="61" y="212"/>
                    </a:lnTo>
                    <a:lnTo>
                      <a:pt x="61" y="214"/>
                    </a:lnTo>
                    <a:lnTo>
                      <a:pt x="59" y="214"/>
                    </a:lnTo>
                    <a:lnTo>
                      <a:pt x="59" y="216"/>
                    </a:lnTo>
                    <a:lnTo>
                      <a:pt x="55" y="214"/>
                    </a:lnTo>
                    <a:lnTo>
                      <a:pt x="53" y="210"/>
                    </a:lnTo>
                    <a:lnTo>
                      <a:pt x="50" y="209"/>
                    </a:lnTo>
                    <a:lnTo>
                      <a:pt x="53" y="218"/>
                    </a:lnTo>
                    <a:lnTo>
                      <a:pt x="55" y="219"/>
                    </a:lnTo>
                    <a:lnTo>
                      <a:pt x="55" y="221"/>
                    </a:lnTo>
                    <a:lnTo>
                      <a:pt x="53" y="225"/>
                    </a:lnTo>
                    <a:lnTo>
                      <a:pt x="52" y="228"/>
                    </a:lnTo>
                    <a:lnTo>
                      <a:pt x="50" y="228"/>
                    </a:lnTo>
                    <a:lnTo>
                      <a:pt x="48" y="232"/>
                    </a:lnTo>
                    <a:lnTo>
                      <a:pt x="46" y="232"/>
                    </a:lnTo>
                    <a:lnTo>
                      <a:pt x="45" y="230"/>
                    </a:lnTo>
                    <a:lnTo>
                      <a:pt x="39" y="230"/>
                    </a:lnTo>
                    <a:lnTo>
                      <a:pt x="34" y="226"/>
                    </a:lnTo>
                    <a:lnTo>
                      <a:pt x="28" y="226"/>
                    </a:lnTo>
                    <a:lnTo>
                      <a:pt x="23" y="223"/>
                    </a:lnTo>
                    <a:lnTo>
                      <a:pt x="18" y="223"/>
                    </a:lnTo>
                    <a:lnTo>
                      <a:pt x="11" y="226"/>
                    </a:lnTo>
                    <a:lnTo>
                      <a:pt x="7" y="226"/>
                    </a:lnTo>
                    <a:lnTo>
                      <a:pt x="11" y="225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11" y="218"/>
                    </a:lnTo>
                    <a:lnTo>
                      <a:pt x="11" y="216"/>
                    </a:lnTo>
                    <a:lnTo>
                      <a:pt x="16" y="210"/>
                    </a:lnTo>
                    <a:lnTo>
                      <a:pt x="18" y="212"/>
                    </a:lnTo>
                    <a:lnTo>
                      <a:pt x="23" y="209"/>
                    </a:lnTo>
                    <a:lnTo>
                      <a:pt x="23" y="207"/>
                    </a:lnTo>
                    <a:lnTo>
                      <a:pt x="20" y="205"/>
                    </a:lnTo>
                    <a:lnTo>
                      <a:pt x="18" y="207"/>
                    </a:lnTo>
                    <a:lnTo>
                      <a:pt x="16" y="209"/>
                    </a:lnTo>
                    <a:lnTo>
                      <a:pt x="12" y="212"/>
                    </a:lnTo>
                    <a:lnTo>
                      <a:pt x="5" y="212"/>
                    </a:lnTo>
                    <a:lnTo>
                      <a:pt x="5" y="209"/>
                    </a:lnTo>
                    <a:lnTo>
                      <a:pt x="2" y="207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2040"/>
              <p:cNvSpPr>
                <a:spLocks/>
              </p:cNvSpPr>
              <p:nvPr/>
            </p:nvSpPr>
            <p:spPr bwMode="auto">
              <a:xfrm>
                <a:off x="3533" y="1063"/>
                <a:ext cx="15" cy="23"/>
              </a:xfrm>
              <a:custGeom>
                <a:avLst/>
                <a:gdLst>
                  <a:gd name="T0" fmla="*/ 0 w 15"/>
                  <a:gd name="T1" fmla="*/ 2 h 23"/>
                  <a:gd name="T2" fmla="*/ 0 w 15"/>
                  <a:gd name="T3" fmla="*/ 2 h 23"/>
                  <a:gd name="T4" fmla="*/ 4 w 15"/>
                  <a:gd name="T5" fmla="*/ 0 h 23"/>
                  <a:gd name="T6" fmla="*/ 8 w 15"/>
                  <a:gd name="T7" fmla="*/ 0 h 23"/>
                  <a:gd name="T8" fmla="*/ 9 w 15"/>
                  <a:gd name="T9" fmla="*/ 3 h 23"/>
                  <a:gd name="T10" fmla="*/ 11 w 15"/>
                  <a:gd name="T11" fmla="*/ 2 h 23"/>
                  <a:gd name="T12" fmla="*/ 15 w 15"/>
                  <a:gd name="T13" fmla="*/ 7 h 23"/>
                  <a:gd name="T14" fmla="*/ 15 w 15"/>
                  <a:gd name="T15" fmla="*/ 14 h 23"/>
                  <a:gd name="T16" fmla="*/ 13 w 15"/>
                  <a:gd name="T17" fmla="*/ 16 h 23"/>
                  <a:gd name="T18" fmla="*/ 15 w 15"/>
                  <a:gd name="T19" fmla="*/ 21 h 23"/>
                  <a:gd name="T20" fmla="*/ 13 w 15"/>
                  <a:gd name="T21" fmla="*/ 23 h 23"/>
                  <a:gd name="T22" fmla="*/ 8 w 15"/>
                  <a:gd name="T23" fmla="*/ 7 h 23"/>
                  <a:gd name="T24" fmla="*/ 0 w 15"/>
                  <a:gd name="T25" fmla="*/ 3 h 23"/>
                  <a:gd name="T26" fmla="*/ 0 w 15"/>
                  <a:gd name="T2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8" y="7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2041"/>
              <p:cNvSpPr>
                <a:spLocks/>
              </p:cNvSpPr>
              <p:nvPr/>
            </p:nvSpPr>
            <p:spPr bwMode="auto">
              <a:xfrm>
                <a:off x="3533" y="1063"/>
                <a:ext cx="15" cy="23"/>
              </a:xfrm>
              <a:custGeom>
                <a:avLst/>
                <a:gdLst>
                  <a:gd name="T0" fmla="*/ 0 w 15"/>
                  <a:gd name="T1" fmla="*/ 2 h 23"/>
                  <a:gd name="T2" fmla="*/ 0 w 15"/>
                  <a:gd name="T3" fmla="*/ 2 h 23"/>
                  <a:gd name="T4" fmla="*/ 4 w 15"/>
                  <a:gd name="T5" fmla="*/ 0 h 23"/>
                  <a:gd name="T6" fmla="*/ 8 w 15"/>
                  <a:gd name="T7" fmla="*/ 0 h 23"/>
                  <a:gd name="T8" fmla="*/ 9 w 15"/>
                  <a:gd name="T9" fmla="*/ 3 h 23"/>
                  <a:gd name="T10" fmla="*/ 11 w 15"/>
                  <a:gd name="T11" fmla="*/ 2 h 23"/>
                  <a:gd name="T12" fmla="*/ 15 w 15"/>
                  <a:gd name="T13" fmla="*/ 7 h 23"/>
                  <a:gd name="T14" fmla="*/ 15 w 15"/>
                  <a:gd name="T15" fmla="*/ 14 h 23"/>
                  <a:gd name="T16" fmla="*/ 13 w 15"/>
                  <a:gd name="T17" fmla="*/ 16 h 23"/>
                  <a:gd name="T18" fmla="*/ 15 w 15"/>
                  <a:gd name="T19" fmla="*/ 21 h 23"/>
                  <a:gd name="T20" fmla="*/ 13 w 15"/>
                  <a:gd name="T21" fmla="*/ 23 h 23"/>
                  <a:gd name="T22" fmla="*/ 8 w 15"/>
                  <a:gd name="T23" fmla="*/ 7 h 23"/>
                  <a:gd name="T24" fmla="*/ 0 w 15"/>
                  <a:gd name="T25" fmla="*/ 3 h 23"/>
                  <a:gd name="T26" fmla="*/ 0 w 15"/>
                  <a:gd name="T2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8" y="7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2042"/>
              <p:cNvSpPr>
                <a:spLocks/>
              </p:cNvSpPr>
              <p:nvPr/>
            </p:nvSpPr>
            <p:spPr bwMode="auto">
              <a:xfrm>
                <a:off x="4401" y="640"/>
                <a:ext cx="20" cy="10"/>
              </a:xfrm>
              <a:custGeom>
                <a:avLst/>
                <a:gdLst>
                  <a:gd name="T0" fmla="*/ 7 w 20"/>
                  <a:gd name="T1" fmla="*/ 0 h 10"/>
                  <a:gd name="T2" fmla="*/ 11 w 20"/>
                  <a:gd name="T3" fmla="*/ 3 h 10"/>
                  <a:gd name="T4" fmla="*/ 15 w 20"/>
                  <a:gd name="T5" fmla="*/ 0 h 10"/>
                  <a:gd name="T6" fmla="*/ 16 w 20"/>
                  <a:gd name="T7" fmla="*/ 0 h 10"/>
                  <a:gd name="T8" fmla="*/ 18 w 20"/>
                  <a:gd name="T9" fmla="*/ 1 h 10"/>
                  <a:gd name="T10" fmla="*/ 20 w 20"/>
                  <a:gd name="T11" fmla="*/ 1 h 10"/>
                  <a:gd name="T12" fmla="*/ 20 w 20"/>
                  <a:gd name="T13" fmla="*/ 5 h 10"/>
                  <a:gd name="T14" fmla="*/ 18 w 20"/>
                  <a:gd name="T15" fmla="*/ 9 h 10"/>
                  <a:gd name="T16" fmla="*/ 16 w 20"/>
                  <a:gd name="T17" fmla="*/ 10 h 10"/>
                  <a:gd name="T18" fmla="*/ 15 w 20"/>
                  <a:gd name="T19" fmla="*/ 9 h 10"/>
                  <a:gd name="T20" fmla="*/ 0 w 20"/>
                  <a:gd name="T21" fmla="*/ 5 h 10"/>
                  <a:gd name="T22" fmla="*/ 0 w 20"/>
                  <a:gd name="T23" fmla="*/ 3 h 10"/>
                  <a:gd name="T24" fmla="*/ 4 w 20"/>
                  <a:gd name="T25" fmla="*/ 3 h 10"/>
                  <a:gd name="T26" fmla="*/ 4 w 20"/>
                  <a:gd name="T27" fmla="*/ 1 h 10"/>
                  <a:gd name="T28" fmla="*/ 7 w 20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2043"/>
              <p:cNvSpPr>
                <a:spLocks/>
              </p:cNvSpPr>
              <p:nvPr/>
            </p:nvSpPr>
            <p:spPr bwMode="auto">
              <a:xfrm>
                <a:off x="4401" y="640"/>
                <a:ext cx="20" cy="10"/>
              </a:xfrm>
              <a:custGeom>
                <a:avLst/>
                <a:gdLst>
                  <a:gd name="T0" fmla="*/ 7 w 20"/>
                  <a:gd name="T1" fmla="*/ 0 h 10"/>
                  <a:gd name="T2" fmla="*/ 11 w 20"/>
                  <a:gd name="T3" fmla="*/ 3 h 10"/>
                  <a:gd name="T4" fmla="*/ 15 w 20"/>
                  <a:gd name="T5" fmla="*/ 0 h 10"/>
                  <a:gd name="T6" fmla="*/ 16 w 20"/>
                  <a:gd name="T7" fmla="*/ 0 h 10"/>
                  <a:gd name="T8" fmla="*/ 18 w 20"/>
                  <a:gd name="T9" fmla="*/ 1 h 10"/>
                  <a:gd name="T10" fmla="*/ 20 w 20"/>
                  <a:gd name="T11" fmla="*/ 1 h 10"/>
                  <a:gd name="T12" fmla="*/ 20 w 20"/>
                  <a:gd name="T13" fmla="*/ 5 h 10"/>
                  <a:gd name="T14" fmla="*/ 18 w 20"/>
                  <a:gd name="T15" fmla="*/ 9 h 10"/>
                  <a:gd name="T16" fmla="*/ 16 w 20"/>
                  <a:gd name="T17" fmla="*/ 10 h 10"/>
                  <a:gd name="T18" fmla="*/ 15 w 20"/>
                  <a:gd name="T19" fmla="*/ 9 h 10"/>
                  <a:gd name="T20" fmla="*/ 0 w 20"/>
                  <a:gd name="T21" fmla="*/ 5 h 10"/>
                  <a:gd name="T22" fmla="*/ 0 w 20"/>
                  <a:gd name="T23" fmla="*/ 3 h 10"/>
                  <a:gd name="T24" fmla="*/ 4 w 20"/>
                  <a:gd name="T25" fmla="*/ 3 h 10"/>
                  <a:gd name="T26" fmla="*/ 4 w 20"/>
                  <a:gd name="T27" fmla="*/ 1 h 10"/>
                  <a:gd name="T28" fmla="*/ 7 w 20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2044"/>
              <p:cNvSpPr>
                <a:spLocks/>
              </p:cNvSpPr>
              <p:nvPr/>
            </p:nvSpPr>
            <p:spPr bwMode="auto">
              <a:xfrm>
                <a:off x="4123" y="706"/>
                <a:ext cx="7" cy="12"/>
              </a:xfrm>
              <a:custGeom>
                <a:avLst/>
                <a:gdLst>
                  <a:gd name="T0" fmla="*/ 5 w 7"/>
                  <a:gd name="T1" fmla="*/ 0 h 12"/>
                  <a:gd name="T2" fmla="*/ 5 w 7"/>
                  <a:gd name="T3" fmla="*/ 0 h 12"/>
                  <a:gd name="T4" fmla="*/ 5 w 7"/>
                  <a:gd name="T5" fmla="*/ 3 h 12"/>
                  <a:gd name="T6" fmla="*/ 5 w 7"/>
                  <a:gd name="T7" fmla="*/ 3 h 12"/>
                  <a:gd name="T8" fmla="*/ 5 w 7"/>
                  <a:gd name="T9" fmla="*/ 7 h 12"/>
                  <a:gd name="T10" fmla="*/ 7 w 7"/>
                  <a:gd name="T11" fmla="*/ 7 h 12"/>
                  <a:gd name="T12" fmla="*/ 7 w 7"/>
                  <a:gd name="T13" fmla="*/ 10 h 12"/>
                  <a:gd name="T14" fmla="*/ 5 w 7"/>
                  <a:gd name="T15" fmla="*/ 12 h 12"/>
                  <a:gd name="T16" fmla="*/ 3 w 7"/>
                  <a:gd name="T17" fmla="*/ 10 h 12"/>
                  <a:gd name="T18" fmla="*/ 1 w 7"/>
                  <a:gd name="T19" fmla="*/ 12 h 12"/>
                  <a:gd name="T20" fmla="*/ 0 w 7"/>
                  <a:gd name="T21" fmla="*/ 12 h 12"/>
                  <a:gd name="T22" fmla="*/ 0 w 7"/>
                  <a:gd name="T23" fmla="*/ 7 h 12"/>
                  <a:gd name="T24" fmla="*/ 0 w 7"/>
                  <a:gd name="T25" fmla="*/ 3 h 12"/>
                  <a:gd name="T26" fmla="*/ 1 w 7"/>
                  <a:gd name="T27" fmla="*/ 1 h 12"/>
                  <a:gd name="T28" fmla="*/ 5 w 7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2045"/>
              <p:cNvSpPr>
                <a:spLocks/>
              </p:cNvSpPr>
              <p:nvPr/>
            </p:nvSpPr>
            <p:spPr bwMode="auto">
              <a:xfrm>
                <a:off x="4123" y="706"/>
                <a:ext cx="7" cy="12"/>
              </a:xfrm>
              <a:custGeom>
                <a:avLst/>
                <a:gdLst>
                  <a:gd name="T0" fmla="*/ 5 w 7"/>
                  <a:gd name="T1" fmla="*/ 0 h 12"/>
                  <a:gd name="T2" fmla="*/ 5 w 7"/>
                  <a:gd name="T3" fmla="*/ 0 h 12"/>
                  <a:gd name="T4" fmla="*/ 5 w 7"/>
                  <a:gd name="T5" fmla="*/ 3 h 12"/>
                  <a:gd name="T6" fmla="*/ 5 w 7"/>
                  <a:gd name="T7" fmla="*/ 3 h 12"/>
                  <a:gd name="T8" fmla="*/ 5 w 7"/>
                  <a:gd name="T9" fmla="*/ 7 h 12"/>
                  <a:gd name="T10" fmla="*/ 7 w 7"/>
                  <a:gd name="T11" fmla="*/ 7 h 12"/>
                  <a:gd name="T12" fmla="*/ 7 w 7"/>
                  <a:gd name="T13" fmla="*/ 10 h 12"/>
                  <a:gd name="T14" fmla="*/ 5 w 7"/>
                  <a:gd name="T15" fmla="*/ 12 h 12"/>
                  <a:gd name="T16" fmla="*/ 3 w 7"/>
                  <a:gd name="T17" fmla="*/ 10 h 12"/>
                  <a:gd name="T18" fmla="*/ 1 w 7"/>
                  <a:gd name="T19" fmla="*/ 12 h 12"/>
                  <a:gd name="T20" fmla="*/ 0 w 7"/>
                  <a:gd name="T21" fmla="*/ 12 h 12"/>
                  <a:gd name="T22" fmla="*/ 0 w 7"/>
                  <a:gd name="T23" fmla="*/ 7 h 12"/>
                  <a:gd name="T24" fmla="*/ 0 w 7"/>
                  <a:gd name="T25" fmla="*/ 3 h 12"/>
                  <a:gd name="T26" fmla="*/ 1 w 7"/>
                  <a:gd name="T27" fmla="*/ 1 h 12"/>
                  <a:gd name="T28" fmla="*/ 5 w 7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2046"/>
              <p:cNvSpPr>
                <a:spLocks/>
              </p:cNvSpPr>
              <p:nvPr/>
            </p:nvSpPr>
            <p:spPr bwMode="auto">
              <a:xfrm>
                <a:off x="4221" y="775"/>
                <a:ext cx="20" cy="13"/>
              </a:xfrm>
              <a:custGeom>
                <a:avLst/>
                <a:gdLst>
                  <a:gd name="T0" fmla="*/ 16 w 20"/>
                  <a:gd name="T1" fmla="*/ 2 h 13"/>
                  <a:gd name="T2" fmla="*/ 16 w 20"/>
                  <a:gd name="T3" fmla="*/ 4 h 13"/>
                  <a:gd name="T4" fmla="*/ 16 w 20"/>
                  <a:gd name="T5" fmla="*/ 6 h 13"/>
                  <a:gd name="T6" fmla="*/ 16 w 20"/>
                  <a:gd name="T7" fmla="*/ 9 h 13"/>
                  <a:gd name="T8" fmla="*/ 16 w 20"/>
                  <a:gd name="T9" fmla="*/ 13 h 13"/>
                  <a:gd name="T10" fmla="*/ 7 w 20"/>
                  <a:gd name="T11" fmla="*/ 11 h 13"/>
                  <a:gd name="T12" fmla="*/ 0 w 20"/>
                  <a:gd name="T13" fmla="*/ 7 h 13"/>
                  <a:gd name="T14" fmla="*/ 0 w 20"/>
                  <a:gd name="T15" fmla="*/ 4 h 13"/>
                  <a:gd name="T16" fmla="*/ 0 w 20"/>
                  <a:gd name="T17" fmla="*/ 4 h 13"/>
                  <a:gd name="T18" fmla="*/ 2 w 20"/>
                  <a:gd name="T19" fmla="*/ 4 h 13"/>
                  <a:gd name="T20" fmla="*/ 2 w 20"/>
                  <a:gd name="T21" fmla="*/ 6 h 13"/>
                  <a:gd name="T22" fmla="*/ 3 w 20"/>
                  <a:gd name="T23" fmla="*/ 4 h 13"/>
                  <a:gd name="T24" fmla="*/ 5 w 20"/>
                  <a:gd name="T25" fmla="*/ 4 h 13"/>
                  <a:gd name="T26" fmla="*/ 7 w 20"/>
                  <a:gd name="T27" fmla="*/ 0 h 13"/>
                  <a:gd name="T28" fmla="*/ 12 w 20"/>
                  <a:gd name="T29" fmla="*/ 6 h 13"/>
                  <a:gd name="T30" fmla="*/ 16 w 20"/>
                  <a:gd name="T31" fmla="*/ 2 h 13"/>
                  <a:gd name="T32" fmla="*/ 18 w 20"/>
                  <a:gd name="T33" fmla="*/ 2 h 13"/>
                  <a:gd name="T34" fmla="*/ 20 w 20"/>
                  <a:gd name="T35" fmla="*/ 4 h 13"/>
                  <a:gd name="T36" fmla="*/ 20 w 20"/>
                  <a:gd name="T37" fmla="*/ 6 h 13"/>
                  <a:gd name="T38" fmla="*/ 20 w 20"/>
                  <a:gd name="T39" fmla="*/ 11 h 13"/>
                  <a:gd name="T40" fmla="*/ 20 w 20"/>
                  <a:gd name="T41" fmla="*/ 6 h 13"/>
                  <a:gd name="T42" fmla="*/ 16 w 20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3">
                    <a:moveTo>
                      <a:pt x="16" y="2"/>
                    </a:moveTo>
                    <a:lnTo>
                      <a:pt x="16" y="4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7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11"/>
                    </a:lnTo>
                    <a:lnTo>
                      <a:pt x="20" y="6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2047"/>
              <p:cNvSpPr>
                <a:spLocks/>
              </p:cNvSpPr>
              <p:nvPr/>
            </p:nvSpPr>
            <p:spPr bwMode="auto">
              <a:xfrm>
                <a:off x="4221" y="775"/>
                <a:ext cx="20" cy="13"/>
              </a:xfrm>
              <a:custGeom>
                <a:avLst/>
                <a:gdLst>
                  <a:gd name="T0" fmla="*/ 16 w 20"/>
                  <a:gd name="T1" fmla="*/ 2 h 13"/>
                  <a:gd name="T2" fmla="*/ 16 w 20"/>
                  <a:gd name="T3" fmla="*/ 4 h 13"/>
                  <a:gd name="T4" fmla="*/ 16 w 20"/>
                  <a:gd name="T5" fmla="*/ 6 h 13"/>
                  <a:gd name="T6" fmla="*/ 16 w 20"/>
                  <a:gd name="T7" fmla="*/ 9 h 13"/>
                  <a:gd name="T8" fmla="*/ 16 w 20"/>
                  <a:gd name="T9" fmla="*/ 13 h 13"/>
                  <a:gd name="T10" fmla="*/ 7 w 20"/>
                  <a:gd name="T11" fmla="*/ 11 h 13"/>
                  <a:gd name="T12" fmla="*/ 0 w 20"/>
                  <a:gd name="T13" fmla="*/ 7 h 13"/>
                  <a:gd name="T14" fmla="*/ 0 w 20"/>
                  <a:gd name="T15" fmla="*/ 4 h 13"/>
                  <a:gd name="T16" fmla="*/ 0 w 20"/>
                  <a:gd name="T17" fmla="*/ 4 h 13"/>
                  <a:gd name="T18" fmla="*/ 2 w 20"/>
                  <a:gd name="T19" fmla="*/ 4 h 13"/>
                  <a:gd name="T20" fmla="*/ 2 w 20"/>
                  <a:gd name="T21" fmla="*/ 6 h 13"/>
                  <a:gd name="T22" fmla="*/ 3 w 20"/>
                  <a:gd name="T23" fmla="*/ 4 h 13"/>
                  <a:gd name="T24" fmla="*/ 5 w 20"/>
                  <a:gd name="T25" fmla="*/ 4 h 13"/>
                  <a:gd name="T26" fmla="*/ 7 w 20"/>
                  <a:gd name="T27" fmla="*/ 0 h 13"/>
                  <a:gd name="T28" fmla="*/ 12 w 20"/>
                  <a:gd name="T29" fmla="*/ 6 h 13"/>
                  <a:gd name="T30" fmla="*/ 16 w 20"/>
                  <a:gd name="T31" fmla="*/ 2 h 13"/>
                  <a:gd name="T32" fmla="*/ 18 w 20"/>
                  <a:gd name="T33" fmla="*/ 2 h 13"/>
                  <a:gd name="T34" fmla="*/ 20 w 20"/>
                  <a:gd name="T35" fmla="*/ 4 h 13"/>
                  <a:gd name="T36" fmla="*/ 20 w 20"/>
                  <a:gd name="T37" fmla="*/ 6 h 13"/>
                  <a:gd name="T38" fmla="*/ 20 w 20"/>
                  <a:gd name="T39" fmla="*/ 11 h 13"/>
                  <a:gd name="T40" fmla="*/ 20 w 20"/>
                  <a:gd name="T41" fmla="*/ 6 h 13"/>
                  <a:gd name="T42" fmla="*/ 16 w 20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3">
                    <a:moveTo>
                      <a:pt x="16" y="2"/>
                    </a:moveTo>
                    <a:lnTo>
                      <a:pt x="16" y="4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7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11"/>
                    </a:lnTo>
                    <a:lnTo>
                      <a:pt x="20" y="6"/>
                    </a:lnTo>
                    <a:lnTo>
                      <a:pt x="16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2048"/>
              <p:cNvSpPr>
                <a:spLocks/>
              </p:cNvSpPr>
              <p:nvPr/>
            </p:nvSpPr>
            <p:spPr bwMode="auto">
              <a:xfrm>
                <a:off x="4219" y="716"/>
                <a:ext cx="20" cy="22"/>
              </a:xfrm>
              <a:custGeom>
                <a:avLst/>
                <a:gdLst>
                  <a:gd name="T0" fmla="*/ 18 w 20"/>
                  <a:gd name="T1" fmla="*/ 11 h 22"/>
                  <a:gd name="T2" fmla="*/ 18 w 20"/>
                  <a:gd name="T3" fmla="*/ 13 h 22"/>
                  <a:gd name="T4" fmla="*/ 13 w 20"/>
                  <a:gd name="T5" fmla="*/ 18 h 22"/>
                  <a:gd name="T6" fmla="*/ 9 w 20"/>
                  <a:gd name="T7" fmla="*/ 22 h 22"/>
                  <a:gd name="T8" fmla="*/ 7 w 20"/>
                  <a:gd name="T9" fmla="*/ 20 h 22"/>
                  <a:gd name="T10" fmla="*/ 7 w 20"/>
                  <a:gd name="T11" fmla="*/ 18 h 22"/>
                  <a:gd name="T12" fmla="*/ 9 w 20"/>
                  <a:gd name="T13" fmla="*/ 18 h 22"/>
                  <a:gd name="T14" fmla="*/ 11 w 20"/>
                  <a:gd name="T15" fmla="*/ 16 h 22"/>
                  <a:gd name="T16" fmla="*/ 11 w 20"/>
                  <a:gd name="T17" fmla="*/ 15 h 22"/>
                  <a:gd name="T18" fmla="*/ 7 w 20"/>
                  <a:gd name="T19" fmla="*/ 18 h 22"/>
                  <a:gd name="T20" fmla="*/ 0 w 20"/>
                  <a:gd name="T21" fmla="*/ 18 h 22"/>
                  <a:gd name="T22" fmla="*/ 0 w 20"/>
                  <a:gd name="T23" fmla="*/ 16 h 22"/>
                  <a:gd name="T24" fmla="*/ 5 w 20"/>
                  <a:gd name="T25" fmla="*/ 11 h 22"/>
                  <a:gd name="T26" fmla="*/ 7 w 20"/>
                  <a:gd name="T27" fmla="*/ 11 h 22"/>
                  <a:gd name="T28" fmla="*/ 14 w 20"/>
                  <a:gd name="T29" fmla="*/ 6 h 22"/>
                  <a:gd name="T30" fmla="*/ 18 w 20"/>
                  <a:gd name="T31" fmla="*/ 0 h 22"/>
                  <a:gd name="T32" fmla="*/ 20 w 20"/>
                  <a:gd name="T33" fmla="*/ 4 h 22"/>
                  <a:gd name="T34" fmla="*/ 20 w 20"/>
                  <a:gd name="T35" fmla="*/ 11 h 22"/>
                  <a:gd name="T36" fmla="*/ 18 w 20"/>
                  <a:gd name="T37" fmla="*/ 11 h 22"/>
                  <a:gd name="T38" fmla="*/ 18 w 20"/>
                  <a:gd name="T3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2">
                    <a:moveTo>
                      <a:pt x="18" y="11"/>
                    </a:moveTo>
                    <a:lnTo>
                      <a:pt x="18" y="13"/>
                    </a:lnTo>
                    <a:lnTo>
                      <a:pt x="13" y="18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4" y="6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2049"/>
              <p:cNvSpPr>
                <a:spLocks/>
              </p:cNvSpPr>
              <p:nvPr/>
            </p:nvSpPr>
            <p:spPr bwMode="auto">
              <a:xfrm>
                <a:off x="4219" y="716"/>
                <a:ext cx="20" cy="22"/>
              </a:xfrm>
              <a:custGeom>
                <a:avLst/>
                <a:gdLst>
                  <a:gd name="T0" fmla="*/ 18 w 20"/>
                  <a:gd name="T1" fmla="*/ 11 h 22"/>
                  <a:gd name="T2" fmla="*/ 18 w 20"/>
                  <a:gd name="T3" fmla="*/ 13 h 22"/>
                  <a:gd name="T4" fmla="*/ 13 w 20"/>
                  <a:gd name="T5" fmla="*/ 18 h 22"/>
                  <a:gd name="T6" fmla="*/ 9 w 20"/>
                  <a:gd name="T7" fmla="*/ 22 h 22"/>
                  <a:gd name="T8" fmla="*/ 7 w 20"/>
                  <a:gd name="T9" fmla="*/ 20 h 22"/>
                  <a:gd name="T10" fmla="*/ 7 w 20"/>
                  <a:gd name="T11" fmla="*/ 18 h 22"/>
                  <a:gd name="T12" fmla="*/ 9 w 20"/>
                  <a:gd name="T13" fmla="*/ 18 h 22"/>
                  <a:gd name="T14" fmla="*/ 11 w 20"/>
                  <a:gd name="T15" fmla="*/ 16 h 22"/>
                  <a:gd name="T16" fmla="*/ 11 w 20"/>
                  <a:gd name="T17" fmla="*/ 15 h 22"/>
                  <a:gd name="T18" fmla="*/ 7 w 20"/>
                  <a:gd name="T19" fmla="*/ 18 h 22"/>
                  <a:gd name="T20" fmla="*/ 0 w 20"/>
                  <a:gd name="T21" fmla="*/ 18 h 22"/>
                  <a:gd name="T22" fmla="*/ 0 w 20"/>
                  <a:gd name="T23" fmla="*/ 16 h 22"/>
                  <a:gd name="T24" fmla="*/ 5 w 20"/>
                  <a:gd name="T25" fmla="*/ 11 h 22"/>
                  <a:gd name="T26" fmla="*/ 7 w 20"/>
                  <a:gd name="T27" fmla="*/ 11 h 22"/>
                  <a:gd name="T28" fmla="*/ 14 w 20"/>
                  <a:gd name="T29" fmla="*/ 6 h 22"/>
                  <a:gd name="T30" fmla="*/ 18 w 20"/>
                  <a:gd name="T31" fmla="*/ 0 h 22"/>
                  <a:gd name="T32" fmla="*/ 20 w 20"/>
                  <a:gd name="T33" fmla="*/ 4 h 22"/>
                  <a:gd name="T34" fmla="*/ 20 w 20"/>
                  <a:gd name="T35" fmla="*/ 11 h 22"/>
                  <a:gd name="T36" fmla="*/ 18 w 20"/>
                  <a:gd name="T37" fmla="*/ 11 h 22"/>
                  <a:gd name="T38" fmla="*/ 18 w 20"/>
                  <a:gd name="T3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2">
                    <a:moveTo>
                      <a:pt x="18" y="11"/>
                    </a:moveTo>
                    <a:lnTo>
                      <a:pt x="18" y="13"/>
                    </a:lnTo>
                    <a:lnTo>
                      <a:pt x="13" y="18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4" y="6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2050"/>
              <p:cNvSpPr>
                <a:spLocks/>
              </p:cNvSpPr>
              <p:nvPr/>
            </p:nvSpPr>
            <p:spPr bwMode="auto">
              <a:xfrm>
                <a:off x="4480" y="888"/>
                <a:ext cx="30" cy="27"/>
              </a:xfrm>
              <a:custGeom>
                <a:avLst/>
                <a:gdLst>
                  <a:gd name="T0" fmla="*/ 25 w 30"/>
                  <a:gd name="T1" fmla="*/ 2 h 27"/>
                  <a:gd name="T2" fmla="*/ 27 w 30"/>
                  <a:gd name="T3" fmla="*/ 5 h 27"/>
                  <a:gd name="T4" fmla="*/ 28 w 30"/>
                  <a:gd name="T5" fmla="*/ 5 h 27"/>
                  <a:gd name="T6" fmla="*/ 30 w 30"/>
                  <a:gd name="T7" fmla="*/ 5 h 27"/>
                  <a:gd name="T8" fmla="*/ 27 w 30"/>
                  <a:gd name="T9" fmla="*/ 19 h 27"/>
                  <a:gd name="T10" fmla="*/ 21 w 30"/>
                  <a:gd name="T11" fmla="*/ 27 h 27"/>
                  <a:gd name="T12" fmla="*/ 14 w 30"/>
                  <a:gd name="T13" fmla="*/ 23 h 27"/>
                  <a:gd name="T14" fmla="*/ 11 w 30"/>
                  <a:gd name="T15" fmla="*/ 23 h 27"/>
                  <a:gd name="T16" fmla="*/ 7 w 30"/>
                  <a:gd name="T17" fmla="*/ 19 h 27"/>
                  <a:gd name="T18" fmla="*/ 2 w 30"/>
                  <a:gd name="T19" fmla="*/ 18 h 27"/>
                  <a:gd name="T20" fmla="*/ 0 w 30"/>
                  <a:gd name="T21" fmla="*/ 14 h 27"/>
                  <a:gd name="T22" fmla="*/ 0 w 30"/>
                  <a:gd name="T23" fmla="*/ 12 h 27"/>
                  <a:gd name="T24" fmla="*/ 2 w 30"/>
                  <a:gd name="T25" fmla="*/ 11 h 27"/>
                  <a:gd name="T26" fmla="*/ 3 w 30"/>
                  <a:gd name="T27" fmla="*/ 12 h 27"/>
                  <a:gd name="T28" fmla="*/ 5 w 30"/>
                  <a:gd name="T29" fmla="*/ 12 h 27"/>
                  <a:gd name="T30" fmla="*/ 7 w 30"/>
                  <a:gd name="T31" fmla="*/ 11 h 27"/>
                  <a:gd name="T32" fmla="*/ 9 w 30"/>
                  <a:gd name="T33" fmla="*/ 7 h 27"/>
                  <a:gd name="T34" fmla="*/ 7 w 30"/>
                  <a:gd name="T35" fmla="*/ 2 h 27"/>
                  <a:gd name="T36" fmla="*/ 9 w 30"/>
                  <a:gd name="T37" fmla="*/ 0 h 27"/>
                  <a:gd name="T38" fmla="*/ 21 w 30"/>
                  <a:gd name="T39" fmla="*/ 2 h 27"/>
                  <a:gd name="T40" fmla="*/ 25 w 30"/>
                  <a:gd name="T4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7">
                    <a:moveTo>
                      <a:pt x="25" y="2"/>
                    </a:move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27" y="19"/>
                    </a:lnTo>
                    <a:lnTo>
                      <a:pt x="21" y="27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7" y="19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21" y="2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2051"/>
              <p:cNvSpPr>
                <a:spLocks/>
              </p:cNvSpPr>
              <p:nvPr/>
            </p:nvSpPr>
            <p:spPr bwMode="auto">
              <a:xfrm>
                <a:off x="4480" y="888"/>
                <a:ext cx="30" cy="27"/>
              </a:xfrm>
              <a:custGeom>
                <a:avLst/>
                <a:gdLst>
                  <a:gd name="T0" fmla="*/ 25 w 30"/>
                  <a:gd name="T1" fmla="*/ 2 h 27"/>
                  <a:gd name="T2" fmla="*/ 27 w 30"/>
                  <a:gd name="T3" fmla="*/ 5 h 27"/>
                  <a:gd name="T4" fmla="*/ 28 w 30"/>
                  <a:gd name="T5" fmla="*/ 5 h 27"/>
                  <a:gd name="T6" fmla="*/ 30 w 30"/>
                  <a:gd name="T7" fmla="*/ 5 h 27"/>
                  <a:gd name="T8" fmla="*/ 27 w 30"/>
                  <a:gd name="T9" fmla="*/ 19 h 27"/>
                  <a:gd name="T10" fmla="*/ 21 w 30"/>
                  <a:gd name="T11" fmla="*/ 27 h 27"/>
                  <a:gd name="T12" fmla="*/ 14 w 30"/>
                  <a:gd name="T13" fmla="*/ 23 h 27"/>
                  <a:gd name="T14" fmla="*/ 11 w 30"/>
                  <a:gd name="T15" fmla="*/ 23 h 27"/>
                  <a:gd name="T16" fmla="*/ 7 w 30"/>
                  <a:gd name="T17" fmla="*/ 19 h 27"/>
                  <a:gd name="T18" fmla="*/ 2 w 30"/>
                  <a:gd name="T19" fmla="*/ 18 h 27"/>
                  <a:gd name="T20" fmla="*/ 0 w 30"/>
                  <a:gd name="T21" fmla="*/ 14 h 27"/>
                  <a:gd name="T22" fmla="*/ 0 w 30"/>
                  <a:gd name="T23" fmla="*/ 12 h 27"/>
                  <a:gd name="T24" fmla="*/ 2 w 30"/>
                  <a:gd name="T25" fmla="*/ 11 h 27"/>
                  <a:gd name="T26" fmla="*/ 3 w 30"/>
                  <a:gd name="T27" fmla="*/ 12 h 27"/>
                  <a:gd name="T28" fmla="*/ 5 w 30"/>
                  <a:gd name="T29" fmla="*/ 12 h 27"/>
                  <a:gd name="T30" fmla="*/ 7 w 30"/>
                  <a:gd name="T31" fmla="*/ 11 h 27"/>
                  <a:gd name="T32" fmla="*/ 9 w 30"/>
                  <a:gd name="T33" fmla="*/ 7 h 27"/>
                  <a:gd name="T34" fmla="*/ 7 w 30"/>
                  <a:gd name="T35" fmla="*/ 2 h 27"/>
                  <a:gd name="T36" fmla="*/ 9 w 30"/>
                  <a:gd name="T37" fmla="*/ 0 h 27"/>
                  <a:gd name="T38" fmla="*/ 21 w 30"/>
                  <a:gd name="T39" fmla="*/ 2 h 27"/>
                  <a:gd name="T40" fmla="*/ 25 w 30"/>
                  <a:gd name="T4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7">
                    <a:moveTo>
                      <a:pt x="25" y="2"/>
                    </a:move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27" y="19"/>
                    </a:lnTo>
                    <a:lnTo>
                      <a:pt x="21" y="27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7" y="19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21" y="2"/>
                    </a:lnTo>
                    <a:lnTo>
                      <a:pt x="2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2052"/>
              <p:cNvSpPr>
                <a:spLocks/>
              </p:cNvSpPr>
              <p:nvPr/>
            </p:nvSpPr>
            <p:spPr bwMode="auto">
              <a:xfrm>
                <a:off x="5381" y="1125"/>
                <a:ext cx="25" cy="24"/>
              </a:xfrm>
              <a:custGeom>
                <a:avLst/>
                <a:gdLst>
                  <a:gd name="T0" fmla="*/ 4 w 25"/>
                  <a:gd name="T1" fmla="*/ 2 h 24"/>
                  <a:gd name="T2" fmla="*/ 8 w 25"/>
                  <a:gd name="T3" fmla="*/ 0 h 24"/>
                  <a:gd name="T4" fmla="*/ 11 w 25"/>
                  <a:gd name="T5" fmla="*/ 2 h 24"/>
                  <a:gd name="T6" fmla="*/ 24 w 25"/>
                  <a:gd name="T7" fmla="*/ 9 h 24"/>
                  <a:gd name="T8" fmla="*/ 25 w 25"/>
                  <a:gd name="T9" fmla="*/ 13 h 24"/>
                  <a:gd name="T10" fmla="*/ 25 w 25"/>
                  <a:gd name="T11" fmla="*/ 15 h 24"/>
                  <a:gd name="T12" fmla="*/ 24 w 25"/>
                  <a:gd name="T13" fmla="*/ 16 h 24"/>
                  <a:gd name="T14" fmla="*/ 22 w 25"/>
                  <a:gd name="T15" fmla="*/ 24 h 24"/>
                  <a:gd name="T16" fmla="*/ 20 w 25"/>
                  <a:gd name="T17" fmla="*/ 24 h 24"/>
                  <a:gd name="T18" fmla="*/ 11 w 25"/>
                  <a:gd name="T19" fmla="*/ 22 h 24"/>
                  <a:gd name="T20" fmla="*/ 9 w 25"/>
                  <a:gd name="T21" fmla="*/ 18 h 24"/>
                  <a:gd name="T22" fmla="*/ 6 w 25"/>
                  <a:gd name="T23" fmla="*/ 16 h 24"/>
                  <a:gd name="T24" fmla="*/ 6 w 25"/>
                  <a:gd name="T25" fmla="*/ 13 h 24"/>
                  <a:gd name="T26" fmla="*/ 2 w 25"/>
                  <a:gd name="T27" fmla="*/ 11 h 24"/>
                  <a:gd name="T28" fmla="*/ 0 w 25"/>
                  <a:gd name="T29" fmla="*/ 7 h 24"/>
                  <a:gd name="T30" fmla="*/ 0 w 25"/>
                  <a:gd name="T31" fmla="*/ 4 h 24"/>
                  <a:gd name="T32" fmla="*/ 4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4" y="2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2053"/>
              <p:cNvSpPr>
                <a:spLocks/>
              </p:cNvSpPr>
              <p:nvPr/>
            </p:nvSpPr>
            <p:spPr bwMode="auto">
              <a:xfrm>
                <a:off x="5381" y="1125"/>
                <a:ext cx="25" cy="24"/>
              </a:xfrm>
              <a:custGeom>
                <a:avLst/>
                <a:gdLst>
                  <a:gd name="T0" fmla="*/ 4 w 25"/>
                  <a:gd name="T1" fmla="*/ 2 h 24"/>
                  <a:gd name="T2" fmla="*/ 8 w 25"/>
                  <a:gd name="T3" fmla="*/ 0 h 24"/>
                  <a:gd name="T4" fmla="*/ 11 w 25"/>
                  <a:gd name="T5" fmla="*/ 2 h 24"/>
                  <a:gd name="T6" fmla="*/ 24 w 25"/>
                  <a:gd name="T7" fmla="*/ 9 h 24"/>
                  <a:gd name="T8" fmla="*/ 25 w 25"/>
                  <a:gd name="T9" fmla="*/ 13 h 24"/>
                  <a:gd name="T10" fmla="*/ 25 w 25"/>
                  <a:gd name="T11" fmla="*/ 15 h 24"/>
                  <a:gd name="T12" fmla="*/ 24 w 25"/>
                  <a:gd name="T13" fmla="*/ 16 h 24"/>
                  <a:gd name="T14" fmla="*/ 22 w 25"/>
                  <a:gd name="T15" fmla="*/ 24 h 24"/>
                  <a:gd name="T16" fmla="*/ 20 w 25"/>
                  <a:gd name="T17" fmla="*/ 24 h 24"/>
                  <a:gd name="T18" fmla="*/ 11 w 25"/>
                  <a:gd name="T19" fmla="*/ 22 h 24"/>
                  <a:gd name="T20" fmla="*/ 9 w 25"/>
                  <a:gd name="T21" fmla="*/ 18 h 24"/>
                  <a:gd name="T22" fmla="*/ 6 w 25"/>
                  <a:gd name="T23" fmla="*/ 16 h 24"/>
                  <a:gd name="T24" fmla="*/ 6 w 25"/>
                  <a:gd name="T25" fmla="*/ 13 h 24"/>
                  <a:gd name="T26" fmla="*/ 2 w 25"/>
                  <a:gd name="T27" fmla="*/ 11 h 24"/>
                  <a:gd name="T28" fmla="*/ 0 w 25"/>
                  <a:gd name="T29" fmla="*/ 7 h 24"/>
                  <a:gd name="T30" fmla="*/ 0 w 25"/>
                  <a:gd name="T31" fmla="*/ 4 h 24"/>
                  <a:gd name="T32" fmla="*/ 4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4" y="2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2054"/>
              <p:cNvSpPr>
                <a:spLocks/>
              </p:cNvSpPr>
              <p:nvPr/>
            </p:nvSpPr>
            <p:spPr bwMode="auto">
              <a:xfrm>
                <a:off x="3467" y="1150"/>
                <a:ext cx="34" cy="38"/>
              </a:xfrm>
              <a:custGeom>
                <a:avLst/>
                <a:gdLst>
                  <a:gd name="T0" fmla="*/ 8 w 34"/>
                  <a:gd name="T1" fmla="*/ 4 h 38"/>
                  <a:gd name="T2" fmla="*/ 9 w 34"/>
                  <a:gd name="T3" fmla="*/ 2 h 38"/>
                  <a:gd name="T4" fmla="*/ 9 w 34"/>
                  <a:gd name="T5" fmla="*/ 2 h 38"/>
                  <a:gd name="T6" fmla="*/ 11 w 34"/>
                  <a:gd name="T7" fmla="*/ 2 h 38"/>
                  <a:gd name="T8" fmla="*/ 15 w 34"/>
                  <a:gd name="T9" fmla="*/ 0 h 38"/>
                  <a:gd name="T10" fmla="*/ 16 w 34"/>
                  <a:gd name="T11" fmla="*/ 0 h 38"/>
                  <a:gd name="T12" fmla="*/ 27 w 34"/>
                  <a:gd name="T13" fmla="*/ 11 h 38"/>
                  <a:gd name="T14" fmla="*/ 29 w 34"/>
                  <a:gd name="T15" fmla="*/ 16 h 38"/>
                  <a:gd name="T16" fmla="*/ 31 w 34"/>
                  <a:gd name="T17" fmla="*/ 16 h 38"/>
                  <a:gd name="T18" fmla="*/ 31 w 34"/>
                  <a:gd name="T19" fmla="*/ 11 h 38"/>
                  <a:gd name="T20" fmla="*/ 34 w 34"/>
                  <a:gd name="T21" fmla="*/ 20 h 38"/>
                  <a:gd name="T22" fmla="*/ 34 w 34"/>
                  <a:gd name="T23" fmla="*/ 24 h 38"/>
                  <a:gd name="T24" fmla="*/ 33 w 34"/>
                  <a:gd name="T25" fmla="*/ 20 h 38"/>
                  <a:gd name="T26" fmla="*/ 22 w 34"/>
                  <a:gd name="T27" fmla="*/ 31 h 38"/>
                  <a:gd name="T28" fmla="*/ 18 w 34"/>
                  <a:gd name="T29" fmla="*/ 34 h 38"/>
                  <a:gd name="T30" fmla="*/ 16 w 34"/>
                  <a:gd name="T31" fmla="*/ 34 h 38"/>
                  <a:gd name="T32" fmla="*/ 13 w 34"/>
                  <a:gd name="T33" fmla="*/ 36 h 38"/>
                  <a:gd name="T34" fmla="*/ 11 w 34"/>
                  <a:gd name="T35" fmla="*/ 38 h 38"/>
                  <a:gd name="T36" fmla="*/ 9 w 34"/>
                  <a:gd name="T37" fmla="*/ 34 h 38"/>
                  <a:gd name="T38" fmla="*/ 8 w 34"/>
                  <a:gd name="T39" fmla="*/ 38 h 38"/>
                  <a:gd name="T40" fmla="*/ 6 w 34"/>
                  <a:gd name="T41" fmla="*/ 34 h 38"/>
                  <a:gd name="T42" fmla="*/ 4 w 34"/>
                  <a:gd name="T43" fmla="*/ 31 h 38"/>
                  <a:gd name="T44" fmla="*/ 2 w 34"/>
                  <a:gd name="T45" fmla="*/ 31 h 38"/>
                  <a:gd name="T46" fmla="*/ 2 w 34"/>
                  <a:gd name="T47" fmla="*/ 34 h 38"/>
                  <a:gd name="T48" fmla="*/ 2 w 34"/>
                  <a:gd name="T49" fmla="*/ 38 h 38"/>
                  <a:gd name="T50" fmla="*/ 0 w 34"/>
                  <a:gd name="T51" fmla="*/ 31 h 38"/>
                  <a:gd name="T52" fmla="*/ 0 w 34"/>
                  <a:gd name="T53" fmla="*/ 16 h 38"/>
                  <a:gd name="T54" fmla="*/ 8 w 34"/>
                  <a:gd name="T55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" h="38">
                    <a:moveTo>
                      <a:pt x="8" y="4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7" y="11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33" y="20"/>
                    </a:lnTo>
                    <a:lnTo>
                      <a:pt x="22" y="31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8" y="38"/>
                    </a:lnTo>
                    <a:lnTo>
                      <a:pt x="6" y="34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2055"/>
              <p:cNvSpPr>
                <a:spLocks/>
              </p:cNvSpPr>
              <p:nvPr/>
            </p:nvSpPr>
            <p:spPr bwMode="auto">
              <a:xfrm>
                <a:off x="3467" y="1150"/>
                <a:ext cx="34" cy="38"/>
              </a:xfrm>
              <a:custGeom>
                <a:avLst/>
                <a:gdLst>
                  <a:gd name="T0" fmla="*/ 8 w 34"/>
                  <a:gd name="T1" fmla="*/ 4 h 38"/>
                  <a:gd name="T2" fmla="*/ 9 w 34"/>
                  <a:gd name="T3" fmla="*/ 2 h 38"/>
                  <a:gd name="T4" fmla="*/ 9 w 34"/>
                  <a:gd name="T5" fmla="*/ 2 h 38"/>
                  <a:gd name="T6" fmla="*/ 11 w 34"/>
                  <a:gd name="T7" fmla="*/ 2 h 38"/>
                  <a:gd name="T8" fmla="*/ 15 w 34"/>
                  <a:gd name="T9" fmla="*/ 0 h 38"/>
                  <a:gd name="T10" fmla="*/ 16 w 34"/>
                  <a:gd name="T11" fmla="*/ 0 h 38"/>
                  <a:gd name="T12" fmla="*/ 27 w 34"/>
                  <a:gd name="T13" fmla="*/ 11 h 38"/>
                  <a:gd name="T14" fmla="*/ 29 w 34"/>
                  <a:gd name="T15" fmla="*/ 16 h 38"/>
                  <a:gd name="T16" fmla="*/ 31 w 34"/>
                  <a:gd name="T17" fmla="*/ 16 h 38"/>
                  <a:gd name="T18" fmla="*/ 31 w 34"/>
                  <a:gd name="T19" fmla="*/ 11 h 38"/>
                  <a:gd name="T20" fmla="*/ 34 w 34"/>
                  <a:gd name="T21" fmla="*/ 20 h 38"/>
                  <a:gd name="T22" fmla="*/ 34 w 34"/>
                  <a:gd name="T23" fmla="*/ 24 h 38"/>
                  <a:gd name="T24" fmla="*/ 33 w 34"/>
                  <a:gd name="T25" fmla="*/ 20 h 38"/>
                  <a:gd name="T26" fmla="*/ 22 w 34"/>
                  <a:gd name="T27" fmla="*/ 31 h 38"/>
                  <a:gd name="T28" fmla="*/ 18 w 34"/>
                  <a:gd name="T29" fmla="*/ 34 h 38"/>
                  <a:gd name="T30" fmla="*/ 16 w 34"/>
                  <a:gd name="T31" fmla="*/ 34 h 38"/>
                  <a:gd name="T32" fmla="*/ 13 w 34"/>
                  <a:gd name="T33" fmla="*/ 36 h 38"/>
                  <a:gd name="T34" fmla="*/ 11 w 34"/>
                  <a:gd name="T35" fmla="*/ 38 h 38"/>
                  <a:gd name="T36" fmla="*/ 9 w 34"/>
                  <a:gd name="T37" fmla="*/ 34 h 38"/>
                  <a:gd name="T38" fmla="*/ 8 w 34"/>
                  <a:gd name="T39" fmla="*/ 38 h 38"/>
                  <a:gd name="T40" fmla="*/ 6 w 34"/>
                  <a:gd name="T41" fmla="*/ 34 h 38"/>
                  <a:gd name="T42" fmla="*/ 4 w 34"/>
                  <a:gd name="T43" fmla="*/ 31 h 38"/>
                  <a:gd name="T44" fmla="*/ 2 w 34"/>
                  <a:gd name="T45" fmla="*/ 31 h 38"/>
                  <a:gd name="T46" fmla="*/ 2 w 34"/>
                  <a:gd name="T47" fmla="*/ 34 h 38"/>
                  <a:gd name="T48" fmla="*/ 2 w 34"/>
                  <a:gd name="T49" fmla="*/ 38 h 38"/>
                  <a:gd name="T50" fmla="*/ 0 w 34"/>
                  <a:gd name="T51" fmla="*/ 31 h 38"/>
                  <a:gd name="T52" fmla="*/ 0 w 34"/>
                  <a:gd name="T53" fmla="*/ 16 h 38"/>
                  <a:gd name="T54" fmla="*/ 8 w 34"/>
                  <a:gd name="T55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" h="38">
                    <a:moveTo>
                      <a:pt x="8" y="4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7" y="11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33" y="20"/>
                    </a:lnTo>
                    <a:lnTo>
                      <a:pt x="22" y="31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8" y="38"/>
                    </a:lnTo>
                    <a:lnTo>
                      <a:pt x="6" y="34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8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2056"/>
              <p:cNvSpPr>
                <a:spLocks/>
              </p:cNvSpPr>
              <p:nvPr/>
            </p:nvSpPr>
            <p:spPr bwMode="auto">
              <a:xfrm>
                <a:off x="3633" y="1107"/>
                <a:ext cx="33" cy="36"/>
              </a:xfrm>
              <a:custGeom>
                <a:avLst/>
                <a:gdLst>
                  <a:gd name="T0" fmla="*/ 4 w 33"/>
                  <a:gd name="T1" fmla="*/ 22 h 36"/>
                  <a:gd name="T2" fmla="*/ 4 w 33"/>
                  <a:gd name="T3" fmla="*/ 22 h 36"/>
                  <a:gd name="T4" fmla="*/ 2 w 33"/>
                  <a:gd name="T5" fmla="*/ 17 h 36"/>
                  <a:gd name="T6" fmla="*/ 2 w 33"/>
                  <a:gd name="T7" fmla="*/ 15 h 36"/>
                  <a:gd name="T8" fmla="*/ 0 w 33"/>
                  <a:gd name="T9" fmla="*/ 13 h 36"/>
                  <a:gd name="T10" fmla="*/ 0 w 33"/>
                  <a:gd name="T11" fmla="*/ 11 h 36"/>
                  <a:gd name="T12" fmla="*/ 2 w 33"/>
                  <a:gd name="T13" fmla="*/ 11 h 36"/>
                  <a:gd name="T14" fmla="*/ 6 w 33"/>
                  <a:gd name="T15" fmla="*/ 11 h 36"/>
                  <a:gd name="T16" fmla="*/ 0 w 33"/>
                  <a:gd name="T17" fmla="*/ 8 h 36"/>
                  <a:gd name="T18" fmla="*/ 2 w 33"/>
                  <a:gd name="T19" fmla="*/ 8 h 36"/>
                  <a:gd name="T20" fmla="*/ 6 w 33"/>
                  <a:gd name="T21" fmla="*/ 0 h 36"/>
                  <a:gd name="T22" fmla="*/ 8 w 33"/>
                  <a:gd name="T23" fmla="*/ 0 h 36"/>
                  <a:gd name="T24" fmla="*/ 9 w 33"/>
                  <a:gd name="T25" fmla="*/ 6 h 36"/>
                  <a:gd name="T26" fmla="*/ 13 w 33"/>
                  <a:gd name="T27" fmla="*/ 8 h 36"/>
                  <a:gd name="T28" fmla="*/ 15 w 33"/>
                  <a:gd name="T29" fmla="*/ 11 h 36"/>
                  <a:gd name="T30" fmla="*/ 20 w 33"/>
                  <a:gd name="T31" fmla="*/ 13 h 36"/>
                  <a:gd name="T32" fmla="*/ 31 w 33"/>
                  <a:gd name="T33" fmla="*/ 29 h 36"/>
                  <a:gd name="T34" fmla="*/ 33 w 33"/>
                  <a:gd name="T35" fmla="*/ 33 h 36"/>
                  <a:gd name="T36" fmla="*/ 29 w 33"/>
                  <a:gd name="T37" fmla="*/ 36 h 36"/>
                  <a:gd name="T38" fmla="*/ 27 w 33"/>
                  <a:gd name="T39" fmla="*/ 34 h 36"/>
                  <a:gd name="T40" fmla="*/ 25 w 33"/>
                  <a:gd name="T41" fmla="*/ 34 h 36"/>
                  <a:gd name="T42" fmla="*/ 24 w 33"/>
                  <a:gd name="T43" fmla="*/ 36 h 36"/>
                  <a:gd name="T44" fmla="*/ 22 w 33"/>
                  <a:gd name="T45" fmla="*/ 36 h 36"/>
                  <a:gd name="T46" fmla="*/ 17 w 33"/>
                  <a:gd name="T47" fmla="*/ 33 h 36"/>
                  <a:gd name="T48" fmla="*/ 18 w 33"/>
                  <a:gd name="T49" fmla="*/ 31 h 36"/>
                  <a:gd name="T50" fmla="*/ 15 w 33"/>
                  <a:gd name="T51" fmla="*/ 27 h 36"/>
                  <a:gd name="T52" fmla="*/ 13 w 33"/>
                  <a:gd name="T53" fmla="*/ 27 h 36"/>
                  <a:gd name="T54" fmla="*/ 8 w 33"/>
                  <a:gd name="T55" fmla="*/ 24 h 36"/>
                  <a:gd name="T56" fmla="*/ 11 w 33"/>
                  <a:gd name="T57" fmla="*/ 31 h 36"/>
                  <a:gd name="T58" fmla="*/ 11 w 33"/>
                  <a:gd name="T59" fmla="*/ 33 h 36"/>
                  <a:gd name="T60" fmla="*/ 4 w 33"/>
                  <a:gd name="T61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36">
                    <a:moveTo>
                      <a:pt x="4" y="22"/>
                    </a:moveTo>
                    <a:lnTo>
                      <a:pt x="4" y="22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6"/>
                    </a:lnTo>
                    <a:lnTo>
                      <a:pt x="13" y="8"/>
                    </a:lnTo>
                    <a:lnTo>
                      <a:pt x="15" y="11"/>
                    </a:lnTo>
                    <a:lnTo>
                      <a:pt x="20" y="13"/>
                    </a:lnTo>
                    <a:lnTo>
                      <a:pt x="31" y="29"/>
                    </a:lnTo>
                    <a:lnTo>
                      <a:pt x="33" y="33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17" y="33"/>
                    </a:lnTo>
                    <a:lnTo>
                      <a:pt x="18" y="31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8" y="24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2057"/>
              <p:cNvSpPr>
                <a:spLocks/>
              </p:cNvSpPr>
              <p:nvPr/>
            </p:nvSpPr>
            <p:spPr bwMode="auto">
              <a:xfrm>
                <a:off x="3633" y="1107"/>
                <a:ext cx="33" cy="36"/>
              </a:xfrm>
              <a:custGeom>
                <a:avLst/>
                <a:gdLst>
                  <a:gd name="T0" fmla="*/ 4 w 33"/>
                  <a:gd name="T1" fmla="*/ 22 h 36"/>
                  <a:gd name="T2" fmla="*/ 4 w 33"/>
                  <a:gd name="T3" fmla="*/ 22 h 36"/>
                  <a:gd name="T4" fmla="*/ 2 w 33"/>
                  <a:gd name="T5" fmla="*/ 17 h 36"/>
                  <a:gd name="T6" fmla="*/ 2 w 33"/>
                  <a:gd name="T7" fmla="*/ 15 h 36"/>
                  <a:gd name="T8" fmla="*/ 0 w 33"/>
                  <a:gd name="T9" fmla="*/ 13 h 36"/>
                  <a:gd name="T10" fmla="*/ 0 w 33"/>
                  <a:gd name="T11" fmla="*/ 11 h 36"/>
                  <a:gd name="T12" fmla="*/ 2 w 33"/>
                  <a:gd name="T13" fmla="*/ 11 h 36"/>
                  <a:gd name="T14" fmla="*/ 6 w 33"/>
                  <a:gd name="T15" fmla="*/ 11 h 36"/>
                  <a:gd name="T16" fmla="*/ 0 w 33"/>
                  <a:gd name="T17" fmla="*/ 8 h 36"/>
                  <a:gd name="T18" fmla="*/ 2 w 33"/>
                  <a:gd name="T19" fmla="*/ 8 h 36"/>
                  <a:gd name="T20" fmla="*/ 6 w 33"/>
                  <a:gd name="T21" fmla="*/ 0 h 36"/>
                  <a:gd name="T22" fmla="*/ 8 w 33"/>
                  <a:gd name="T23" fmla="*/ 0 h 36"/>
                  <a:gd name="T24" fmla="*/ 9 w 33"/>
                  <a:gd name="T25" fmla="*/ 6 h 36"/>
                  <a:gd name="T26" fmla="*/ 13 w 33"/>
                  <a:gd name="T27" fmla="*/ 8 h 36"/>
                  <a:gd name="T28" fmla="*/ 15 w 33"/>
                  <a:gd name="T29" fmla="*/ 11 h 36"/>
                  <a:gd name="T30" fmla="*/ 20 w 33"/>
                  <a:gd name="T31" fmla="*/ 13 h 36"/>
                  <a:gd name="T32" fmla="*/ 31 w 33"/>
                  <a:gd name="T33" fmla="*/ 29 h 36"/>
                  <a:gd name="T34" fmla="*/ 33 w 33"/>
                  <a:gd name="T35" fmla="*/ 33 h 36"/>
                  <a:gd name="T36" fmla="*/ 29 w 33"/>
                  <a:gd name="T37" fmla="*/ 36 h 36"/>
                  <a:gd name="T38" fmla="*/ 27 w 33"/>
                  <a:gd name="T39" fmla="*/ 34 h 36"/>
                  <a:gd name="T40" fmla="*/ 25 w 33"/>
                  <a:gd name="T41" fmla="*/ 34 h 36"/>
                  <a:gd name="T42" fmla="*/ 24 w 33"/>
                  <a:gd name="T43" fmla="*/ 36 h 36"/>
                  <a:gd name="T44" fmla="*/ 22 w 33"/>
                  <a:gd name="T45" fmla="*/ 36 h 36"/>
                  <a:gd name="T46" fmla="*/ 17 w 33"/>
                  <a:gd name="T47" fmla="*/ 33 h 36"/>
                  <a:gd name="T48" fmla="*/ 18 w 33"/>
                  <a:gd name="T49" fmla="*/ 31 h 36"/>
                  <a:gd name="T50" fmla="*/ 15 w 33"/>
                  <a:gd name="T51" fmla="*/ 27 h 36"/>
                  <a:gd name="T52" fmla="*/ 13 w 33"/>
                  <a:gd name="T53" fmla="*/ 27 h 36"/>
                  <a:gd name="T54" fmla="*/ 8 w 33"/>
                  <a:gd name="T55" fmla="*/ 24 h 36"/>
                  <a:gd name="T56" fmla="*/ 11 w 33"/>
                  <a:gd name="T57" fmla="*/ 31 h 36"/>
                  <a:gd name="T58" fmla="*/ 11 w 33"/>
                  <a:gd name="T59" fmla="*/ 33 h 36"/>
                  <a:gd name="T60" fmla="*/ 4 w 33"/>
                  <a:gd name="T61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36">
                    <a:moveTo>
                      <a:pt x="4" y="22"/>
                    </a:moveTo>
                    <a:lnTo>
                      <a:pt x="4" y="22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6"/>
                    </a:lnTo>
                    <a:lnTo>
                      <a:pt x="13" y="8"/>
                    </a:lnTo>
                    <a:lnTo>
                      <a:pt x="15" y="11"/>
                    </a:lnTo>
                    <a:lnTo>
                      <a:pt x="20" y="13"/>
                    </a:lnTo>
                    <a:lnTo>
                      <a:pt x="31" y="29"/>
                    </a:lnTo>
                    <a:lnTo>
                      <a:pt x="33" y="33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17" y="33"/>
                    </a:lnTo>
                    <a:lnTo>
                      <a:pt x="18" y="31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8" y="24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4" y="2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2058"/>
              <p:cNvSpPr>
                <a:spLocks/>
              </p:cNvSpPr>
              <p:nvPr/>
            </p:nvSpPr>
            <p:spPr bwMode="auto">
              <a:xfrm>
                <a:off x="3819" y="950"/>
                <a:ext cx="23" cy="25"/>
              </a:xfrm>
              <a:custGeom>
                <a:avLst/>
                <a:gdLst>
                  <a:gd name="T0" fmla="*/ 0 w 23"/>
                  <a:gd name="T1" fmla="*/ 25 h 25"/>
                  <a:gd name="T2" fmla="*/ 0 w 23"/>
                  <a:gd name="T3" fmla="*/ 25 h 25"/>
                  <a:gd name="T4" fmla="*/ 2 w 23"/>
                  <a:gd name="T5" fmla="*/ 18 h 25"/>
                  <a:gd name="T6" fmla="*/ 0 w 23"/>
                  <a:gd name="T7" fmla="*/ 11 h 25"/>
                  <a:gd name="T8" fmla="*/ 6 w 23"/>
                  <a:gd name="T9" fmla="*/ 2 h 25"/>
                  <a:gd name="T10" fmla="*/ 9 w 23"/>
                  <a:gd name="T11" fmla="*/ 0 h 25"/>
                  <a:gd name="T12" fmla="*/ 14 w 23"/>
                  <a:gd name="T13" fmla="*/ 2 h 25"/>
                  <a:gd name="T14" fmla="*/ 16 w 23"/>
                  <a:gd name="T15" fmla="*/ 6 h 25"/>
                  <a:gd name="T16" fmla="*/ 14 w 23"/>
                  <a:gd name="T17" fmla="*/ 13 h 25"/>
                  <a:gd name="T18" fmla="*/ 22 w 23"/>
                  <a:gd name="T19" fmla="*/ 13 h 25"/>
                  <a:gd name="T20" fmla="*/ 23 w 23"/>
                  <a:gd name="T21" fmla="*/ 16 h 25"/>
                  <a:gd name="T22" fmla="*/ 18 w 23"/>
                  <a:gd name="T23" fmla="*/ 18 h 25"/>
                  <a:gd name="T24" fmla="*/ 16 w 23"/>
                  <a:gd name="T25" fmla="*/ 22 h 25"/>
                  <a:gd name="T26" fmla="*/ 11 w 23"/>
                  <a:gd name="T27" fmla="*/ 20 h 25"/>
                  <a:gd name="T28" fmla="*/ 6 w 23"/>
                  <a:gd name="T29" fmla="*/ 24 h 25"/>
                  <a:gd name="T30" fmla="*/ 4 w 23"/>
                  <a:gd name="T31" fmla="*/ 20 h 25"/>
                  <a:gd name="T32" fmla="*/ 2 w 23"/>
                  <a:gd name="T33" fmla="*/ 25 h 25"/>
                  <a:gd name="T34" fmla="*/ 0 w 23"/>
                  <a:gd name="T3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5">
                    <a:moveTo>
                      <a:pt x="0" y="25"/>
                    </a:moveTo>
                    <a:lnTo>
                      <a:pt x="0" y="25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4" y="13"/>
                    </a:lnTo>
                    <a:lnTo>
                      <a:pt x="22" y="13"/>
                    </a:lnTo>
                    <a:lnTo>
                      <a:pt x="23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2059"/>
              <p:cNvSpPr>
                <a:spLocks/>
              </p:cNvSpPr>
              <p:nvPr/>
            </p:nvSpPr>
            <p:spPr bwMode="auto">
              <a:xfrm>
                <a:off x="3819" y="950"/>
                <a:ext cx="23" cy="25"/>
              </a:xfrm>
              <a:custGeom>
                <a:avLst/>
                <a:gdLst>
                  <a:gd name="T0" fmla="*/ 0 w 23"/>
                  <a:gd name="T1" fmla="*/ 25 h 25"/>
                  <a:gd name="T2" fmla="*/ 0 w 23"/>
                  <a:gd name="T3" fmla="*/ 25 h 25"/>
                  <a:gd name="T4" fmla="*/ 2 w 23"/>
                  <a:gd name="T5" fmla="*/ 18 h 25"/>
                  <a:gd name="T6" fmla="*/ 0 w 23"/>
                  <a:gd name="T7" fmla="*/ 11 h 25"/>
                  <a:gd name="T8" fmla="*/ 6 w 23"/>
                  <a:gd name="T9" fmla="*/ 2 h 25"/>
                  <a:gd name="T10" fmla="*/ 9 w 23"/>
                  <a:gd name="T11" fmla="*/ 0 h 25"/>
                  <a:gd name="T12" fmla="*/ 14 w 23"/>
                  <a:gd name="T13" fmla="*/ 2 h 25"/>
                  <a:gd name="T14" fmla="*/ 16 w 23"/>
                  <a:gd name="T15" fmla="*/ 6 h 25"/>
                  <a:gd name="T16" fmla="*/ 14 w 23"/>
                  <a:gd name="T17" fmla="*/ 13 h 25"/>
                  <a:gd name="T18" fmla="*/ 22 w 23"/>
                  <a:gd name="T19" fmla="*/ 13 h 25"/>
                  <a:gd name="T20" fmla="*/ 23 w 23"/>
                  <a:gd name="T21" fmla="*/ 16 h 25"/>
                  <a:gd name="T22" fmla="*/ 18 w 23"/>
                  <a:gd name="T23" fmla="*/ 18 h 25"/>
                  <a:gd name="T24" fmla="*/ 16 w 23"/>
                  <a:gd name="T25" fmla="*/ 22 h 25"/>
                  <a:gd name="T26" fmla="*/ 11 w 23"/>
                  <a:gd name="T27" fmla="*/ 20 h 25"/>
                  <a:gd name="T28" fmla="*/ 6 w 23"/>
                  <a:gd name="T29" fmla="*/ 24 h 25"/>
                  <a:gd name="T30" fmla="*/ 4 w 23"/>
                  <a:gd name="T31" fmla="*/ 20 h 25"/>
                  <a:gd name="T32" fmla="*/ 2 w 23"/>
                  <a:gd name="T33" fmla="*/ 25 h 25"/>
                  <a:gd name="T34" fmla="*/ 0 w 23"/>
                  <a:gd name="T3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5">
                    <a:moveTo>
                      <a:pt x="0" y="25"/>
                    </a:moveTo>
                    <a:lnTo>
                      <a:pt x="0" y="25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4" y="13"/>
                    </a:lnTo>
                    <a:lnTo>
                      <a:pt x="22" y="13"/>
                    </a:lnTo>
                    <a:lnTo>
                      <a:pt x="23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2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2060"/>
              <p:cNvSpPr>
                <a:spLocks/>
              </p:cNvSpPr>
              <p:nvPr/>
            </p:nvSpPr>
            <p:spPr bwMode="auto">
              <a:xfrm>
                <a:off x="3883" y="972"/>
                <a:ext cx="11" cy="12"/>
              </a:xfrm>
              <a:custGeom>
                <a:avLst/>
                <a:gdLst>
                  <a:gd name="T0" fmla="*/ 0 w 11"/>
                  <a:gd name="T1" fmla="*/ 3 h 12"/>
                  <a:gd name="T2" fmla="*/ 0 w 11"/>
                  <a:gd name="T3" fmla="*/ 0 h 12"/>
                  <a:gd name="T4" fmla="*/ 4 w 11"/>
                  <a:gd name="T5" fmla="*/ 0 h 12"/>
                  <a:gd name="T6" fmla="*/ 11 w 11"/>
                  <a:gd name="T7" fmla="*/ 2 h 12"/>
                  <a:gd name="T8" fmla="*/ 11 w 11"/>
                  <a:gd name="T9" fmla="*/ 3 h 12"/>
                  <a:gd name="T10" fmla="*/ 9 w 11"/>
                  <a:gd name="T11" fmla="*/ 3 h 12"/>
                  <a:gd name="T12" fmla="*/ 8 w 11"/>
                  <a:gd name="T13" fmla="*/ 12 h 12"/>
                  <a:gd name="T14" fmla="*/ 0 w 11"/>
                  <a:gd name="T15" fmla="*/ 5 h 12"/>
                  <a:gd name="T16" fmla="*/ 0 w 11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12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2061"/>
              <p:cNvSpPr>
                <a:spLocks/>
              </p:cNvSpPr>
              <p:nvPr/>
            </p:nvSpPr>
            <p:spPr bwMode="auto">
              <a:xfrm>
                <a:off x="3883" y="972"/>
                <a:ext cx="11" cy="12"/>
              </a:xfrm>
              <a:custGeom>
                <a:avLst/>
                <a:gdLst>
                  <a:gd name="T0" fmla="*/ 0 w 11"/>
                  <a:gd name="T1" fmla="*/ 3 h 12"/>
                  <a:gd name="T2" fmla="*/ 0 w 11"/>
                  <a:gd name="T3" fmla="*/ 0 h 12"/>
                  <a:gd name="T4" fmla="*/ 4 w 11"/>
                  <a:gd name="T5" fmla="*/ 0 h 12"/>
                  <a:gd name="T6" fmla="*/ 11 w 11"/>
                  <a:gd name="T7" fmla="*/ 2 h 12"/>
                  <a:gd name="T8" fmla="*/ 11 w 11"/>
                  <a:gd name="T9" fmla="*/ 3 h 12"/>
                  <a:gd name="T10" fmla="*/ 9 w 11"/>
                  <a:gd name="T11" fmla="*/ 3 h 12"/>
                  <a:gd name="T12" fmla="*/ 8 w 11"/>
                  <a:gd name="T13" fmla="*/ 12 h 12"/>
                  <a:gd name="T14" fmla="*/ 0 w 11"/>
                  <a:gd name="T15" fmla="*/ 5 h 12"/>
                  <a:gd name="T16" fmla="*/ 0 w 11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12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2062"/>
              <p:cNvSpPr>
                <a:spLocks/>
              </p:cNvSpPr>
              <p:nvPr/>
            </p:nvSpPr>
            <p:spPr bwMode="auto">
              <a:xfrm>
                <a:off x="3955" y="974"/>
                <a:ext cx="14" cy="19"/>
              </a:xfrm>
              <a:custGeom>
                <a:avLst/>
                <a:gdLst>
                  <a:gd name="T0" fmla="*/ 9 w 14"/>
                  <a:gd name="T1" fmla="*/ 1 h 19"/>
                  <a:gd name="T2" fmla="*/ 9 w 14"/>
                  <a:gd name="T3" fmla="*/ 3 h 19"/>
                  <a:gd name="T4" fmla="*/ 12 w 14"/>
                  <a:gd name="T5" fmla="*/ 8 h 19"/>
                  <a:gd name="T6" fmla="*/ 14 w 14"/>
                  <a:gd name="T7" fmla="*/ 17 h 19"/>
                  <a:gd name="T8" fmla="*/ 12 w 14"/>
                  <a:gd name="T9" fmla="*/ 19 h 19"/>
                  <a:gd name="T10" fmla="*/ 11 w 14"/>
                  <a:gd name="T11" fmla="*/ 17 h 19"/>
                  <a:gd name="T12" fmla="*/ 5 w 14"/>
                  <a:gd name="T13" fmla="*/ 17 h 19"/>
                  <a:gd name="T14" fmla="*/ 2 w 14"/>
                  <a:gd name="T15" fmla="*/ 16 h 19"/>
                  <a:gd name="T16" fmla="*/ 0 w 14"/>
                  <a:gd name="T17" fmla="*/ 12 h 19"/>
                  <a:gd name="T18" fmla="*/ 9 w 14"/>
                  <a:gd name="T19" fmla="*/ 0 h 19"/>
                  <a:gd name="T20" fmla="*/ 11 w 14"/>
                  <a:gd name="T21" fmla="*/ 1 h 19"/>
                  <a:gd name="T22" fmla="*/ 9 w 14"/>
                  <a:gd name="T2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lnTo>
                      <a:pt x="9" y="3"/>
                    </a:lnTo>
                    <a:lnTo>
                      <a:pt x="12" y="8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5" y="17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2063"/>
              <p:cNvSpPr>
                <a:spLocks/>
              </p:cNvSpPr>
              <p:nvPr/>
            </p:nvSpPr>
            <p:spPr bwMode="auto">
              <a:xfrm>
                <a:off x="3955" y="974"/>
                <a:ext cx="14" cy="19"/>
              </a:xfrm>
              <a:custGeom>
                <a:avLst/>
                <a:gdLst>
                  <a:gd name="T0" fmla="*/ 9 w 14"/>
                  <a:gd name="T1" fmla="*/ 1 h 19"/>
                  <a:gd name="T2" fmla="*/ 9 w 14"/>
                  <a:gd name="T3" fmla="*/ 3 h 19"/>
                  <a:gd name="T4" fmla="*/ 12 w 14"/>
                  <a:gd name="T5" fmla="*/ 8 h 19"/>
                  <a:gd name="T6" fmla="*/ 14 w 14"/>
                  <a:gd name="T7" fmla="*/ 17 h 19"/>
                  <a:gd name="T8" fmla="*/ 12 w 14"/>
                  <a:gd name="T9" fmla="*/ 19 h 19"/>
                  <a:gd name="T10" fmla="*/ 11 w 14"/>
                  <a:gd name="T11" fmla="*/ 17 h 19"/>
                  <a:gd name="T12" fmla="*/ 5 w 14"/>
                  <a:gd name="T13" fmla="*/ 17 h 19"/>
                  <a:gd name="T14" fmla="*/ 2 w 14"/>
                  <a:gd name="T15" fmla="*/ 16 h 19"/>
                  <a:gd name="T16" fmla="*/ 0 w 14"/>
                  <a:gd name="T17" fmla="*/ 12 h 19"/>
                  <a:gd name="T18" fmla="*/ 9 w 14"/>
                  <a:gd name="T19" fmla="*/ 0 h 19"/>
                  <a:gd name="T20" fmla="*/ 11 w 14"/>
                  <a:gd name="T21" fmla="*/ 1 h 19"/>
                  <a:gd name="T22" fmla="*/ 9 w 14"/>
                  <a:gd name="T2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lnTo>
                      <a:pt x="9" y="3"/>
                    </a:lnTo>
                    <a:lnTo>
                      <a:pt x="12" y="8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5" y="17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9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2064"/>
              <p:cNvSpPr>
                <a:spLocks/>
              </p:cNvSpPr>
              <p:nvPr/>
            </p:nvSpPr>
            <p:spPr bwMode="auto">
              <a:xfrm>
                <a:off x="3928" y="999"/>
                <a:ext cx="22" cy="17"/>
              </a:xfrm>
              <a:custGeom>
                <a:avLst/>
                <a:gdLst>
                  <a:gd name="T0" fmla="*/ 5 w 22"/>
                  <a:gd name="T1" fmla="*/ 3 h 17"/>
                  <a:gd name="T2" fmla="*/ 7 w 22"/>
                  <a:gd name="T3" fmla="*/ 3 h 17"/>
                  <a:gd name="T4" fmla="*/ 9 w 22"/>
                  <a:gd name="T5" fmla="*/ 0 h 17"/>
                  <a:gd name="T6" fmla="*/ 20 w 22"/>
                  <a:gd name="T7" fmla="*/ 3 h 17"/>
                  <a:gd name="T8" fmla="*/ 22 w 22"/>
                  <a:gd name="T9" fmla="*/ 5 h 17"/>
                  <a:gd name="T10" fmla="*/ 20 w 22"/>
                  <a:gd name="T11" fmla="*/ 8 h 17"/>
                  <a:gd name="T12" fmla="*/ 18 w 22"/>
                  <a:gd name="T13" fmla="*/ 10 h 17"/>
                  <a:gd name="T14" fmla="*/ 14 w 22"/>
                  <a:gd name="T15" fmla="*/ 16 h 17"/>
                  <a:gd name="T16" fmla="*/ 0 w 22"/>
                  <a:gd name="T17" fmla="*/ 17 h 17"/>
                  <a:gd name="T18" fmla="*/ 0 w 22"/>
                  <a:gd name="T19" fmla="*/ 16 h 17"/>
                  <a:gd name="T20" fmla="*/ 2 w 22"/>
                  <a:gd name="T21" fmla="*/ 10 h 17"/>
                  <a:gd name="T22" fmla="*/ 5 w 22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7">
                    <a:moveTo>
                      <a:pt x="5" y="3"/>
                    </a:moveTo>
                    <a:lnTo>
                      <a:pt x="7" y="3"/>
                    </a:lnTo>
                    <a:lnTo>
                      <a:pt x="9" y="0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2065"/>
              <p:cNvSpPr>
                <a:spLocks/>
              </p:cNvSpPr>
              <p:nvPr/>
            </p:nvSpPr>
            <p:spPr bwMode="auto">
              <a:xfrm>
                <a:off x="3928" y="999"/>
                <a:ext cx="22" cy="17"/>
              </a:xfrm>
              <a:custGeom>
                <a:avLst/>
                <a:gdLst>
                  <a:gd name="T0" fmla="*/ 5 w 22"/>
                  <a:gd name="T1" fmla="*/ 3 h 17"/>
                  <a:gd name="T2" fmla="*/ 7 w 22"/>
                  <a:gd name="T3" fmla="*/ 3 h 17"/>
                  <a:gd name="T4" fmla="*/ 9 w 22"/>
                  <a:gd name="T5" fmla="*/ 0 h 17"/>
                  <a:gd name="T6" fmla="*/ 20 w 22"/>
                  <a:gd name="T7" fmla="*/ 3 h 17"/>
                  <a:gd name="T8" fmla="*/ 22 w 22"/>
                  <a:gd name="T9" fmla="*/ 5 h 17"/>
                  <a:gd name="T10" fmla="*/ 20 w 22"/>
                  <a:gd name="T11" fmla="*/ 8 h 17"/>
                  <a:gd name="T12" fmla="*/ 18 w 22"/>
                  <a:gd name="T13" fmla="*/ 10 h 17"/>
                  <a:gd name="T14" fmla="*/ 14 w 22"/>
                  <a:gd name="T15" fmla="*/ 16 h 17"/>
                  <a:gd name="T16" fmla="*/ 0 w 22"/>
                  <a:gd name="T17" fmla="*/ 17 h 17"/>
                  <a:gd name="T18" fmla="*/ 0 w 22"/>
                  <a:gd name="T19" fmla="*/ 16 h 17"/>
                  <a:gd name="T20" fmla="*/ 2 w 22"/>
                  <a:gd name="T21" fmla="*/ 10 h 17"/>
                  <a:gd name="T22" fmla="*/ 5 w 22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7">
                    <a:moveTo>
                      <a:pt x="5" y="3"/>
                    </a:moveTo>
                    <a:lnTo>
                      <a:pt x="7" y="3"/>
                    </a:lnTo>
                    <a:lnTo>
                      <a:pt x="9" y="0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2066"/>
              <p:cNvSpPr>
                <a:spLocks/>
              </p:cNvSpPr>
              <p:nvPr/>
            </p:nvSpPr>
            <p:spPr bwMode="auto">
              <a:xfrm>
                <a:off x="4000" y="827"/>
                <a:ext cx="12" cy="22"/>
              </a:xfrm>
              <a:custGeom>
                <a:avLst/>
                <a:gdLst>
                  <a:gd name="T0" fmla="*/ 12 w 12"/>
                  <a:gd name="T1" fmla="*/ 7 h 22"/>
                  <a:gd name="T2" fmla="*/ 12 w 12"/>
                  <a:gd name="T3" fmla="*/ 7 h 22"/>
                  <a:gd name="T4" fmla="*/ 12 w 12"/>
                  <a:gd name="T5" fmla="*/ 11 h 22"/>
                  <a:gd name="T6" fmla="*/ 10 w 12"/>
                  <a:gd name="T7" fmla="*/ 11 h 22"/>
                  <a:gd name="T8" fmla="*/ 8 w 12"/>
                  <a:gd name="T9" fmla="*/ 14 h 22"/>
                  <a:gd name="T10" fmla="*/ 8 w 12"/>
                  <a:gd name="T11" fmla="*/ 22 h 22"/>
                  <a:gd name="T12" fmla="*/ 7 w 12"/>
                  <a:gd name="T13" fmla="*/ 18 h 22"/>
                  <a:gd name="T14" fmla="*/ 7 w 12"/>
                  <a:gd name="T15" fmla="*/ 11 h 22"/>
                  <a:gd name="T16" fmla="*/ 5 w 12"/>
                  <a:gd name="T17" fmla="*/ 13 h 22"/>
                  <a:gd name="T18" fmla="*/ 3 w 12"/>
                  <a:gd name="T19" fmla="*/ 9 h 22"/>
                  <a:gd name="T20" fmla="*/ 1 w 12"/>
                  <a:gd name="T21" fmla="*/ 9 h 22"/>
                  <a:gd name="T22" fmla="*/ 3 w 12"/>
                  <a:gd name="T23" fmla="*/ 20 h 22"/>
                  <a:gd name="T24" fmla="*/ 0 w 12"/>
                  <a:gd name="T25" fmla="*/ 9 h 22"/>
                  <a:gd name="T26" fmla="*/ 0 w 12"/>
                  <a:gd name="T27" fmla="*/ 5 h 22"/>
                  <a:gd name="T28" fmla="*/ 3 w 12"/>
                  <a:gd name="T29" fmla="*/ 4 h 22"/>
                  <a:gd name="T30" fmla="*/ 3 w 12"/>
                  <a:gd name="T31" fmla="*/ 5 h 22"/>
                  <a:gd name="T32" fmla="*/ 5 w 12"/>
                  <a:gd name="T33" fmla="*/ 7 h 22"/>
                  <a:gd name="T34" fmla="*/ 8 w 12"/>
                  <a:gd name="T35" fmla="*/ 2 h 22"/>
                  <a:gd name="T36" fmla="*/ 5 w 12"/>
                  <a:gd name="T37" fmla="*/ 2 h 22"/>
                  <a:gd name="T38" fmla="*/ 7 w 12"/>
                  <a:gd name="T39" fmla="*/ 0 h 22"/>
                  <a:gd name="T40" fmla="*/ 10 w 12"/>
                  <a:gd name="T41" fmla="*/ 0 h 22"/>
                  <a:gd name="T42" fmla="*/ 12 w 12"/>
                  <a:gd name="T43" fmla="*/ 2 h 22"/>
                  <a:gd name="T44" fmla="*/ 10 w 12"/>
                  <a:gd name="T45" fmla="*/ 4 h 22"/>
                  <a:gd name="T46" fmla="*/ 12 w 12"/>
                  <a:gd name="T4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22">
                    <a:moveTo>
                      <a:pt x="12" y="7"/>
                    </a:moveTo>
                    <a:lnTo>
                      <a:pt x="12" y="7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8" y="22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2067"/>
              <p:cNvSpPr>
                <a:spLocks/>
              </p:cNvSpPr>
              <p:nvPr/>
            </p:nvSpPr>
            <p:spPr bwMode="auto">
              <a:xfrm>
                <a:off x="4000" y="827"/>
                <a:ext cx="12" cy="22"/>
              </a:xfrm>
              <a:custGeom>
                <a:avLst/>
                <a:gdLst>
                  <a:gd name="T0" fmla="*/ 12 w 12"/>
                  <a:gd name="T1" fmla="*/ 7 h 22"/>
                  <a:gd name="T2" fmla="*/ 12 w 12"/>
                  <a:gd name="T3" fmla="*/ 7 h 22"/>
                  <a:gd name="T4" fmla="*/ 12 w 12"/>
                  <a:gd name="T5" fmla="*/ 11 h 22"/>
                  <a:gd name="T6" fmla="*/ 10 w 12"/>
                  <a:gd name="T7" fmla="*/ 11 h 22"/>
                  <a:gd name="T8" fmla="*/ 8 w 12"/>
                  <a:gd name="T9" fmla="*/ 14 h 22"/>
                  <a:gd name="T10" fmla="*/ 8 w 12"/>
                  <a:gd name="T11" fmla="*/ 22 h 22"/>
                  <a:gd name="T12" fmla="*/ 7 w 12"/>
                  <a:gd name="T13" fmla="*/ 18 h 22"/>
                  <a:gd name="T14" fmla="*/ 7 w 12"/>
                  <a:gd name="T15" fmla="*/ 11 h 22"/>
                  <a:gd name="T16" fmla="*/ 5 w 12"/>
                  <a:gd name="T17" fmla="*/ 13 h 22"/>
                  <a:gd name="T18" fmla="*/ 3 w 12"/>
                  <a:gd name="T19" fmla="*/ 9 h 22"/>
                  <a:gd name="T20" fmla="*/ 1 w 12"/>
                  <a:gd name="T21" fmla="*/ 9 h 22"/>
                  <a:gd name="T22" fmla="*/ 3 w 12"/>
                  <a:gd name="T23" fmla="*/ 20 h 22"/>
                  <a:gd name="T24" fmla="*/ 0 w 12"/>
                  <a:gd name="T25" fmla="*/ 9 h 22"/>
                  <a:gd name="T26" fmla="*/ 0 w 12"/>
                  <a:gd name="T27" fmla="*/ 5 h 22"/>
                  <a:gd name="T28" fmla="*/ 3 w 12"/>
                  <a:gd name="T29" fmla="*/ 4 h 22"/>
                  <a:gd name="T30" fmla="*/ 3 w 12"/>
                  <a:gd name="T31" fmla="*/ 5 h 22"/>
                  <a:gd name="T32" fmla="*/ 5 w 12"/>
                  <a:gd name="T33" fmla="*/ 7 h 22"/>
                  <a:gd name="T34" fmla="*/ 8 w 12"/>
                  <a:gd name="T35" fmla="*/ 2 h 22"/>
                  <a:gd name="T36" fmla="*/ 5 w 12"/>
                  <a:gd name="T37" fmla="*/ 2 h 22"/>
                  <a:gd name="T38" fmla="*/ 7 w 12"/>
                  <a:gd name="T39" fmla="*/ 0 h 22"/>
                  <a:gd name="T40" fmla="*/ 10 w 12"/>
                  <a:gd name="T41" fmla="*/ 0 h 22"/>
                  <a:gd name="T42" fmla="*/ 12 w 12"/>
                  <a:gd name="T43" fmla="*/ 2 h 22"/>
                  <a:gd name="T44" fmla="*/ 10 w 12"/>
                  <a:gd name="T45" fmla="*/ 4 h 22"/>
                  <a:gd name="T46" fmla="*/ 12 w 12"/>
                  <a:gd name="T4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22">
                    <a:moveTo>
                      <a:pt x="12" y="7"/>
                    </a:moveTo>
                    <a:lnTo>
                      <a:pt x="12" y="7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8" y="22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2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2068"/>
              <p:cNvSpPr>
                <a:spLocks/>
              </p:cNvSpPr>
              <p:nvPr/>
            </p:nvSpPr>
            <p:spPr bwMode="auto">
              <a:xfrm>
                <a:off x="4014" y="1102"/>
                <a:ext cx="7" cy="18"/>
              </a:xfrm>
              <a:custGeom>
                <a:avLst/>
                <a:gdLst>
                  <a:gd name="T0" fmla="*/ 0 w 7"/>
                  <a:gd name="T1" fmla="*/ 7 h 18"/>
                  <a:gd name="T2" fmla="*/ 0 w 7"/>
                  <a:gd name="T3" fmla="*/ 4 h 18"/>
                  <a:gd name="T4" fmla="*/ 2 w 7"/>
                  <a:gd name="T5" fmla="*/ 2 h 18"/>
                  <a:gd name="T6" fmla="*/ 3 w 7"/>
                  <a:gd name="T7" fmla="*/ 0 h 18"/>
                  <a:gd name="T8" fmla="*/ 7 w 7"/>
                  <a:gd name="T9" fmla="*/ 14 h 18"/>
                  <a:gd name="T10" fmla="*/ 5 w 7"/>
                  <a:gd name="T11" fmla="*/ 18 h 18"/>
                  <a:gd name="T12" fmla="*/ 2 w 7"/>
                  <a:gd name="T13" fmla="*/ 16 h 18"/>
                  <a:gd name="T14" fmla="*/ 2 w 7"/>
                  <a:gd name="T15" fmla="*/ 14 h 18"/>
                  <a:gd name="T16" fmla="*/ 0 w 7"/>
                  <a:gd name="T17" fmla="*/ 9 h 18"/>
                  <a:gd name="T18" fmla="*/ 0 w 7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8">
                    <a:moveTo>
                      <a:pt x="0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2069"/>
              <p:cNvSpPr>
                <a:spLocks/>
              </p:cNvSpPr>
              <p:nvPr/>
            </p:nvSpPr>
            <p:spPr bwMode="auto">
              <a:xfrm>
                <a:off x="4014" y="1102"/>
                <a:ext cx="7" cy="18"/>
              </a:xfrm>
              <a:custGeom>
                <a:avLst/>
                <a:gdLst>
                  <a:gd name="T0" fmla="*/ 0 w 7"/>
                  <a:gd name="T1" fmla="*/ 7 h 18"/>
                  <a:gd name="T2" fmla="*/ 0 w 7"/>
                  <a:gd name="T3" fmla="*/ 4 h 18"/>
                  <a:gd name="T4" fmla="*/ 2 w 7"/>
                  <a:gd name="T5" fmla="*/ 2 h 18"/>
                  <a:gd name="T6" fmla="*/ 3 w 7"/>
                  <a:gd name="T7" fmla="*/ 0 h 18"/>
                  <a:gd name="T8" fmla="*/ 7 w 7"/>
                  <a:gd name="T9" fmla="*/ 14 h 18"/>
                  <a:gd name="T10" fmla="*/ 5 w 7"/>
                  <a:gd name="T11" fmla="*/ 18 h 18"/>
                  <a:gd name="T12" fmla="*/ 2 w 7"/>
                  <a:gd name="T13" fmla="*/ 16 h 18"/>
                  <a:gd name="T14" fmla="*/ 2 w 7"/>
                  <a:gd name="T15" fmla="*/ 14 h 18"/>
                  <a:gd name="T16" fmla="*/ 0 w 7"/>
                  <a:gd name="T17" fmla="*/ 9 h 18"/>
                  <a:gd name="T18" fmla="*/ 0 w 7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8">
                    <a:moveTo>
                      <a:pt x="0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2070"/>
              <p:cNvSpPr>
                <a:spLocks/>
              </p:cNvSpPr>
              <p:nvPr/>
            </p:nvSpPr>
            <p:spPr bwMode="auto">
              <a:xfrm>
                <a:off x="2532" y="1654"/>
                <a:ext cx="68" cy="100"/>
              </a:xfrm>
              <a:custGeom>
                <a:avLst/>
                <a:gdLst>
                  <a:gd name="T0" fmla="*/ 66 w 68"/>
                  <a:gd name="T1" fmla="*/ 32 h 100"/>
                  <a:gd name="T2" fmla="*/ 61 w 68"/>
                  <a:gd name="T3" fmla="*/ 21 h 100"/>
                  <a:gd name="T4" fmla="*/ 50 w 68"/>
                  <a:gd name="T5" fmla="*/ 27 h 100"/>
                  <a:gd name="T6" fmla="*/ 43 w 68"/>
                  <a:gd name="T7" fmla="*/ 28 h 100"/>
                  <a:gd name="T8" fmla="*/ 37 w 68"/>
                  <a:gd name="T9" fmla="*/ 20 h 100"/>
                  <a:gd name="T10" fmla="*/ 41 w 68"/>
                  <a:gd name="T11" fmla="*/ 14 h 100"/>
                  <a:gd name="T12" fmla="*/ 44 w 68"/>
                  <a:gd name="T13" fmla="*/ 11 h 100"/>
                  <a:gd name="T14" fmla="*/ 44 w 68"/>
                  <a:gd name="T15" fmla="*/ 0 h 100"/>
                  <a:gd name="T16" fmla="*/ 39 w 68"/>
                  <a:gd name="T17" fmla="*/ 2 h 100"/>
                  <a:gd name="T18" fmla="*/ 34 w 68"/>
                  <a:gd name="T19" fmla="*/ 5 h 100"/>
                  <a:gd name="T20" fmla="*/ 32 w 68"/>
                  <a:gd name="T21" fmla="*/ 9 h 100"/>
                  <a:gd name="T22" fmla="*/ 32 w 68"/>
                  <a:gd name="T23" fmla="*/ 11 h 100"/>
                  <a:gd name="T24" fmla="*/ 27 w 68"/>
                  <a:gd name="T25" fmla="*/ 16 h 100"/>
                  <a:gd name="T26" fmla="*/ 30 w 68"/>
                  <a:gd name="T27" fmla="*/ 18 h 100"/>
                  <a:gd name="T28" fmla="*/ 36 w 68"/>
                  <a:gd name="T29" fmla="*/ 16 h 100"/>
                  <a:gd name="T30" fmla="*/ 34 w 68"/>
                  <a:gd name="T31" fmla="*/ 20 h 100"/>
                  <a:gd name="T32" fmla="*/ 28 w 68"/>
                  <a:gd name="T33" fmla="*/ 25 h 100"/>
                  <a:gd name="T34" fmla="*/ 19 w 68"/>
                  <a:gd name="T35" fmla="*/ 27 h 100"/>
                  <a:gd name="T36" fmla="*/ 11 w 68"/>
                  <a:gd name="T37" fmla="*/ 25 h 100"/>
                  <a:gd name="T38" fmla="*/ 9 w 68"/>
                  <a:gd name="T39" fmla="*/ 34 h 100"/>
                  <a:gd name="T40" fmla="*/ 5 w 68"/>
                  <a:gd name="T41" fmla="*/ 34 h 100"/>
                  <a:gd name="T42" fmla="*/ 12 w 68"/>
                  <a:gd name="T43" fmla="*/ 37 h 100"/>
                  <a:gd name="T44" fmla="*/ 9 w 68"/>
                  <a:gd name="T45" fmla="*/ 43 h 100"/>
                  <a:gd name="T46" fmla="*/ 5 w 68"/>
                  <a:gd name="T47" fmla="*/ 46 h 100"/>
                  <a:gd name="T48" fmla="*/ 7 w 68"/>
                  <a:gd name="T49" fmla="*/ 50 h 100"/>
                  <a:gd name="T50" fmla="*/ 9 w 68"/>
                  <a:gd name="T51" fmla="*/ 52 h 100"/>
                  <a:gd name="T52" fmla="*/ 12 w 68"/>
                  <a:gd name="T53" fmla="*/ 53 h 100"/>
                  <a:gd name="T54" fmla="*/ 23 w 68"/>
                  <a:gd name="T55" fmla="*/ 55 h 100"/>
                  <a:gd name="T56" fmla="*/ 18 w 68"/>
                  <a:gd name="T57" fmla="*/ 59 h 100"/>
                  <a:gd name="T58" fmla="*/ 16 w 68"/>
                  <a:gd name="T59" fmla="*/ 64 h 100"/>
                  <a:gd name="T60" fmla="*/ 11 w 68"/>
                  <a:gd name="T61" fmla="*/ 71 h 100"/>
                  <a:gd name="T62" fmla="*/ 23 w 68"/>
                  <a:gd name="T63" fmla="*/ 66 h 100"/>
                  <a:gd name="T64" fmla="*/ 27 w 68"/>
                  <a:gd name="T65" fmla="*/ 70 h 100"/>
                  <a:gd name="T66" fmla="*/ 12 w 68"/>
                  <a:gd name="T67" fmla="*/ 73 h 100"/>
                  <a:gd name="T68" fmla="*/ 9 w 68"/>
                  <a:gd name="T69" fmla="*/ 80 h 100"/>
                  <a:gd name="T70" fmla="*/ 7 w 68"/>
                  <a:gd name="T71" fmla="*/ 80 h 100"/>
                  <a:gd name="T72" fmla="*/ 3 w 68"/>
                  <a:gd name="T73" fmla="*/ 80 h 100"/>
                  <a:gd name="T74" fmla="*/ 0 w 68"/>
                  <a:gd name="T75" fmla="*/ 84 h 100"/>
                  <a:gd name="T76" fmla="*/ 9 w 68"/>
                  <a:gd name="T77" fmla="*/ 86 h 100"/>
                  <a:gd name="T78" fmla="*/ 2 w 68"/>
                  <a:gd name="T79" fmla="*/ 89 h 100"/>
                  <a:gd name="T80" fmla="*/ 3 w 68"/>
                  <a:gd name="T81" fmla="*/ 91 h 100"/>
                  <a:gd name="T82" fmla="*/ 5 w 68"/>
                  <a:gd name="T83" fmla="*/ 93 h 100"/>
                  <a:gd name="T84" fmla="*/ 12 w 68"/>
                  <a:gd name="T85" fmla="*/ 93 h 100"/>
                  <a:gd name="T86" fmla="*/ 7 w 68"/>
                  <a:gd name="T87" fmla="*/ 96 h 100"/>
                  <a:gd name="T88" fmla="*/ 14 w 68"/>
                  <a:gd name="T89" fmla="*/ 95 h 100"/>
                  <a:gd name="T90" fmla="*/ 12 w 68"/>
                  <a:gd name="T91" fmla="*/ 96 h 100"/>
                  <a:gd name="T92" fmla="*/ 11 w 68"/>
                  <a:gd name="T93" fmla="*/ 98 h 100"/>
                  <a:gd name="T94" fmla="*/ 12 w 68"/>
                  <a:gd name="T95" fmla="*/ 98 h 100"/>
                  <a:gd name="T96" fmla="*/ 16 w 68"/>
                  <a:gd name="T97" fmla="*/ 100 h 100"/>
                  <a:gd name="T98" fmla="*/ 19 w 68"/>
                  <a:gd name="T99" fmla="*/ 98 h 100"/>
                  <a:gd name="T100" fmla="*/ 30 w 68"/>
                  <a:gd name="T101" fmla="*/ 95 h 100"/>
                  <a:gd name="T102" fmla="*/ 32 w 68"/>
                  <a:gd name="T103" fmla="*/ 89 h 100"/>
                  <a:gd name="T104" fmla="*/ 34 w 68"/>
                  <a:gd name="T105" fmla="*/ 91 h 100"/>
                  <a:gd name="T106" fmla="*/ 39 w 68"/>
                  <a:gd name="T107" fmla="*/ 91 h 100"/>
                  <a:gd name="T108" fmla="*/ 43 w 68"/>
                  <a:gd name="T109" fmla="*/ 89 h 100"/>
                  <a:gd name="T110" fmla="*/ 44 w 68"/>
                  <a:gd name="T111" fmla="*/ 86 h 100"/>
                  <a:gd name="T112" fmla="*/ 59 w 68"/>
                  <a:gd name="T113" fmla="*/ 82 h 100"/>
                  <a:gd name="T114" fmla="*/ 64 w 68"/>
                  <a:gd name="T115" fmla="*/ 82 h 100"/>
                  <a:gd name="T116" fmla="*/ 62 w 68"/>
                  <a:gd name="T117" fmla="*/ 78 h 100"/>
                  <a:gd name="T118" fmla="*/ 66 w 68"/>
                  <a:gd name="T119" fmla="*/ 52 h 100"/>
                  <a:gd name="T120" fmla="*/ 68 w 68"/>
                  <a:gd name="T121" fmla="*/ 46 h 100"/>
                  <a:gd name="T122" fmla="*/ 64 w 68"/>
                  <a:gd name="T123" fmla="*/ 3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1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3" y="28"/>
                    </a:lnTo>
                    <a:lnTo>
                      <a:pt x="41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19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2" y="73"/>
                    </a:lnTo>
                    <a:lnTo>
                      <a:pt x="9" y="77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2" y="93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6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1" y="98"/>
                    </a:lnTo>
                    <a:lnTo>
                      <a:pt x="11" y="100"/>
                    </a:lnTo>
                    <a:lnTo>
                      <a:pt x="12" y="98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98"/>
                    </a:lnTo>
                    <a:lnTo>
                      <a:pt x="21" y="98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4" y="86"/>
                    </a:lnTo>
                    <a:lnTo>
                      <a:pt x="44" y="84"/>
                    </a:lnTo>
                    <a:lnTo>
                      <a:pt x="59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68" y="62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4" y="37"/>
                    </a:lnTo>
                    <a:lnTo>
                      <a:pt x="64" y="34"/>
                    </a:lnTo>
                    <a:lnTo>
                      <a:pt x="66" y="3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2071"/>
              <p:cNvSpPr>
                <a:spLocks/>
              </p:cNvSpPr>
              <p:nvPr/>
            </p:nvSpPr>
            <p:spPr bwMode="auto">
              <a:xfrm>
                <a:off x="2532" y="1654"/>
                <a:ext cx="68" cy="100"/>
              </a:xfrm>
              <a:custGeom>
                <a:avLst/>
                <a:gdLst>
                  <a:gd name="T0" fmla="*/ 66 w 68"/>
                  <a:gd name="T1" fmla="*/ 32 h 100"/>
                  <a:gd name="T2" fmla="*/ 61 w 68"/>
                  <a:gd name="T3" fmla="*/ 21 h 100"/>
                  <a:gd name="T4" fmla="*/ 50 w 68"/>
                  <a:gd name="T5" fmla="*/ 27 h 100"/>
                  <a:gd name="T6" fmla="*/ 43 w 68"/>
                  <a:gd name="T7" fmla="*/ 28 h 100"/>
                  <a:gd name="T8" fmla="*/ 37 w 68"/>
                  <a:gd name="T9" fmla="*/ 20 h 100"/>
                  <a:gd name="T10" fmla="*/ 41 w 68"/>
                  <a:gd name="T11" fmla="*/ 14 h 100"/>
                  <a:gd name="T12" fmla="*/ 44 w 68"/>
                  <a:gd name="T13" fmla="*/ 11 h 100"/>
                  <a:gd name="T14" fmla="*/ 44 w 68"/>
                  <a:gd name="T15" fmla="*/ 0 h 100"/>
                  <a:gd name="T16" fmla="*/ 39 w 68"/>
                  <a:gd name="T17" fmla="*/ 2 h 100"/>
                  <a:gd name="T18" fmla="*/ 34 w 68"/>
                  <a:gd name="T19" fmla="*/ 5 h 100"/>
                  <a:gd name="T20" fmla="*/ 32 w 68"/>
                  <a:gd name="T21" fmla="*/ 9 h 100"/>
                  <a:gd name="T22" fmla="*/ 32 w 68"/>
                  <a:gd name="T23" fmla="*/ 11 h 100"/>
                  <a:gd name="T24" fmla="*/ 27 w 68"/>
                  <a:gd name="T25" fmla="*/ 16 h 100"/>
                  <a:gd name="T26" fmla="*/ 30 w 68"/>
                  <a:gd name="T27" fmla="*/ 18 h 100"/>
                  <a:gd name="T28" fmla="*/ 36 w 68"/>
                  <a:gd name="T29" fmla="*/ 16 h 100"/>
                  <a:gd name="T30" fmla="*/ 34 w 68"/>
                  <a:gd name="T31" fmla="*/ 20 h 100"/>
                  <a:gd name="T32" fmla="*/ 28 w 68"/>
                  <a:gd name="T33" fmla="*/ 25 h 100"/>
                  <a:gd name="T34" fmla="*/ 19 w 68"/>
                  <a:gd name="T35" fmla="*/ 27 h 100"/>
                  <a:gd name="T36" fmla="*/ 11 w 68"/>
                  <a:gd name="T37" fmla="*/ 25 h 100"/>
                  <a:gd name="T38" fmla="*/ 9 w 68"/>
                  <a:gd name="T39" fmla="*/ 34 h 100"/>
                  <a:gd name="T40" fmla="*/ 5 w 68"/>
                  <a:gd name="T41" fmla="*/ 34 h 100"/>
                  <a:gd name="T42" fmla="*/ 12 w 68"/>
                  <a:gd name="T43" fmla="*/ 37 h 100"/>
                  <a:gd name="T44" fmla="*/ 9 w 68"/>
                  <a:gd name="T45" fmla="*/ 43 h 100"/>
                  <a:gd name="T46" fmla="*/ 5 w 68"/>
                  <a:gd name="T47" fmla="*/ 46 h 100"/>
                  <a:gd name="T48" fmla="*/ 7 w 68"/>
                  <a:gd name="T49" fmla="*/ 50 h 100"/>
                  <a:gd name="T50" fmla="*/ 9 w 68"/>
                  <a:gd name="T51" fmla="*/ 52 h 100"/>
                  <a:gd name="T52" fmla="*/ 12 w 68"/>
                  <a:gd name="T53" fmla="*/ 53 h 100"/>
                  <a:gd name="T54" fmla="*/ 23 w 68"/>
                  <a:gd name="T55" fmla="*/ 55 h 100"/>
                  <a:gd name="T56" fmla="*/ 18 w 68"/>
                  <a:gd name="T57" fmla="*/ 59 h 100"/>
                  <a:gd name="T58" fmla="*/ 16 w 68"/>
                  <a:gd name="T59" fmla="*/ 64 h 100"/>
                  <a:gd name="T60" fmla="*/ 11 w 68"/>
                  <a:gd name="T61" fmla="*/ 71 h 100"/>
                  <a:gd name="T62" fmla="*/ 23 w 68"/>
                  <a:gd name="T63" fmla="*/ 66 h 100"/>
                  <a:gd name="T64" fmla="*/ 27 w 68"/>
                  <a:gd name="T65" fmla="*/ 70 h 100"/>
                  <a:gd name="T66" fmla="*/ 12 w 68"/>
                  <a:gd name="T67" fmla="*/ 73 h 100"/>
                  <a:gd name="T68" fmla="*/ 9 w 68"/>
                  <a:gd name="T69" fmla="*/ 80 h 100"/>
                  <a:gd name="T70" fmla="*/ 7 w 68"/>
                  <a:gd name="T71" fmla="*/ 80 h 100"/>
                  <a:gd name="T72" fmla="*/ 3 w 68"/>
                  <a:gd name="T73" fmla="*/ 80 h 100"/>
                  <a:gd name="T74" fmla="*/ 0 w 68"/>
                  <a:gd name="T75" fmla="*/ 84 h 100"/>
                  <a:gd name="T76" fmla="*/ 9 w 68"/>
                  <a:gd name="T77" fmla="*/ 86 h 100"/>
                  <a:gd name="T78" fmla="*/ 2 w 68"/>
                  <a:gd name="T79" fmla="*/ 89 h 100"/>
                  <a:gd name="T80" fmla="*/ 3 w 68"/>
                  <a:gd name="T81" fmla="*/ 91 h 100"/>
                  <a:gd name="T82" fmla="*/ 5 w 68"/>
                  <a:gd name="T83" fmla="*/ 93 h 100"/>
                  <a:gd name="T84" fmla="*/ 12 w 68"/>
                  <a:gd name="T85" fmla="*/ 93 h 100"/>
                  <a:gd name="T86" fmla="*/ 7 w 68"/>
                  <a:gd name="T87" fmla="*/ 96 h 100"/>
                  <a:gd name="T88" fmla="*/ 14 w 68"/>
                  <a:gd name="T89" fmla="*/ 95 h 100"/>
                  <a:gd name="T90" fmla="*/ 12 w 68"/>
                  <a:gd name="T91" fmla="*/ 96 h 100"/>
                  <a:gd name="T92" fmla="*/ 11 w 68"/>
                  <a:gd name="T93" fmla="*/ 98 h 100"/>
                  <a:gd name="T94" fmla="*/ 12 w 68"/>
                  <a:gd name="T95" fmla="*/ 98 h 100"/>
                  <a:gd name="T96" fmla="*/ 16 w 68"/>
                  <a:gd name="T97" fmla="*/ 100 h 100"/>
                  <a:gd name="T98" fmla="*/ 19 w 68"/>
                  <a:gd name="T99" fmla="*/ 98 h 100"/>
                  <a:gd name="T100" fmla="*/ 30 w 68"/>
                  <a:gd name="T101" fmla="*/ 95 h 100"/>
                  <a:gd name="T102" fmla="*/ 32 w 68"/>
                  <a:gd name="T103" fmla="*/ 89 h 100"/>
                  <a:gd name="T104" fmla="*/ 34 w 68"/>
                  <a:gd name="T105" fmla="*/ 91 h 100"/>
                  <a:gd name="T106" fmla="*/ 39 w 68"/>
                  <a:gd name="T107" fmla="*/ 91 h 100"/>
                  <a:gd name="T108" fmla="*/ 43 w 68"/>
                  <a:gd name="T109" fmla="*/ 89 h 100"/>
                  <a:gd name="T110" fmla="*/ 44 w 68"/>
                  <a:gd name="T111" fmla="*/ 86 h 100"/>
                  <a:gd name="T112" fmla="*/ 59 w 68"/>
                  <a:gd name="T113" fmla="*/ 82 h 100"/>
                  <a:gd name="T114" fmla="*/ 64 w 68"/>
                  <a:gd name="T115" fmla="*/ 82 h 100"/>
                  <a:gd name="T116" fmla="*/ 62 w 68"/>
                  <a:gd name="T117" fmla="*/ 78 h 100"/>
                  <a:gd name="T118" fmla="*/ 66 w 68"/>
                  <a:gd name="T119" fmla="*/ 52 h 100"/>
                  <a:gd name="T120" fmla="*/ 68 w 68"/>
                  <a:gd name="T121" fmla="*/ 46 h 100"/>
                  <a:gd name="T122" fmla="*/ 64 w 68"/>
                  <a:gd name="T123" fmla="*/ 3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1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3" y="28"/>
                    </a:lnTo>
                    <a:lnTo>
                      <a:pt x="41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19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2" y="73"/>
                    </a:lnTo>
                    <a:lnTo>
                      <a:pt x="9" y="77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2" y="93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6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1" y="98"/>
                    </a:lnTo>
                    <a:lnTo>
                      <a:pt x="11" y="100"/>
                    </a:lnTo>
                    <a:lnTo>
                      <a:pt x="12" y="98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98"/>
                    </a:lnTo>
                    <a:lnTo>
                      <a:pt x="21" y="98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4" y="86"/>
                    </a:lnTo>
                    <a:lnTo>
                      <a:pt x="44" y="84"/>
                    </a:lnTo>
                    <a:lnTo>
                      <a:pt x="59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68" y="62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4" y="37"/>
                    </a:lnTo>
                    <a:lnTo>
                      <a:pt x="64" y="34"/>
                    </a:lnTo>
                    <a:lnTo>
                      <a:pt x="66" y="3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2072"/>
              <p:cNvSpPr>
                <a:spLocks/>
              </p:cNvSpPr>
              <p:nvPr/>
            </p:nvSpPr>
            <p:spPr bwMode="auto">
              <a:xfrm>
                <a:off x="2873" y="1170"/>
                <a:ext cx="209" cy="479"/>
              </a:xfrm>
              <a:custGeom>
                <a:avLst/>
                <a:gdLst>
                  <a:gd name="T0" fmla="*/ 3 w 209"/>
                  <a:gd name="T1" fmla="*/ 393 h 479"/>
                  <a:gd name="T2" fmla="*/ 7 w 209"/>
                  <a:gd name="T3" fmla="*/ 395 h 479"/>
                  <a:gd name="T4" fmla="*/ 9 w 209"/>
                  <a:gd name="T5" fmla="*/ 409 h 479"/>
                  <a:gd name="T6" fmla="*/ 14 w 209"/>
                  <a:gd name="T7" fmla="*/ 421 h 479"/>
                  <a:gd name="T8" fmla="*/ 28 w 209"/>
                  <a:gd name="T9" fmla="*/ 448 h 479"/>
                  <a:gd name="T10" fmla="*/ 21 w 209"/>
                  <a:gd name="T11" fmla="*/ 454 h 479"/>
                  <a:gd name="T12" fmla="*/ 27 w 209"/>
                  <a:gd name="T13" fmla="*/ 479 h 479"/>
                  <a:gd name="T14" fmla="*/ 48 w 209"/>
                  <a:gd name="T15" fmla="*/ 477 h 479"/>
                  <a:gd name="T16" fmla="*/ 59 w 209"/>
                  <a:gd name="T17" fmla="*/ 455 h 479"/>
                  <a:gd name="T18" fmla="*/ 84 w 209"/>
                  <a:gd name="T19" fmla="*/ 439 h 479"/>
                  <a:gd name="T20" fmla="*/ 86 w 209"/>
                  <a:gd name="T21" fmla="*/ 414 h 479"/>
                  <a:gd name="T22" fmla="*/ 87 w 209"/>
                  <a:gd name="T23" fmla="*/ 404 h 479"/>
                  <a:gd name="T24" fmla="*/ 89 w 209"/>
                  <a:gd name="T25" fmla="*/ 393 h 479"/>
                  <a:gd name="T26" fmla="*/ 91 w 209"/>
                  <a:gd name="T27" fmla="*/ 387 h 479"/>
                  <a:gd name="T28" fmla="*/ 93 w 209"/>
                  <a:gd name="T29" fmla="*/ 382 h 479"/>
                  <a:gd name="T30" fmla="*/ 105 w 209"/>
                  <a:gd name="T31" fmla="*/ 375 h 479"/>
                  <a:gd name="T32" fmla="*/ 116 w 209"/>
                  <a:gd name="T33" fmla="*/ 364 h 479"/>
                  <a:gd name="T34" fmla="*/ 98 w 209"/>
                  <a:gd name="T35" fmla="*/ 364 h 479"/>
                  <a:gd name="T36" fmla="*/ 84 w 209"/>
                  <a:gd name="T37" fmla="*/ 355 h 479"/>
                  <a:gd name="T38" fmla="*/ 96 w 209"/>
                  <a:gd name="T39" fmla="*/ 357 h 479"/>
                  <a:gd name="T40" fmla="*/ 105 w 209"/>
                  <a:gd name="T41" fmla="*/ 355 h 479"/>
                  <a:gd name="T42" fmla="*/ 123 w 209"/>
                  <a:gd name="T43" fmla="*/ 343 h 479"/>
                  <a:gd name="T44" fmla="*/ 111 w 209"/>
                  <a:gd name="T45" fmla="*/ 329 h 479"/>
                  <a:gd name="T46" fmla="*/ 100 w 209"/>
                  <a:gd name="T47" fmla="*/ 327 h 479"/>
                  <a:gd name="T48" fmla="*/ 87 w 209"/>
                  <a:gd name="T49" fmla="*/ 332 h 479"/>
                  <a:gd name="T50" fmla="*/ 96 w 209"/>
                  <a:gd name="T51" fmla="*/ 318 h 479"/>
                  <a:gd name="T52" fmla="*/ 96 w 209"/>
                  <a:gd name="T53" fmla="*/ 284 h 479"/>
                  <a:gd name="T54" fmla="*/ 98 w 209"/>
                  <a:gd name="T55" fmla="*/ 261 h 479"/>
                  <a:gd name="T56" fmla="*/ 107 w 209"/>
                  <a:gd name="T57" fmla="*/ 254 h 479"/>
                  <a:gd name="T58" fmla="*/ 111 w 209"/>
                  <a:gd name="T59" fmla="*/ 248 h 479"/>
                  <a:gd name="T60" fmla="*/ 112 w 209"/>
                  <a:gd name="T61" fmla="*/ 239 h 479"/>
                  <a:gd name="T62" fmla="*/ 121 w 209"/>
                  <a:gd name="T63" fmla="*/ 232 h 479"/>
                  <a:gd name="T64" fmla="*/ 136 w 209"/>
                  <a:gd name="T65" fmla="*/ 220 h 479"/>
                  <a:gd name="T66" fmla="*/ 146 w 209"/>
                  <a:gd name="T67" fmla="*/ 214 h 479"/>
                  <a:gd name="T68" fmla="*/ 166 w 209"/>
                  <a:gd name="T69" fmla="*/ 193 h 479"/>
                  <a:gd name="T70" fmla="*/ 162 w 209"/>
                  <a:gd name="T71" fmla="*/ 179 h 479"/>
                  <a:gd name="T72" fmla="*/ 166 w 209"/>
                  <a:gd name="T73" fmla="*/ 170 h 479"/>
                  <a:gd name="T74" fmla="*/ 169 w 209"/>
                  <a:gd name="T75" fmla="*/ 150 h 479"/>
                  <a:gd name="T76" fmla="*/ 177 w 209"/>
                  <a:gd name="T77" fmla="*/ 145 h 479"/>
                  <a:gd name="T78" fmla="*/ 178 w 209"/>
                  <a:gd name="T79" fmla="*/ 139 h 479"/>
                  <a:gd name="T80" fmla="*/ 182 w 209"/>
                  <a:gd name="T81" fmla="*/ 134 h 479"/>
                  <a:gd name="T82" fmla="*/ 191 w 209"/>
                  <a:gd name="T83" fmla="*/ 136 h 479"/>
                  <a:gd name="T84" fmla="*/ 207 w 209"/>
                  <a:gd name="T85" fmla="*/ 136 h 479"/>
                  <a:gd name="T86" fmla="*/ 200 w 209"/>
                  <a:gd name="T87" fmla="*/ 86 h 479"/>
                  <a:gd name="T88" fmla="*/ 200 w 209"/>
                  <a:gd name="T89" fmla="*/ 50 h 479"/>
                  <a:gd name="T90" fmla="*/ 146 w 209"/>
                  <a:gd name="T91" fmla="*/ 0 h 479"/>
                  <a:gd name="T92" fmla="*/ 144 w 209"/>
                  <a:gd name="T93" fmla="*/ 12 h 479"/>
                  <a:gd name="T94" fmla="*/ 141 w 209"/>
                  <a:gd name="T95" fmla="*/ 29 h 479"/>
                  <a:gd name="T96" fmla="*/ 112 w 209"/>
                  <a:gd name="T97" fmla="*/ 45 h 479"/>
                  <a:gd name="T98" fmla="*/ 89 w 209"/>
                  <a:gd name="T99" fmla="*/ 52 h 479"/>
                  <a:gd name="T100" fmla="*/ 69 w 209"/>
                  <a:gd name="T101" fmla="*/ 107 h 479"/>
                  <a:gd name="T102" fmla="*/ 43 w 209"/>
                  <a:gd name="T103" fmla="*/ 180 h 479"/>
                  <a:gd name="T104" fmla="*/ 30 w 209"/>
                  <a:gd name="T105" fmla="*/ 204 h 479"/>
                  <a:gd name="T106" fmla="*/ 19 w 209"/>
                  <a:gd name="T107" fmla="*/ 237 h 479"/>
                  <a:gd name="T108" fmla="*/ 19 w 209"/>
                  <a:gd name="T109" fmla="*/ 286 h 479"/>
                  <a:gd name="T110" fmla="*/ 18 w 209"/>
                  <a:gd name="T111" fmla="*/ 309 h 479"/>
                  <a:gd name="T112" fmla="*/ 19 w 209"/>
                  <a:gd name="T113" fmla="*/ 341 h 479"/>
                  <a:gd name="T114" fmla="*/ 5 w 209"/>
                  <a:gd name="T115" fmla="*/ 37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479">
                    <a:moveTo>
                      <a:pt x="2" y="370"/>
                    </a:moveTo>
                    <a:lnTo>
                      <a:pt x="0" y="373"/>
                    </a:lnTo>
                    <a:lnTo>
                      <a:pt x="2" y="389"/>
                    </a:lnTo>
                    <a:lnTo>
                      <a:pt x="3" y="389"/>
                    </a:lnTo>
                    <a:lnTo>
                      <a:pt x="3" y="391"/>
                    </a:lnTo>
                    <a:lnTo>
                      <a:pt x="3" y="393"/>
                    </a:lnTo>
                    <a:lnTo>
                      <a:pt x="3" y="395"/>
                    </a:lnTo>
                    <a:lnTo>
                      <a:pt x="5" y="393"/>
                    </a:lnTo>
                    <a:lnTo>
                      <a:pt x="5" y="389"/>
                    </a:lnTo>
                    <a:lnTo>
                      <a:pt x="7" y="391"/>
                    </a:lnTo>
                    <a:lnTo>
                      <a:pt x="7" y="395"/>
                    </a:lnTo>
                    <a:lnTo>
                      <a:pt x="7" y="395"/>
                    </a:lnTo>
                    <a:lnTo>
                      <a:pt x="9" y="395"/>
                    </a:lnTo>
                    <a:lnTo>
                      <a:pt x="7" y="396"/>
                    </a:lnTo>
                    <a:lnTo>
                      <a:pt x="5" y="398"/>
                    </a:lnTo>
                    <a:lnTo>
                      <a:pt x="9" y="400"/>
                    </a:lnTo>
                    <a:lnTo>
                      <a:pt x="11" y="404"/>
                    </a:lnTo>
                    <a:lnTo>
                      <a:pt x="9" y="409"/>
                    </a:lnTo>
                    <a:lnTo>
                      <a:pt x="12" y="407"/>
                    </a:lnTo>
                    <a:lnTo>
                      <a:pt x="12" y="411"/>
                    </a:lnTo>
                    <a:lnTo>
                      <a:pt x="11" y="412"/>
                    </a:lnTo>
                    <a:lnTo>
                      <a:pt x="12" y="418"/>
                    </a:lnTo>
                    <a:lnTo>
                      <a:pt x="12" y="421"/>
                    </a:lnTo>
                    <a:lnTo>
                      <a:pt x="14" y="421"/>
                    </a:lnTo>
                    <a:lnTo>
                      <a:pt x="18" y="434"/>
                    </a:lnTo>
                    <a:lnTo>
                      <a:pt x="21" y="437"/>
                    </a:lnTo>
                    <a:lnTo>
                      <a:pt x="23" y="441"/>
                    </a:lnTo>
                    <a:lnTo>
                      <a:pt x="27" y="443"/>
                    </a:lnTo>
                    <a:lnTo>
                      <a:pt x="28" y="445"/>
                    </a:lnTo>
                    <a:lnTo>
                      <a:pt x="28" y="448"/>
                    </a:lnTo>
                    <a:lnTo>
                      <a:pt x="27" y="448"/>
                    </a:lnTo>
                    <a:lnTo>
                      <a:pt x="25" y="448"/>
                    </a:lnTo>
                    <a:lnTo>
                      <a:pt x="23" y="450"/>
                    </a:lnTo>
                    <a:lnTo>
                      <a:pt x="27" y="454"/>
                    </a:lnTo>
                    <a:lnTo>
                      <a:pt x="23" y="454"/>
                    </a:lnTo>
                    <a:lnTo>
                      <a:pt x="21" y="454"/>
                    </a:lnTo>
                    <a:lnTo>
                      <a:pt x="21" y="455"/>
                    </a:lnTo>
                    <a:lnTo>
                      <a:pt x="30" y="471"/>
                    </a:lnTo>
                    <a:lnTo>
                      <a:pt x="28" y="473"/>
                    </a:lnTo>
                    <a:lnTo>
                      <a:pt x="28" y="477"/>
                    </a:lnTo>
                    <a:lnTo>
                      <a:pt x="27" y="477"/>
                    </a:lnTo>
                    <a:lnTo>
                      <a:pt x="27" y="479"/>
                    </a:lnTo>
                    <a:lnTo>
                      <a:pt x="30" y="479"/>
                    </a:lnTo>
                    <a:lnTo>
                      <a:pt x="34" y="479"/>
                    </a:lnTo>
                    <a:lnTo>
                      <a:pt x="39" y="477"/>
                    </a:lnTo>
                    <a:lnTo>
                      <a:pt x="44" y="477"/>
                    </a:lnTo>
                    <a:lnTo>
                      <a:pt x="48" y="479"/>
                    </a:lnTo>
                    <a:lnTo>
                      <a:pt x="48" y="477"/>
                    </a:lnTo>
                    <a:lnTo>
                      <a:pt x="50" y="473"/>
                    </a:lnTo>
                    <a:lnTo>
                      <a:pt x="50" y="466"/>
                    </a:lnTo>
                    <a:lnTo>
                      <a:pt x="52" y="459"/>
                    </a:lnTo>
                    <a:lnTo>
                      <a:pt x="55" y="461"/>
                    </a:lnTo>
                    <a:lnTo>
                      <a:pt x="57" y="457"/>
                    </a:lnTo>
                    <a:lnTo>
                      <a:pt x="59" y="455"/>
                    </a:lnTo>
                    <a:lnTo>
                      <a:pt x="64" y="455"/>
                    </a:lnTo>
                    <a:lnTo>
                      <a:pt x="66" y="457"/>
                    </a:lnTo>
                    <a:lnTo>
                      <a:pt x="69" y="455"/>
                    </a:lnTo>
                    <a:lnTo>
                      <a:pt x="73" y="457"/>
                    </a:lnTo>
                    <a:lnTo>
                      <a:pt x="77" y="457"/>
                    </a:lnTo>
                    <a:lnTo>
                      <a:pt x="84" y="439"/>
                    </a:lnTo>
                    <a:lnTo>
                      <a:pt x="84" y="434"/>
                    </a:lnTo>
                    <a:lnTo>
                      <a:pt x="84" y="430"/>
                    </a:lnTo>
                    <a:lnTo>
                      <a:pt x="84" y="425"/>
                    </a:lnTo>
                    <a:lnTo>
                      <a:pt x="87" y="420"/>
                    </a:lnTo>
                    <a:lnTo>
                      <a:pt x="87" y="416"/>
                    </a:lnTo>
                    <a:lnTo>
                      <a:pt x="86" y="414"/>
                    </a:lnTo>
                    <a:lnTo>
                      <a:pt x="87" y="411"/>
                    </a:lnTo>
                    <a:lnTo>
                      <a:pt x="87" y="409"/>
                    </a:lnTo>
                    <a:lnTo>
                      <a:pt x="86" y="405"/>
                    </a:lnTo>
                    <a:lnTo>
                      <a:pt x="86" y="405"/>
                    </a:lnTo>
                    <a:lnTo>
                      <a:pt x="86" y="404"/>
                    </a:lnTo>
                    <a:lnTo>
                      <a:pt x="87" y="404"/>
                    </a:lnTo>
                    <a:lnTo>
                      <a:pt x="89" y="404"/>
                    </a:lnTo>
                    <a:lnTo>
                      <a:pt x="87" y="402"/>
                    </a:lnTo>
                    <a:lnTo>
                      <a:pt x="87" y="402"/>
                    </a:lnTo>
                    <a:lnTo>
                      <a:pt x="89" y="400"/>
                    </a:lnTo>
                    <a:lnTo>
                      <a:pt x="89" y="398"/>
                    </a:lnTo>
                    <a:lnTo>
                      <a:pt x="89" y="393"/>
                    </a:lnTo>
                    <a:lnTo>
                      <a:pt x="89" y="391"/>
                    </a:lnTo>
                    <a:lnTo>
                      <a:pt x="84" y="387"/>
                    </a:lnTo>
                    <a:lnTo>
                      <a:pt x="84" y="387"/>
                    </a:lnTo>
                    <a:lnTo>
                      <a:pt x="87" y="389"/>
                    </a:lnTo>
                    <a:lnTo>
                      <a:pt x="91" y="387"/>
                    </a:lnTo>
                    <a:lnTo>
                      <a:pt x="91" y="387"/>
                    </a:lnTo>
                    <a:lnTo>
                      <a:pt x="87" y="384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7" y="382"/>
                    </a:lnTo>
                    <a:lnTo>
                      <a:pt x="91" y="382"/>
                    </a:lnTo>
                    <a:lnTo>
                      <a:pt x="93" y="382"/>
                    </a:lnTo>
                    <a:lnTo>
                      <a:pt x="93" y="379"/>
                    </a:lnTo>
                    <a:lnTo>
                      <a:pt x="98" y="379"/>
                    </a:lnTo>
                    <a:lnTo>
                      <a:pt x="102" y="373"/>
                    </a:lnTo>
                    <a:lnTo>
                      <a:pt x="102" y="370"/>
                    </a:lnTo>
                    <a:lnTo>
                      <a:pt x="105" y="371"/>
                    </a:lnTo>
                    <a:lnTo>
                      <a:pt x="105" y="375"/>
                    </a:lnTo>
                    <a:lnTo>
                      <a:pt x="109" y="373"/>
                    </a:lnTo>
                    <a:lnTo>
                      <a:pt x="111" y="370"/>
                    </a:lnTo>
                    <a:lnTo>
                      <a:pt x="114" y="366"/>
                    </a:lnTo>
                    <a:lnTo>
                      <a:pt x="114" y="362"/>
                    </a:lnTo>
                    <a:lnTo>
                      <a:pt x="114" y="364"/>
                    </a:lnTo>
                    <a:lnTo>
                      <a:pt x="116" y="364"/>
                    </a:lnTo>
                    <a:lnTo>
                      <a:pt x="116" y="362"/>
                    </a:lnTo>
                    <a:lnTo>
                      <a:pt x="118" y="361"/>
                    </a:lnTo>
                    <a:lnTo>
                      <a:pt x="118" y="359"/>
                    </a:lnTo>
                    <a:lnTo>
                      <a:pt x="103" y="362"/>
                    </a:lnTo>
                    <a:lnTo>
                      <a:pt x="100" y="362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6" y="361"/>
                    </a:lnTo>
                    <a:lnTo>
                      <a:pt x="89" y="357"/>
                    </a:lnTo>
                    <a:lnTo>
                      <a:pt x="84" y="357"/>
                    </a:lnTo>
                    <a:lnTo>
                      <a:pt x="82" y="357"/>
                    </a:lnTo>
                    <a:lnTo>
                      <a:pt x="84" y="355"/>
                    </a:lnTo>
                    <a:lnTo>
                      <a:pt x="86" y="354"/>
                    </a:lnTo>
                    <a:lnTo>
                      <a:pt x="87" y="354"/>
                    </a:lnTo>
                    <a:lnTo>
                      <a:pt x="89" y="354"/>
                    </a:lnTo>
                    <a:lnTo>
                      <a:pt x="93" y="354"/>
                    </a:lnTo>
                    <a:lnTo>
                      <a:pt x="94" y="354"/>
                    </a:lnTo>
                    <a:lnTo>
                      <a:pt x="96" y="357"/>
                    </a:lnTo>
                    <a:lnTo>
                      <a:pt x="98" y="355"/>
                    </a:lnTo>
                    <a:lnTo>
                      <a:pt x="98" y="354"/>
                    </a:lnTo>
                    <a:lnTo>
                      <a:pt x="100" y="355"/>
                    </a:lnTo>
                    <a:lnTo>
                      <a:pt x="103" y="357"/>
                    </a:lnTo>
                    <a:lnTo>
                      <a:pt x="103" y="355"/>
                    </a:lnTo>
                    <a:lnTo>
                      <a:pt x="105" y="355"/>
                    </a:lnTo>
                    <a:lnTo>
                      <a:pt x="105" y="359"/>
                    </a:lnTo>
                    <a:lnTo>
                      <a:pt x="109" y="361"/>
                    </a:lnTo>
                    <a:lnTo>
                      <a:pt x="118" y="355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3" y="343"/>
                    </a:lnTo>
                    <a:lnTo>
                      <a:pt x="121" y="339"/>
                    </a:lnTo>
                    <a:lnTo>
                      <a:pt x="118" y="336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18" y="330"/>
                    </a:lnTo>
                    <a:lnTo>
                      <a:pt x="111" y="329"/>
                    </a:lnTo>
                    <a:lnTo>
                      <a:pt x="109" y="321"/>
                    </a:lnTo>
                    <a:lnTo>
                      <a:pt x="103" y="323"/>
                    </a:lnTo>
                    <a:lnTo>
                      <a:pt x="102" y="320"/>
                    </a:lnTo>
                    <a:lnTo>
                      <a:pt x="102" y="320"/>
                    </a:lnTo>
                    <a:lnTo>
                      <a:pt x="102" y="321"/>
                    </a:lnTo>
                    <a:lnTo>
                      <a:pt x="100" y="327"/>
                    </a:lnTo>
                    <a:lnTo>
                      <a:pt x="89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6"/>
                    </a:lnTo>
                    <a:lnTo>
                      <a:pt x="84" y="334"/>
                    </a:lnTo>
                    <a:lnTo>
                      <a:pt x="87" y="332"/>
                    </a:lnTo>
                    <a:lnTo>
                      <a:pt x="91" y="330"/>
                    </a:lnTo>
                    <a:lnTo>
                      <a:pt x="93" y="329"/>
                    </a:lnTo>
                    <a:lnTo>
                      <a:pt x="98" y="325"/>
                    </a:lnTo>
                    <a:lnTo>
                      <a:pt x="98" y="321"/>
                    </a:lnTo>
                    <a:lnTo>
                      <a:pt x="98" y="318"/>
                    </a:lnTo>
                    <a:lnTo>
                      <a:pt x="96" y="318"/>
                    </a:lnTo>
                    <a:lnTo>
                      <a:pt x="98" y="314"/>
                    </a:lnTo>
                    <a:lnTo>
                      <a:pt x="98" y="312"/>
                    </a:lnTo>
                    <a:lnTo>
                      <a:pt x="96" y="309"/>
                    </a:lnTo>
                    <a:lnTo>
                      <a:pt x="94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100" y="286"/>
                    </a:lnTo>
                    <a:lnTo>
                      <a:pt x="100" y="284"/>
                    </a:lnTo>
                    <a:lnTo>
                      <a:pt x="100" y="277"/>
                    </a:lnTo>
                    <a:lnTo>
                      <a:pt x="102" y="266"/>
                    </a:lnTo>
                    <a:lnTo>
                      <a:pt x="100" y="262"/>
                    </a:lnTo>
                    <a:lnTo>
                      <a:pt x="98" y="261"/>
                    </a:lnTo>
                    <a:lnTo>
                      <a:pt x="100" y="257"/>
                    </a:lnTo>
                    <a:lnTo>
                      <a:pt x="103" y="259"/>
                    </a:lnTo>
                    <a:lnTo>
                      <a:pt x="103" y="259"/>
                    </a:lnTo>
                    <a:lnTo>
                      <a:pt x="105" y="257"/>
                    </a:lnTo>
                    <a:lnTo>
                      <a:pt x="107" y="255"/>
                    </a:lnTo>
                    <a:lnTo>
                      <a:pt x="107" y="254"/>
                    </a:lnTo>
                    <a:lnTo>
                      <a:pt x="107" y="254"/>
                    </a:lnTo>
                    <a:lnTo>
                      <a:pt x="107" y="248"/>
                    </a:lnTo>
                    <a:lnTo>
                      <a:pt x="107" y="245"/>
                    </a:lnTo>
                    <a:lnTo>
                      <a:pt x="107" y="243"/>
                    </a:lnTo>
                    <a:lnTo>
                      <a:pt x="107" y="245"/>
                    </a:lnTo>
                    <a:lnTo>
                      <a:pt x="111" y="248"/>
                    </a:lnTo>
                    <a:lnTo>
                      <a:pt x="111" y="246"/>
                    </a:lnTo>
                    <a:lnTo>
                      <a:pt x="112" y="245"/>
                    </a:lnTo>
                    <a:lnTo>
                      <a:pt x="114" y="245"/>
                    </a:lnTo>
                    <a:lnTo>
                      <a:pt x="114" y="243"/>
                    </a:lnTo>
                    <a:lnTo>
                      <a:pt x="116" y="241"/>
                    </a:lnTo>
                    <a:lnTo>
                      <a:pt x="112" y="239"/>
                    </a:lnTo>
                    <a:lnTo>
                      <a:pt x="114" y="241"/>
                    </a:lnTo>
                    <a:lnTo>
                      <a:pt x="118" y="239"/>
                    </a:lnTo>
                    <a:lnTo>
                      <a:pt x="118" y="237"/>
                    </a:lnTo>
                    <a:lnTo>
                      <a:pt x="119" y="236"/>
                    </a:lnTo>
                    <a:lnTo>
                      <a:pt x="119" y="234"/>
                    </a:lnTo>
                    <a:lnTo>
                      <a:pt x="121" y="232"/>
                    </a:lnTo>
                    <a:lnTo>
                      <a:pt x="121" y="229"/>
                    </a:lnTo>
                    <a:lnTo>
                      <a:pt x="123" y="229"/>
                    </a:lnTo>
                    <a:lnTo>
                      <a:pt x="127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6" y="220"/>
                    </a:lnTo>
                    <a:lnTo>
                      <a:pt x="137" y="221"/>
                    </a:lnTo>
                    <a:lnTo>
                      <a:pt x="141" y="220"/>
                    </a:lnTo>
                    <a:lnTo>
                      <a:pt x="141" y="218"/>
                    </a:lnTo>
                    <a:lnTo>
                      <a:pt x="143" y="214"/>
                    </a:lnTo>
                    <a:lnTo>
                      <a:pt x="146" y="216"/>
                    </a:lnTo>
                    <a:lnTo>
                      <a:pt x="146" y="214"/>
                    </a:lnTo>
                    <a:lnTo>
                      <a:pt x="150" y="212"/>
                    </a:lnTo>
                    <a:lnTo>
                      <a:pt x="152" y="211"/>
                    </a:lnTo>
                    <a:lnTo>
                      <a:pt x="153" y="209"/>
                    </a:lnTo>
                    <a:lnTo>
                      <a:pt x="166" y="189"/>
                    </a:lnTo>
                    <a:lnTo>
                      <a:pt x="166" y="191"/>
                    </a:lnTo>
                    <a:lnTo>
                      <a:pt x="166" y="193"/>
                    </a:lnTo>
                    <a:lnTo>
                      <a:pt x="168" y="187"/>
                    </a:lnTo>
                    <a:lnTo>
                      <a:pt x="166" y="186"/>
                    </a:lnTo>
                    <a:lnTo>
                      <a:pt x="166" y="184"/>
                    </a:lnTo>
                    <a:lnTo>
                      <a:pt x="162" y="180"/>
                    </a:lnTo>
                    <a:lnTo>
                      <a:pt x="162" y="179"/>
                    </a:lnTo>
                    <a:lnTo>
                      <a:pt x="162" y="179"/>
                    </a:lnTo>
                    <a:lnTo>
                      <a:pt x="162" y="177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2" y="171"/>
                    </a:lnTo>
                    <a:lnTo>
                      <a:pt x="162" y="170"/>
                    </a:lnTo>
                    <a:lnTo>
                      <a:pt x="166" y="170"/>
                    </a:lnTo>
                    <a:lnTo>
                      <a:pt x="168" y="161"/>
                    </a:lnTo>
                    <a:lnTo>
                      <a:pt x="166" y="155"/>
                    </a:lnTo>
                    <a:lnTo>
                      <a:pt x="166" y="154"/>
                    </a:lnTo>
                    <a:lnTo>
                      <a:pt x="169" y="152"/>
                    </a:lnTo>
                    <a:lnTo>
                      <a:pt x="169" y="150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5" y="148"/>
                    </a:lnTo>
                    <a:lnTo>
                      <a:pt x="173" y="146"/>
                    </a:lnTo>
                    <a:lnTo>
                      <a:pt x="177" y="146"/>
                    </a:lnTo>
                    <a:lnTo>
                      <a:pt x="177" y="145"/>
                    </a:lnTo>
                    <a:lnTo>
                      <a:pt x="173" y="141"/>
                    </a:lnTo>
                    <a:lnTo>
                      <a:pt x="173" y="139"/>
                    </a:lnTo>
                    <a:lnTo>
                      <a:pt x="177" y="141"/>
                    </a:lnTo>
                    <a:lnTo>
                      <a:pt x="178" y="145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80" y="139"/>
                    </a:lnTo>
                    <a:lnTo>
                      <a:pt x="180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2" y="134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7" y="132"/>
                    </a:lnTo>
                    <a:lnTo>
                      <a:pt x="187" y="134"/>
                    </a:lnTo>
                    <a:lnTo>
                      <a:pt x="189" y="136"/>
                    </a:lnTo>
                    <a:lnTo>
                      <a:pt x="191" y="136"/>
                    </a:lnTo>
                    <a:lnTo>
                      <a:pt x="193" y="137"/>
                    </a:lnTo>
                    <a:lnTo>
                      <a:pt x="194" y="134"/>
                    </a:lnTo>
                    <a:lnTo>
                      <a:pt x="202" y="134"/>
                    </a:lnTo>
                    <a:lnTo>
                      <a:pt x="203" y="136"/>
                    </a:lnTo>
                    <a:lnTo>
                      <a:pt x="205" y="137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2" y="116"/>
                    </a:lnTo>
                    <a:lnTo>
                      <a:pt x="203" y="111"/>
                    </a:lnTo>
                    <a:lnTo>
                      <a:pt x="205" y="105"/>
                    </a:lnTo>
                    <a:lnTo>
                      <a:pt x="207" y="100"/>
                    </a:lnTo>
                    <a:lnTo>
                      <a:pt x="200" y="86"/>
                    </a:lnTo>
                    <a:lnTo>
                      <a:pt x="200" y="82"/>
                    </a:lnTo>
                    <a:lnTo>
                      <a:pt x="202" y="75"/>
                    </a:lnTo>
                    <a:lnTo>
                      <a:pt x="200" y="71"/>
                    </a:lnTo>
                    <a:lnTo>
                      <a:pt x="200" y="70"/>
                    </a:lnTo>
                    <a:lnTo>
                      <a:pt x="198" y="59"/>
                    </a:lnTo>
                    <a:lnTo>
                      <a:pt x="200" y="50"/>
                    </a:lnTo>
                    <a:lnTo>
                      <a:pt x="191" y="32"/>
                    </a:lnTo>
                    <a:lnTo>
                      <a:pt x="186" y="27"/>
                    </a:lnTo>
                    <a:lnTo>
                      <a:pt x="175" y="23"/>
                    </a:lnTo>
                    <a:lnTo>
                      <a:pt x="153" y="2"/>
                    </a:lnTo>
                    <a:lnTo>
                      <a:pt x="153" y="0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4" y="12"/>
                    </a:lnTo>
                    <a:lnTo>
                      <a:pt x="143" y="18"/>
                    </a:lnTo>
                    <a:lnTo>
                      <a:pt x="141" y="20"/>
                    </a:lnTo>
                    <a:lnTo>
                      <a:pt x="143" y="23"/>
                    </a:lnTo>
                    <a:lnTo>
                      <a:pt x="144" y="27"/>
                    </a:lnTo>
                    <a:lnTo>
                      <a:pt x="143" y="29"/>
                    </a:lnTo>
                    <a:lnTo>
                      <a:pt x="141" y="29"/>
                    </a:lnTo>
                    <a:lnTo>
                      <a:pt x="119" y="23"/>
                    </a:lnTo>
                    <a:lnTo>
                      <a:pt x="116" y="23"/>
                    </a:lnTo>
                    <a:lnTo>
                      <a:pt x="114" y="25"/>
                    </a:lnTo>
                    <a:lnTo>
                      <a:pt x="112" y="29"/>
                    </a:lnTo>
                    <a:lnTo>
                      <a:pt x="114" y="36"/>
                    </a:lnTo>
                    <a:lnTo>
                      <a:pt x="112" y="45"/>
                    </a:lnTo>
                    <a:lnTo>
                      <a:pt x="109" y="48"/>
                    </a:lnTo>
                    <a:lnTo>
                      <a:pt x="107" y="48"/>
                    </a:lnTo>
                    <a:lnTo>
                      <a:pt x="105" y="45"/>
                    </a:lnTo>
                    <a:lnTo>
                      <a:pt x="102" y="43"/>
                    </a:lnTo>
                    <a:lnTo>
                      <a:pt x="98" y="43"/>
                    </a:lnTo>
                    <a:lnTo>
                      <a:pt x="89" y="52"/>
                    </a:lnTo>
                    <a:lnTo>
                      <a:pt x="87" y="61"/>
                    </a:lnTo>
                    <a:lnTo>
                      <a:pt x="82" y="70"/>
                    </a:lnTo>
                    <a:lnTo>
                      <a:pt x="82" y="73"/>
                    </a:lnTo>
                    <a:lnTo>
                      <a:pt x="86" y="80"/>
                    </a:lnTo>
                    <a:lnTo>
                      <a:pt x="86" y="84"/>
                    </a:lnTo>
                    <a:lnTo>
                      <a:pt x="69" y="107"/>
                    </a:lnTo>
                    <a:lnTo>
                      <a:pt x="66" y="121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5" y="127"/>
                    </a:lnTo>
                    <a:lnTo>
                      <a:pt x="53" y="159"/>
                    </a:lnTo>
                    <a:lnTo>
                      <a:pt x="43" y="180"/>
                    </a:lnTo>
                    <a:lnTo>
                      <a:pt x="43" y="182"/>
                    </a:lnTo>
                    <a:lnTo>
                      <a:pt x="50" y="191"/>
                    </a:lnTo>
                    <a:lnTo>
                      <a:pt x="48" y="200"/>
                    </a:lnTo>
                    <a:lnTo>
                      <a:pt x="46" y="204"/>
                    </a:lnTo>
                    <a:lnTo>
                      <a:pt x="36" y="202"/>
                    </a:lnTo>
                    <a:lnTo>
                      <a:pt x="30" y="204"/>
                    </a:lnTo>
                    <a:lnTo>
                      <a:pt x="25" y="207"/>
                    </a:lnTo>
                    <a:lnTo>
                      <a:pt x="18" y="216"/>
                    </a:lnTo>
                    <a:lnTo>
                      <a:pt x="14" y="227"/>
                    </a:lnTo>
                    <a:lnTo>
                      <a:pt x="16" y="232"/>
                    </a:lnTo>
                    <a:lnTo>
                      <a:pt x="18" y="236"/>
                    </a:lnTo>
                    <a:lnTo>
                      <a:pt x="19" y="237"/>
                    </a:lnTo>
                    <a:lnTo>
                      <a:pt x="18" y="239"/>
                    </a:lnTo>
                    <a:lnTo>
                      <a:pt x="16" y="257"/>
                    </a:lnTo>
                    <a:lnTo>
                      <a:pt x="16" y="259"/>
                    </a:lnTo>
                    <a:lnTo>
                      <a:pt x="18" y="262"/>
                    </a:lnTo>
                    <a:lnTo>
                      <a:pt x="18" y="282"/>
                    </a:lnTo>
                    <a:lnTo>
                      <a:pt x="19" y="286"/>
                    </a:lnTo>
                    <a:lnTo>
                      <a:pt x="27" y="291"/>
                    </a:lnTo>
                    <a:lnTo>
                      <a:pt x="27" y="296"/>
                    </a:lnTo>
                    <a:lnTo>
                      <a:pt x="25" y="302"/>
                    </a:lnTo>
                    <a:lnTo>
                      <a:pt x="21" y="305"/>
                    </a:lnTo>
                    <a:lnTo>
                      <a:pt x="18" y="307"/>
                    </a:lnTo>
                    <a:lnTo>
                      <a:pt x="18" y="309"/>
                    </a:lnTo>
                    <a:lnTo>
                      <a:pt x="19" y="312"/>
                    </a:lnTo>
                    <a:lnTo>
                      <a:pt x="23" y="323"/>
                    </a:lnTo>
                    <a:lnTo>
                      <a:pt x="19" y="330"/>
                    </a:lnTo>
                    <a:lnTo>
                      <a:pt x="21" y="334"/>
                    </a:lnTo>
                    <a:lnTo>
                      <a:pt x="21" y="337"/>
                    </a:lnTo>
                    <a:lnTo>
                      <a:pt x="19" y="341"/>
                    </a:lnTo>
                    <a:lnTo>
                      <a:pt x="11" y="345"/>
                    </a:lnTo>
                    <a:lnTo>
                      <a:pt x="11" y="348"/>
                    </a:lnTo>
                    <a:lnTo>
                      <a:pt x="7" y="354"/>
                    </a:lnTo>
                    <a:lnTo>
                      <a:pt x="9" y="362"/>
                    </a:lnTo>
                    <a:lnTo>
                      <a:pt x="7" y="373"/>
                    </a:lnTo>
                    <a:lnTo>
                      <a:pt x="5" y="375"/>
                    </a:lnTo>
                    <a:lnTo>
                      <a:pt x="3" y="373"/>
                    </a:lnTo>
                    <a:lnTo>
                      <a:pt x="2" y="377"/>
                    </a:lnTo>
                    <a:lnTo>
                      <a:pt x="2" y="370"/>
                    </a:lnTo>
                    <a:lnTo>
                      <a:pt x="2" y="37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2073"/>
              <p:cNvSpPr>
                <a:spLocks/>
              </p:cNvSpPr>
              <p:nvPr/>
            </p:nvSpPr>
            <p:spPr bwMode="auto">
              <a:xfrm>
                <a:off x="2873" y="1170"/>
                <a:ext cx="209" cy="479"/>
              </a:xfrm>
              <a:custGeom>
                <a:avLst/>
                <a:gdLst>
                  <a:gd name="T0" fmla="*/ 3 w 209"/>
                  <a:gd name="T1" fmla="*/ 393 h 479"/>
                  <a:gd name="T2" fmla="*/ 7 w 209"/>
                  <a:gd name="T3" fmla="*/ 395 h 479"/>
                  <a:gd name="T4" fmla="*/ 9 w 209"/>
                  <a:gd name="T5" fmla="*/ 409 h 479"/>
                  <a:gd name="T6" fmla="*/ 14 w 209"/>
                  <a:gd name="T7" fmla="*/ 421 h 479"/>
                  <a:gd name="T8" fmla="*/ 28 w 209"/>
                  <a:gd name="T9" fmla="*/ 448 h 479"/>
                  <a:gd name="T10" fmla="*/ 21 w 209"/>
                  <a:gd name="T11" fmla="*/ 454 h 479"/>
                  <a:gd name="T12" fmla="*/ 27 w 209"/>
                  <a:gd name="T13" fmla="*/ 479 h 479"/>
                  <a:gd name="T14" fmla="*/ 48 w 209"/>
                  <a:gd name="T15" fmla="*/ 477 h 479"/>
                  <a:gd name="T16" fmla="*/ 59 w 209"/>
                  <a:gd name="T17" fmla="*/ 455 h 479"/>
                  <a:gd name="T18" fmla="*/ 84 w 209"/>
                  <a:gd name="T19" fmla="*/ 439 h 479"/>
                  <a:gd name="T20" fmla="*/ 86 w 209"/>
                  <a:gd name="T21" fmla="*/ 414 h 479"/>
                  <a:gd name="T22" fmla="*/ 87 w 209"/>
                  <a:gd name="T23" fmla="*/ 404 h 479"/>
                  <a:gd name="T24" fmla="*/ 89 w 209"/>
                  <a:gd name="T25" fmla="*/ 393 h 479"/>
                  <a:gd name="T26" fmla="*/ 91 w 209"/>
                  <a:gd name="T27" fmla="*/ 387 h 479"/>
                  <a:gd name="T28" fmla="*/ 93 w 209"/>
                  <a:gd name="T29" fmla="*/ 382 h 479"/>
                  <a:gd name="T30" fmla="*/ 105 w 209"/>
                  <a:gd name="T31" fmla="*/ 375 h 479"/>
                  <a:gd name="T32" fmla="*/ 116 w 209"/>
                  <a:gd name="T33" fmla="*/ 364 h 479"/>
                  <a:gd name="T34" fmla="*/ 98 w 209"/>
                  <a:gd name="T35" fmla="*/ 364 h 479"/>
                  <a:gd name="T36" fmla="*/ 84 w 209"/>
                  <a:gd name="T37" fmla="*/ 355 h 479"/>
                  <a:gd name="T38" fmla="*/ 96 w 209"/>
                  <a:gd name="T39" fmla="*/ 357 h 479"/>
                  <a:gd name="T40" fmla="*/ 105 w 209"/>
                  <a:gd name="T41" fmla="*/ 355 h 479"/>
                  <a:gd name="T42" fmla="*/ 123 w 209"/>
                  <a:gd name="T43" fmla="*/ 343 h 479"/>
                  <a:gd name="T44" fmla="*/ 111 w 209"/>
                  <a:gd name="T45" fmla="*/ 329 h 479"/>
                  <a:gd name="T46" fmla="*/ 100 w 209"/>
                  <a:gd name="T47" fmla="*/ 327 h 479"/>
                  <a:gd name="T48" fmla="*/ 87 w 209"/>
                  <a:gd name="T49" fmla="*/ 332 h 479"/>
                  <a:gd name="T50" fmla="*/ 96 w 209"/>
                  <a:gd name="T51" fmla="*/ 318 h 479"/>
                  <a:gd name="T52" fmla="*/ 96 w 209"/>
                  <a:gd name="T53" fmla="*/ 284 h 479"/>
                  <a:gd name="T54" fmla="*/ 98 w 209"/>
                  <a:gd name="T55" fmla="*/ 261 h 479"/>
                  <a:gd name="T56" fmla="*/ 107 w 209"/>
                  <a:gd name="T57" fmla="*/ 254 h 479"/>
                  <a:gd name="T58" fmla="*/ 111 w 209"/>
                  <a:gd name="T59" fmla="*/ 248 h 479"/>
                  <a:gd name="T60" fmla="*/ 112 w 209"/>
                  <a:gd name="T61" fmla="*/ 239 h 479"/>
                  <a:gd name="T62" fmla="*/ 121 w 209"/>
                  <a:gd name="T63" fmla="*/ 232 h 479"/>
                  <a:gd name="T64" fmla="*/ 136 w 209"/>
                  <a:gd name="T65" fmla="*/ 220 h 479"/>
                  <a:gd name="T66" fmla="*/ 146 w 209"/>
                  <a:gd name="T67" fmla="*/ 214 h 479"/>
                  <a:gd name="T68" fmla="*/ 166 w 209"/>
                  <a:gd name="T69" fmla="*/ 193 h 479"/>
                  <a:gd name="T70" fmla="*/ 162 w 209"/>
                  <a:gd name="T71" fmla="*/ 179 h 479"/>
                  <a:gd name="T72" fmla="*/ 166 w 209"/>
                  <a:gd name="T73" fmla="*/ 170 h 479"/>
                  <a:gd name="T74" fmla="*/ 169 w 209"/>
                  <a:gd name="T75" fmla="*/ 150 h 479"/>
                  <a:gd name="T76" fmla="*/ 177 w 209"/>
                  <a:gd name="T77" fmla="*/ 145 h 479"/>
                  <a:gd name="T78" fmla="*/ 178 w 209"/>
                  <a:gd name="T79" fmla="*/ 139 h 479"/>
                  <a:gd name="T80" fmla="*/ 182 w 209"/>
                  <a:gd name="T81" fmla="*/ 134 h 479"/>
                  <a:gd name="T82" fmla="*/ 191 w 209"/>
                  <a:gd name="T83" fmla="*/ 136 h 479"/>
                  <a:gd name="T84" fmla="*/ 207 w 209"/>
                  <a:gd name="T85" fmla="*/ 136 h 479"/>
                  <a:gd name="T86" fmla="*/ 200 w 209"/>
                  <a:gd name="T87" fmla="*/ 86 h 479"/>
                  <a:gd name="T88" fmla="*/ 200 w 209"/>
                  <a:gd name="T89" fmla="*/ 50 h 479"/>
                  <a:gd name="T90" fmla="*/ 146 w 209"/>
                  <a:gd name="T91" fmla="*/ 0 h 479"/>
                  <a:gd name="T92" fmla="*/ 144 w 209"/>
                  <a:gd name="T93" fmla="*/ 12 h 479"/>
                  <a:gd name="T94" fmla="*/ 141 w 209"/>
                  <a:gd name="T95" fmla="*/ 29 h 479"/>
                  <a:gd name="T96" fmla="*/ 112 w 209"/>
                  <a:gd name="T97" fmla="*/ 45 h 479"/>
                  <a:gd name="T98" fmla="*/ 89 w 209"/>
                  <a:gd name="T99" fmla="*/ 52 h 479"/>
                  <a:gd name="T100" fmla="*/ 69 w 209"/>
                  <a:gd name="T101" fmla="*/ 107 h 479"/>
                  <a:gd name="T102" fmla="*/ 43 w 209"/>
                  <a:gd name="T103" fmla="*/ 180 h 479"/>
                  <a:gd name="T104" fmla="*/ 30 w 209"/>
                  <a:gd name="T105" fmla="*/ 204 h 479"/>
                  <a:gd name="T106" fmla="*/ 19 w 209"/>
                  <a:gd name="T107" fmla="*/ 237 h 479"/>
                  <a:gd name="T108" fmla="*/ 19 w 209"/>
                  <a:gd name="T109" fmla="*/ 286 h 479"/>
                  <a:gd name="T110" fmla="*/ 18 w 209"/>
                  <a:gd name="T111" fmla="*/ 309 h 479"/>
                  <a:gd name="T112" fmla="*/ 19 w 209"/>
                  <a:gd name="T113" fmla="*/ 341 h 479"/>
                  <a:gd name="T114" fmla="*/ 5 w 209"/>
                  <a:gd name="T115" fmla="*/ 37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479">
                    <a:moveTo>
                      <a:pt x="2" y="370"/>
                    </a:moveTo>
                    <a:lnTo>
                      <a:pt x="0" y="373"/>
                    </a:lnTo>
                    <a:lnTo>
                      <a:pt x="2" y="389"/>
                    </a:lnTo>
                    <a:lnTo>
                      <a:pt x="3" y="389"/>
                    </a:lnTo>
                    <a:lnTo>
                      <a:pt x="3" y="391"/>
                    </a:lnTo>
                    <a:lnTo>
                      <a:pt x="3" y="393"/>
                    </a:lnTo>
                    <a:lnTo>
                      <a:pt x="3" y="395"/>
                    </a:lnTo>
                    <a:lnTo>
                      <a:pt x="5" y="393"/>
                    </a:lnTo>
                    <a:lnTo>
                      <a:pt x="5" y="389"/>
                    </a:lnTo>
                    <a:lnTo>
                      <a:pt x="7" y="391"/>
                    </a:lnTo>
                    <a:lnTo>
                      <a:pt x="7" y="395"/>
                    </a:lnTo>
                    <a:lnTo>
                      <a:pt x="7" y="395"/>
                    </a:lnTo>
                    <a:lnTo>
                      <a:pt x="9" y="395"/>
                    </a:lnTo>
                    <a:lnTo>
                      <a:pt x="7" y="396"/>
                    </a:lnTo>
                    <a:lnTo>
                      <a:pt x="5" y="398"/>
                    </a:lnTo>
                    <a:lnTo>
                      <a:pt x="9" y="400"/>
                    </a:lnTo>
                    <a:lnTo>
                      <a:pt x="11" y="404"/>
                    </a:lnTo>
                    <a:lnTo>
                      <a:pt x="9" y="409"/>
                    </a:lnTo>
                    <a:lnTo>
                      <a:pt x="12" y="407"/>
                    </a:lnTo>
                    <a:lnTo>
                      <a:pt x="12" y="411"/>
                    </a:lnTo>
                    <a:lnTo>
                      <a:pt x="11" y="412"/>
                    </a:lnTo>
                    <a:lnTo>
                      <a:pt x="12" y="418"/>
                    </a:lnTo>
                    <a:lnTo>
                      <a:pt x="12" y="421"/>
                    </a:lnTo>
                    <a:lnTo>
                      <a:pt x="14" y="421"/>
                    </a:lnTo>
                    <a:lnTo>
                      <a:pt x="18" y="434"/>
                    </a:lnTo>
                    <a:lnTo>
                      <a:pt x="21" y="437"/>
                    </a:lnTo>
                    <a:lnTo>
                      <a:pt x="23" y="441"/>
                    </a:lnTo>
                    <a:lnTo>
                      <a:pt x="27" y="443"/>
                    </a:lnTo>
                    <a:lnTo>
                      <a:pt x="28" y="445"/>
                    </a:lnTo>
                    <a:lnTo>
                      <a:pt x="28" y="448"/>
                    </a:lnTo>
                    <a:lnTo>
                      <a:pt x="27" y="448"/>
                    </a:lnTo>
                    <a:lnTo>
                      <a:pt x="25" y="448"/>
                    </a:lnTo>
                    <a:lnTo>
                      <a:pt x="23" y="450"/>
                    </a:lnTo>
                    <a:lnTo>
                      <a:pt x="27" y="454"/>
                    </a:lnTo>
                    <a:lnTo>
                      <a:pt x="23" y="454"/>
                    </a:lnTo>
                    <a:lnTo>
                      <a:pt x="21" y="454"/>
                    </a:lnTo>
                    <a:lnTo>
                      <a:pt x="21" y="455"/>
                    </a:lnTo>
                    <a:lnTo>
                      <a:pt x="30" y="471"/>
                    </a:lnTo>
                    <a:lnTo>
                      <a:pt x="28" y="473"/>
                    </a:lnTo>
                    <a:lnTo>
                      <a:pt x="28" y="477"/>
                    </a:lnTo>
                    <a:lnTo>
                      <a:pt x="27" y="477"/>
                    </a:lnTo>
                    <a:lnTo>
                      <a:pt x="27" y="479"/>
                    </a:lnTo>
                    <a:lnTo>
                      <a:pt x="30" y="479"/>
                    </a:lnTo>
                    <a:lnTo>
                      <a:pt x="34" y="479"/>
                    </a:lnTo>
                    <a:lnTo>
                      <a:pt x="39" y="477"/>
                    </a:lnTo>
                    <a:lnTo>
                      <a:pt x="44" y="477"/>
                    </a:lnTo>
                    <a:lnTo>
                      <a:pt x="48" y="479"/>
                    </a:lnTo>
                    <a:lnTo>
                      <a:pt x="48" y="477"/>
                    </a:lnTo>
                    <a:lnTo>
                      <a:pt x="50" y="473"/>
                    </a:lnTo>
                    <a:lnTo>
                      <a:pt x="50" y="466"/>
                    </a:lnTo>
                    <a:lnTo>
                      <a:pt x="52" y="459"/>
                    </a:lnTo>
                    <a:lnTo>
                      <a:pt x="55" y="461"/>
                    </a:lnTo>
                    <a:lnTo>
                      <a:pt x="57" y="457"/>
                    </a:lnTo>
                    <a:lnTo>
                      <a:pt x="59" y="455"/>
                    </a:lnTo>
                    <a:lnTo>
                      <a:pt x="64" y="455"/>
                    </a:lnTo>
                    <a:lnTo>
                      <a:pt x="66" y="457"/>
                    </a:lnTo>
                    <a:lnTo>
                      <a:pt x="69" y="455"/>
                    </a:lnTo>
                    <a:lnTo>
                      <a:pt x="73" y="457"/>
                    </a:lnTo>
                    <a:lnTo>
                      <a:pt x="77" y="457"/>
                    </a:lnTo>
                    <a:lnTo>
                      <a:pt x="84" y="439"/>
                    </a:lnTo>
                    <a:lnTo>
                      <a:pt x="84" y="434"/>
                    </a:lnTo>
                    <a:lnTo>
                      <a:pt x="84" y="430"/>
                    </a:lnTo>
                    <a:lnTo>
                      <a:pt x="84" y="425"/>
                    </a:lnTo>
                    <a:lnTo>
                      <a:pt x="87" y="420"/>
                    </a:lnTo>
                    <a:lnTo>
                      <a:pt x="87" y="416"/>
                    </a:lnTo>
                    <a:lnTo>
                      <a:pt x="86" y="414"/>
                    </a:lnTo>
                    <a:lnTo>
                      <a:pt x="87" y="411"/>
                    </a:lnTo>
                    <a:lnTo>
                      <a:pt x="87" y="409"/>
                    </a:lnTo>
                    <a:lnTo>
                      <a:pt x="86" y="405"/>
                    </a:lnTo>
                    <a:lnTo>
                      <a:pt x="86" y="405"/>
                    </a:lnTo>
                    <a:lnTo>
                      <a:pt x="86" y="404"/>
                    </a:lnTo>
                    <a:lnTo>
                      <a:pt x="87" y="404"/>
                    </a:lnTo>
                    <a:lnTo>
                      <a:pt x="89" y="404"/>
                    </a:lnTo>
                    <a:lnTo>
                      <a:pt x="87" y="402"/>
                    </a:lnTo>
                    <a:lnTo>
                      <a:pt x="87" y="402"/>
                    </a:lnTo>
                    <a:lnTo>
                      <a:pt x="89" y="400"/>
                    </a:lnTo>
                    <a:lnTo>
                      <a:pt x="89" y="398"/>
                    </a:lnTo>
                    <a:lnTo>
                      <a:pt x="89" y="393"/>
                    </a:lnTo>
                    <a:lnTo>
                      <a:pt x="89" y="391"/>
                    </a:lnTo>
                    <a:lnTo>
                      <a:pt x="84" y="387"/>
                    </a:lnTo>
                    <a:lnTo>
                      <a:pt x="84" y="387"/>
                    </a:lnTo>
                    <a:lnTo>
                      <a:pt x="87" y="389"/>
                    </a:lnTo>
                    <a:lnTo>
                      <a:pt x="91" y="387"/>
                    </a:lnTo>
                    <a:lnTo>
                      <a:pt x="91" y="387"/>
                    </a:lnTo>
                    <a:lnTo>
                      <a:pt x="87" y="384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7" y="382"/>
                    </a:lnTo>
                    <a:lnTo>
                      <a:pt x="91" y="382"/>
                    </a:lnTo>
                    <a:lnTo>
                      <a:pt x="93" y="382"/>
                    </a:lnTo>
                    <a:lnTo>
                      <a:pt x="93" y="379"/>
                    </a:lnTo>
                    <a:lnTo>
                      <a:pt x="98" y="379"/>
                    </a:lnTo>
                    <a:lnTo>
                      <a:pt x="102" y="373"/>
                    </a:lnTo>
                    <a:lnTo>
                      <a:pt x="102" y="370"/>
                    </a:lnTo>
                    <a:lnTo>
                      <a:pt x="105" y="371"/>
                    </a:lnTo>
                    <a:lnTo>
                      <a:pt x="105" y="375"/>
                    </a:lnTo>
                    <a:lnTo>
                      <a:pt x="109" y="373"/>
                    </a:lnTo>
                    <a:lnTo>
                      <a:pt x="111" y="370"/>
                    </a:lnTo>
                    <a:lnTo>
                      <a:pt x="114" y="366"/>
                    </a:lnTo>
                    <a:lnTo>
                      <a:pt x="114" y="362"/>
                    </a:lnTo>
                    <a:lnTo>
                      <a:pt x="114" y="364"/>
                    </a:lnTo>
                    <a:lnTo>
                      <a:pt x="116" y="364"/>
                    </a:lnTo>
                    <a:lnTo>
                      <a:pt x="116" y="362"/>
                    </a:lnTo>
                    <a:lnTo>
                      <a:pt x="118" y="361"/>
                    </a:lnTo>
                    <a:lnTo>
                      <a:pt x="118" y="359"/>
                    </a:lnTo>
                    <a:lnTo>
                      <a:pt x="103" y="362"/>
                    </a:lnTo>
                    <a:lnTo>
                      <a:pt x="100" y="362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6" y="361"/>
                    </a:lnTo>
                    <a:lnTo>
                      <a:pt x="89" y="357"/>
                    </a:lnTo>
                    <a:lnTo>
                      <a:pt x="84" y="357"/>
                    </a:lnTo>
                    <a:lnTo>
                      <a:pt x="82" y="357"/>
                    </a:lnTo>
                    <a:lnTo>
                      <a:pt x="84" y="355"/>
                    </a:lnTo>
                    <a:lnTo>
                      <a:pt x="86" y="354"/>
                    </a:lnTo>
                    <a:lnTo>
                      <a:pt x="87" y="354"/>
                    </a:lnTo>
                    <a:lnTo>
                      <a:pt x="89" y="354"/>
                    </a:lnTo>
                    <a:lnTo>
                      <a:pt x="93" y="354"/>
                    </a:lnTo>
                    <a:lnTo>
                      <a:pt x="94" y="354"/>
                    </a:lnTo>
                    <a:lnTo>
                      <a:pt x="96" y="357"/>
                    </a:lnTo>
                    <a:lnTo>
                      <a:pt x="98" y="355"/>
                    </a:lnTo>
                    <a:lnTo>
                      <a:pt x="98" y="354"/>
                    </a:lnTo>
                    <a:lnTo>
                      <a:pt x="100" y="355"/>
                    </a:lnTo>
                    <a:lnTo>
                      <a:pt x="103" y="357"/>
                    </a:lnTo>
                    <a:lnTo>
                      <a:pt x="103" y="355"/>
                    </a:lnTo>
                    <a:lnTo>
                      <a:pt x="105" y="355"/>
                    </a:lnTo>
                    <a:lnTo>
                      <a:pt x="105" y="359"/>
                    </a:lnTo>
                    <a:lnTo>
                      <a:pt x="109" y="361"/>
                    </a:lnTo>
                    <a:lnTo>
                      <a:pt x="118" y="355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3" y="343"/>
                    </a:lnTo>
                    <a:lnTo>
                      <a:pt x="121" y="339"/>
                    </a:lnTo>
                    <a:lnTo>
                      <a:pt x="118" y="336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18" y="330"/>
                    </a:lnTo>
                    <a:lnTo>
                      <a:pt x="111" y="329"/>
                    </a:lnTo>
                    <a:lnTo>
                      <a:pt x="109" y="321"/>
                    </a:lnTo>
                    <a:lnTo>
                      <a:pt x="103" y="323"/>
                    </a:lnTo>
                    <a:lnTo>
                      <a:pt x="102" y="320"/>
                    </a:lnTo>
                    <a:lnTo>
                      <a:pt x="102" y="320"/>
                    </a:lnTo>
                    <a:lnTo>
                      <a:pt x="102" y="321"/>
                    </a:lnTo>
                    <a:lnTo>
                      <a:pt x="100" y="327"/>
                    </a:lnTo>
                    <a:lnTo>
                      <a:pt x="89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6"/>
                    </a:lnTo>
                    <a:lnTo>
                      <a:pt x="84" y="334"/>
                    </a:lnTo>
                    <a:lnTo>
                      <a:pt x="87" y="332"/>
                    </a:lnTo>
                    <a:lnTo>
                      <a:pt x="91" y="330"/>
                    </a:lnTo>
                    <a:lnTo>
                      <a:pt x="93" y="329"/>
                    </a:lnTo>
                    <a:lnTo>
                      <a:pt x="98" y="325"/>
                    </a:lnTo>
                    <a:lnTo>
                      <a:pt x="98" y="321"/>
                    </a:lnTo>
                    <a:lnTo>
                      <a:pt x="98" y="318"/>
                    </a:lnTo>
                    <a:lnTo>
                      <a:pt x="96" y="318"/>
                    </a:lnTo>
                    <a:lnTo>
                      <a:pt x="98" y="314"/>
                    </a:lnTo>
                    <a:lnTo>
                      <a:pt x="98" y="312"/>
                    </a:lnTo>
                    <a:lnTo>
                      <a:pt x="96" y="309"/>
                    </a:lnTo>
                    <a:lnTo>
                      <a:pt x="94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100" y="286"/>
                    </a:lnTo>
                    <a:lnTo>
                      <a:pt x="100" y="284"/>
                    </a:lnTo>
                    <a:lnTo>
                      <a:pt x="100" y="277"/>
                    </a:lnTo>
                    <a:lnTo>
                      <a:pt x="102" y="266"/>
                    </a:lnTo>
                    <a:lnTo>
                      <a:pt x="100" y="262"/>
                    </a:lnTo>
                    <a:lnTo>
                      <a:pt x="98" y="261"/>
                    </a:lnTo>
                    <a:lnTo>
                      <a:pt x="100" y="257"/>
                    </a:lnTo>
                    <a:lnTo>
                      <a:pt x="103" y="259"/>
                    </a:lnTo>
                    <a:lnTo>
                      <a:pt x="103" y="259"/>
                    </a:lnTo>
                    <a:lnTo>
                      <a:pt x="105" y="257"/>
                    </a:lnTo>
                    <a:lnTo>
                      <a:pt x="107" y="255"/>
                    </a:lnTo>
                    <a:lnTo>
                      <a:pt x="107" y="254"/>
                    </a:lnTo>
                    <a:lnTo>
                      <a:pt x="107" y="254"/>
                    </a:lnTo>
                    <a:lnTo>
                      <a:pt x="107" y="248"/>
                    </a:lnTo>
                    <a:lnTo>
                      <a:pt x="107" y="245"/>
                    </a:lnTo>
                    <a:lnTo>
                      <a:pt x="107" y="243"/>
                    </a:lnTo>
                    <a:lnTo>
                      <a:pt x="107" y="245"/>
                    </a:lnTo>
                    <a:lnTo>
                      <a:pt x="111" y="248"/>
                    </a:lnTo>
                    <a:lnTo>
                      <a:pt x="111" y="246"/>
                    </a:lnTo>
                    <a:lnTo>
                      <a:pt x="112" y="245"/>
                    </a:lnTo>
                    <a:lnTo>
                      <a:pt x="114" y="245"/>
                    </a:lnTo>
                    <a:lnTo>
                      <a:pt x="114" y="243"/>
                    </a:lnTo>
                    <a:lnTo>
                      <a:pt x="116" y="241"/>
                    </a:lnTo>
                    <a:lnTo>
                      <a:pt x="112" y="239"/>
                    </a:lnTo>
                    <a:lnTo>
                      <a:pt x="114" y="241"/>
                    </a:lnTo>
                    <a:lnTo>
                      <a:pt x="118" y="239"/>
                    </a:lnTo>
                    <a:lnTo>
                      <a:pt x="118" y="237"/>
                    </a:lnTo>
                    <a:lnTo>
                      <a:pt x="119" y="236"/>
                    </a:lnTo>
                    <a:lnTo>
                      <a:pt x="119" y="234"/>
                    </a:lnTo>
                    <a:lnTo>
                      <a:pt x="121" y="232"/>
                    </a:lnTo>
                    <a:lnTo>
                      <a:pt x="121" y="229"/>
                    </a:lnTo>
                    <a:lnTo>
                      <a:pt x="123" y="229"/>
                    </a:lnTo>
                    <a:lnTo>
                      <a:pt x="127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6" y="220"/>
                    </a:lnTo>
                    <a:lnTo>
                      <a:pt x="137" y="221"/>
                    </a:lnTo>
                    <a:lnTo>
                      <a:pt x="141" y="220"/>
                    </a:lnTo>
                    <a:lnTo>
                      <a:pt x="141" y="218"/>
                    </a:lnTo>
                    <a:lnTo>
                      <a:pt x="143" y="214"/>
                    </a:lnTo>
                    <a:lnTo>
                      <a:pt x="146" y="216"/>
                    </a:lnTo>
                    <a:lnTo>
                      <a:pt x="146" y="214"/>
                    </a:lnTo>
                    <a:lnTo>
                      <a:pt x="150" y="212"/>
                    </a:lnTo>
                    <a:lnTo>
                      <a:pt x="152" y="211"/>
                    </a:lnTo>
                    <a:lnTo>
                      <a:pt x="153" y="209"/>
                    </a:lnTo>
                    <a:lnTo>
                      <a:pt x="166" y="189"/>
                    </a:lnTo>
                    <a:lnTo>
                      <a:pt x="166" y="191"/>
                    </a:lnTo>
                    <a:lnTo>
                      <a:pt x="166" y="193"/>
                    </a:lnTo>
                    <a:lnTo>
                      <a:pt x="168" y="187"/>
                    </a:lnTo>
                    <a:lnTo>
                      <a:pt x="166" y="186"/>
                    </a:lnTo>
                    <a:lnTo>
                      <a:pt x="166" y="184"/>
                    </a:lnTo>
                    <a:lnTo>
                      <a:pt x="162" y="180"/>
                    </a:lnTo>
                    <a:lnTo>
                      <a:pt x="162" y="179"/>
                    </a:lnTo>
                    <a:lnTo>
                      <a:pt x="162" y="179"/>
                    </a:lnTo>
                    <a:lnTo>
                      <a:pt x="162" y="177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2" y="171"/>
                    </a:lnTo>
                    <a:lnTo>
                      <a:pt x="162" y="170"/>
                    </a:lnTo>
                    <a:lnTo>
                      <a:pt x="166" y="170"/>
                    </a:lnTo>
                    <a:lnTo>
                      <a:pt x="168" y="161"/>
                    </a:lnTo>
                    <a:lnTo>
                      <a:pt x="166" y="155"/>
                    </a:lnTo>
                    <a:lnTo>
                      <a:pt x="166" y="154"/>
                    </a:lnTo>
                    <a:lnTo>
                      <a:pt x="169" y="152"/>
                    </a:lnTo>
                    <a:lnTo>
                      <a:pt x="169" y="150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5" y="148"/>
                    </a:lnTo>
                    <a:lnTo>
                      <a:pt x="173" y="146"/>
                    </a:lnTo>
                    <a:lnTo>
                      <a:pt x="177" y="146"/>
                    </a:lnTo>
                    <a:lnTo>
                      <a:pt x="177" y="145"/>
                    </a:lnTo>
                    <a:lnTo>
                      <a:pt x="173" y="141"/>
                    </a:lnTo>
                    <a:lnTo>
                      <a:pt x="173" y="139"/>
                    </a:lnTo>
                    <a:lnTo>
                      <a:pt x="177" y="141"/>
                    </a:lnTo>
                    <a:lnTo>
                      <a:pt x="178" y="145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80" y="139"/>
                    </a:lnTo>
                    <a:lnTo>
                      <a:pt x="180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2" y="134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7" y="132"/>
                    </a:lnTo>
                    <a:lnTo>
                      <a:pt x="187" y="134"/>
                    </a:lnTo>
                    <a:lnTo>
                      <a:pt x="189" y="136"/>
                    </a:lnTo>
                    <a:lnTo>
                      <a:pt x="191" y="136"/>
                    </a:lnTo>
                    <a:lnTo>
                      <a:pt x="193" y="137"/>
                    </a:lnTo>
                    <a:lnTo>
                      <a:pt x="194" y="134"/>
                    </a:lnTo>
                    <a:lnTo>
                      <a:pt x="202" y="134"/>
                    </a:lnTo>
                    <a:lnTo>
                      <a:pt x="203" y="136"/>
                    </a:lnTo>
                    <a:lnTo>
                      <a:pt x="205" y="137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2" y="116"/>
                    </a:lnTo>
                    <a:lnTo>
                      <a:pt x="203" y="111"/>
                    </a:lnTo>
                    <a:lnTo>
                      <a:pt x="205" y="105"/>
                    </a:lnTo>
                    <a:lnTo>
                      <a:pt x="207" y="100"/>
                    </a:lnTo>
                    <a:lnTo>
                      <a:pt x="200" y="86"/>
                    </a:lnTo>
                    <a:lnTo>
                      <a:pt x="200" y="82"/>
                    </a:lnTo>
                    <a:lnTo>
                      <a:pt x="202" y="75"/>
                    </a:lnTo>
                    <a:lnTo>
                      <a:pt x="200" y="71"/>
                    </a:lnTo>
                    <a:lnTo>
                      <a:pt x="200" y="70"/>
                    </a:lnTo>
                    <a:lnTo>
                      <a:pt x="198" y="59"/>
                    </a:lnTo>
                    <a:lnTo>
                      <a:pt x="200" y="50"/>
                    </a:lnTo>
                    <a:lnTo>
                      <a:pt x="191" y="32"/>
                    </a:lnTo>
                    <a:lnTo>
                      <a:pt x="186" y="27"/>
                    </a:lnTo>
                    <a:lnTo>
                      <a:pt x="175" y="23"/>
                    </a:lnTo>
                    <a:lnTo>
                      <a:pt x="153" y="2"/>
                    </a:lnTo>
                    <a:lnTo>
                      <a:pt x="153" y="0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4" y="12"/>
                    </a:lnTo>
                    <a:lnTo>
                      <a:pt x="143" y="18"/>
                    </a:lnTo>
                    <a:lnTo>
                      <a:pt x="141" y="20"/>
                    </a:lnTo>
                    <a:lnTo>
                      <a:pt x="143" y="23"/>
                    </a:lnTo>
                    <a:lnTo>
                      <a:pt x="144" y="27"/>
                    </a:lnTo>
                    <a:lnTo>
                      <a:pt x="143" y="29"/>
                    </a:lnTo>
                    <a:lnTo>
                      <a:pt x="141" y="29"/>
                    </a:lnTo>
                    <a:lnTo>
                      <a:pt x="119" y="23"/>
                    </a:lnTo>
                    <a:lnTo>
                      <a:pt x="116" y="23"/>
                    </a:lnTo>
                    <a:lnTo>
                      <a:pt x="114" y="25"/>
                    </a:lnTo>
                    <a:lnTo>
                      <a:pt x="112" y="29"/>
                    </a:lnTo>
                    <a:lnTo>
                      <a:pt x="114" y="36"/>
                    </a:lnTo>
                    <a:lnTo>
                      <a:pt x="112" y="45"/>
                    </a:lnTo>
                    <a:lnTo>
                      <a:pt x="109" y="48"/>
                    </a:lnTo>
                    <a:lnTo>
                      <a:pt x="107" y="48"/>
                    </a:lnTo>
                    <a:lnTo>
                      <a:pt x="105" y="45"/>
                    </a:lnTo>
                    <a:lnTo>
                      <a:pt x="102" y="43"/>
                    </a:lnTo>
                    <a:lnTo>
                      <a:pt x="98" y="43"/>
                    </a:lnTo>
                    <a:lnTo>
                      <a:pt x="89" y="52"/>
                    </a:lnTo>
                    <a:lnTo>
                      <a:pt x="87" y="61"/>
                    </a:lnTo>
                    <a:lnTo>
                      <a:pt x="82" y="70"/>
                    </a:lnTo>
                    <a:lnTo>
                      <a:pt x="82" y="73"/>
                    </a:lnTo>
                    <a:lnTo>
                      <a:pt x="86" y="80"/>
                    </a:lnTo>
                    <a:lnTo>
                      <a:pt x="86" y="84"/>
                    </a:lnTo>
                    <a:lnTo>
                      <a:pt x="69" y="107"/>
                    </a:lnTo>
                    <a:lnTo>
                      <a:pt x="66" y="121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5" y="127"/>
                    </a:lnTo>
                    <a:lnTo>
                      <a:pt x="53" y="159"/>
                    </a:lnTo>
                    <a:lnTo>
                      <a:pt x="43" y="180"/>
                    </a:lnTo>
                    <a:lnTo>
                      <a:pt x="43" y="182"/>
                    </a:lnTo>
                    <a:lnTo>
                      <a:pt x="50" y="191"/>
                    </a:lnTo>
                    <a:lnTo>
                      <a:pt x="48" y="200"/>
                    </a:lnTo>
                    <a:lnTo>
                      <a:pt x="46" y="204"/>
                    </a:lnTo>
                    <a:lnTo>
                      <a:pt x="36" y="202"/>
                    </a:lnTo>
                    <a:lnTo>
                      <a:pt x="30" y="204"/>
                    </a:lnTo>
                    <a:lnTo>
                      <a:pt x="25" y="207"/>
                    </a:lnTo>
                    <a:lnTo>
                      <a:pt x="18" y="216"/>
                    </a:lnTo>
                    <a:lnTo>
                      <a:pt x="14" y="227"/>
                    </a:lnTo>
                    <a:lnTo>
                      <a:pt x="16" y="232"/>
                    </a:lnTo>
                    <a:lnTo>
                      <a:pt x="18" y="236"/>
                    </a:lnTo>
                    <a:lnTo>
                      <a:pt x="19" y="237"/>
                    </a:lnTo>
                    <a:lnTo>
                      <a:pt x="18" y="239"/>
                    </a:lnTo>
                    <a:lnTo>
                      <a:pt x="16" y="257"/>
                    </a:lnTo>
                    <a:lnTo>
                      <a:pt x="16" y="259"/>
                    </a:lnTo>
                    <a:lnTo>
                      <a:pt x="18" y="262"/>
                    </a:lnTo>
                    <a:lnTo>
                      <a:pt x="18" y="282"/>
                    </a:lnTo>
                    <a:lnTo>
                      <a:pt x="19" y="286"/>
                    </a:lnTo>
                    <a:lnTo>
                      <a:pt x="27" y="291"/>
                    </a:lnTo>
                    <a:lnTo>
                      <a:pt x="27" y="296"/>
                    </a:lnTo>
                    <a:lnTo>
                      <a:pt x="25" y="302"/>
                    </a:lnTo>
                    <a:lnTo>
                      <a:pt x="21" y="305"/>
                    </a:lnTo>
                    <a:lnTo>
                      <a:pt x="18" y="307"/>
                    </a:lnTo>
                    <a:lnTo>
                      <a:pt x="18" y="309"/>
                    </a:lnTo>
                    <a:lnTo>
                      <a:pt x="19" y="312"/>
                    </a:lnTo>
                    <a:lnTo>
                      <a:pt x="23" y="323"/>
                    </a:lnTo>
                    <a:lnTo>
                      <a:pt x="19" y="330"/>
                    </a:lnTo>
                    <a:lnTo>
                      <a:pt x="21" y="334"/>
                    </a:lnTo>
                    <a:lnTo>
                      <a:pt x="21" y="337"/>
                    </a:lnTo>
                    <a:lnTo>
                      <a:pt x="19" y="341"/>
                    </a:lnTo>
                    <a:lnTo>
                      <a:pt x="11" y="345"/>
                    </a:lnTo>
                    <a:lnTo>
                      <a:pt x="11" y="348"/>
                    </a:lnTo>
                    <a:lnTo>
                      <a:pt x="7" y="354"/>
                    </a:lnTo>
                    <a:lnTo>
                      <a:pt x="9" y="362"/>
                    </a:lnTo>
                    <a:lnTo>
                      <a:pt x="7" y="373"/>
                    </a:lnTo>
                    <a:lnTo>
                      <a:pt x="5" y="375"/>
                    </a:lnTo>
                    <a:lnTo>
                      <a:pt x="3" y="373"/>
                    </a:lnTo>
                    <a:lnTo>
                      <a:pt x="2" y="377"/>
                    </a:lnTo>
                    <a:lnTo>
                      <a:pt x="2" y="370"/>
                    </a:lnTo>
                    <a:lnTo>
                      <a:pt x="2" y="37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2074"/>
              <p:cNvSpPr>
                <a:spLocks/>
              </p:cNvSpPr>
              <p:nvPr/>
            </p:nvSpPr>
            <p:spPr bwMode="auto">
              <a:xfrm>
                <a:off x="2848" y="1815"/>
                <a:ext cx="121" cy="60"/>
              </a:xfrm>
              <a:custGeom>
                <a:avLst/>
                <a:gdLst>
                  <a:gd name="T0" fmla="*/ 68 w 121"/>
                  <a:gd name="T1" fmla="*/ 9 h 60"/>
                  <a:gd name="T2" fmla="*/ 61 w 121"/>
                  <a:gd name="T3" fmla="*/ 16 h 60"/>
                  <a:gd name="T4" fmla="*/ 53 w 121"/>
                  <a:gd name="T5" fmla="*/ 21 h 60"/>
                  <a:gd name="T6" fmla="*/ 55 w 121"/>
                  <a:gd name="T7" fmla="*/ 32 h 60"/>
                  <a:gd name="T8" fmla="*/ 53 w 121"/>
                  <a:gd name="T9" fmla="*/ 34 h 60"/>
                  <a:gd name="T10" fmla="*/ 48 w 121"/>
                  <a:gd name="T11" fmla="*/ 32 h 60"/>
                  <a:gd name="T12" fmla="*/ 43 w 121"/>
                  <a:gd name="T13" fmla="*/ 32 h 60"/>
                  <a:gd name="T14" fmla="*/ 28 w 121"/>
                  <a:gd name="T15" fmla="*/ 37 h 60"/>
                  <a:gd name="T16" fmla="*/ 20 w 121"/>
                  <a:gd name="T17" fmla="*/ 35 h 60"/>
                  <a:gd name="T18" fmla="*/ 14 w 121"/>
                  <a:gd name="T19" fmla="*/ 37 h 60"/>
                  <a:gd name="T20" fmla="*/ 12 w 121"/>
                  <a:gd name="T21" fmla="*/ 39 h 60"/>
                  <a:gd name="T22" fmla="*/ 7 w 121"/>
                  <a:gd name="T23" fmla="*/ 35 h 60"/>
                  <a:gd name="T24" fmla="*/ 2 w 121"/>
                  <a:gd name="T25" fmla="*/ 35 h 60"/>
                  <a:gd name="T26" fmla="*/ 2 w 121"/>
                  <a:gd name="T27" fmla="*/ 39 h 60"/>
                  <a:gd name="T28" fmla="*/ 3 w 121"/>
                  <a:gd name="T29" fmla="*/ 46 h 60"/>
                  <a:gd name="T30" fmla="*/ 3 w 121"/>
                  <a:gd name="T31" fmla="*/ 50 h 60"/>
                  <a:gd name="T32" fmla="*/ 12 w 121"/>
                  <a:gd name="T33" fmla="*/ 50 h 60"/>
                  <a:gd name="T34" fmla="*/ 18 w 121"/>
                  <a:gd name="T35" fmla="*/ 51 h 60"/>
                  <a:gd name="T36" fmla="*/ 39 w 121"/>
                  <a:gd name="T37" fmla="*/ 46 h 60"/>
                  <a:gd name="T38" fmla="*/ 43 w 121"/>
                  <a:gd name="T39" fmla="*/ 46 h 60"/>
                  <a:gd name="T40" fmla="*/ 44 w 121"/>
                  <a:gd name="T41" fmla="*/ 53 h 60"/>
                  <a:gd name="T42" fmla="*/ 48 w 121"/>
                  <a:gd name="T43" fmla="*/ 55 h 60"/>
                  <a:gd name="T44" fmla="*/ 80 w 121"/>
                  <a:gd name="T45" fmla="*/ 60 h 60"/>
                  <a:gd name="T46" fmla="*/ 86 w 121"/>
                  <a:gd name="T47" fmla="*/ 55 h 60"/>
                  <a:gd name="T48" fmla="*/ 94 w 121"/>
                  <a:gd name="T49" fmla="*/ 57 h 60"/>
                  <a:gd name="T50" fmla="*/ 96 w 121"/>
                  <a:gd name="T51" fmla="*/ 53 h 60"/>
                  <a:gd name="T52" fmla="*/ 103 w 121"/>
                  <a:gd name="T53" fmla="*/ 51 h 60"/>
                  <a:gd name="T54" fmla="*/ 109 w 121"/>
                  <a:gd name="T55" fmla="*/ 48 h 60"/>
                  <a:gd name="T56" fmla="*/ 111 w 121"/>
                  <a:gd name="T57" fmla="*/ 41 h 60"/>
                  <a:gd name="T58" fmla="*/ 112 w 121"/>
                  <a:gd name="T59" fmla="*/ 34 h 60"/>
                  <a:gd name="T60" fmla="*/ 121 w 121"/>
                  <a:gd name="T61" fmla="*/ 30 h 60"/>
                  <a:gd name="T62" fmla="*/ 121 w 121"/>
                  <a:gd name="T63" fmla="*/ 23 h 60"/>
                  <a:gd name="T64" fmla="*/ 118 w 121"/>
                  <a:gd name="T65" fmla="*/ 9 h 60"/>
                  <a:gd name="T66" fmla="*/ 105 w 121"/>
                  <a:gd name="T67" fmla="*/ 5 h 60"/>
                  <a:gd name="T68" fmla="*/ 89 w 121"/>
                  <a:gd name="T69" fmla="*/ 0 h 60"/>
                  <a:gd name="T70" fmla="*/ 84 w 121"/>
                  <a:gd name="T71" fmla="*/ 9 h 60"/>
                  <a:gd name="T72" fmla="*/ 75 w 121"/>
                  <a:gd name="T7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" h="60">
                    <a:moveTo>
                      <a:pt x="68" y="7"/>
                    </a:moveTo>
                    <a:lnTo>
                      <a:pt x="68" y="9"/>
                    </a:lnTo>
                    <a:lnTo>
                      <a:pt x="62" y="10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3" y="26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34" y="34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8" y="51"/>
                    </a:lnTo>
                    <a:lnTo>
                      <a:pt x="37" y="48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3" y="50"/>
                    </a:lnTo>
                    <a:lnTo>
                      <a:pt x="44" y="53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2" y="57"/>
                    </a:lnTo>
                    <a:lnTo>
                      <a:pt x="80" y="60"/>
                    </a:lnTo>
                    <a:lnTo>
                      <a:pt x="82" y="59"/>
                    </a:lnTo>
                    <a:lnTo>
                      <a:pt x="86" y="55"/>
                    </a:lnTo>
                    <a:lnTo>
                      <a:pt x="89" y="55"/>
                    </a:lnTo>
                    <a:lnTo>
                      <a:pt x="94" y="57"/>
                    </a:lnTo>
                    <a:lnTo>
                      <a:pt x="96" y="53"/>
                    </a:lnTo>
                    <a:lnTo>
                      <a:pt x="96" y="53"/>
                    </a:lnTo>
                    <a:lnTo>
                      <a:pt x="102" y="53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9" y="48"/>
                    </a:lnTo>
                    <a:lnTo>
                      <a:pt x="111" y="46"/>
                    </a:lnTo>
                    <a:lnTo>
                      <a:pt x="111" y="41"/>
                    </a:lnTo>
                    <a:lnTo>
                      <a:pt x="114" y="35"/>
                    </a:lnTo>
                    <a:lnTo>
                      <a:pt x="112" y="34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21" y="28"/>
                    </a:lnTo>
                    <a:lnTo>
                      <a:pt x="121" y="23"/>
                    </a:lnTo>
                    <a:lnTo>
                      <a:pt x="118" y="12"/>
                    </a:lnTo>
                    <a:lnTo>
                      <a:pt x="118" y="9"/>
                    </a:lnTo>
                    <a:lnTo>
                      <a:pt x="116" y="5"/>
                    </a:lnTo>
                    <a:lnTo>
                      <a:pt x="105" y="5"/>
                    </a:lnTo>
                    <a:lnTo>
                      <a:pt x="98" y="1"/>
                    </a:lnTo>
                    <a:lnTo>
                      <a:pt x="89" y="0"/>
                    </a:lnTo>
                    <a:lnTo>
                      <a:pt x="86" y="5"/>
                    </a:lnTo>
                    <a:lnTo>
                      <a:pt x="84" y="9"/>
                    </a:lnTo>
                    <a:lnTo>
                      <a:pt x="77" y="10"/>
                    </a:lnTo>
                    <a:lnTo>
                      <a:pt x="75" y="9"/>
                    </a:lnTo>
                    <a:lnTo>
                      <a:pt x="68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2075"/>
              <p:cNvSpPr>
                <a:spLocks/>
              </p:cNvSpPr>
              <p:nvPr/>
            </p:nvSpPr>
            <p:spPr bwMode="auto">
              <a:xfrm>
                <a:off x="2848" y="1815"/>
                <a:ext cx="121" cy="60"/>
              </a:xfrm>
              <a:custGeom>
                <a:avLst/>
                <a:gdLst>
                  <a:gd name="T0" fmla="*/ 68 w 121"/>
                  <a:gd name="T1" fmla="*/ 9 h 60"/>
                  <a:gd name="T2" fmla="*/ 61 w 121"/>
                  <a:gd name="T3" fmla="*/ 16 h 60"/>
                  <a:gd name="T4" fmla="*/ 53 w 121"/>
                  <a:gd name="T5" fmla="*/ 21 h 60"/>
                  <a:gd name="T6" fmla="*/ 55 w 121"/>
                  <a:gd name="T7" fmla="*/ 32 h 60"/>
                  <a:gd name="T8" fmla="*/ 53 w 121"/>
                  <a:gd name="T9" fmla="*/ 34 h 60"/>
                  <a:gd name="T10" fmla="*/ 48 w 121"/>
                  <a:gd name="T11" fmla="*/ 32 h 60"/>
                  <a:gd name="T12" fmla="*/ 43 w 121"/>
                  <a:gd name="T13" fmla="*/ 32 h 60"/>
                  <a:gd name="T14" fmla="*/ 28 w 121"/>
                  <a:gd name="T15" fmla="*/ 37 h 60"/>
                  <a:gd name="T16" fmla="*/ 20 w 121"/>
                  <a:gd name="T17" fmla="*/ 35 h 60"/>
                  <a:gd name="T18" fmla="*/ 14 w 121"/>
                  <a:gd name="T19" fmla="*/ 37 h 60"/>
                  <a:gd name="T20" fmla="*/ 12 w 121"/>
                  <a:gd name="T21" fmla="*/ 39 h 60"/>
                  <a:gd name="T22" fmla="*/ 7 w 121"/>
                  <a:gd name="T23" fmla="*/ 35 h 60"/>
                  <a:gd name="T24" fmla="*/ 2 w 121"/>
                  <a:gd name="T25" fmla="*/ 35 h 60"/>
                  <a:gd name="T26" fmla="*/ 2 w 121"/>
                  <a:gd name="T27" fmla="*/ 39 h 60"/>
                  <a:gd name="T28" fmla="*/ 3 w 121"/>
                  <a:gd name="T29" fmla="*/ 46 h 60"/>
                  <a:gd name="T30" fmla="*/ 3 w 121"/>
                  <a:gd name="T31" fmla="*/ 50 h 60"/>
                  <a:gd name="T32" fmla="*/ 12 w 121"/>
                  <a:gd name="T33" fmla="*/ 50 h 60"/>
                  <a:gd name="T34" fmla="*/ 18 w 121"/>
                  <a:gd name="T35" fmla="*/ 51 h 60"/>
                  <a:gd name="T36" fmla="*/ 39 w 121"/>
                  <a:gd name="T37" fmla="*/ 46 h 60"/>
                  <a:gd name="T38" fmla="*/ 43 w 121"/>
                  <a:gd name="T39" fmla="*/ 46 h 60"/>
                  <a:gd name="T40" fmla="*/ 44 w 121"/>
                  <a:gd name="T41" fmla="*/ 53 h 60"/>
                  <a:gd name="T42" fmla="*/ 48 w 121"/>
                  <a:gd name="T43" fmla="*/ 55 h 60"/>
                  <a:gd name="T44" fmla="*/ 80 w 121"/>
                  <a:gd name="T45" fmla="*/ 60 h 60"/>
                  <a:gd name="T46" fmla="*/ 86 w 121"/>
                  <a:gd name="T47" fmla="*/ 55 h 60"/>
                  <a:gd name="T48" fmla="*/ 94 w 121"/>
                  <a:gd name="T49" fmla="*/ 57 h 60"/>
                  <a:gd name="T50" fmla="*/ 96 w 121"/>
                  <a:gd name="T51" fmla="*/ 53 h 60"/>
                  <a:gd name="T52" fmla="*/ 103 w 121"/>
                  <a:gd name="T53" fmla="*/ 51 h 60"/>
                  <a:gd name="T54" fmla="*/ 109 w 121"/>
                  <a:gd name="T55" fmla="*/ 48 h 60"/>
                  <a:gd name="T56" fmla="*/ 111 w 121"/>
                  <a:gd name="T57" fmla="*/ 41 h 60"/>
                  <a:gd name="T58" fmla="*/ 112 w 121"/>
                  <a:gd name="T59" fmla="*/ 34 h 60"/>
                  <a:gd name="T60" fmla="*/ 121 w 121"/>
                  <a:gd name="T61" fmla="*/ 30 h 60"/>
                  <a:gd name="T62" fmla="*/ 121 w 121"/>
                  <a:gd name="T63" fmla="*/ 23 h 60"/>
                  <a:gd name="T64" fmla="*/ 118 w 121"/>
                  <a:gd name="T65" fmla="*/ 9 h 60"/>
                  <a:gd name="T66" fmla="*/ 105 w 121"/>
                  <a:gd name="T67" fmla="*/ 5 h 60"/>
                  <a:gd name="T68" fmla="*/ 89 w 121"/>
                  <a:gd name="T69" fmla="*/ 0 h 60"/>
                  <a:gd name="T70" fmla="*/ 84 w 121"/>
                  <a:gd name="T71" fmla="*/ 9 h 60"/>
                  <a:gd name="T72" fmla="*/ 75 w 121"/>
                  <a:gd name="T7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" h="60">
                    <a:moveTo>
                      <a:pt x="68" y="7"/>
                    </a:moveTo>
                    <a:lnTo>
                      <a:pt x="68" y="9"/>
                    </a:lnTo>
                    <a:lnTo>
                      <a:pt x="62" y="10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3" y="26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34" y="34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8" y="51"/>
                    </a:lnTo>
                    <a:lnTo>
                      <a:pt x="37" y="48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3" y="50"/>
                    </a:lnTo>
                    <a:lnTo>
                      <a:pt x="44" y="53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2" y="57"/>
                    </a:lnTo>
                    <a:lnTo>
                      <a:pt x="80" y="60"/>
                    </a:lnTo>
                    <a:lnTo>
                      <a:pt x="82" y="59"/>
                    </a:lnTo>
                    <a:lnTo>
                      <a:pt x="86" y="55"/>
                    </a:lnTo>
                    <a:lnTo>
                      <a:pt x="89" y="55"/>
                    </a:lnTo>
                    <a:lnTo>
                      <a:pt x="94" y="57"/>
                    </a:lnTo>
                    <a:lnTo>
                      <a:pt x="96" y="53"/>
                    </a:lnTo>
                    <a:lnTo>
                      <a:pt x="96" y="53"/>
                    </a:lnTo>
                    <a:lnTo>
                      <a:pt x="102" y="53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9" y="48"/>
                    </a:lnTo>
                    <a:lnTo>
                      <a:pt x="111" y="46"/>
                    </a:lnTo>
                    <a:lnTo>
                      <a:pt x="111" y="41"/>
                    </a:lnTo>
                    <a:lnTo>
                      <a:pt x="114" y="35"/>
                    </a:lnTo>
                    <a:lnTo>
                      <a:pt x="112" y="34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21" y="28"/>
                    </a:lnTo>
                    <a:lnTo>
                      <a:pt x="121" y="23"/>
                    </a:lnTo>
                    <a:lnTo>
                      <a:pt x="118" y="12"/>
                    </a:lnTo>
                    <a:lnTo>
                      <a:pt x="118" y="9"/>
                    </a:lnTo>
                    <a:lnTo>
                      <a:pt x="116" y="5"/>
                    </a:lnTo>
                    <a:lnTo>
                      <a:pt x="105" y="5"/>
                    </a:lnTo>
                    <a:lnTo>
                      <a:pt x="98" y="1"/>
                    </a:lnTo>
                    <a:lnTo>
                      <a:pt x="89" y="0"/>
                    </a:lnTo>
                    <a:lnTo>
                      <a:pt x="86" y="5"/>
                    </a:lnTo>
                    <a:lnTo>
                      <a:pt x="84" y="9"/>
                    </a:lnTo>
                    <a:lnTo>
                      <a:pt x="77" y="10"/>
                    </a:lnTo>
                    <a:lnTo>
                      <a:pt x="75" y="9"/>
                    </a:lnTo>
                    <a:lnTo>
                      <a:pt x="68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2076"/>
              <p:cNvSpPr>
                <a:spLocks/>
              </p:cNvSpPr>
              <p:nvPr/>
            </p:nvSpPr>
            <p:spPr bwMode="auto">
              <a:xfrm>
                <a:off x="2753" y="1702"/>
                <a:ext cx="57" cy="70"/>
              </a:xfrm>
              <a:custGeom>
                <a:avLst/>
                <a:gdLst>
                  <a:gd name="T0" fmla="*/ 36 w 57"/>
                  <a:gd name="T1" fmla="*/ 70 h 70"/>
                  <a:gd name="T2" fmla="*/ 34 w 57"/>
                  <a:gd name="T3" fmla="*/ 59 h 70"/>
                  <a:gd name="T4" fmla="*/ 29 w 57"/>
                  <a:gd name="T5" fmla="*/ 57 h 70"/>
                  <a:gd name="T6" fmla="*/ 25 w 57"/>
                  <a:gd name="T7" fmla="*/ 54 h 70"/>
                  <a:gd name="T8" fmla="*/ 23 w 57"/>
                  <a:gd name="T9" fmla="*/ 52 h 70"/>
                  <a:gd name="T10" fmla="*/ 6 w 57"/>
                  <a:gd name="T11" fmla="*/ 57 h 70"/>
                  <a:gd name="T12" fmla="*/ 0 w 57"/>
                  <a:gd name="T13" fmla="*/ 55 h 70"/>
                  <a:gd name="T14" fmla="*/ 2 w 57"/>
                  <a:gd name="T15" fmla="*/ 54 h 70"/>
                  <a:gd name="T16" fmla="*/ 9 w 57"/>
                  <a:gd name="T17" fmla="*/ 55 h 70"/>
                  <a:gd name="T18" fmla="*/ 11 w 57"/>
                  <a:gd name="T19" fmla="*/ 54 h 70"/>
                  <a:gd name="T20" fmla="*/ 7 w 57"/>
                  <a:gd name="T21" fmla="*/ 54 h 70"/>
                  <a:gd name="T22" fmla="*/ 6 w 57"/>
                  <a:gd name="T23" fmla="*/ 50 h 70"/>
                  <a:gd name="T24" fmla="*/ 16 w 57"/>
                  <a:gd name="T25" fmla="*/ 48 h 70"/>
                  <a:gd name="T26" fmla="*/ 22 w 57"/>
                  <a:gd name="T27" fmla="*/ 45 h 70"/>
                  <a:gd name="T28" fmla="*/ 18 w 57"/>
                  <a:gd name="T29" fmla="*/ 47 h 70"/>
                  <a:gd name="T30" fmla="*/ 13 w 57"/>
                  <a:gd name="T31" fmla="*/ 45 h 70"/>
                  <a:gd name="T32" fmla="*/ 11 w 57"/>
                  <a:gd name="T33" fmla="*/ 41 h 70"/>
                  <a:gd name="T34" fmla="*/ 18 w 57"/>
                  <a:gd name="T35" fmla="*/ 32 h 70"/>
                  <a:gd name="T36" fmla="*/ 23 w 57"/>
                  <a:gd name="T37" fmla="*/ 14 h 70"/>
                  <a:gd name="T38" fmla="*/ 27 w 57"/>
                  <a:gd name="T39" fmla="*/ 18 h 70"/>
                  <a:gd name="T40" fmla="*/ 27 w 57"/>
                  <a:gd name="T41" fmla="*/ 20 h 70"/>
                  <a:gd name="T42" fmla="*/ 23 w 57"/>
                  <a:gd name="T43" fmla="*/ 22 h 70"/>
                  <a:gd name="T44" fmla="*/ 23 w 57"/>
                  <a:gd name="T45" fmla="*/ 27 h 70"/>
                  <a:gd name="T46" fmla="*/ 25 w 57"/>
                  <a:gd name="T47" fmla="*/ 29 h 70"/>
                  <a:gd name="T48" fmla="*/ 31 w 57"/>
                  <a:gd name="T49" fmla="*/ 30 h 70"/>
                  <a:gd name="T50" fmla="*/ 31 w 57"/>
                  <a:gd name="T51" fmla="*/ 27 h 70"/>
                  <a:gd name="T52" fmla="*/ 29 w 57"/>
                  <a:gd name="T53" fmla="*/ 25 h 70"/>
                  <a:gd name="T54" fmla="*/ 32 w 57"/>
                  <a:gd name="T55" fmla="*/ 23 h 70"/>
                  <a:gd name="T56" fmla="*/ 32 w 57"/>
                  <a:gd name="T57" fmla="*/ 14 h 70"/>
                  <a:gd name="T58" fmla="*/ 31 w 57"/>
                  <a:gd name="T59" fmla="*/ 14 h 70"/>
                  <a:gd name="T60" fmla="*/ 31 w 57"/>
                  <a:gd name="T61" fmla="*/ 7 h 70"/>
                  <a:gd name="T62" fmla="*/ 38 w 57"/>
                  <a:gd name="T63" fmla="*/ 2 h 70"/>
                  <a:gd name="T64" fmla="*/ 43 w 57"/>
                  <a:gd name="T65" fmla="*/ 2 h 70"/>
                  <a:gd name="T66" fmla="*/ 50 w 57"/>
                  <a:gd name="T67" fmla="*/ 0 h 70"/>
                  <a:gd name="T68" fmla="*/ 57 w 57"/>
                  <a:gd name="T69" fmla="*/ 5 h 70"/>
                  <a:gd name="T70" fmla="*/ 48 w 57"/>
                  <a:gd name="T71" fmla="*/ 22 h 70"/>
                  <a:gd name="T72" fmla="*/ 56 w 57"/>
                  <a:gd name="T73" fmla="*/ 27 h 70"/>
                  <a:gd name="T74" fmla="*/ 52 w 57"/>
                  <a:gd name="T75" fmla="*/ 32 h 70"/>
                  <a:gd name="T76" fmla="*/ 50 w 57"/>
                  <a:gd name="T77" fmla="*/ 38 h 70"/>
                  <a:gd name="T78" fmla="*/ 45 w 57"/>
                  <a:gd name="T79" fmla="*/ 41 h 70"/>
                  <a:gd name="T80" fmla="*/ 40 w 57"/>
                  <a:gd name="T81" fmla="*/ 39 h 70"/>
                  <a:gd name="T82" fmla="*/ 38 w 57"/>
                  <a:gd name="T83" fmla="*/ 61 h 70"/>
                  <a:gd name="T84" fmla="*/ 40 w 57"/>
                  <a:gd name="T85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0">
                    <a:moveTo>
                      <a:pt x="40" y="70"/>
                    </a:moveTo>
                    <a:lnTo>
                      <a:pt x="36" y="70"/>
                    </a:lnTo>
                    <a:lnTo>
                      <a:pt x="34" y="68"/>
                    </a:lnTo>
                    <a:lnTo>
                      <a:pt x="34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5" y="55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3" y="52"/>
                    </a:lnTo>
                    <a:lnTo>
                      <a:pt x="15" y="54"/>
                    </a:lnTo>
                    <a:lnTo>
                      <a:pt x="6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5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13" y="50"/>
                    </a:lnTo>
                    <a:lnTo>
                      <a:pt x="16" y="48"/>
                    </a:lnTo>
                    <a:lnTo>
                      <a:pt x="20" y="47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8" y="47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8" y="32"/>
                    </a:lnTo>
                    <a:lnTo>
                      <a:pt x="22" y="16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54" y="18"/>
                    </a:lnTo>
                    <a:lnTo>
                      <a:pt x="48" y="22"/>
                    </a:lnTo>
                    <a:lnTo>
                      <a:pt x="50" y="25"/>
                    </a:lnTo>
                    <a:lnTo>
                      <a:pt x="56" y="27"/>
                    </a:lnTo>
                    <a:lnTo>
                      <a:pt x="56" y="30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40" y="68"/>
                    </a:lnTo>
                    <a:lnTo>
                      <a:pt x="40" y="7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2077"/>
              <p:cNvSpPr>
                <a:spLocks/>
              </p:cNvSpPr>
              <p:nvPr/>
            </p:nvSpPr>
            <p:spPr bwMode="auto">
              <a:xfrm>
                <a:off x="2753" y="1702"/>
                <a:ext cx="57" cy="70"/>
              </a:xfrm>
              <a:custGeom>
                <a:avLst/>
                <a:gdLst>
                  <a:gd name="T0" fmla="*/ 36 w 57"/>
                  <a:gd name="T1" fmla="*/ 70 h 70"/>
                  <a:gd name="T2" fmla="*/ 34 w 57"/>
                  <a:gd name="T3" fmla="*/ 59 h 70"/>
                  <a:gd name="T4" fmla="*/ 29 w 57"/>
                  <a:gd name="T5" fmla="*/ 57 h 70"/>
                  <a:gd name="T6" fmla="*/ 25 w 57"/>
                  <a:gd name="T7" fmla="*/ 54 h 70"/>
                  <a:gd name="T8" fmla="*/ 23 w 57"/>
                  <a:gd name="T9" fmla="*/ 52 h 70"/>
                  <a:gd name="T10" fmla="*/ 6 w 57"/>
                  <a:gd name="T11" fmla="*/ 57 h 70"/>
                  <a:gd name="T12" fmla="*/ 0 w 57"/>
                  <a:gd name="T13" fmla="*/ 55 h 70"/>
                  <a:gd name="T14" fmla="*/ 2 w 57"/>
                  <a:gd name="T15" fmla="*/ 54 h 70"/>
                  <a:gd name="T16" fmla="*/ 9 w 57"/>
                  <a:gd name="T17" fmla="*/ 55 h 70"/>
                  <a:gd name="T18" fmla="*/ 11 w 57"/>
                  <a:gd name="T19" fmla="*/ 54 h 70"/>
                  <a:gd name="T20" fmla="*/ 7 w 57"/>
                  <a:gd name="T21" fmla="*/ 54 h 70"/>
                  <a:gd name="T22" fmla="*/ 6 w 57"/>
                  <a:gd name="T23" fmla="*/ 50 h 70"/>
                  <a:gd name="T24" fmla="*/ 16 w 57"/>
                  <a:gd name="T25" fmla="*/ 48 h 70"/>
                  <a:gd name="T26" fmla="*/ 22 w 57"/>
                  <a:gd name="T27" fmla="*/ 45 h 70"/>
                  <a:gd name="T28" fmla="*/ 18 w 57"/>
                  <a:gd name="T29" fmla="*/ 47 h 70"/>
                  <a:gd name="T30" fmla="*/ 13 w 57"/>
                  <a:gd name="T31" fmla="*/ 45 h 70"/>
                  <a:gd name="T32" fmla="*/ 11 w 57"/>
                  <a:gd name="T33" fmla="*/ 41 h 70"/>
                  <a:gd name="T34" fmla="*/ 18 w 57"/>
                  <a:gd name="T35" fmla="*/ 32 h 70"/>
                  <a:gd name="T36" fmla="*/ 23 w 57"/>
                  <a:gd name="T37" fmla="*/ 14 h 70"/>
                  <a:gd name="T38" fmla="*/ 27 w 57"/>
                  <a:gd name="T39" fmla="*/ 18 h 70"/>
                  <a:gd name="T40" fmla="*/ 27 w 57"/>
                  <a:gd name="T41" fmla="*/ 20 h 70"/>
                  <a:gd name="T42" fmla="*/ 23 w 57"/>
                  <a:gd name="T43" fmla="*/ 22 h 70"/>
                  <a:gd name="T44" fmla="*/ 23 w 57"/>
                  <a:gd name="T45" fmla="*/ 27 h 70"/>
                  <a:gd name="T46" fmla="*/ 25 w 57"/>
                  <a:gd name="T47" fmla="*/ 29 h 70"/>
                  <a:gd name="T48" fmla="*/ 31 w 57"/>
                  <a:gd name="T49" fmla="*/ 30 h 70"/>
                  <a:gd name="T50" fmla="*/ 31 w 57"/>
                  <a:gd name="T51" fmla="*/ 27 h 70"/>
                  <a:gd name="T52" fmla="*/ 29 w 57"/>
                  <a:gd name="T53" fmla="*/ 25 h 70"/>
                  <a:gd name="T54" fmla="*/ 32 w 57"/>
                  <a:gd name="T55" fmla="*/ 23 h 70"/>
                  <a:gd name="T56" fmla="*/ 32 w 57"/>
                  <a:gd name="T57" fmla="*/ 14 h 70"/>
                  <a:gd name="T58" fmla="*/ 31 w 57"/>
                  <a:gd name="T59" fmla="*/ 14 h 70"/>
                  <a:gd name="T60" fmla="*/ 31 w 57"/>
                  <a:gd name="T61" fmla="*/ 7 h 70"/>
                  <a:gd name="T62" fmla="*/ 38 w 57"/>
                  <a:gd name="T63" fmla="*/ 2 h 70"/>
                  <a:gd name="T64" fmla="*/ 43 w 57"/>
                  <a:gd name="T65" fmla="*/ 2 h 70"/>
                  <a:gd name="T66" fmla="*/ 50 w 57"/>
                  <a:gd name="T67" fmla="*/ 0 h 70"/>
                  <a:gd name="T68" fmla="*/ 57 w 57"/>
                  <a:gd name="T69" fmla="*/ 5 h 70"/>
                  <a:gd name="T70" fmla="*/ 48 w 57"/>
                  <a:gd name="T71" fmla="*/ 22 h 70"/>
                  <a:gd name="T72" fmla="*/ 56 w 57"/>
                  <a:gd name="T73" fmla="*/ 27 h 70"/>
                  <a:gd name="T74" fmla="*/ 52 w 57"/>
                  <a:gd name="T75" fmla="*/ 32 h 70"/>
                  <a:gd name="T76" fmla="*/ 50 w 57"/>
                  <a:gd name="T77" fmla="*/ 38 h 70"/>
                  <a:gd name="T78" fmla="*/ 45 w 57"/>
                  <a:gd name="T79" fmla="*/ 41 h 70"/>
                  <a:gd name="T80" fmla="*/ 40 w 57"/>
                  <a:gd name="T81" fmla="*/ 39 h 70"/>
                  <a:gd name="T82" fmla="*/ 38 w 57"/>
                  <a:gd name="T83" fmla="*/ 61 h 70"/>
                  <a:gd name="T84" fmla="*/ 40 w 57"/>
                  <a:gd name="T85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0">
                    <a:moveTo>
                      <a:pt x="40" y="70"/>
                    </a:moveTo>
                    <a:lnTo>
                      <a:pt x="36" y="70"/>
                    </a:lnTo>
                    <a:lnTo>
                      <a:pt x="34" y="68"/>
                    </a:lnTo>
                    <a:lnTo>
                      <a:pt x="34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5" y="55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3" y="52"/>
                    </a:lnTo>
                    <a:lnTo>
                      <a:pt x="15" y="54"/>
                    </a:lnTo>
                    <a:lnTo>
                      <a:pt x="6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5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13" y="50"/>
                    </a:lnTo>
                    <a:lnTo>
                      <a:pt x="16" y="48"/>
                    </a:lnTo>
                    <a:lnTo>
                      <a:pt x="20" y="47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8" y="47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8" y="32"/>
                    </a:lnTo>
                    <a:lnTo>
                      <a:pt x="22" y="16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54" y="18"/>
                    </a:lnTo>
                    <a:lnTo>
                      <a:pt x="48" y="22"/>
                    </a:lnTo>
                    <a:lnTo>
                      <a:pt x="50" y="25"/>
                    </a:lnTo>
                    <a:lnTo>
                      <a:pt x="56" y="27"/>
                    </a:lnTo>
                    <a:lnTo>
                      <a:pt x="56" y="30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40" y="68"/>
                    </a:lnTo>
                    <a:lnTo>
                      <a:pt x="40" y="7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2078"/>
              <p:cNvSpPr>
                <a:spLocks/>
              </p:cNvSpPr>
              <p:nvPr/>
            </p:nvSpPr>
            <p:spPr bwMode="auto">
              <a:xfrm>
                <a:off x="2623" y="1763"/>
                <a:ext cx="202" cy="205"/>
              </a:xfrm>
              <a:custGeom>
                <a:avLst/>
                <a:gdLst>
                  <a:gd name="T0" fmla="*/ 100 w 202"/>
                  <a:gd name="T1" fmla="*/ 19 h 205"/>
                  <a:gd name="T2" fmla="*/ 84 w 202"/>
                  <a:gd name="T3" fmla="*/ 32 h 205"/>
                  <a:gd name="T4" fmla="*/ 82 w 202"/>
                  <a:gd name="T5" fmla="*/ 41 h 205"/>
                  <a:gd name="T6" fmla="*/ 75 w 202"/>
                  <a:gd name="T7" fmla="*/ 44 h 205"/>
                  <a:gd name="T8" fmla="*/ 55 w 202"/>
                  <a:gd name="T9" fmla="*/ 39 h 205"/>
                  <a:gd name="T10" fmla="*/ 45 w 202"/>
                  <a:gd name="T11" fmla="*/ 36 h 205"/>
                  <a:gd name="T12" fmla="*/ 53 w 202"/>
                  <a:gd name="T13" fmla="*/ 61 h 205"/>
                  <a:gd name="T14" fmla="*/ 46 w 202"/>
                  <a:gd name="T15" fmla="*/ 61 h 205"/>
                  <a:gd name="T16" fmla="*/ 27 w 202"/>
                  <a:gd name="T17" fmla="*/ 57 h 205"/>
                  <a:gd name="T18" fmla="*/ 18 w 202"/>
                  <a:gd name="T19" fmla="*/ 59 h 205"/>
                  <a:gd name="T20" fmla="*/ 5 w 202"/>
                  <a:gd name="T21" fmla="*/ 68 h 205"/>
                  <a:gd name="T22" fmla="*/ 2 w 202"/>
                  <a:gd name="T23" fmla="*/ 73 h 205"/>
                  <a:gd name="T24" fmla="*/ 2 w 202"/>
                  <a:gd name="T25" fmla="*/ 77 h 205"/>
                  <a:gd name="T26" fmla="*/ 9 w 202"/>
                  <a:gd name="T27" fmla="*/ 80 h 205"/>
                  <a:gd name="T28" fmla="*/ 27 w 202"/>
                  <a:gd name="T29" fmla="*/ 87 h 205"/>
                  <a:gd name="T30" fmla="*/ 34 w 202"/>
                  <a:gd name="T31" fmla="*/ 89 h 205"/>
                  <a:gd name="T32" fmla="*/ 39 w 202"/>
                  <a:gd name="T33" fmla="*/ 94 h 205"/>
                  <a:gd name="T34" fmla="*/ 43 w 202"/>
                  <a:gd name="T35" fmla="*/ 98 h 205"/>
                  <a:gd name="T36" fmla="*/ 41 w 202"/>
                  <a:gd name="T37" fmla="*/ 103 h 205"/>
                  <a:gd name="T38" fmla="*/ 59 w 202"/>
                  <a:gd name="T39" fmla="*/ 118 h 205"/>
                  <a:gd name="T40" fmla="*/ 57 w 202"/>
                  <a:gd name="T41" fmla="*/ 128 h 205"/>
                  <a:gd name="T42" fmla="*/ 64 w 202"/>
                  <a:gd name="T43" fmla="*/ 141 h 205"/>
                  <a:gd name="T44" fmla="*/ 59 w 202"/>
                  <a:gd name="T45" fmla="*/ 152 h 205"/>
                  <a:gd name="T46" fmla="*/ 50 w 202"/>
                  <a:gd name="T47" fmla="*/ 182 h 205"/>
                  <a:gd name="T48" fmla="*/ 59 w 202"/>
                  <a:gd name="T49" fmla="*/ 191 h 205"/>
                  <a:gd name="T50" fmla="*/ 87 w 202"/>
                  <a:gd name="T51" fmla="*/ 196 h 205"/>
                  <a:gd name="T52" fmla="*/ 105 w 202"/>
                  <a:gd name="T53" fmla="*/ 203 h 205"/>
                  <a:gd name="T54" fmla="*/ 123 w 202"/>
                  <a:gd name="T55" fmla="*/ 194 h 205"/>
                  <a:gd name="T56" fmla="*/ 136 w 202"/>
                  <a:gd name="T57" fmla="*/ 180 h 205"/>
                  <a:gd name="T58" fmla="*/ 146 w 202"/>
                  <a:gd name="T59" fmla="*/ 180 h 205"/>
                  <a:gd name="T60" fmla="*/ 153 w 202"/>
                  <a:gd name="T61" fmla="*/ 182 h 205"/>
                  <a:gd name="T62" fmla="*/ 161 w 202"/>
                  <a:gd name="T63" fmla="*/ 184 h 205"/>
                  <a:gd name="T64" fmla="*/ 168 w 202"/>
                  <a:gd name="T65" fmla="*/ 187 h 205"/>
                  <a:gd name="T66" fmla="*/ 180 w 202"/>
                  <a:gd name="T67" fmla="*/ 182 h 205"/>
                  <a:gd name="T68" fmla="*/ 195 w 202"/>
                  <a:gd name="T69" fmla="*/ 171 h 205"/>
                  <a:gd name="T70" fmla="*/ 193 w 202"/>
                  <a:gd name="T71" fmla="*/ 164 h 205"/>
                  <a:gd name="T72" fmla="*/ 184 w 202"/>
                  <a:gd name="T73" fmla="*/ 152 h 205"/>
                  <a:gd name="T74" fmla="*/ 180 w 202"/>
                  <a:gd name="T75" fmla="*/ 146 h 205"/>
                  <a:gd name="T76" fmla="*/ 182 w 202"/>
                  <a:gd name="T77" fmla="*/ 128 h 205"/>
                  <a:gd name="T78" fmla="*/ 182 w 202"/>
                  <a:gd name="T79" fmla="*/ 123 h 205"/>
                  <a:gd name="T80" fmla="*/ 171 w 202"/>
                  <a:gd name="T81" fmla="*/ 118 h 205"/>
                  <a:gd name="T82" fmla="*/ 171 w 202"/>
                  <a:gd name="T83" fmla="*/ 109 h 205"/>
                  <a:gd name="T84" fmla="*/ 177 w 202"/>
                  <a:gd name="T85" fmla="*/ 102 h 205"/>
                  <a:gd name="T86" fmla="*/ 189 w 202"/>
                  <a:gd name="T87" fmla="*/ 87 h 205"/>
                  <a:gd name="T88" fmla="*/ 196 w 202"/>
                  <a:gd name="T89" fmla="*/ 62 h 205"/>
                  <a:gd name="T90" fmla="*/ 177 w 202"/>
                  <a:gd name="T91" fmla="*/ 43 h 205"/>
                  <a:gd name="T92" fmla="*/ 162 w 202"/>
                  <a:gd name="T93" fmla="*/ 37 h 205"/>
                  <a:gd name="T94" fmla="*/ 153 w 202"/>
                  <a:gd name="T95" fmla="*/ 32 h 205"/>
                  <a:gd name="T96" fmla="*/ 145 w 202"/>
                  <a:gd name="T97" fmla="*/ 28 h 205"/>
                  <a:gd name="T98" fmla="*/ 128 w 202"/>
                  <a:gd name="T99" fmla="*/ 14 h 205"/>
                  <a:gd name="T100" fmla="*/ 118 w 202"/>
                  <a:gd name="T10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2" h="205">
                    <a:moveTo>
                      <a:pt x="118" y="0"/>
                    </a:moveTo>
                    <a:lnTo>
                      <a:pt x="116" y="2"/>
                    </a:lnTo>
                    <a:lnTo>
                      <a:pt x="103" y="5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0" y="23"/>
                    </a:lnTo>
                    <a:lnTo>
                      <a:pt x="93" y="28"/>
                    </a:lnTo>
                    <a:lnTo>
                      <a:pt x="84" y="32"/>
                    </a:lnTo>
                    <a:lnTo>
                      <a:pt x="80" y="36"/>
                    </a:lnTo>
                    <a:lnTo>
                      <a:pt x="77" y="39"/>
                    </a:lnTo>
                    <a:lnTo>
                      <a:pt x="78" y="41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77" y="43"/>
                    </a:lnTo>
                    <a:lnTo>
                      <a:pt x="75" y="44"/>
                    </a:lnTo>
                    <a:lnTo>
                      <a:pt x="68" y="44"/>
                    </a:lnTo>
                    <a:lnTo>
                      <a:pt x="61" y="44"/>
                    </a:lnTo>
                    <a:lnTo>
                      <a:pt x="59" y="44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3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2" y="59"/>
                    </a:lnTo>
                    <a:lnTo>
                      <a:pt x="53" y="61"/>
                    </a:lnTo>
                    <a:lnTo>
                      <a:pt x="52" y="62"/>
                    </a:lnTo>
                    <a:lnTo>
                      <a:pt x="48" y="62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1" y="62"/>
                    </a:lnTo>
                    <a:lnTo>
                      <a:pt x="39" y="61"/>
                    </a:lnTo>
                    <a:lnTo>
                      <a:pt x="34" y="62"/>
                    </a:lnTo>
                    <a:lnTo>
                      <a:pt x="27" y="57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5" y="78"/>
                    </a:lnTo>
                    <a:lnTo>
                      <a:pt x="5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2" y="80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30" y="86"/>
                    </a:lnTo>
                    <a:lnTo>
                      <a:pt x="32" y="87"/>
                    </a:lnTo>
                    <a:lnTo>
                      <a:pt x="30" y="87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9" y="94"/>
                    </a:lnTo>
                    <a:lnTo>
                      <a:pt x="45" y="93"/>
                    </a:lnTo>
                    <a:lnTo>
                      <a:pt x="48" y="94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5" y="100"/>
                    </a:lnTo>
                    <a:lnTo>
                      <a:pt x="43" y="102"/>
                    </a:lnTo>
                    <a:lnTo>
                      <a:pt x="41" y="100"/>
                    </a:lnTo>
                    <a:lnTo>
                      <a:pt x="41" y="103"/>
                    </a:lnTo>
                    <a:lnTo>
                      <a:pt x="46" y="109"/>
                    </a:lnTo>
                    <a:lnTo>
                      <a:pt x="46" y="112"/>
                    </a:lnTo>
                    <a:lnTo>
                      <a:pt x="53" y="116"/>
                    </a:lnTo>
                    <a:lnTo>
                      <a:pt x="59" y="118"/>
                    </a:lnTo>
                    <a:lnTo>
                      <a:pt x="57" y="119"/>
                    </a:lnTo>
                    <a:lnTo>
                      <a:pt x="59" y="121"/>
                    </a:lnTo>
                    <a:lnTo>
                      <a:pt x="59" y="125"/>
                    </a:lnTo>
                    <a:lnTo>
                      <a:pt x="57" y="128"/>
                    </a:lnTo>
                    <a:lnTo>
                      <a:pt x="59" y="132"/>
                    </a:lnTo>
                    <a:lnTo>
                      <a:pt x="61" y="134"/>
                    </a:lnTo>
                    <a:lnTo>
                      <a:pt x="64" y="137"/>
                    </a:lnTo>
                    <a:lnTo>
                      <a:pt x="64" y="141"/>
                    </a:lnTo>
                    <a:lnTo>
                      <a:pt x="59" y="134"/>
                    </a:lnTo>
                    <a:lnTo>
                      <a:pt x="59" y="137"/>
                    </a:lnTo>
                    <a:lnTo>
                      <a:pt x="57" y="153"/>
                    </a:lnTo>
                    <a:lnTo>
                      <a:pt x="59" y="152"/>
                    </a:lnTo>
                    <a:lnTo>
                      <a:pt x="59" y="153"/>
                    </a:lnTo>
                    <a:lnTo>
                      <a:pt x="57" y="157"/>
                    </a:lnTo>
                    <a:lnTo>
                      <a:pt x="52" y="180"/>
                    </a:lnTo>
                    <a:lnTo>
                      <a:pt x="50" y="182"/>
                    </a:lnTo>
                    <a:lnTo>
                      <a:pt x="46" y="182"/>
                    </a:lnTo>
                    <a:lnTo>
                      <a:pt x="46" y="184"/>
                    </a:lnTo>
                    <a:lnTo>
                      <a:pt x="55" y="191"/>
                    </a:lnTo>
                    <a:lnTo>
                      <a:pt x="59" y="191"/>
                    </a:lnTo>
                    <a:lnTo>
                      <a:pt x="64" y="194"/>
                    </a:lnTo>
                    <a:lnTo>
                      <a:pt x="82" y="198"/>
                    </a:lnTo>
                    <a:lnTo>
                      <a:pt x="84" y="198"/>
                    </a:lnTo>
                    <a:lnTo>
                      <a:pt x="87" y="196"/>
                    </a:lnTo>
                    <a:lnTo>
                      <a:pt x="89" y="196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05" y="203"/>
                    </a:lnTo>
                    <a:lnTo>
                      <a:pt x="107" y="205"/>
                    </a:lnTo>
                    <a:lnTo>
                      <a:pt x="125" y="203"/>
                    </a:lnTo>
                    <a:lnTo>
                      <a:pt x="125" y="194"/>
                    </a:lnTo>
                    <a:lnTo>
                      <a:pt x="123" y="194"/>
                    </a:lnTo>
                    <a:lnTo>
                      <a:pt x="123" y="189"/>
                    </a:lnTo>
                    <a:lnTo>
                      <a:pt x="125" y="187"/>
                    </a:lnTo>
                    <a:lnTo>
                      <a:pt x="134" y="182"/>
                    </a:lnTo>
                    <a:lnTo>
                      <a:pt x="136" y="180"/>
                    </a:lnTo>
                    <a:lnTo>
                      <a:pt x="139" y="178"/>
                    </a:lnTo>
                    <a:lnTo>
                      <a:pt x="141" y="178"/>
                    </a:lnTo>
                    <a:lnTo>
                      <a:pt x="141" y="180"/>
                    </a:lnTo>
                    <a:lnTo>
                      <a:pt x="146" y="180"/>
                    </a:lnTo>
                    <a:lnTo>
                      <a:pt x="146" y="182"/>
                    </a:lnTo>
                    <a:lnTo>
                      <a:pt x="148" y="182"/>
                    </a:lnTo>
                    <a:lnTo>
                      <a:pt x="152" y="184"/>
                    </a:lnTo>
                    <a:lnTo>
                      <a:pt x="153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9" y="182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2" y="186"/>
                    </a:lnTo>
                    <a:lnTo>
                      <a:pt x="166" y="186"/>
                    </a:lnTo>
                    <a:lnTo>
                      <a:pt x="168" y="187"/>
                    </a:lnTo>
                    <a:lnTo>
                      <a:pt x="173" y="189"/>
                    </a:lnTo>
                    <a:lnTo>
                      <a:pt x="178" y="186"/>
                    </a:lnTo>
                    <a:lnTo>
                      <a:pt x="180" y="184"/>
                    </a:lnTo>
                    <a:lnTo>
                      <a:pt x="180" y="182"/>
                    </a:lnTo>
                    <a:lnTo>
                      <a:pt x="187" y="177"/>
                    </a:lnTo>
                    <a:lnTo>
                      <a:pt x="189" y="175"/>
                    </a:lnTo>
                    <a:lnTo>
                      <a:pt x="195" y="173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5" y="169"/>
                    </a:lnTo>
                    <a:lnTo>
                      <a:pt x="195" y="166"/>
                    </a:lnTo>
                    <a:lnTo>
                      <a:pt x="193" y="164"/>
                    </a:lnTo>
                    <a:lnTo>
                      <a:pt x="186" y="164"/>
                    </a:lnTo>
                    <a:lnTo>
                      <a:pt x="184" y="161"/>
                    </a:lnTo>
                    <a:lnTo>
                      <a:pt x="184" y="155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2" y="143"/>
                    </a:lnTo>
                    <a:lnTo>
                      <a:pt x="182" y="141"/>
                    </a:lnTo>
                    <a:lnTo>
                      <a:pt x="186" y="139"/>
                    </a:lnTo>
                    <a:lnTo>
                      <a:pt x="182" y="128"/>
                    </a:lnTo>
                    <a:lnTo>
                      <a:pt x="182" y="127"/>
                    </a:lnTo>
                    <a:lnTo>
                      <a:pt x="186" y="127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14"/>
                    </a:lnTo>
                    <a:lnTo>
                      <a:pt x="180" y="114"/>
                    </a:lnTo>
                    <a:lnTo>
                      <a:pt x="175" y="114"/>
                    </a:lnTo>
                    <a:lnTo>
                      <a:pt x="171" y="118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3" y="105"/>
                    </a:lnTo>
                    <a:lnTo>
                      <a:pt x="175" y="105"/>
                    </a:lnTo>
                    <a:lnTo>
                      <a:pt x="175" y="103"/>
                    </a:lnTo>
                    <a:lnTo>
                      <a:pt x="177" y="102"/>
                    </a:lnTo>
                    <a:lnTo>
                      <a:pt x="184" y="91"/>
                    </a:lnTo>
                    <a:lnTo>
                      <a:pt x="184" y="89"/>
                    </a:lnTo>
                    <a:lnTo>
                      <a:pt x="184" y="87"/>
                    </a:lnTo>
                    <a:lnTo>
                      <a:pt x="189" y="87"/>
                    </a:lnTo>
                    <a:lnTo>
                      <a:pt x="195" y="86"/>
                    </a:lnTo>
                    <a:lnTo>
                      <a:pt x="193" y="84"/>
                    </a:lnTo>
                    <a:lnTo>
                      <a:pt x="193" y="73"/>
                    </a:lnTo>
                    <a:lnTo>
                      <a:pt x="196" y="62"/>
                    </a:lnTo>
                    <a:lnTo>
                      <a:pt x="202" y="57"/>
                    </a:lnTo>
                    <a:lnTo>
                      <a:pt x="202" y="53"/>
                    </a:lnTo>
                    <a:lnTo>
                      <a:pt x="180" y="46"/>
                    </a:lnTo>
                    <a:lnTo>
                      <a:pt x="177" y="43"/>
                    </a:lnTo>
                    <a:lnTo>
                      <a:pt x="173" y="39"/>
                    </a:lnTo>
                    <a:lnTo>
                      <a:pt x="170" y="39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59" y="37"/>
                    </a:lnTo>
                    <a:lnTo>
                      <a:pt x="153" y="34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48" y="28"/>
                    </a:lnTo>
                    <a:lnTo>
                      <a:pt x="145" y="28"/>
                    </a:lnTo>
                    <a:lnTo>
                      <a:pt x="141" y="28"/>
                    </a:lnTo>
                    <a:lnTo>
                      <a:pt x="141" y="21"/>
                    </a:lnTo>
                    <a:lnTo>
                      <a:pt x="139" y="19"/>
                    </a:lnTo>
                    <a:lnTo>
                      <a:pt x="128" y="14"/>
                    </a:lnTo>
                    <a:lnTo>
                      <a:pt x="125" y="9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2079"/>
              <p:cNvSpPr>
                <a:spLocks/>
              </p:cNvSpPr>
              <p:nvPr/>
            </p:nvSpPr>
            <p:spPr bwMode="auto">
              <a:xfrm>
                <a:off x="2623" y="1763"/>
                <a:ext cx="202" cy="205"/>
              </a:xfrm>
              <a:custGeom>
                <a:avLst/>
                <a:gdLst>
                  <a:gd name="T0" fmla="*/ 100 w 202"/>
                  <a:gd name="T1" fmla="*/ 19 h 205"/>
                  <a:gd name="T2" fmla="*/ 84 w 202"/>
                  <a:gd name="T3" fmla="*/ 32 h 205"/>
                  <a:gd name="T4" fmla="*/ 82 w 202"/>
                  <a:gd name="T5" fmla="*/ 41 h 205"/>
                  <a:gd name="T6" fmla="*/ 75 w 202"/>
                  <a:gd name="T7" fmla="*/ 44 h 205"/>
                  <a:gd name="T8" fmla="*/ 55 w 202"/>
                  <a:gd name="T9" fmla="*/ 39 h 205"/>
                  <a:gd name="T10" fmla="*/ 45 w 202"/>
                  <a:gd name="T11" fmla="*/ 36 h 205"/>
                  <a:gd name="T12" fmla="*/ 53 w 202"/>
                  <a:gd name="T13" fmla="*/ 61 h 205"/>
                  <a:gd name="T14" fmla="*/ 46 w 202"/>
                  <a:gd name="T15" fmla="*/ 61 h 205"/>
                  <a:gd name="T16" fmla="*/ 27 w 202"/>
                  <a:gd name="T17" fmla="*/ 57 h 205"/>
                  <a:gd name="T18" fmla="*/ 18 w 202"/>
                  <a:gd name="T19" fmla="*/ 59 h 205"/>
                  <a:gd name="T20" fmla="*/ 5 w 202"/>
                  <a:gd name="T21" fmla="*/ 68 h 205"/>
                  <a:gd name="T22" fmla="*/ 2 w 202"/>
                  <a:gd name="T23" fmla="*/ 73 h 205"/>
                  <a:gd name="T24" fmla="*/ 2 w 202"/>
                  <a:gd name="T25" fmla="*/ 77 h 205"/>
                  <a:gd name="T26" fmla="*/ 9 w 202"/>
                  <a:gd name="T27" fmla="*/ 80 h 205"/>
                  <a:gd name="T28" fmla="*/ 27 w 202"/>
                  <a:gd name="T29" fmla="*/ 87 h 205"/>
                  <a:gd name="T30" fmla="*/ 34 w 202"/>
                  <a:gd name="T31" fmla="*/ 89 h 205"/>
                  <a:gd name="T32" fmla="*/ 39 w 202"/>
                  <a:gd name="T33" fmla="*/ 94 h 205"/>
                  <a:gd name="T34" fmla="*/ 43 w 202"/>
                  <a:gd name="T35" fmla="*/ 98 h 205"/>
                  <a:gd name="T36" fmla="*/ 41 w 202"/>
                  <a:gd name="T37" fmla="*/ 103 h 205"/>
                  <a:gd name="T38" fmla="*/ 59 w 202"/>
                  <a:gd name="T39" fmla="*/ 118 h 205"/>
                  <a:gd name="T40" fmla="*/ 57 w 202"/>
                  <a:gd name="T41" fmla="*/ 128 h 205"/>
                  <a:gd name="T42" fmla="*/ 64 w 202"/>
                  <a:gd name="T43" fmla="*/ 141 h 205"/>
                  <a:gd name="T44" fmla="*/ 59 w 202"/>
                  <a:gd name="T45" fmla="*/ 152 h 205"/>
                  <a:gd name="T46" fmla="*/ 50 w 202"/>
                  <a:gd name="T47" fmla="*/ 182 h 205"/>
                  <a:gd name="T48" fmla="*/ 59 w 202"/>
                  <a:gd name="T49" fmla="*/ 191 h 205"/>
                  <a:gd name="T50" fmla="*/ 87 w 202"/>
                  <a:gd name="T51" fmla="*/ 196 h 205"/>
                  <a:gd name="T52" fmla="*/ 105 w 202"/>
                  <a:gd name="T53" fmla="*/ 203 h 205"/>
                  <a:gd name="T54" fmla="*/ 123 w 202"/>
                  <a:gd name="T55" fmla="*/ 194 h 205"/>
                  <a:gd name="T56" fmla="*/ 136 w 202"/>
                  <a:gd name="T57" fmla="*/ 180 h 205"/>
                  <a:gd name="T58" fmla="*/ 146 w 202"/>
                  <a:gd name="T59" fmla="*/ 180 h 205"/>
                  <a:gd name="T60" fmla="*/ 153 w 202"/>
                  <a:gd name="T61" fmla="*/ 182 h 205"/>
                  <a:gd name="T62" fmla="*/ 161 w 202"/>
                  <a:gd name="T63" fmla="*/ 184 h 205"/>
                  <a:gd name="T64" fmla="*/ 168 w 202"/>
                  <a:gd name="T65" fmla="*/ 187 h 205"/>
                  <a:gd name="T66" fmla="*/ 180 w 202"/>
                  <a:gd name="T67" fmla="*/ 182 h 205"/>
                  <a:gd name="T68" fmla="*/ 195 w 202"/>
                  <a:gd name="T69" fmla="*/ 171 h 205"/>
                  <a:gd name="T70" fmla="*/ 193 w 202"/>
                  <a:gd name="T71" fmla="*/ 164 h 205"/>
                  <a:gd name="T72" fmla="*/ 184 w 202"/>
                  <a:gd name="T73" fmla="*/ 152 h 205"/>
                  <a:gd name="T74" fmla="*/ 180 w 202"/>
                  <a:gd name="T75" fmla="*/ 146 h 205"/>
                  <a:gd name="T76" fmla="*/ 182 w 202"/>
                  <a:gd name="T77" fmla="*/ 128 h 205"/>
                  <a:gd name="T78" fmla="*/ 182 w 202"/>
                  <a:gd name="T79" fmla="*/ 123 h 205"/>
                  <a:gd name="T80" fmla="*/ 171 w 202"/>
                  <a:gd name="T81" fmla="*/ 118 h 205"/>
                  <a:gd name="T82" fmla="*/ 171 w 202"/>
                  <a:gd name="T83" fmla="*/ 109 h 205"/>
                  <a:gd name="T84" fmla="*/ 177 w 202"/>
                  <a:gd name="T85" fmla="*/ 102 h 205"/>
                  <a:gd name="T86" fmla="*/ 189 w 202"/>
                  <a:gd name="T87" fmla="*/ 87 h 205"/>
                  <a:gd name="T88" fmla="*/ 196 w 202"/>
                  <a:gd name="T89" fmla="*/ 62 h 205"/>
                  <a:gd name="T90" fmla="*/ 177 w 202"/>
                  <a:gd name="T91" fmla="*/ 43 h 205"/>
                  <a:gd name="T92" fmla="*/ 162 w 202"/>
                  <a:gd name="T93" fmla="*/ 37 h 205"/>
                  <a:gd name="T94" fmla="*/ 153 w 202"/>
                  <a:gd name="T95" fmla="*/ 32 h 205"/>
                  <a:gd name="T96" fmla="*/ 145 w 202"/>
                  <a:gd name="T97" fmla="*/ 28 h 205"/>
                  <a:gd name="T98" fmla="*/ 128 w 202"/>
                  <a:gd name="T99" fmla="*/ 14 h 205"/>
                  <a:gd name="T100" fmla="*/ 118 w 202"/>
                  <a:gd name="T10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2" h="205">
                    <a:moveTo>
                      <a:pt x="118" y="0"/>
                    </a:moveTo>
                    <a:lnTo>
                      <a:pt x="116" y="2"/>
                    </a:lnTo>
                    <a:lnTo>
                      <a:pt x="103" y="5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0" y="23"/>
                    </a:lnTo>
                    <a:lnTo>
                      <a:pt x="93" y="28"/>
                    </a:lnTo>
                    <a:lnTo>
                      <a:pt x="84" y="32"/>
                    </a:lnTo>
                    <a:lnTo>
                      <a:pt x="80" y="36"/>
                    </a:lnTo>
                    <a:lnTo>
                      <a:pt x="77" y="39"/>
                    </a:lnTo>
                    <a:lnTo>
                      <a:pt x="78" y="41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77" y="43"/>
                    </a:lnTo>
                    <a:lnTo>
                      <a:pt x="75" y="44"/>
                    </a:lnTo>
                    <a:lnTo>
                      <a:pt x="68" y="44"/>
                    </a:lnTo>
                    <a:lnTo>
                      <a:pt x="61" y="44"/>
                    </a:lnTo>
                    <a:lnTo>
                      <a:pt x="59" y="44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3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2" y="59"/>
                    </a:lnTo>
                    <a:lnTo>
                      <a:pt x="53" y="61"/>
                    </a:lnTo>
                    <a:lnTo>
                      <a:pt x="52" y="62"/>
                    </a:lnTo>
                    <a:lnTo>
                      <a:pt x="48" y="62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1" y="62"/>
                    </a:lnTo>
                    <a:lnTo>
                      <a:pt x="39" y="61"/>
                    </a:lnTo>
                    <a:lnTo>
                      <a:pt x="34" y="62"/>
                    </a:lnTo>
                    <a:lnTo>
                      <a:pt x="27" y="57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5" y="78"/>
                    </a:lnTo>
                    <a:lnTo>
                      <a:pt x="5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2" y="80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30" y="86"/>
                    </a:lnTo>
                    <a:lnTo>
                      <a:pt x="32" y="87"/>
                    </a:lnTo>
                    <a:lnTo>
                      <a:pt x="30" y="87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9" y="94"/>
                    </a:lnTo>
                    <a:lnTo>
                      <a:pt x="45" y="93"/>
                    </a:lnTo>
                    <a:lnTo>
                      <a:pt x="48" y="94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5" y="100"/>
                    </a:lnTo>
                    <a:lnTo>
                      <a:pt x="43" y="102"/>
                    </a:lnTo>
                    <a:lnTo>
                      <a:pt x="41" y="100"/>
                    </a:lnTo>
                    <a:lnTo>
                      <a:pt x="41" y="103"/>
                    </a:lnTo>
                    <a:lnTo>
                      <a:pt x="46" y="109"/>
                    </a:lnTo>
                    <a:lnTo>
                      <a:pt x="46" y="112"/>
                    </a:lnTo>
                    <a:lnTo>
                      <a:pt x="53" y="116"/>
                    </a:lnTo>
                    <a:lnTo>
                      <a:pt x="59" y="118"/>
                    </a:lnTo>
                    <a:lnTo>
                      <a:pt x="57" y="119"/>
                    </a:lnTo>
                    <a:lnTo>
                      <a:pt x="59" y="121"/>
                    </a:lnTo>
                    <a:lnTo>
                      <a:pt x="59" y="125"/>
                    </a:lnTo>
                    <a:lnTo>
                      <a:pt x="57" y="128"/>
                    </a:lnTo>
                    <a:lnTo>
                      <a:pt x="59" y="132"/>
                    </a:lnTo>
                    <a:lnTo>
                      <a:pt x="61" y="134"/>
                    </a:lnTo>
                    <a:lnTo>
                      <a:pt x="64" y="137"/>
                    </a:lnTo>
                    <a:lnTo>
                      <a:pt x="64" y="141"/>
                    </a:lnTo>
                    <a:lnTo>
                      <a:pt x="59" y="134"/>
                    </a:lnTo>
                    <a:lnTo>
                      <a:pt x="59" y="137"/>
                    </a:lnTo>
                    <a:lnTo>
                      <a:pt x="57" y="153"/>
                    </a:lnTo>
                    <a:lnTo>
                      <a:pt x="59" y="152"/>
                    </a:lnTo>
                    <a:lnTo>
                      <a:pt x="59" y="153"/>
                    </a:lnTo>
                    <a:lnTo>
                      <a:pt x="57" y="157"/>
                    </a:lnTo>
                    <a:lnTo>
                      <a:pt x="52" y="180"/>
                    </a:lnTo>
                    <a:lnTo>
                      <a:pt x="50" y="182"/>
                    </a:lnTo>
                    <a:lnTo>
                      <a:pt x="46" y="182"/>
                    </a:lnTo>
                    <a:lnTo>
                      <a:pt x="46" y="184"/>
                    </a:lnTo>
                    <a:lnTo>
                      <a:pt x="55" y="191"/>
                    </a:lnTo>
                    <a:lnTo>
                      <a:pt x="59" y="191"/>
                    </a:lnTo>
                    <a:lnTo>
                      <a:pt x="64" y="194"/>
                    </a:lnTo>
                    <a:lnTo>
                      <a:pt x="82" y="198"/>
                    </a:lnTo>
                    <a:lnTo>
                      <a:pt x="84" y="198"/>
                    </a:lnTo>
                    <a:lnTo>
                      <a:pt x="87" y="196"/>
                    </a:lnTo>
                    <a:lnTo>
                      <a:pt x="89" y="196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05" y="203"/>
                    </a:lnTo>
                    <a:lnTo>
                      <a:pt x="107" y="205"/>
                    </a:lnTo>
                    <a:lnTo>
                      <a:pt x="125" y="203"/>
                    </a:lnTo>
                    <a:lnTo>
                      <a:pt x="125" y="194"/>
                    </a:lnTo>
                    <a:lnTo>
                      <a:pt x="123" y="194"/>
                    </a:lnTo>
                    <a:lnTo>
                      <a:pt x="123" y="189"/>
                    </a:lnTo>
                    <a:lnTo>
                      <a:pt x="125" y="187"/>
                    </a:lnTo>
                    <a:lnTo>
                      <a:pt x="134" y="182"/>
                    </a:lnTo>
                    <a:lnTo>
                      <a:pt x="136" y="180"/>
                    </a:lnTo>
                    <a:lnTo>
                      <a:pt x="139" y="178"/>
                    </a:lnTo>
                    <a:lnTo>
                      <a:pt x="141" y="178"/>
                    </a:lnTo>
                    <a:lnTo>
                      <a:pt x="141" y="180"/>
                    </a:lnTo>
                    <a:lnTo>
                      <a:pt x="146" y="180"/>
                    </a:lnTo>
                    <a:lnTo>
                      <a:pt x="146" y="182"/>
                    </a:lnTo>
                    <a:lnTo>
                      <a:pt x="148" y="182"/>
                    </a:lnTo>
                    <a:lnTo>
                      <a:pt x="152" y="184"/>
                    </a:lnTo>
                    <a:lnTo>
                      <a:pt x="153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9" y="182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2" y="186"/>
                    </a:lnTo>
                    <a:lnTo>
                      <a:pt x="166" y="186"/>
                    </a:lnTo>
                    <a:lnTo>
                      <a:pt x="168" y="187"/>
                    </a:lnTo>
                    <a:lnTo>
                      <a:pt x="173" y="189"/>
                    </a:lnTo>
                    <a:lnTo>
                      <a:pt x="178" y="186"/>
                    </a:lnTo>
                    <a:lnTo>
                      <a:pt x="180" y="184"/>
                    </a:lnTo>
                    <a:lnTo>
                      <a:pt x="180" y="182"/>
                    </a:lnTo>
                    <a:lnTo>
                      <a:pt x="187" y="177"/>
                    </a:lnTo>
                    <a:lnTo>
                      <a:pt x="189" y="175"/>
                    </a:lnTo>
                    <a:lnTo>
                      <a:pt x="195" y="173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5" y="169"/>
                    </a:lnTo>
                    <a:lnTo>
                      <a:pt x="195" y="166"/>
                    </a:lnTo>
                    <a:lnTo>
                      <a:pt x="193" y="164"/>
                    </a:lnTo>
                    <a:lnTo>
                      <a:pt x="186" y="164"/>
                    </a:lnTo>
                    <a:lnTo>
                      <a:pt x="184" y="161"/>
                    </a:lnTo>
                    <a:lnTo>
                      <a:pt x="184" y="155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2" y="143"/>
                    </a:lnTo>
                    <a:lnTo>
                      <a:pt x="182" y="141"/>
                    </a:lnTo>
                    <a:lnTo>
                      <a:pt x="186" y="139"/>
                    </a:lnTo>
                    <a:lnTo>
                      <a:pt x="182" y="128"/>
                    </a:lnTo>
                    <a:lnTo>
                      <a:pt x="182" y="127"/>
                    </a:lnTo>
                    <a:lnTo>
                      <a:pt x="186" y="127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14"/>
                    </a:lnTo>
                    <a:lnTo>
                      <a:pt x="180" y="114"/>
                    </a:lnTo>
                    <a:lnTo>
                      <a:pt x="175" y="114"/>
                    </a:lnTo>
                    <a:lnTo>
                      <a:pt x="171" y="118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3" y="105"/>
                    </a:lnTo>
                    <a:lnTo>
                      <a:pt x="175" y="105"/>
                    </a:lnTo>
                    <a:lnTo>
                      <a:pt x="175" y="103"/>
                    </a:lnTo>
                    <a:lnTo>
                      <a:pt x="177" y="102"/>
                    </a:lnTo>
                    <a:lnTo>
                      <a:pt x="184" y="91"/>
                    </a:lnTo>
                    <a:lnTo>
                      <a:pt x="184" y="89"/>
                    </a:lnTo>
                    <a:lnTo>
                      <a:pt x="184" y="87"/>
                    </a:lnTo>
                    <a:lnTo>
                      <a:pt x="189" y="87"/>
                    </a:lnTo>
                    <a:lnTo>
                      <a:pt x="195" y="86"/>
                    </a:lnTo>
                    <a:lnTo>
                      <a:pt x="193" y="84"/>
                    </a:lnTo>
                    <a:lnTo>
                      <a:pt x="193" y="73"/>
                    </a:lnTo>
                    <a:lnTo>
                      <a:pt x="196" y="62"/>
                    </a:lnTo>
                    <a:lnTo>
                      <a:pt x="202" y="57"/>
                    </a:lnTo>
                    <a:lnTo>
                      <a:pt x="202" y="53"/>
                    </a:lnTo>
                    <a:lnTo>
                      <a:pt x="180" y="46"/>
                    </a:lnTo>
                    <a:lnTo>
                      <a:pt x="177" y="43"/>
                    </a:lnTo>
                    <a:lnTo>
                      <a:pt x="173" y="39"/>
                    </a:lnTo>
                    <a:lnTo>
                      <a:pt x="170" y="39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59" y="37"/>
                    </a:lnTo>
                    <a:lnTo>
                      <a:pt x="153" y="34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48" y="28"/>
                    </a:lnTo>
                    <a:lnTo>
                      <a:pt x="145" y="28"/>
                    </a:lnTo>
                    <a:lnTo>
                      <a:pt x="141" y="28"/>
                    </a:lnTo>
                    <a:lnTo>
                      <a:pt x="141" y="21"/>
                    </a:lnTo>
                    <a:lnTo>
                      <a:pt x="139" y="19"/>
                    </a:lnTo>
                    <a:lnTo>
                      <a:pt x="128" y="14"/>
                    </a:lnTo>
                    <a:lnTo>
                      <a:pt x="125" y="9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8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2080"/>
              <p:cNvSpPr>
                <a:spLocks/>
              </p:cNvSpPr>
              <p:nvPr/>
            </p:nvSpPr>
            <p:spPr bwMode="auto">
              <a:xfrm>
                <a:off x="2548" y="1974"/>
                <a:ext cx="52" cy="103"/>
              </a:xfrm>
              <a:custGeom>
                <a:avLst/>
                <a:gdLst>
                  <a:gd name="T0" fmla="*/ 32 w 52"/>
                  <a:gd name="T1" fmla="*/ 100 h 103"/>
                  <a:gd name="T2" fmla="*/ 32 w 52"/>
                  <a:gd name="T3" fmla="*/ 92 h 103"/>
                  <a:gd name="T4" fmla="*/ 39 w 52"/>
                  <a:gd name="T5" fmla="*/ 83 h 103"/>
                  <a:gd name="T6" fmla="*/ 39 w 52"/>
                  <a:gd name="T7" fmla="*/ 80 h 103"/>
                  <a:gd name="T8" fmla="*/ 36 w 52"/>
                  <a:gd name="T9" fmla="*/ 76 h 103"/>
                  <a:gd name="T10" fmla="*/ 36 w 52"/>
                  <a:gd name="T11" fmla="*/ 73 h 103"/>
                  <a:gd name="T12" fmla="*/ 36 w 52"/>
                  <a:gd name="T13" fmla="*/ 69 h 103"/>
                  <a:gd name="T14" fmla="*/ 39 w 52"/>
                  <a:gd name="T15" fmla="*/ 62 h 103"/>
                  <a:gd name="T16" fmla="*/ 34 w 52"/>
                  <a:gd name="T17" fmla="*/ 57 h 103"/>
                  <a:gd name="T18" fmla="*/ 34 w 52"/>
                  <a:gd name="T19" fmla="*/ 51 h 103"/>
                  <a:gd name="T20" fmla="*/ 36 w 52"/>
                  <a:gd name="T21" fmla="*/ 50 h 103"/>
                  <a:gd name="T22" fmla="*/ 39 w 52"/>
                  <a:gd name="T23" fmla="*/ 48 h 103"/>
                  <a:gd name="T24" fmla="*/ 41 w 52"/>
                  <a:gd name="T25" fmla="*/ 46 h 103"/>
                  <a:gd name="T26" fmla="*/ 43 w 52"/>
                  <a:gd name="T27" fmla="*/ 42 h 103"/>
                  <a:gd name="T28" fmla="*/ 39 w 52"/>
                  <a:gd name="T29" fmla="*/ 39 h 103"/>
                  <a:gd name="T30" fmla="*/ 43 w 52"/>
                  <a:gd name="T31" fmla="*/ 23 h 103"/>
                  <a:gd name="T32" fmla="*/ 50 w 52"/>
                  <a:gd name="T33" fmla="*/ 16 h 103"/>
                  <a:gd name="T34" fmla="*/ 52 w 52"/>
                  <a:gd name="T35" fmla="*/ 12 h 103"/>
                  <a:gd name="T36" fmla="*/ 52 w 52"/>
                  <a:gd name="T37" fmla="*/ 8 h 103"/>
                  <a:gd name="T38" fmla="*/ 48 w 52"/>
                  <a:gd name="T39" fmla="*/ 3 h 103"/>
                  <a:gd name="T40" fmla="*/ 37 w 52"/>
                  <a:gd name="T41" fmla="*/ 3 h 103"/>
                  <a:gd name="T42" fmla="*/ 34 w 52"/>
                  <a:gd name="T43" fmla="*/ 5 h 103"/>
                  <a:gd name="T44" fmla="*/ 23 w 52"/>
                  <a:gd name="T45" fmla="*/ 5 h 103"/>
                  <a:gd name="T46" fmla="*/ 21 w 52"/>
                  <a:gd name="T47" fmla="*/ 3 h 103"/>
                  <a:gd name="T48" fmla="*/ 21 w 52"/>
                  <a:gd name="T49" fmla="*/ 0 h 103"/>
                  <a:gd name="T50" fmla="*/ 12 w 52"/>
                  <a:gd name="T51" fmla="*/ 1 h 103"/>
                  <a:gd name="T52" fmla="*/ 11 w 52"/>
                  <a:gd name="T53" fmla="*/ 5 h 103"/>
                  <a:gd name="T54" fmla="*/ 12 w 52"/>
                  <a:gd name="T55" fmla="*/ 21 h 103"/>
                  <a:gd name="T56" fmla="*/ 12 w 52"/>
                  <a:gd name="T57" fmla="*/ 23 h 103"/>
                  <a:gd name="T58" fmla="*/ 7 w 52"/>
                  <a:gd name="T59" fmla="*/ 50 h 103"/>
                  <a:gd name="T60" fmla="*/ 2 w 52"/>
                  <a:gd name="T61" fmla="*/ 58 h 103"/>
                  <a:gd name="T62" fmla="*/ 2 w 52"/>
                  <a:gd name="T63" fmla="*/ 64 h 103"/>
                  <a:gd name="T64" fmla="*/ 0 w 52"/>
                  <a:gd name="T65" fmla="*/ 67 h 103"/>
                  <a:gd name="T66" fmla="*/ 0 w 52"/>
                  <a:gd name="T67" fmla="*/ 69 h 103"/>
                  <a:gd name="T68" fmla="*/ 2 w 52"/>
                  <a:gd name="T69" fmla="*/ 71 h 103"/>
                  <a:gd name="T70" fmla="*/ 5 w 52"/>
                  <a:gd name="T71" fmla="*/ 75 h 103"/>
                  <a:gd name="T72" fmla="*/ 11 w 52"/>
                  <a:gd name="T73" fmla="*/ 73 h 103"/>
                  <a:gd name="T74" fmla="*/ 11 w 52"/>
                  <a:gd name="T75" fmla="*/ 75 h 103"/>
                  <a:gd name="T76" fmla="*/ 11 w 52"/>
                  <a:gd name="T77" fmla="*/ 76 h 103"/>
                  <a:gd name="T78" fmla="*/ 11 w 52"/>
                  <a:gd name="T79" fmla="*/ 92 h 103"/>
                  <a:gd name="T80" fmla="*/ 9 w 52"/>
                  <a:gd name="T81" fmla="*/ 100 h 103"/>
                  <a:gd name="T82" fmla="*/ 9 w 52"/>
                  <a:gd name="T83" fmla="*/ 101 h 103"/>
                  <a:gd name="T84" fmla="*/ 9 w 52"/>
                  <a:gd name="T85" fmla="*/ 103 h 103"/>
                  <a:gd name="T86" fmla="*/ 12 w 52"/>
                  <a:gd name="T87" fmla="*/ 101 h 103"/>
                  <a:gd name="T88" fmla="*/ 20 w 52"/>
                  <a:gd name="T89" fmla="*/ 103 h 103"/>
                  <a:gd name="T90" fmla="*/ 21 w 52"/>
                  <a:gd name="T91" fmla="*/ 103 h 103"/>
                  <a:gd name="T92" fmla="*/ 25 w 52"/>
                  <a:gd name="T93" fmla="*/ 103 h 103"/>
                  <a:gd name="T94" fmla="*/ 32 w 52"/>
                  <a:gd name="T95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" h="103">
                    <a:moveTo>
                      <a:pt x="32" y="100"/>
                    </a:moveTo>
                    <a:lnTo>
                      <a:pt x="32" y="92"/>
                    </a:lnTo>
                    <a:lnTo>
                      <a:pt x="39" y="83"/>
                    </a:lnTo>
                    <a:lnTo>
                      <a:pt x="39" y="80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39" y="62"/>
                    </a:lnTo>
                    <a:lnTo>
                      <a:pt x="34" y="57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9" y="48"/>
                    </a:lnTo>
                    <a:lnTo>
                      <a:pt x="41" y="46"/>
                    </a:lnTo>
                    <a:lnTo>
                      <a:pt x="43" y="42"/>
                    </a:lnTo>
                    <a:lnTo>
                      <a:pt x="39" y="39"/>
                    </a:lnTo>
                    <a:lnTo>
                      <a:pt x="43" y="23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3"/>
                    </a:lnTo>
                    <a:lnTo>
                      <a:pt x="37" y="3"/>
                    </a:lnTo>
                    <a:lnTo>
                      <a:pt x="34" y="5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7" y="50"/>
                    </a:lnTo>
                    <a:lnTo>
                      <a:pt x="2" y="58"/>
                    </a:lnTo>
                    <a:lnTo>
                      <a:pt x="2" y="64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5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1" y="76"/>
                    </a:lnTo>
                    <a:lnTo>
                      <a:pt x="11" y="92"/>
                    </a:lnTo>
                    <a:lnTo>
                      <a:pt x="9" y="100"/>
                    </a:lnTo>
                    <a:lnTo>
                      <a:pt x="9" y="101"/>
                    </a:lnTo>
                    <a:lnTo>
                      <a:pt x="9" y="103"/>
                    </a:lnTo>
                    <a:lnTo>
                      <a:pt x="12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25" y="103"/>
                    </a:lnTo>
                    <a:lnTo>
                      <a:pt x="32" y="10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2081"/>
              <p:cNvSpPr>
                <a:spLocks/>
              </p:cNvSpPr>
              <p:nvPr/>
            </p:nvSpPr>
            <p:spPr bwMode="auto">
              <a:xfrm>
                <a:off x="2548" y="1974"/>
                <a:ext cx="52" cy="103"/>
              </a:xfrm>
              <a:custGeom>
                <a:avLst/>
                <a:gdLst>
                  <a:gd name="T0" fmla="*/ 32 w 52"/>
                  <a:gd name="T1" fmla="*/ 100 h 103"/>
                  <a:gd name="T2" fmla="*/ 32 w 52"/>
                  <a:gd name="T3" fmla="*/ 92 h 103"/>
                  <a:gd name="T4" fmla="*/ 39 w 52"/>
                  <a:gd name="T5" fmla="*/ 83 h 103"/>
                  <a:gd name="T6" fmla="*/ 39 w 52"/>
                  <a:gd name="T7" fmla="*/ 80 h 103"/>
                  <a:gd name="T8" fmla="*/ 36 w 52"/>
                  <a:gd name="T9" fmla="*/ 76 h 103"/>
                  <a:gd name="T10" fmla="*/ 36 w 52"/>
                  <a:gd name="T11" fmla="*/ 73 h 103"/>
                  <a:gd name="T12" fmla="*/ 36 w 52"/>
                  <a:gd name="T13" fmla="*/ 69 h 103"/>
                  <a:gd name="T14" fmla="*/ 39 w 52"/>
                  <a:gd name="T15" fmla="*/ 62 h 103"/>
                  <a:gd name="T16" fmla="*/ 34 w 52"/>
                  <a:gd name="T17" fmla="*/ 57 h 103"/>
                  <a:gd name="T18" fmla="*/ 34 w 52"/>
                  <a:gd name="T19" fmla="*/ 51 h 103"/>
                  <a:gd name="T20" fmla="*/ 36 w 52"/>
                  <a:gd name="T21" fmla="*/ 50 h 103"/>
                  <a:gd name="T22" fmla="*/ 39 w 52"/>
                  <a:gd name="T23" fmla="*/ 48 h 103"/>
                  <a:gd name="T24" fmla="*/ 41 w 52"/>
                  <a:gd name="T25" fmla="*/ 46 h 103"/>
                  <a:gd name="T26" fmla="*/ 43 w 52"/>
                  <a:gd name="T27" fmla="*/ 42 h 103"/>
                  <a:gd name="T28" fmla="*/ 39 w 52"/>
                  <a:gd name="T29" fmla="*/ 39 h 103"/>
                  <a:gd name="T30" fmla="*/ 43 w 52"/>
                  <a:gd name="T31" fmla="*/ 23 h 103"/>
                  <a:gd name="T32" fmla="*/ 50 w 52"/>
                  <a:gd name="T33" fmla="*/ 16 h 103"/>
                  <a:gd name="T34" fmla="*/ 52 w 52"/>
                  <a:gd name="T35" fmla="*/ 12 h 103"/>
                  <a:gd name="T36" fmla="*/ 52 w 52"/>
                  <a:gd name="T37" fmla="*/ 8 h 103"/>
                  <a:gd name="T38" fmla="*/ 48 w 52"/>
                  <a:gd name="T39" fmla="*/ 3 h 103"/>
                  <a:gd name="T40" fmla="*/ 37 w 52"/>
                  <a:gd name="T41" fmla="*/ 3 h 103"/>
                  <a:gd name="T42" fmla="*/ 34 w 52"/>
                  <a:gd name="T43" fmla="*/ 5 h 103"/>
                  <a:gd name="T44" fmla="*/ 23 w 52"/>
                  <a:gd name="T45" fmla="*/ 5 h 103"/>
                  <a:gd name="T46" fmla="*/ 21 w 52"/>
                  <a:gd name="T47" fmla="*/ 3 h 103"/>
                  <a:gd name="T48" fmla="*/ 21 w 52"/>
                  <a:gd name="T49" fmla="*/ 0 h 103"/>
                  <a:gd name="T50" fmla="*/ 12 w 52"/>
                  <a:gd name="T51" fmla="*/ 1 h 103"/>
                  <a:gd name="T52" fmla="*/ 11 w 52"/>
                  <a:gd name="T53" fmla="*/ 5 h 103"/>
                  <a:gd name="T54" fmla="*/ 12 w 52"/>
                  <a:gd name="T55" fmla="*/ 21 h 103"/>
                  <a:gd name="T56" fmla="*/ 12 w 52"/>
                  <a:gd name="T57" fmla="*/ 23 h 103"/>
                  <a:gd name="T58" fmla="*/ 7 w 52"/>
                  <a:gd name="T59" fmla="*/ 50 h 103"/>
                  <a:gd name="T60" fmla="*/ 2 w 52"/>
                  <a:gd name="T61" fmla="*/ 58 h 103"/>
                  <a:gd name="T62" fmla="*/ 2 w 52"/>
                  <a:gd name="T63" fmla="*/ 64 h 103"/>
                  <a:gd name="T64" fmla="*/ 0 w 52"/>
                  <a:gd name="T65" fmla="*/ 67 h 103"/>
                  <a:gd name="T66" fmla="*/ 0 w 52"/>
                  <a:gd name="T67" fmla="*/ 69 h 103"/>
                  <a:gd name="T68" fmla="*/ 2 w 52"/>
                  <a:gd name="T69" fmla="*/ 71 h 103"/>
                  <a:gd name="T70" fmla="*/ 5 w 52"/>
                  <a:gd name="T71" fmla="*/ 75 h 103"/>
                  <a:gd name="T72" fmla="*/ 11 w 52"/>
                  <a:gd name="T73" fmla="*/ 73 h 103"/>
                  <a:gd name="T74" fmla="*/ 11 w 52"/>
                  <a:gd name="T75" fmla="*/ 75 h 103"/>
                  <a:gd name="T76" fmla="*/ 11 w 52"/>
                  <a:gd name="T77" fmla="*/ 76 h 103"/>
                  <a:gd name="T78" fmla="*/ 11 w 52"/>
                  <a:gd name="T79" fmla="*/ 92 h 103"/>
                  <a:gd name="T80" fmla="*/ 9 w 52"/>
                  <a:gd name="T81" fmla="*/ 100 h 103"/>
                  <a:gd name="T82" fmla="*/ 9 w 52"/>
                  <a:gd name="T83" fmla="*/ 101 h 103"/>
                  <a:gd name="T84" fmla="*/ 9 w 52"/>
                  <a:gd name="T85" fmla="*/ 103 h 103"/>
                  <a:gd name="T86" fmla="*/ 12 w 52"/>
                  <a:gd name="T87" fmla="*/ 101 h 103"/>
                  <a:gd name="T88" fmla="*/ 20 w 52"/>
                  <a:gd name="T89" fmla="*/ 103 h 103"/>
                  <a:gd name="T90" fmla="*/ 21 w 52"/>
                  <a:gd name="T91" fmla="*/ 103 h 103"/>
                  <a:gd name="T92" fmla="*/ 25 w 52"/>
                  <a:gd name="T93" fmla="*/ 103 h 103"/>
                  <a:gd name="T94" fmla="*/ 32 w 52"/>
                  <a:gd name="T95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" h="103">
                    <a:moveTo>
                      <a:pt x="32" y="100"/>
                    </a:moveTo>
                    <a:lnTo>
                      <a:pt x="32" y="92"/>
                    </a:lnTo>
                    <a:lnTo>
                      <a:pt x="39" y="83"/>
                    </a:lnTo>
                    <a:lnTo>
                      <a:pt x="39" y="80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39" y="62"/>
                    </a:lnTo>
                    <a:lnTo>
                      <a:pt x="34" y="57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9" y="48"/>
                    </a:lnTo>
                    <a:lnTo>
                      <a:pt x="41" y="46"/>
                    </a:lnTo>
                    <a:lnTo>
                      <a:pt x="43" y="42"/>
                    </a:lnTo>
                    <a:lnTo>
                      <a:pt x="39" y="39"/>
                    </a:lnTo>
                    <a:lnTo>
                      <a:pt x="43" y="23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3"/>
                    </a:lnTo>
                    <a:lnTo>
                      <a:pt x="37" y="3"/>
                    </a:lnTo>
                    <a:lnTo>
                      <a:pt x="34" y="5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7" y="50"/>
                    </a:lnTo>
                    <a:lnTo>
                      <a:pt x="2" y="58"/>
                    </a:lnTo>
                    <a:lnTo>
                      <a:pt x="2" y="64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5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1" y="76"/>
                    </a:lnTo>
                    <a:lnTo>
                      <a:pt x="11" y="92"/>
                    </a:lnTo>
                    <a:lnTo>
                      <a:pt x="9" y="100"/>
                    </a:lnTo>
                    <a:lnTo>
                      <a:pt x="9" y="101"/>
                    </a:lnTo>
                    <a:lnTo>
                      <a:pt x="9" y="103"/>
                    </a:lnTo>
                    <a:lnTo>
                      <a:pt x="12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25" y="103"/>
                    </a:lnTo>
                    <a:lnTo>
                      <a:pt x="32" y="10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2082"/>
              <p:cNvSpPr>
                <a:spLocks/>
              </p:cNvSpPr>
              <p:nvPr/>
            </p:nvSpPr>
            <p:spPr bwMode="auto">
              <a:xfrm>
                <a:off x="3535" y="1957"/>
                <a:ext cx="227" cy="156"/>
              </a:xfrm>
              <a:custGeom>
                <a:avLst/>
                <a:gdLst>
                  <a:gd name="T0" fmla="*/ 75 w 227"/>
                  <a:gd name="T1" fmla="*/ 33 h 156"/>
                  <a:gd name="T2" fmla="*/ 72 w 227"/>
                  <a:gd name="T3" fmla="*/ 20 h 156"/>
                  <a:gd name="T4" fmla="*/ 79 w 227"/>
                  <a:gd name="T5" fmla="*/ 13 h 156"/>
                  <a:gd name="T6" fmla="*/ 88 w 227"/>
                  <a:gd name="T7" fmla="*/ 9 h 156"/>
                  <a:gd name="T8" fmla="*/ 95 w 227"/>
                  <a:gd name="T9" fmla="*/ 9 h 156"/>
                  <a:gd name="T10" fmla="*/ 93 w 227"/>
                  <a:gd name="T11" fmla="*/ 4 h 156"/>
                  <a:gd name="T12" fmla="*/ 98 w 227"/>
                  <a:gd name="T13" fmla="*/ 2 h 156"/>
                  <a:gd name="T14" fmla="*/ 113 w 227"/>
                  <a:gd name="T15" fmla="*/ 11 h 156"/>
                  <a:gd name="T16" fmla="*/ 122 w 227"/>
                  <a:gd name="T17" fmla="*/ 13 h 156"/>
                  <a:gd name="T18" fmla="*/ 125 w 227"/>
                  <a:gd name="T19" fmla="*/ 20 h 156"/>
                  <a:gd name="T20" fmla="*/ 123 w 227"/>
                  <a:gd name="T21" fmla="*/ 25 h 156"/>
                  <a:gd name="T22" fmla="*/ 127 w 227"/>
                  <a:gd name="T23" fmla="*/ 33 h 156"/>
                  <a:gd name="T24" fmla="*/ 145 w 227"/>
                  <a:gd name="T25" fmla="*/ 33 h 156"/>
                  <a:gd name="T26" fmla="*/ 154 w 227"/>
                  <a:gd name="T27" fmla="*/ 40 h 156"/>
                  <a:gd name="T28" fmla="*/ 159 w 227"/>
                  <a:gd name="T29" fmla="*/ 49 h 156"/>
                  <a:gd name="T30" fmla="*/ 165 w 227"/>
                  <a:gd name="T31" fmla="*/ 63 h 156"/>
                  <a:gd name="T32" fmla="*/ 209 w 227"/>
                  <a:gd name="T33" fmla="*/ 95 h 156"/>
                  <a:gd name="T34" fmla="*/ 216 w 227"/>
                  <a:gd name="T35" fmla="*/ 93 h 156"/>
                  <a:gd name="T36" fmla="*/ 227 w 227"/>
                  <a:gd name="T37" fmla="*/ 100 h 156"/>
                  <a:gd name="T38" fmla="*/ 222 w 227"/>
                  <a:gd name="T39" fmla="*/ 113 h 156"/>
                  <a:gd name="T40" fmla="*/ 211 w 227"/>
                  <a:gd name="T41" fmla="*/ 111 h 156"/>
                  <a:gd name="T42" fmla="*/ 209 w 227"/>
                  <a:gd name="T43" fmla="*/ 115 h 156"/>
                  <a:gd name="T44" fmla="*/ 200 w 227"/>
                  <a:gd name="T45" fmla="*/ 117 h 156"/>
                  <a:gd name="T46" fmla="*/ 197 w 227"/>
                  <a:gd name="T47" fmla="*/ 120 h 156"/>
                  <a:gd name="T48" fmla="*/ 195 w 227"/>
                  <a:gd name="T49" fmla="*/ 127 h 156"/>
                  <a:gd name="T50" fmla="*/ 188 w 227"/>
                  <a:gd name="T51" fmla="*/ 138 h 156"/>
                  <a:gd name="T52" fmla="*/ 181 w 227"/>
                  <a:gd name="T53" fmla="*/ 142 h 156"/>
                  <a:gd name="T54" fmla="*/ 172 w 227"/>
                  <a:gd name="T55" fmla="*/ 145 h 156"/>
                  <a:gd name="T56" fmla="*/ 172 w 227"/>
                  <a:gd name="T57" fmla="*/ 149 h 156"/>
                  <a:gd name="T58" fmla="*/ 166 w 227"/>
                  <a:gd name="T59" fmla="*/ 154 h 156"/>
                  <a:gd name="T60" fmla="*/ 159 w 227"/>
                  <a:gd name="T61" fmla="*/ 156 h 156"/>
                  <a:gd name="T62" fmla="*/ 154 w 227"/>
                  <a:gd name="T63" fmla="*/ 152 h 156"/>
                  <a:gd name="T64" fmla="*/ 145 w 227"/>
                  <a:gd name="T65" fmla="*/ 152 h 156"/>
                  <a:gd name="T66" fmla="*/ 141 w 227"/>
                  <a:gd name="T67" fmla="*/ 143 h 156"/>
                  <a:gd name="T68" fmla="*/ 140 w 227"/>
                  <a:gd name="T69" fmla="*/ 129 h 156"/>
                  <a:gd name="T70" fmla="*/ 113 w 227"/>
                  <a:gd name="T71" fmla="*/ 113 h 156"/>
                  <a:gd name="T72" fmla="*/ 102 w 227"/>
                  <a:gd name="T73" fmla="*/ 106 h 156"/>
                  <a:gd name="T74" fmla="*/ 75 w 227"/>
                  <a:gd name="T75" fmla="*/ 93 h 156"/>
                  <a:gd name="T76" fmla="*/ 61 w 227"/>
                  <a:gd name="T77" fmla="*/ 99 h 156"/>
                  <a:gd name="T78" fmla="*/ 47 w 227"/>
                  <a:gd name="T79" fmla="*/ 99 h 156"/>
                  <a:gd name="T80" fmla="*/ 22 w 227"/>
                  <a:gd name="T81" fmla="*/ 90 h 156"/>
                  <a:gd name="T82" fmla="*/ 23 w 227"/>
                  <a:gd name="T83" fmla="*/ 79 h 156"/>
                  <a:gd name="T84" fmla="*/ 15 w 227"/>
                  <a:gd name="T85" fmla="*/ 72 h 156"/>
                  <a:gd name="T86" fmla="*/ 15 w 227"/>
                  <a:gd name="T87" fmla="*/ 63 h 156"/>
                  <a:gd name="T88" fmla="*/ 22 w 227"/>
                  <a:gd name="T89" fmla="*/ 59 h 156"/>
                  <a:gd name="T90" fmla="*/ 9 w 227"/>
                  <a:gd name="T91" fmla="*/ 61 h 156"/>
                  <a:gd name="T92" fmla="*/ 6 w 227"/>
                  <a:gd name="T93" fmla="*/ 49 h 156"/>
                  <a:gd name="T94" fmla="*/ 11 w 227"/>
                  <a:gd name="T95" fmla="*/ 43 h 156"/>
                  <a:gd name="T96" fmla="*/ 25 w 227"/>
                  <a:gd name="T97" fmla="*/ 45 h 156"/>
                  <a:gd name="T98" fmla="*/ 29 w 227"/>
                  <a:gd name="T99" fmla="*/ 45 h 156"/>
                  <a:gd name="T100" fmla="*/ 38 w 227"/>
                  <a:gd name="T101" fmla="*/ 36 h 156"/>
                  <a:gd name="T102" fmla="*/ 20 w 227"/>
                  <a:gd name="T103" fmla="*/ 17 h 156"/>
                  <a:gd name="T104" fmla="*/ 6 w 227"/>
                  <a:gd name="T105" fmla="*/ 24 h 156"/>
                  <a:gd name="T106" fmla="*/ 6 w 227"/>
                  <a:gd name="T107" fmla="*/ 34 h 156"/>
                  <a:gd name="T108" fmla="*/ 0 w 227"/>
                  <a:gd name="T109" fmla="*/ 22 h 156"/>
                  <a:gd name="T110" fmla="*/ 27 w 227"/>
                  <a:gd name="T111" fmla="*/ 9 h 156"/>
                  <a:gd name="T112" fmla="*/ 48 w 227"/>
                  <a:gd name="T113" fmla="*/ 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7" h="156">
                    <a:moveTo>
                      <a:pt x="57" y="31"/>
                    </a:moveTo>
                    <a:lnTo>
                      <a:pt x="73" y="33"/>
                    </a:lnTo>
                    <a:lnTo>
                      <a:pt x="75" y="33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9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111" y="9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20" y="11"/>
                    </a:lnTo>
                    <a:lnTo>
                      <a:pt x="122" y="13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5" y="20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3" y="25"/>
                    </a:lnTo>
                    <a:lnTo>
                      <a:pt x="122" y="29"/>
                    </a:lnTo>
                    <a:lnTo>
                      <a:pt x="123" y="31"/>
                    </a:lnTo>
                    <a:lnTo>
                      <a:pt x="127" y="33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5" y="33"/>
                    </a:lnTo>
                    <a:lnTo>
                      <a:pt x="147" y="31"/>
                    </a:lnTo>
                    <a:lnTo>
                      <a:pt x="154" y="36"/>
                    </a:lnTo>
                    <a:lnTo>
                      <a:pt x="154" y="40"/>
                    </a:lnTo>
                    <a:lnTo>
                      <a:pt x="154" y="43"/>
                    </a:lnTo>
                    <a:lnTo>
                      <a:pt x="156" y="47"/>
                    </a:lnTo>
                    <a:lnTo>
                      <a:pt x="159" y="49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5" y="63"/>
                    </a:lnTo>
                    <a:lnTo>
                      <a:pt x="186" y="79"/>
                    </a:lnTo>
                    <a:lnTo>
                      <a:pt x="191" y="81"/>
                    </a:lnTo>
                    <a:lnTo>
                      <a:pt x="209" y="9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3"/>
                    </a:lnTo>
                    <a:lnTo>
                      <a:pt x="222" y="97"/>
                    </a:lnTo>
                    <a:lnTo>
                      <a:pt x="223" y="99"/>
                    </a:lnTo>
                    <a:lnTo>
                      <a:pt x="227" y="100"/>
                    </a:lnTo>
                    <a:lnTo>
                      <a:pt x="225" y="106"/>
                    </a:lnTo>
                    <a:lnTo>
                      <a:pt x="225" y="115"/>
                    </a:lnTo>
                    <a:lnTo>
                      <a:pt x="222" y="113"/>
                    </a:lnTo>
                    <a:lnTo>
                      <a:pt x="215" y="111"/>
                    </a:lnTo>
                    <a:lnTo>
                      <a:pt x="211" y="111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04" y="117"/>
                    </a:lnTo>
                    <a:lnTo>
                      <a:pt x="204" y="115"/>
                    </a:lnTo>
                    <a:lnTo>
                      <a:pt x="200" y="117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7" y="120"/>
                    </a:lnTo>
                    <a:lnTo>
                      <a:pt x="197" y="122"/>
                    </a:lnTo>
                    <a:lnTo>
                      <a:pt x="197" y="125"/>
                    </a:lnTo>
                    <a:lnTo>
                      <a:pt x="195" y="127"/>
                    </a:lnTo>
                    <a:lnTo>
                      <a:pt x="193" y="134"/>
                    </a:lnTo>
                    <a:lnTo>
                      <a:pt x="190" y="138"/>
                    </a:lnTo>
                    <a:lnTo>
                      <a:pt x="188" y="138"/>
                    </a:lnTo>
                    <a:lnTo>
                      <a:pt x="186" y="140"/>
                    </a:lnTo>
                    <a:lnTo>
                      <a:pt x="184" y="140"/>
                    </a:lnTo>
                    <a:lnTo>
                      <a:pt x="181" y="142"/>
                    </a:lnTo>
                    <a:lnTo>
                      <a:pt x="173" y="143"/>
                    </a:lnTo>
                    <a:lnTo>
                      <a:pt x="172" y="143"/>
                    </a:lnTo>
                    <a:lnTo>
                      <a:pt x="172" y="145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2" y="149"/>
                    </a:lnTo>
                    <a:lnTo>
                      <a:pt x="172" y="152"/>
                    </a:lnTo>
                    <a:lnTo>
                      <a:pt x="170" y="152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6" y="154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1" y="147"/>
                    </a:lnTo>
                    <a:lnTo>
                      <a:pt x="141" y="143"/>
                    </a:lnTo>
                    <a:lnTo>
                      <a:pt x="141" y="140"/>
                    </a:lnTo>
                    <a:lnTo>
                      <a:pt x="141" y="129"/>
                    </a:lnTo>
                    <a:lnTo>
                      <a:pt x="140" y="129"/>
                    </a:lnTo>
                    <a:lnTo>
                      <a:pt x="132" y="129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09" y="109"/>
                    </a:lnTo>
                    <a:lnTo>
                      <a:pt x="107" y="108"/>
                    </a:lnTo>
                    <a:lnTo>
                      <a:pt x="102" y="106"/>
                    </a:lnTo>
                    <a:lnTo>
                      <a:pt x="100" y="108"/>
                    </a:lnTo>
                    <a:lnTo>
                      <a:pt x="81" y="100"/>
                    </a:lnTo>
                    <a:lnTo>
                      <a:pt x="75" y="93"/>
                    </a:lnTo>
                    <a:lnTo>
                      <a:pt x="65" y="93"/>
                    </a:lnTo>
                    <a:lnTo>
                      <a:pt x="63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6" y="97"/>
                    </a:lnTo>
                    <a:lnTo>
                      <a:pt x="47" y="99"/>
                    </a:lnTo>
                    <a:lnTo>
                      <a:pt x="32" y="109"/>
                    </a:lnTo>
                    <a:lnTo>
                      <a:pt x="23" y="111"/>
                    </a:lnTo>
                    <a:lnTo>
                      <a:pt x="22" y="90"/>
                    </a:lnTo>
                    <a:lnTo>
                      <a:pt x="23" y="84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18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23" y="68"/>
                    </a:lnTo>
                    <a:lnTo>
                      <a:pt x="18" y="65"/>
                    </a:lnTo>
                    <a:lnTo>
                      <a:pt x="15" y="63"/>
                    </a:lnTo>
                    <a:lnTo>
                      <a:pt x="18" y="61"/>
                    </a:lnTo>
                    <a:lnTo>
                      <a:pt x="23" y="63"/>
                    </a:lnTo>
                    <a:lnTo>
                      <a:pt x="22" y="59"/>
                    </a:lnTo>
                    <a:lnTo>
                      <a:pt x="16" y="58"/>
                    </a:lnTo>
                    <a:lnTo>
                      <a:pt x="11" y="59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6" y="52"/>
                    </a:lnTo>
                    <a:lnTo>
                      <a:pt x="6" y="49"/>
                    </a:lnTo>
                    <a:lnTo>
                      <a:pt x="7" y="45"/>
                    </a:lnTo>
                    <a:lnTo>
                      <a:pt x="7" y="36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25" y="25"/>
                    </a:lnTo>
                    <a:lnTo>
                      <a:pt x="23" y="22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7" y="20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6" y="13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54" y="33"/>
                    </a:lnTo>
                    <a:lnTo>
                      <a:pt x="57" y="3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2083"/>
              <p:cNvSpPr>
                <a:spLocks/>
              </p:cNvSpPr>
              <p:nvPr/>
            </p:nvSpPr>
            <p:spPr bwMode="auto">
              <a:xfrm>
                <a:off x="3535" y="1957"/>
                <a:ext cx="227" cy="156"/>
              </a:xfrm>
              <a:custGeom>
                <a:avLst/>
                <a:gdLst>
                  <a:gd name="T0" fmla="*/ 75 w 227"/>
                  <a:gd name="T1" fmla="*/ 33 h 156"/>
                  <a:gd name="T2" fmla="*/ 72 w 227"/>
                  <a:gd name="T3" fmla="*/ 20 h 156"/>
                  <a:gd name="T4" fmla="*/ 79 w 227"/>
                  <a:gd name="T5" fmla="*/ 13 h 156"/>
                  <a:gd name="T6" fmla="*/ 88 w 227"/>
                  <a:gd name="T7" fmla="*/ 9 h 156"/>
                  <a:gd name="T8" fmla="*/ 95 w 227"/>
                  <a:gd name="T9" fmla="*/ 9 h 156"/>
                  <a:gd name="T10" fmla="*/ 93 w 227"/>
                  <a:gd name="T11" fmla="*/ 4 h 156"/>
                  <a:gd name="T12" fmla="*/ 98 w 227"/>
                  <a:gd name="T13" fmla="*/ 2 h 156"/>
                  <a:gd name="T14" fmla="*/ 113 w 227"/>
                  <a:gd name="T15" fmla="*/ 11 h 156"/>
                  <a:gd name="T16" fmla="*/ 122 w 227"/>
                  <a:gd name="T17" fmla="*/ 13 h 156"/>
                  <a:gd name="T18" fmla="*/ 125 w 227"/>
                  <a:gd name="T19" fmla="*/ 20 h 156"/>
                  <a:gd name="T20" fmla="*/ 123 w 227"/>
                  <a:gd name="T21" fmla="*/ 25 h 156"/>
                  <a:gd name="T22" fmla="*/ 127 w 227"/>
                  <a:gd name="T23" fmla="*/ 33 h 156"/>
                  <a:gd name="T24" fmla="*/ 145 w 227"/>
                  <a:gd name="T25" fmla="*/ 33 h 156"/>
                  <a:gd name="T26" fmla="*/ 154 w 227"/>
                  <a:gd name="T27" fmla="*/ 40 h 156"/>
                  <a:gd name="T28" fmla="*/ 159 w 227"/>
                  <a:gd name="T29" fmla="*/ 49 h 156"/>
                  <a:gd name="T30" fmla="*/ 165 w 227"/>
                  <a:gd name="T31" fmla="*/ 63 h 156"/>
                  <a:gd name="T32" fmla="*/ 209 w 227"/>
                  <a:gd name="T33" fmla="*/ 95 h 156"/>
                  <a:gd name="T34" fmla="*/ 216 w 227"/>
                  <a:gd name="T35" fmla="*/ 93 h 156"/>
                  <a:gd name="T36" fmla="*/ 227 w 227"/>
                  <a:gd name="T37" fmla="*/ 100 h 156"/>
                  <a:gd name="T38" fmla="*/ 222 w 227"/>
                  <a:gd name="T39" fmla="*/ 113 h 156"/>
                  <a:gd name="T40" fmla="*/ 211 w 227"/>
                  <a:gd name="T41" fmla="*/ 111 h 156"/>
                  <a:gd name="T42" fmla="*/ 209 w 227"/>
                  <a:gd name="T43" fmla="*/ 115 h 156"/>
                  <a:gd name="T44" fmla="*/ 200 w 227"/>
                  <a:gd name="T45" fmla="*/ 117 h 156"/>
                  <a:gd name="T46" fmla="*/ 197 w 227"/>
                  <a:gd name="T47" fmla="*/ 120 h 156"/>
                  <a:gd name="T48" fmla="*/ 195 w 227"/>
                  <a:gd name="T49" fmla="*/ 127 h 156"/>
                  <a:gd name="T50" fmla="*/ 188 w 227"/>
                  <a:gd name="T51" fmla="*/ 138 h 156"/>
                  <a:gd name="T52" fmla="*/ 181 w 227"/>
                  <a:gd name="T53" fmla="*/ 142 h 156"/>
                  <a:gd name="T54" fmla="*/ 172 w 227"/>
                  <a:gd name="T55" fmla="*/ 145 h 156"/>
                  <a:gd name="T56" fmla="*/ 172 w 227"/>
                  <a:gd name="T57" fmla="*/ 149 h 156"/>
                  <a:gd name="T58" fmla="*/ 166 w 227"/>
                  <a:gd name="T59" fmla="*/ 154 h 156"/>
                  <a:gd name="T60" fmla="*/ 159 w 227"/>
                  <a:gd name="T61" fmla="*/ 156 h 156"/>
                  <a:gd name="T62" fmla="*/ 154 w 227"/>
                  <a:gd name="T63" fmla="*/ 152 h 156"/>
                  <a:gd name="T64" fmla="*/ 145 w 227"/>
                  <a:gd name="T65" fmla="*/ 152 h 156"/>
                  <a:gd name="T66" fmla="*/ 141 w 227"/>
                  <a:gd name="T67" fmla="*/ 143 h 156"/>
                  <a:gd name="T68" fmla="*/ 140 w 227"/>
                  <a:gd name="T69" fmla="*/ 129 h 156"/>
                  <a:gd name="T70" fmla="*/ 113 w 227"/>
                  <a:gd name="T71" fmla="*/ 113 h 156"/>
                  <a:gd name="T72" fmla="*/ 102 w 227"/>
                  <a:gd name="T73" fmla="*/ 106 h 156"/>
                  <a:gd name="T74" fmla="*/ 75 w 227"/>
                  <a:gd name="T75" fmla="*/ 93 h 156"/>
                  <a:gd name="T76" fmla="*/ 61 w 227"/>
                  <a:gd name="T77" fmla="*/ 99 h 156"/>
                  <a:gd name="T78" fmla="*/ 47 w 227"/>
                  <a:gd name="T79" fmla="*/ 99 h 156"/>
                  <a:gd name="T80" fmla="*/ 22 w 227"/>
                  <a:gd name="T81" fmla="*/ 90 h 156"/>
                  <a:gd name="T82" fmla="*/ 23 w 227"/>
                  <a:gd name="T83" fmla="*/ 79 h 156"/>
                  <a:gd name="T84" fmla="*/ 15 w 227"/>
                  <a:gd name="T85" fmla="*/ 72 h 156"/>
                  <a:gd name="T86" fmla="*/ 15 w 227"/>
                  <a:gd name="T87" fmla="*/ 63 h 156"/>
                  <a:gd name="T88" fmla="*/ 22 w 227"/>
                  <a:gd name="T89" fmla="*/ 59 h 156"/>
                  <a:gd name="T90" fmla="*/ 9 w 227"/>
                  <a:gd name="T91" fmla="*/ 61 h 156"/>
                  <a:gd name="T92" fmla="*/ 6 w 227"/>
                  <a:gd name="T93" fmla="*/ 49 h 156"/>
                  <a:gd name="T94" fmla="*/ 11 w 227"/>
                  <a:gd name="T95" fmla="*/ 43 h 156"/>
                  <a:gd name="T96" fmla="*/ 25 w 227"/>
                  <a:gd name="T97" fmla="*/ 45 h 156"/>
                  <a:gd name="T98" fmla="*/ 29 w 227"/>
                  <a:gd name="T99" fmla="*/ 45 h 156"/>
                  <a:gd name="T100" fmla="*/ 38 w 227"/>
                  <a:gd name="T101" fmla="*/ 36 h 156"/>
                  <a:gd name="T102" fmla="*/ 20 w 227"/>
                  <a:gd name="T103" fmla="*/ 17 h 156"/>
                  <a:gd name="T104" fmla="*/ 6 w 227"/>
                  <a:gd name="T105" fmla="*/ 24 h 156"/>
                  <a:gd name="T106" fmla="*/ 6 w 227"/>
                  <a:gd name="T107" fmla="*/ 34 h 156"/>
                  <a:gd name="T108" fmla="*/ 0 w 227"/>
                  <a:gd name="T109" fmla="*/ 22 h 156"/>
                  <a:gd name="T110" fmla="*/ 27 w 227"/>
                  <a:gd name="T111" fmla="*/ 9 h 156"/>
                  <a:gd name="T112" fmla="*/ 48 w 227"/>
                  <a:gd name="T113" fmla="*/ 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7" h="156">
                    <a:moveTo>
                      <a:pt x="57" y="31"/>
                    </a:moveTo>
                    <a:lnTo>
                      <a:pt x="73" y="33"/>
                    </a:lnTo>
                    <a:lnTo>
                      <a:pt x="75" y="33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9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111" y="9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20" y="11"/>
                    </a:lnTo>
                    <a:lnTo>
                      <a:pt x="122" y="13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5" y="20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3" y="25"/>
                    </a:lnTo>
                    <a:lnTo>
                      <a:pt x="122" y="29"/>
                    </a:lnTo>
                    <a:lnTo>
                      <a:pt x="123" y="31"/>
                    </a:lnTo>
                    <a:lnTo>
                      <a:pt x="127" y="33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5" y="33"/>
                    </a:lnTo>
                    <a:lnTo>
                      <a:pt x="147" y="31"/>
                    </a:lnTo>
                    <a:lnTo>
                      <a:pt x="154" y="36"/>
                    </a:lnTo>
                    <a:lnTo>
                      <a:pt x="154" y="40"/>
                    </a:lnTo>
                    <a:lnTo>
                      <a:pt x="154" y="43"/>
                    </a:lnTo>
                    <a:lnTo>
                      <a:pt x="156" y="47"/>
                    </a:lnTo>
                    <a:lnTo>
                      <a:pt x="159" y="49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5" y="63"/>
                    </a:lnTo>
                    <a:lnTo>
                      <a:pt x="186" y="79"/>
                    </a:lnTo>
                    <a:lnTo>
                      <a:pt x="191" y="81"/>
                    </a:lnTo>
                    <a:lnTo>
                      <a:pt x="209" y="9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3"/>
                    </a:lnTo>
                    <a:lnTo>
                      <a:pt x="222" y="97"/>
                    </a:lnTo>
                    <a:lnTo>
                      <a:pt x="223" y="99"/>
                    </a:lnTo>
                    <a:lnTo>
                      <a:pt x="227" y="100"/>
                    </a:lnTo>
                    <a:lnTo>
                      <a:pt x="225" y="106"/>
                    </a:lnTo>
                    <a:lnTo>
                      <a:pt x="225" y="115"/>
                    </a:lnTo>
                    <a:lnTo>
                      <a:pt x="222" y="113"/>
                    </a:lnTo>
                    <a:lnTo>
                      <a:pt x="215" y="111"/>
                    </a:lnTo>
                    <a:lnTo>
                      <a:pt x="211" y="111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04" y="117"/>
                    </a:lnTo>
                    <a:lnTo>
                      <a:pt x="204" y="115"/>
                    </a:lnTo>
                    <a:lnTo>
                      <a:pt x="200" y="117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7" y="120"/>
                    </a:lnTo>
                    <a:lnTo>
                      <a:pt x="197" y="122"/>
                    </a:lnTo>
                    <a:lnTo>
                      <a:pt x="197" y="125"/>
                    </a:lnTo>
                    <a:lnTo>
                      <a:pt x="195" y="127"/>
                    </a:lnTo>
                    <a:lnTo>
                      <a:pt x="193" y="134"/>
                    </a:lnTo>
                    <a:lnTo>
                      <a:pt x="190" y="138"/>
                    </a:lnTo>
                    <a:lnTo>
                      <a:pt x="188" y="138"/>
                    </a:lnTo>
                    <a:lnTo>
                      <a:pt x="186" y="140"/>
                    </a:lnTo>
                    <a:lnTo>
                      <a:pt x="184" y="140"/>
                    </a:lnTo>
                    <a:lnTo>
                      <a:pt x="181" y="142"/>
                    </a:lnTo>
                    <a:lnTo>
                      <a:pt x="173" y="143"/>
                    </a:lnTo>
                    <a:lnTo>
                      <a:pt x="172" y="143"/>
                    </a:lnTo>
                    <a:lnTo>
                      <a:pt x="172" y="145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2" y="149"/>
                    </a:lnTo>
                    <a:lnTo>
                      <a:pt x="172" y="152"/>
                    </a:lnTo>
                    <a:lnTo>
                      <a:pt x="170" y="152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6" y="154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1" y="147"/>
                    </a:lnTo>
                    <a:lnTo>
                      <a:pt x="141" y="143"/>
                    </a:lnTo>
                    <a:lnTo>
                      <a:pt x="141" y="140"/>
                    </a:lnTo>
                    <a:lnTo>
                      <a:pt x="141" y="129"/>
                    </a:lnTo>
                    <a:lnTo>
                      <a:pt x="140" y="129"/>
                    </a:lnTo>
                    <a:lnTo>
                      <a:pt x="132" y="129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09" y="109"/>
                    </a:lnTo>
                    <a:lnTo>
                      <a:pt x="107" y="108"/>
                    </a:lnTo>
                    <a:lnTo>
                      <a:pt x="102" y="106"/>
                    </a:lnTo>
                    <a:lnTo>
                      <a:pt x="100" y="108"/>
                    </a:lnTo>
                    <a:lnTo>
                      <a:pt x="81" y="100"/>
                    </a:lnTo>
                    <a:lnTo>
                      <a:pt x="75" y="93"/>
                    </a:lnTo>
                    <a:lnTo>
                      <a:pt x="65" y="93"/>
                    </a:lnTo>
                    <a:lnTo>
                      <a:pt x="63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6" y="97"/>
                    </a:lnTo>
                    <a:lnTo>
                      <a:pt x="47" y="99"/>
                    </a:lnTo>
                    <a:lnTo>
                      <a:pt x="32" y="109"/>
                    </a:lnTo>
                    <a:lnTo>
                      <a:pt x="23" y="111"/>
                    </a:lnTo>
                    <a:lnTo>
                      <a:pt x="22" y="90"/>
                    </a:lnTo>
                    <a:lnTo>
                      <a:pt x="23" y="84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18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23" y="68"/>
                    </a:lnTo>
                    <a:lnTo>
                      <a:pt x="18" y="65"/>
                    </a:lnTo>
                    <a:lnTo>
                      <a:pt x="15" y="63"/>
                    </a:lnTo>
                    <a:lnTo>
                      <a:pt x="18" y="61"/>
                    </a:lnTo>
                    <a:lnTo>
                      <a:pt x="23" y="63"/>
                    </a:lnTo>
                    <a:lnTo>
                      <a:pt x="22" y="59"/>
                    </a:lnTo>
                    <a:lnTo>
                      <a:pt x="16" y="58"/>
                    </a:lnTo>
                    <a:lnTo>
                      <a:pt x="11" y="59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6" y="52"/>
                    </a:lnTo>
                    <a:lnTo>
                      <a:pt x="6" y="49"/>
                    </a:lnTo>
                    <a:lnTo>
                      <a:pt x="7" y="45"/>
                    </a:lnTo>
                    <a:lnTo>
                      <a:pt x="7" y="36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25" y="25"/>
                    </a:lnTo>
                    <a:lnTo>
                      <a:pt x="23" y="22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7" y="20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6" y="13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54" y="33"/>
                    </a:lnTo>
                    <a:lnTo>
                      <a:pt x="57" y="3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2084"/>
              <p:cNvSpPr>
                <a:spLocks/>
              </p:cNvSpPr>
              <p:nvPr/>
            </p:nvSpPr>
            <p:spPr bwMode="auto">
              <a:xfrm>
                <a:off x="3114" y="1974"/>
                <a:ext cx="48" cy="41"/>
              </a:xfrm>
              <a:custGeom>
                <a:avLst/>
                <a:gdLst>
                  <a:gd name="T0" fmla="*/ 30 w 48"/>
                  <a:gd name="T1" fmla="*/ 3 h 41"/>
                  <a:gd name="T2" fmla="*/ 28 w 48"/>
                  <a:gd name="T3" fmla="*/ 1 h 41"/>
                  <a:gd name="T4" fmla="*/ 21 w 48"/>
                  <a:gd name="T5" fmla="*/ 3 h 41"/>
                  <a:gd name="T6" fmla="*/ 16 w 48"/>
                  <a:gd name="T7" fmla="*/ 0 h 41"/>
                  <a:gd name="T8" fmla="*/ 7 w 48"/>
                  <a:gd name="T9" fmla="*/ 3 h 41"/>
                  <a:gd name="T10" fmla="*/ 3 w 48"/>
                  <a:gd name="T11" fmla="*/ 5 h 41"/>
                  <a:gd name="T12" fmla="*/ 5 w 48"/>
                  <a:gd name="T13" fmla="*/ 7 h 41"/>
                  <a:gd name="T14" fmla="*/ 7 w 48"/>
                  <a:gd name="T15" fmla="*/ 8 h 41"/>
                  <a:gd name="T16" fmla="*/ 7 w 48"/>
                  <a:gd name="T17" fmla="*/ 12 h 41"/>
                  <a:gd name="T18" fmla="*/ 3 w 48"/>
                  <a:gd name="T19" fmla="*/ 16 h 41"/>
                  <a:gd name="T20" fmla="*/ 2 w 48"/>
                  <a:gd name="T21" fmla="*/ 25 h 41"/>
                  <a:gd name="T22" fmla="*/ 0 w 48"/>
                  <a:gd name="T23" fmla="*/ 28 h 41"/>
                  <a:gd name="T24" fmla="*/ 0 w 48"/>
                  <a:gd name="T25" fmla="*/ 30 h 41"/>
                  <a:gd name="T26" fmla="*/ 2 w 48"/>
                  <a:gd name="T27" fmla="*/ 30 h 41"/>
                  <a:gd name="T28" fmla="*/ 12 w 48"/>
                  <a:gd name="T29" fmla="*/ 30 h 41"/>
                  <a:gd name="T30" fmla="*/ 9 w 48"/>
                  <a:gd name="T31" fmla="*/ 32 h 41"/>
                  <a:gd name="T32" fmla="*/ 2 w 48"/>
                  <a:gd name="T33" fmla="*/ 35 h 41"/>
                  <a:gd name="T34" fmla="*/ 2 w 48"/>
                  <a:gd name="T35" fmla="*/ 41 h 41"/>
                  <a:gd name="T36" fmla="*/ 3 w 48"/>
                  <a:gd name="T37" fmla="*/ 41 h 41"/>
                  <a:gd name="T38" fmla="*/ 5 w 48"/>
                  <a:gd name="T39" fmla="*/ 37 h 41"/>
                  <a:gd name="T40" fmla="*/ 25 w 48"/>
                  <a:gd name="T41" fmla="*/ 23 h 41"/>
                  <a:gd name="T42" fmla="*/ 39 w 48"/>
                  <a:gd name="T43" fmla="*/ 21 h 41"/>
                  <a:gd name="T44" fmla="*/ 41 w 48"/>
                  <a:gd name="T45" fmla="*/ 23 h 41"/>
                  <a:gd name="T46" fmla="*/ 46 w 48"/>
                  <a:gd name="T47" fmla="*/ 21 h 41"/>
                  <a:gd name="T48" fmla="*/ 48 w 48"/>
                  <a:gd name="T49" fmla="*/ 19 h 41"/>
                  <a:gd name="T50" fmla="*/ 48 w 48"/>
                  <a:gd name="T51" fmla="*/ 16 h 41"/>
                  <a:gd name="T52" fmla="*/ 45 w 48"/>
                  <a:gd name="T53" fmla="*/ 16 h 41"/>
                  <a:gd name="T54" fmla="*/ 36 w 48"/>
                  <a:gd name="T55" fmla="*/ 12 h 41"/>
                  <a:gd name="T56" fmla="*/ 32 w 48"/>
                  <a:gd name="T57" fmla="*/ 8 h 41"/>
                  <a:gd name="T58" fmla="*/ 30 w 48"/>
                  <a:gd name="T59" fmla="*/ 5 h 41"/>
                  <a:gd name="T60" fmla="*/ 30 w 48"/>
                  <a:gd name="T6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41">
                    <a:moveTo>
                      <a:pt x="30" y="3"/>
                    </a:moveTo>
                    <a:lnTo>
                      <a:pt x="28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3" y="16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12" y="30"/>
                    </a:lnTo>
                    <a:lnTo>
                      <a:pt x="9" y="32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7"/>
                    </a:lnTo>
                    <a:lnTo>
                      <a:pt x="25" y="23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3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2085"/>
              <p:cNvSpPr>
                <a:spLocks/>
              </p:cNvSpPr>
              <p:nvPr/>
            </p:nvSpPr>
            <p:spPr bwMode="auto">
              <a:xfrm>
                <a:off x="3114" y="1974"/>
                <a:ext cx="48" cy="41"/>
              </a:xfrm>
              <a:custGeom>
                <a:avLst/>
                <a:gdLst>
                  <a:gd name="T0" fmla="*/ 30 w 48"/>
                  <a:gd name="T1" fmla="*/ 3 h 41"/>
                  <a:gd name="T2" fmla="*/ 28 w 48"/>
                  <a:gd name="T3" fmla="*/ 1 h 41"/>
                  <a:gd name="T4" fmla="*/ 21 w 48"/>
                  <a:gd name="T5" fmla="*/ 3 h 41"/>
                  <a:gd name="T6" fmla="*/ 16 w 48"/>
                  <a:gd name="T7" fmla="*/ 0 h 41"/>
                  <a:gd name="T8" fmla="*/ 7 w 48"/>
                  <a:gd name="T9" fmla="*/ 3 h 41"/>
                  <a:gd name="T10" fmla="*/ 3 w 48"/>
                  <a:gd name="T11" fmla="*/ 5 h 41"/>
                  <a:gd name="T12" fmla="*/ 5 w 48"/>
                  <a:gd name="T13" fmla="*/ 7 h 41"/>
                  <a:gd name="T14" fmla="*/ 7 w 48"/>
                  <a:gd name="T15" fmla="*/ 8 h 41"/>
                  <a:gd name="T16" fmla="*/ 7 w 48"/>
                  <a:gd name="T17" fmla="*/ 12 h 41"/>
                  <a:gd name="T18" fmla="*/ 3 w 48"/>
                  <a:gd name="T19" fmla="*/ 16 h 41"/>
                  <a:gd name="T20" fmla="*/ 2 w 48"/>
                  <a:gd name="T21" fmla="*/ 25 h 41"/>
                  <a:gd name="T22" fmla="*/ 0 w 48"/>
                  <a:gd name="T23" fmla="*/ 28 h 41"/>
                  <a:gd name="T24" fmla="*/ 0 w 48"/>
                  <a:gd name="T25" fmla="*/ 30 h 41"/>
                  <a:gd name="T26" fmla="*/ 2 w 48"/>
                  <a:gd name="T27" fmla="*/ 30 h 41"/>
                  <a:gd name="T28" fmla="*/ 12 w 48"/>
                  <a:gd name="T29" fmla="*/ 30 h 41"/>
                  <a:gd name="T30" fmla="*/ 9 w 48"/>
                  <a:gd name="T31" fmla="*/ 32 h 41"/>
                  <a:gd name="T32" fmla="*/ 2 w 48"/>
                  <a:gd name="T33" fmla="*/ 35 h 41"/>
                  <a:gd name="T34" fmla="*/ 2 w 48"/>
                  <a:gd name="T35" fmla="*/ 41 h 41"/>
                  <a:gd name="T36" fmla="*/ 3 w 48"/>
                  <a:gd name="T37" fmla="*/ 41 h 41"/>
                  <a:gd name="T38" fmla="*/ 5 w 48"/>
                  <a:gd name="T39" fmla="*/ 37 h 41"/>
                  <a:gd name="T40" fmla="*/ 25 w 48"/>
                  <a:gd name="T41" fmla="*/ 23 h 41"/>
                  <a:gd name="T42" fmla="*/ 39 w 48"/>
                  <a:gd name="T43" fmla="*/ 21 h 41"/>
                  <a:gd name="T44" fmla="*/ 41 w 48"/>
                  <a:gd name="T45" fmla="*/ 23 h 41"/>
                  <a:gd name="T46" fmla="*/ 46 w 48"/>
                  <a:gd name="T47" fmla="*/ 21 h 41"/>
                  <a:gd name="T48" fmla="*/ 48 w 48"/>
                  <a:gd name="T49" fmla="*/ 19 h 41"/>
                  <a:gd name="T50" fmla="*/ 48 w 48"/>
                  <a:gd name="T51" fmla="*/ 16 h 41"/>
                  <a:gd name="T52" fmla="*/ 45 w 48"/>
                  <a:gd name="T53" fmla="*/ 16 h 41"/>
                  <a:gd name="T54" fmla="*/ 36 w 48"/>
                  <a:gd name="T55" fmla="*/ 12 h 41"/>
                  <a:gd name="T56" fmla="*/ 32 w 48"/>
                  <a:gd name="T57" fmla="*/ 8 h 41"/>
                  <a:gd name="T58" fmla="*/ 30 w 48"/>
                  <a:gd name="T59" fmla="*/ 5 h 41"/>
                  <a:gd name="T60" fmla="*/ 30 w 48"/>
                  <a:gd name="T6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41">
                    <a:moveTo>
                      <a:pt x="30" y="3"/>
                    </a:moveTo>
                    <a:lnTo>
                      <a:pt x="28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3" y="16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12" y="30"/>
                    </a:lnTo>
                    <a:lnTo>
                      <a:pt x="9" y="32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7"/>
                    </a:lnTo>
                    <a:lnTo>
                      <a:pt x="25" y="23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3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2086"/>
              <p:cNvSpPr>
                <a:spLocks/>
              </p:cNvSpPr>
              <p:nvPr/>
            </p:nvSpPr>
            <p:spPr bwMode="auto">
              <a:xfrm>
                <a:off x="2926" y="209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2 w 4"/>
                  <a:gd name="T5" fmla="*/ 1 h 3"/>
                  <a:gd name="T6" fmla="*/ 2 w 4"/>
                  <a:gd name="T7" fmla="*/ 1 h 3"/>
                  <a:gd name="T8" fmla="*/ 4 w 4"/>
                  <a:gd name="T9" fmla="*/ 1 h 3"/>
                  <a:gd name="T10" fmla="*/ 4 w 4"/>
                  <a:gd name="T11" fmla="*/ 3 h 3"/>
                  <a:gd name="T12" fmla="*/ 2 w 4"/>
                  <a:gd name="T13" fmla="*/ 3 h 3"/>
                  <a:gd name="T14" fmla="*/ 0 w 4"/>
                  <a:gd name="T15" fmla="*/ 1 h 3"/>
                  <a:gd name="T16" fmla="*/ 0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2087"/>
              <p:cNvSpPr>
                <a:spLocks/>
              </p:cNvSpPr>
              <p:nvPr/>
            </p:nvSpPr>
            <p:spPr bwMode="auto">
              <a:xfrm>
                <a:off x="2926" y="209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2 w 4"/>
                  <a:gd name="T5" fmla="*/ 1 h 3"/>
                  <a:gd name="T6" fmla="*/ 2 w 4"/>
                  <a:gd name="T7" fmla="*/ 1 h 3"/>
                  <a:gd name="T8" fmla="*/ 4 w 4"/>
                  <a:gd name="T9" fmla="*/ 1 h 3"/>
                  <a:gd name="T10" fmla="*/ 4 w 4"/>
                  <a:gd name="T11" fmla="*/ 3 h 3"/>
                  <a:gd name="T12" fmla="*/ 2 w 4"/>
                  <a:gd name="T13" fmla="*/ 3 h 3"/>
                  <a:gd name="T14" fmla="*/ 0 w 4"/>
                  <a:gd name="T15" fmla="*/ 1 h 3"/>
                  <a:gd name="T16" fmla="*/ 0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2088"/>
              <p:cNvSpPr>
                <a:spLocks/>
              </p:cNvSpPr>
              <p:nvPr/>
            </p:nvSpPr>
            <p:spPr bwMode="auto">
              <a:xfrm>
                <a:off x="3798" y="3602"/>
                <a:ext cx="28" cy="25"/>
              </a:xfrm>
              <a:custGeom>
                <a:avLst/>
                <a:gdLst>
                  <a:gd name="T0" fmla="*/ 18 w 28"/>
                  <a:gd name="T1" fmla="*/ 13 h 25"/>
                  <a:gd name="T2" fmla="*/ 18 w 28"/>
                  <a:gd name="T3" fmla="*/ 14 h 25"/>
                  <a:gd name="T4" fmla="*/ 12 w 28"/>
                  <a:gd name="T5" fmla="*/ 16 h 25"/>
                  <a:gd name="T6" fmla="*/ 12 w 28"/>
                  <a:gd name="T7" fmla="*/ 13 h 25"/>
                  <a:gd name="T8" fmla="*/ 14 w 28"/>
                  <a:gd name="T9" fmla="*/ 11 h 25"/>
                  <a:gd name="T10" fmla="*/ 16 w 28"/>
                  <a:gd name="T11" fmla="*/ 9 h 25"/>
                  <a:gd name="T12" fmla="*/ 14 w 28"/>
                  <a:gd name="T13" fmla="*/ 7 h 25"/>
                  <a:gd name="T14" fmla="*/ 12 w 28"/>
                  <a:gd name="T15" fmla="*/ 9 h 25"/>
                  <a:gd name="T16" fmla="*/ 5 w 28"/>
                  <a:gd name="T17" fmla="*/ 9 h 25"/>
                  <a:gd name="T18" fmla="*/ 5 w 28"/>
                  <a:gd name="T19" fmla="*/ 7 h 25"/>
                  <a:gd name="T20" fmla="*/ 7 w 28"/>
                  <a:gd name="T21" fmla="*/ 5 h 25"/>
                  <a:gd name="T22" fmla="*/ 5 w 28"/>
                  <a:gd name="T23" fmla="*/ 4 h 25"/>
                  <a:gd name="T24" fmla="*/ 2 w 28"/>
                  <a:gd name="T25" fmla="*/ 0 h 25"/>
                  <a:gd name="T26" fmla="*/ 0 w 28"/>
                  <a:gd name="T27" fmla="*/ 4 h 25"/>
                  <a:gd name="T28" fmla="*/ 2 w 28"/>
                  <a:gd name="T29" fmla="*/ 9 h 25"/>
                  <a:gd name="T30" fmla="*/ 18 w 28"/>
                  <a:gd name="T31" fmla="*/ 13 h 25"/>
                  <a:gd name="T32" fmla="*/ 5 w 28"/>
                  <a:gd name="T33" fmla="*/ 16 h 25"/>
                  <a:gd name="T34" fmla="*/ 7 w 28"/>
                  <a:gd name="T35" fmla="*/ 16 h 25"/>
                  <a:gd name="T36" fmla="*/ 3 w 28"/>
                  <a:gd name="T37" fmla="*/ 22 h 25"/>
                  <a:gd name="T38" fmla="*/ 3 w 28"/>
                  <a:gd name="T39" fmla="*/ 23 h 25"/>
                  <a:gd name="T40" fmla="*/ 9 w 28"/>
                  <a:gd name="T41" fmla="*/ 22 h 25"/>
                  <a:gd name="T42" fmla="*/ 12 w 28"/>
                  <a:gd name="T43" fmla="*/ 25 h 25"/>
                  <a:gd name="T44" fmla="*/ 14 w 28"/>
                  <a:gd name="T45" fmla="*/ 22 h 25"/>
                  <a:gd name="T46" fmla="*/ 18 w 28"/>
                  <a:gd name="T47" fmla="*/ 22 h 25"/>
                  <a:gd name="T48" fmla="*/ 21 w 28"/>
                  <a:gd name="T49" fmla="*/ 25 h 25"/>
                  <a:gd name="T50" fmla="*/ 23 w 28"/>
                  <a:gd name="T51" fmla="*/ 23 h 25"/>
                  <a:gd name="T52" fmla="*/ 23 w 28"/>
                  <a:gd name="T53" fmla="*/ 22 h 25"/>
                  <a:gd name="T54" fmla="*/ 21 w 28"/>
                  <a:gd name="T55" fmla="*/ 23 h 25"/>
                  <a:gd name="T56" fmla="*/ 18 w 28"/>
                  <a:gd name="T57" fmla="*/ 18 h 25"/>
                  <a:gd name="T58" fmla="*/ 25 w 28"/>
                  <a:gd name="T59" fmla="*/ 18 h 25"/>
                  <a:gd name="T60" fmla="*/ 28 w 28"/>
                  <a:gd name="T61" fmla="*/ 11 h 25"/>
                  <a:gd name="T62" fmla="*/ 23 w 28"/>
                  <a:gd name="T63" fmla="*/ 11 h 25"/>
                  <a:gd name="T64" fmla="*/ 23 w 28"/>
                  <a:gd name="T6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5">
                    <a:moveTo>
                      <a:pt x="19" y="13"/>
                    </a:moveTo>
                    <a:lnTo>
                      <a:pt x="18" y="1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18" y="13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22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19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2089"/>
              <p:cNvSpPr>
                <a:spLocks/>
              </p:cNvSpPr>
              <p:nvPr/>
            </p:nvSpPr>
            <p:spPr bwMode="auto">
              <a:xfrm>
                <a:off x="3798" y="3602"/>
                <a:ext cx="28" cy="25"/>
              </a:xfrm>
              <a:custGeom>
                <a:avLst/>
                <a:gdLst>
                  <a:gd name="T0" fmla="*/ 18 w 28"/>
                  <a:gd name="T1" fmla="*/ 13 h 25"/>
                  <a:gd name="T2" fmla="*/ 18 w 28"/>
                  <a:gd name="T3" fmla="*/ 14 h 25"/>
                  <a:gd name="T4" fmla="*/ 12 w 28"/>
                  <a:gd name="T5" fmla="*/ 16 h 25"/>
                  <a:gd name="T6" fmla="*/ 12 w 28"/>
                  <a:gd name="T7" fmla="*/ 13 h 25"/>
                  <a:gd name="T8" fmla="*/ 14 w 28"/>
                  <a:gd name="T9" fmla="*/ 11 h 25"/>
                  <a:gd name="T10" fmla="*/ 16 w 28"/>
                  <a:gd name="T11" fmla="*/ 9 h 25"/>
                  <a:gd name="T12" fmla="*/ 14 w 28"/>
                  <a:gd name="T13" fmla="*/ 7 h 25"/>
                  <a:gd name="T14" fmla="*/ 12 w 28"/>
                  <a:gd name="T15" fmla="*/ 9 h 25"/>
                  <a:gd name="T16" fmla="*/ 5 w 28"/>
                  <a:gd name="T17" fmla="*/ 9 h 25"/>
                  <a:gd name="T18" fmla="*/ 5 w 28"/>
                  <a:gd name="T19" fmla="*/ 7 h 25"/>
                  <a:gd name="T20" fmla="*/ 7 w 28"/>
                  <a:gd name="T21" fmla="*/ 5 h 25"/>
                  <a:gd name="T22" fmla="*/ 5 w 28"/>
                  <a:gd name="T23" fmla="*/ 4 h 25"/>
                  <a:gd name="T24" fmla="*/ 2 w 28"/>
                  <a:gd name="T25" fmla="*/ 0 h 25"/>
                  <a:gd name="T26" fmla="*/ 0 w 28"/>
                  <a:gd name="T27" fmla="*/ 4 h 25"/>
                  <a:gd name="T28" fmla="*/ 2 w 28"/>
                  <a:gd name="T29" fmla="*/ 9 h 25"/>
                  <a:gd name="T30" fmla="*/ 18 w 28"/>
                  <a:gd name="T31" fmla="*/ 13 h 25"/>
                  <a:gd name="T32" fmla="*/ 5 w 28"/>
                  <a:gd name="T33" fmla="*/ 16 h 25"/>
                  <a:gd name="T34" fmla="*/ 7 w 28"/>
                  <a:gd name="T35" fmla="*/ 16 h 25"/>
                  <a:gd name="T36" fmla="*/ 3 w 28"/>
                  <a:gd name="T37" fmla="*/ 22 h 25"/>
                  <a:gd name="T38" fmla="*/ 3 w 28"/>
                  <a:gd name="T39" fmla="*/ 23 h 25"/>
                  <a:gd name="T40" fmla="*/ 9 w 28"/>
                  <a:gd name="T41" fmla="*/ 22 h 25"/>
                  <a:gd name="T42" fmla="*/ 12 w 28"/>
                  <a:gd name="T43" fmla="*/ 25 h 25"/>
                  <a:gd name="T44" fmla="*/ 14 w 28"/>
                  <a:gd name="T45" fmla="*/ 22 h 25"/>
                  <a:gd name="T46" fmla="*/ 18 w 28"/>
                  <a:gd name="T47" fmla="*/ 22 h 25"/>
                  <a:gd name="T48" fmla="*/ 21 w 28"/>
                  <a:gd name="T49" fmla="*/ 25 h 25"/>
                  <a:gd name="T50" fmla="*/ 23 w 28"/>
                  <a:gd name="T51" fmla="*/ 23 h 25"/>
                  <a:gd name="T52" fmla="*/ 23 w 28"/>
                  <a:gd name="T53" fmla="*/ 22 h 25"/>
                  <a:gd name="T54" fmla="*/ 21 w 28"/>
                  <a:gd name="T55" fmla="*/ 23 h 25"/>
                  <a:gd name="T56" fmla="*/ 18 w 28"/>
                  <a:gd name="T57" fmla="*/ 18 h 25"/>
                  <a:gd name="T58" fmla="*/ 25 w 28"/>
                  <a:gd name="T59" fmla="*/ 18 h 25"/>
                  <a:gd name="T60" fmla="*/ 28 w 28"/>
                  <a:gd name="T61" fmla="*/ 11 h 25"/>
                  <a:gd name="T62" fmla="*/ 23 w 28"/>
                  <a:gd name="T63" fmla="*/ 11 h 25"/>
                  <a:gd name="T64" fmla="*/ 23 w 28"/>
                  <a:gd name="T6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5">
                    <a:moveTo>
                      <a:pt x="19" y="13"/>
                    </a:moveTo>
                    <a:lnTo>
                      <a:pt x="18" y="1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18" y="13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22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19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2090"/>
              <p:cNvSpPr>
                <a:spLocks/>
              </p:cNvSpPr>
              <p:nvPr/>
            </p:nvSpPr>
            <p:spPr bwMode="auto">
              <a:xfrm>
                <a:off x="1637" y="486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9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2091"/>
              <p:cNvSpPr>
                <a:spLocks/>
              </p:cNvSpPr>
              <p:nvPr/>
            </p:nvSpPr>
            <p:spPr bwMode="auto">
              <a:xfrm>
                <a:off x="4155" y="486"/>
                <a:ext cx="39" cy="32"/>
              </a:xfrm>
              <a:custGeom>
                <a:avLst/>
                <a:gdLst>
                  <a:gd name="T0" fmla="*/ 0 w 39"/>
                  <a:gd name="T1" fmla="*/ 5 h 32"/>
                  <a:gd name="T2" fmla="*/ 3 w 39"/>
                  <a:gd name="T3" fmla="*/ 7 h 32"/>
                  <a:gd name="T4" fmla="*/ 5 w 39"/>
                  <a:gd name="T5" fmla="*/ 13 h 32"/>
                  <a:gd name="T6" fmla="*/ 2 w 39"/>
                  <a:gd name="T7" fmla="*/ 14 h 32"/>
                  <a:gd name="T8" fmla="*/ 12 w 39"/>
                  <a:gd name="T9" fmla="*/ 20 h 32"/>
                  <a:gd name="T10" fmla="*/ 18 w 39"/>
                  <a:gd name="T11" fmla="*/ 23 h 32"/>
                  <a:gd name="T12" fmla="*/ 16 w 39"/>
                  <a:gd name="T13" fmla="*/ 25 h 32"/>
                  <a:gd name="T14" fmla="*/ 12 w 39"/>
                  <a:gd name="T15" fmla="*/ 25 h 32"/>
                  <a:gd name="T16" fmla="*/ 11 w 39"/>
                  <a:gd name="T17" fmla="*/ 27 h 32"/>
                  <a:gd name="T18" fmla="*/ 7 w 39"/>
                  <a:gd name="T19" fmla="*/ 23 h 32"/>
                  <a:gd name="T20" fmla="*/ 3 w 39"/>
                  <a:gd name="T21" fmla="*/ 23 h 32"/>
                  <a:gd name="T22" fmla="*/ 2 w 39"/>
                  <a:gd name="T23" fmla="*/ 25 h 32"/>
                  <a:gd name="T24" fmla="*/ 9 w 39"/>
                  <a:gd name="T25" fmla="*/ 32 h 32"/>
                  <a:gd name="T26" fmla="*/ 16 w 39"/>
                  <a:gd name="T27" fmla="*/ 29 h 32"/>
                  <a:gd name="T28" fmla="*/ 18 w 39"/>
                  <a:gd name="T29" fmla="*/ 27 h 32"/>
                  <a:gd name="T30" fmla="*/ 21 w 39"/>
                  <a:gd name="T31" fmla="*/ 29 h 32"/>
                  <a:gd name="T32" fmla="*/ 27 w 39"/>
                  <a:gd name="T33" fmla="*/ 27 h 32"/>
                  <a:gd name="T34" fmla="*/ 36 w 39"/>
                  <a:gd name="T35" fmla="*/ 16 h 32"/>
                  <a:gd name="T36" fmla="*/ 37 w 39"/>
                  <a:gd name="T37" fmla="*/ 14 h 32"/>
                  <a:gd name="T38" fmla="*/ 39 w 39"/>
                  <a:gd name="T39" fmla="*/ 11 h 32"/>
                  <a:gd name="T40" fmla="*/ 39 w 39"/>
                  <a:gd name="T41" fmla="*/ 7 h 32"/>
                  <a:gd name="T42" fmla="*/ 30 w 39"/>
                  <a:gd name="T43" fmla="*/ 2 h 32"/>
                  <a:gd name="T44" fmla="*/ 2 w 39"/>
                  <a:gd name="T45" fmla="*/ 0 h 32"/>
                  <a:gd name="T46" fmla="*/ 0 w 39"/>
                  <a:gd name="T47" fmla="*/ 4 h 32"/>
                  <a:gd name="T48" fmla="*/ 0 w 39"/>
                  <a:gd name="T49" fmla="*/ 5 h 32"/>
                  <a:gd name="T50" fmla="*/ 0 w 39"/>
                  <a:gd name="T51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32">
                    <a:moveTo>
                      <a:pt x="0" y="5"/>
                    </a:moveTo>
                    <a:lnTo>
                      <a:pt x="3" y="7"/>
                    </a:lnTo>
                    <a:lnTo>
                      <a:pt x="5" y="13"/>
                    </a:lnTo>
                    <a:lnTo>
                      <a:pt x="2" y="14"/>
                    </a:lnTo>
                    <a:lnTo>
                      <a:pt x="12" y="20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9" y="32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21" y="29"/>
                    </a:lnTo>
                    <a:lnTo>
                      <a:pt x="27" y="27"/>
                    </a:lnTo>
                    <a:lnTo>
                      <a:pt x="36" y="16"/>
                    </a:lnTo>
                    <a:lnTo>
                      <a:pt x="37" y="14"/>
                    </a:lnTo>
                    <a:lnTo>
                      <a:pt x="39" y="11"/>
                    </a:lnTo>
                    <a:lnTo>
                      <a:pt x="39" y="7"/>
                    </a:lnTo>
                    <a:lnTo>
                      <a:pt x="30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2092"/>
              <p:cNvSpPr>
                <a:spLocks/>
              </p:cNvSpPr>
              <p:nvPr/>
            </p:nvSpPr>
            <p:spPr bwMode="auto">
              <a:xfrm>
                <a:off x="4182" y="486"/>
                <a:ext cx="117" cy="107"/>
              </a:xfrm>
              <a:custGeom>
                <a:avLst/>
                <a:gdLst>
                  <a:gd name="T0" fmla="*/ 23 w 117"/>
                  <a:gd name="T1" fmla="*/ 13 h 107"/>
                  <a:gd name="T2" fmla="*/ 26 w 117"/>
                  <a:gd name="T3" fmla="*/ 18 h 107"/>
                  <a:gd name="T4" fmla="*/ 16 w 117"/>
                  <a:gd name="T5" fmla="*/ 21 h 107"/>
                  <a:gd name="T6" fmla="*/ 5 w 117"/>
                  <a:gd name="T7" fmla="*/ 41 h 107"/>
                  <a:gd name="T8" fmla="*/ 3 w 117"/>
                  <a:gd name="T9" fmla="*/ 43 h 107"/>
                  <a:gd name="T10" fmla="*/ 5 w 117"/>
                  <a:gd name="T11" fmla="*/ 46 h 107"/>
                  <a:gd name="T12" fmla="*/ 9 w 117"/>
                  <a:gd name="T13" fmla="*/ 41 h 107"/>
                  <a:gd name="T14" fmla="*/ 12 w 117"/>
                  <a:gd name="T15" fmla="*/ 45 h 107"/>
                  <a:gd name="T16" fmla="*/ 14 w 117"/>
                  <a:gd name="T17" fmla="*/ 48 h 107"/>
                  <a:gd name="T18" fmla="*/ 21 w 117"/>
                  <a:gd name="T19" fmla="*/ 46 h 107"/>
                  <a:gd name="T20" fmla="*/ 25 w 117"/>
                  <a:gd name="T21" fmla="*/ 71 h 107"/>
                  <a:gd name="T22" fmla="*/ 30 w 117"/>
                  <a:gd name="T23" fmla="*/ 80 h 107"/>
                  <a:gd name="T24" fmla="*/ 35 w 117"/>
                  <a:gd name="T25" fmla="*/ 88 h 107"/>
                  <a:gd name="T26" fmla="*/ 46 w 117"/>
                  <a:gd name="T27" fmla="*/ 86 h 107"/>
                  <a:gd name="T28" fmla="*/ 51 w 117"/>
                  <a:gd name="T29" fmla="*/ 88 h 107"/>
                  <a:gd name="T30" fmla="*/ 53 w 117"/>
                  <a:gd name="T31" fmla="*/ 91 h 107"/>
                  <a:gd name="T32" fmla="*/ 67 w 117"/>
                  <a:gd name="T33" fmla="*/ 98 h 107"/>
                  <a:gd name="T34" fmla="*/ 75 w 117"/>
                  <a:gd name="T35" fmla="*/ 102 h 107"/>
                  <a:gd name="T36" fmla="*/ 94 w 117"/>
                  <a:gd name="T37" fmla="*/ 107 h 107"/>
                  <a:gd name="T38" fmla="*/ 101 w 117"/>
                  <a:gd name="T39" fmla="*/ 105 h 107"/>
                  <a:gd name="T40" fmla="*/ 105 w 117"/>
                  <a:gd name="T41" fmla="*/ 100 h 107"/>
                  <a:gd name="T42" fmla="*/ 109 w 117"/>
                  <a:gd name="T43" fmla="*/ 93 h 107"/>
                  <a:gd name="T44" fmla="*/ 109 w 117"/>
                  <a:gd name="T45" fmla="*/ 86 h 107"/>
                  <a:gd name="T46" fmla="*/ 107 w 117"/>
                  <a:gd name="T47" fmla="*/ 75 h 107"/>
                  <a:gd name="T48" fmla="*/ 98 w 117"/>
                  <a:gd name="T49" fmla="*/ 68 h 107"/>
                  <a:gd name="T50" fmla="*/ 109 w 117"/>
                  <a:gd name="T51" fmla="*/ 66 h 107"/>
                  <a:gd name="T52" fmla="*/ 109 w 117"/>
                  <a:gd name="T53" fmla="*/ 46 h 107"/>
                  <a:gd name="T54" fmla="*/ 112 w 117"/>
                  <a:gd name="T55" fmla="*/ 32 h 107"/>
                  <a:gd name="T56" fmla="*/ 116 w 117"/>
                  <a:gd name="T57" fmla="*/ 29 h 107"/>
                  <a:gd name="T58" fmla="*/ 112 w 117"/>
                  <a:gd name="T59" fmla="*/ 25 h 107"/>
                  <a:gd name="T60" fmla="*/ 112 w 117"/>
                  <a:gd name="T61" fmla="*/ 18 h 107"/>
                  <a:gd name="T62" fmla="*/ 107 w 117"/>
                  <a:gd name="T63" fmla="*/ 4 h 107"/>
                  <a:gd name="T64" fmla="*/ 103 w 117"/>
                  <a:gd name="T65" fmla="*/ 0 h 107"/>
                  <a:gd name="T66" fmla="*/ 98 w 117"/>
                  <a:gd name="T67" fmla="*/ 0 h 107"/>
                  <a:gd name="T68" fmla="*/ 89 w 117"/>
                  <a:gd name="T69" fmla="*/ 0 h 107"/>
                  <a:gd name="T70" fmla="*/ 89 w 117"/>
                  <a:gd name="T71" fmla="*/ 9 h 107"/>
                  <a:gd name="T72" fmla="*/ 78 w 117"/>
                  <a:gd name="T73" fmla="*/ 21 h 107"/>
                  <a:gd name="T74" fmla="*/ 69 w 117"/>
                  <a:gd name="T75" fmla="*/ 27 h 107"/>
                  <a:gd name="T76" fmla="*/ 75 w 117"/>
                  <a:gd name="T77" fmla="*/ 18 h 107"/>
                  <a:gd name="T78" fmla="*/ 76 w 117"/>
                  <a:gd name="T79" fmla="*/ 13 h 107"/>
                  <a:gd name="T80" fmla="*/ 84 w 117"/>
                  <a:gd name="T81" fmla="*/ 0 h 107"/>
                  <a:gd name="T82" fmla="*/ 28 w 117"/>
                  <a:gd name="T83" fmla="*/ 0 h 107"/>
                  <a:gd name="T84" fmla="*/ 23 w 117"/>
                  <a:gd name="T85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107">
                    <a:moveTo>
                      <a:pt x="23" y="9"/>
                    </a:moveTo>
                    <a:lnTo>
                      <a:pt x="23" y="13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3" y="20"/>
                    </a:lnTo>
                    <a:lnTo>
                      <a:pt x="16" y="21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39"/>
                    </a:lnTo>
                    <a:lnTo>
                      <a:pt x="3" y="43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0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1" y="68"/>
                    </a:lnTo>
                    <a:lnTo>
                      <a:pt x="25" y="71"/>
                    </a:lnTo>
                    <a:lnTo>
                      <a:pt x="28" y="73"/>
                    </a:lnTo>
                    <a:lnTo>
                      <a:pt x="30" y="80"/>
                    </a:lnTo>
                    <a:lnTo>
                      <a:pt x="34" y="84"/>
                    </a:lnTo>
                    <a:lnTo>
                      <a:pt x="35" y="88"/>
                    </a:lnTo>
                    <a:lnTo>
                      <a:pt x="46" y="73"/>
                    </a:lnTo>
                    <a:lnTo>
                      <a:pt x="46" y="86"/>
                    </a:lnTo>
                    <a:lnTo>
                      <a:pt x="48" y="88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3" y="91"/>
                    </a:lnTo>
                    <a:lnTo>
                      <a:pt x="66" y="95"/>
                    </a:lnTo>
                    <a:lnTo>
                      <a:pt x="67" y="98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6" y="105"/>
                    </a:lnTo>
                    <a:lnTo>
                      <a:pt x="94" y="107"/>
                    </a:lnTo>
                    <a:lnTo>
                      <a:pt x="98" y="105"/>
                    </a:lnTo>
                    <a:lnTo>
                      <a:pt x="101" y="105"/>
                    </a:lnTo>
                    <a:lnTo>
                      <a:pt x="101" y="102"/>
                    </a:lnTo>
                    <a:lnTo>
                      <a:pt x="105" y="100"/>
                    </a:lnTo>
                    <a:lnTo>
                      <a:pt x="109" y="98"/>
                    </a:lnTo>
                    <a:lnTo>
                      <a:pt x="109" y="93"/>
                    </a:lnTo>
                    <a:lnTo>
                      <a:pt x="110" y="91"/>
                    </a:lnTo>
                    <a:lnTo>
                      <a:pt x="109" y="86"/>
                    </a:lnTo>
                    <a:lnTo>
                      <a:pt x="105" y="80"/>
                    </a:lnTo>
                    <a:lnTo>
                      <a:pt x="107" y="75"/>
                    </a:lnTo>
                    <a:lnTo>
                      <a:pt x="103" y="75"/>
                    </a:lnTo>
                    <a:lnTo>
                      <a:pt x="98" y="68"/>
                    </a:lnTo>
                    <a:lnTo>
                      <a:pt x="98" y="61"/>
                    </a:lnTo>
                    <a:lnTo>
                      <a:pt x="109" y="66"/>
                    </a:lnTo>
                    <a:lnTo>
                      <a:pt x="109" y="63"/>
                    </a:lnTo>
                    <a:lnTo>
                      <a:pt x="109" y="46"/>
                    </a:lnTo>
                    <a:lnTo>
                      <a:pt x="110" y="46"/>
                    </a:lnTo>
                    <a:lnTo>
                      <a:pt x="112" y="32"/>
                    </a:lnTo>
                    <a:lnTo>
                      <a:pt x="117" y="30"/>
                    </a:lnTo>
                    <a:lnTo>
                      <a:pt x="116" y="29"/>
                    </a:lnTo>
                    <a:lnTo>
                      <a:pt x="112" y="29"/>
                    </a:lnTo>
                    <a:lnTo>
                      <a:pt x="112" y="25"/>
                    </a:lnTo>
                    <a:lnTo>
                      <a:pt x="114" y="16"/>
                    </a:lnTo>
                    <a:lnTo>
                      <a:pt x="112" y="18"/>
                    </a:lnTo>
                    <a:lnTo>
                      <a:pt x="112" y="14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3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9"/>
                    </a:lnTo>
                    <a:lnTo>
                      <a:pt x="82" y="14"/>
                    </a:lnTo>
                    <a:lnTo>
                      <a:pt x="78" y="21"/>
                    </a:lnTo>
                    <a:lnTo>
                      <a:pt x="73" y="21"/>
                    </a:lnTo>
                    <a:lnTo>
                      <a:pt x="69" y="27"/>
                    </a:lnTo>
                    <a:lnTo>
                      <a:pt x="64" y="27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6" y="13"/>
                    </a:lnTo>
                    <a:lnTo>
                      <a:pt x="84" y="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2093"/>
              <p:cNvSpPr>
                <a:spLocks/>
              </p:cNvSpPr>
              <p:nvPr/>
            </p:nvSpPr>
            <p:spPr bwMode="auto">
              <a:xfrm>
                <a:off x="3458" y="486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0 h 4"/>
                  <a:gd name="T4" fmla="*/ 0 w 6"/>
                  <a:gd name="T5" fmla="*/ 0 h 4"/>
                  <a:gd name="T6" fmla="*/ 0 w 6"/>
                  <a:gd name="T7" fmla="*/ 4 h 4"/>
                  <a:gd name="T8" fmla="*/ 4 w 6"/>
                  <a:gd name="T9" fmla="*/ 0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2094"/>
              <p:cNvSpPr>
                <a:spLocks/>
              </p:cNvSpPr>
              <p:nvPr/>
            </p:nvSpPr>
            <p:spPr bwMode="auto">
              <a:xfrm>
                <a:off x="3633" y="486"/>
                <a:ext cx="18" cy="13"/>
              </a:xfrm>
              <a:custGeom>
                <a:avLst/>
                <a:gdLst>
                  <a:gd name="T0" fmla="*/ 0 w 18"/>
                  <a:gd name="T1" fmla="*/ 4 h 13"/>
                  <a:gd name="T2" fmla="*/ 4 w 18"/>
                  <a:gd name="T3" fmla="*/ 5 h 13"/>
                  <a:gd name="T4" fmla="*/ 2 w 18"/>
                  <a:gd name="T5" fmla="*/ 9 h 13"/>
                  <a:gd name="T6" fmla="*/ 4 w 18"/>
                  <a:gd name="T7" fmla="*/ 11 h 13"/>
                  <a:gd name="T8" fmla="*/ 6 w 18"/>
                  <a:gd name="T9" fmla="*/ 7 h 13"/>
                  <a:gd name="T10" fmla="*/ 8 w 18"/>
                  <a:gd name="T11" fmla="*/ 9 h 13"/>
                  <a:gd name="T12" fmla="*/ 8 w 18"/>
                  <a:gd name="T13" fmla="*/ 11 h 13"/>
                  <a:gd name="T14" fmla="*/ 8 w 18"/>
                  <a:gd name="T15" fmla="*/ 13 h 13"/>
                  <a:gd name="T16" fmla="*/ 9 w 18"/>
                  <a:gd name="T17" fmla="*/ 13 h 13"/>
                  <a:gd name="T18" fmla="*/ 15 w 18"/>
                  <a:gd name="T19" fmla="*/ 11 h 13"/>
                  <a:gd name="T20" fmla="*/ 15 w 18"/>
                  <a:gd name="T21" fmla="*/ 9 h 13"/>
                  <a:gd name="T22" fmla="*/ 18 w 18"/>
                  <a:gd name="T23" fmla="*/ 9 h 13"/>
                  <a:gd name="T24" fmla="*/ 18 w 18"/>
                  <a:gd name="T25" fmla="*/ 7 h 13"/>
                  <a:gd name="T26" fmla="*/ 18 w 18"/>
                  <a:gd name="T27" fmla="*/ 5 h 13"/>
                  <a:gd name="T28" fmla="*/ 18 w 18"/>
                  <a:gd name="T29" fmla="*/ 0 h 13"/>
                  <a:gd name="T30" fmla="*/ 17 w 18"/>
                  <a:gd name="T31" fmla="*/ 0 h 13"/>
                  <a:gd name="T32" fmla="*/ 2 w 18"/>
                  <a:gd name="T33" fmla="*/ 0 h 13"/>
                  <a:gd name="T34" fmla="*/ 0 w 18"/>
                  <a:gd name="T35" fmla="*/ 0 h 13"/>
                  <a:gd name="T36" fmla="*/ 0 w 18"/>
                  <a:gd name="T37" fmla="*/ 4 h 13"/>
                  <a:gd name="T38" fmla="*/ 0 w 18"/>
                  <a:gd name="T3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13">
                    <a:moveTo>
                      <a:pt x="0" y="4"/>
                    </a:moveTo>
                    <a:lnTo>
                      <a:pt x="4" y="5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2095"/>
              <p:cNvSpPr>
                <a:spLocks/>
              </p:cNvSpPr>
              <p:nvPr/>
            </p:nvSpPr>
            <p:spPr bwMode="auto">
              <a:xfrm>
                <a:off x="2671" y="1490"/>
                <a:ext cx="9" cy="25"/>
              </a:xfrm>
              <a:custGeom>
                <a:avLst/>
                <a:gdLst>
                  <a:gd name="T0" fmla="*/ 5 w 9"/>
                  <a:gd name="T1" fmla="*/ 0 h 25"/>
                  <a:gd name="T2" fmla="*/ 5 w 9"/>
                  <a:gd name="T3" fmla="*/ 0 h 25"/>
                  <a:gd name="T4" fmla="*/ 4 w 9"/>
                  <a:gd name="T5" fmla="*/ 1 h 25"/>
                  <a:gd name="T6" fmla="*/ 2 w 9"/>
                  <a:gd name="T7" fmla="*/ 3 h 25"/>
                  <a:gd name="T8" fmla="*/ 2 w 9"/>
                  <a:gd name="T9" fmla="*/ 5 h 25"/>
                  <a:gd name="T10" fmla="*/ 2 w 9"/>
                  <a:gd name="T11" fmla="*/ 5 h 25"/>
                  <a:gd name="T12" fmla="*/ 4 w 9"/>
                  <a:gd name="T13" fmla="*/ 9 h 25"/>
                  <a:gd name="T14" fmla="*/ 4 w 9"/>
                  <a:gd name="T15" fmla="*/ 10 h 25"/>
                  <a:gd name="T16" fmla="*/ 0 w 9"/>
                  <a:gd name="T17" fmla="*/ 12 h 25"/>
                  <a:gd name="T18" fmla="*/ 2 w 9"/>
                  <a:gd name="T19" fmla="*/ 14 h 25"/>
                  <a:gd name="T20" fmla="*/ 4 w 9"/>
                  <a:gd name="T21" fmla="*/ 16 h 25"/>
                  <a:gd name="T22" fmla="*/ 5 w 9"/>
                  <a:gd name="T23" fmla="*/ 14 h 25"/>
                  <a:gd name="T24" fmla="*/ 5 w 9"/>
                  <a:gd name="T25" fmla="*/ 16 h 25"/>
                  <a:gd name="T26" fmla="*/ 4 w 9"/>
                  <a:gd name="T27" fmla="*/ 25 h 25"/>
                  <a:gd name="T28" fmla="*/ 7 w 9"/>
                  <a:gd name="T29" fmla="*/ 19 h 25"/>
                  <a:gd name="T30" fmla="*/ 9 w 9"/>
                  <a:gd name="T31" fmla="*/ 12 h 25"/>
                  <a:gd name="T32" fmla="*/ 9 w 9"/>
                  <a:gd name="T33" fmla="*/ 10 h 25"/>
                  <a:gd name="T34" fmla="*/ 9 w 9"/>
                  <a:gd name="T35" fmla="*/ 7 h 25"/>
                  <a:gd name="T36" fmla="*/ 5 w 9"/>
                  <a:gd name="T37" fmla="*/ 5 h 25"/>
                  <a:gd name="T38" fmla="*/ 5 w 9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4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2096"/>
              <p:cNvSpPr>
                <a:spLocks/>
              </p:cNvSpPr>
              <p:nvPr/>
            </p:nvSpPr>
            <p:spPr bwMode="auto">
              <a:xfrm>
                <a:off x="2671" y="1490"/>
                <a:ext cx="9" cy="25"/>
              </a:xfrm>
              <a:custGeom>
                <a:avLst/>
                <a:gdLst>
                  <a:gd name="T0" fmla="*/ 5 w 9"/>
                  <a:gd name="T1" fmla="*/ 0 h 25"/>
                  <a:gd name="T2" fmla="*/ 5 w 9"/>
                  <a:gd name="T3" fmla="*/ 0 h 25"/>
                  <a:gd name="T4" fmla="*/ 4 w 9"/>
                  <a:gd name="T5" fmla="*/ 1 h 25"/>
                  <a:gd name="T6" fmla="*/ 2 w 9"/>
                  <a:gd name="T7" fmla="*/ 3 h 25"/>
                  <a:gd name="T8" fmla="*/ 2 w 9"/>
                  <a:gd name="T9" fmla="*/ 5 h 25"/>
                  <a:gd name="T10" fmla="*/ 2 w 9"/>
                  <a:gd name="T11" fmla="*/ 5 h 25"/>
                  <a:gd name="T12" fmla="*/ 4 w 9"/>
                  <a:gd name="T13" fmla="*/ 9 h 25"/>
                  <a:gd name="T14" fmla="*/ 4 w 9"/>
                  <a:gd name="T15" fmla="*/ 10 h 25"/>
                  <a:gd name="T16" fmla="*/ 0 w 9"/>
                  <a:gd name="T17" fmla="*/ 12 h 25"/>
                  <a:gd name="T18" fmla="*/ 2 w 9"/>
                  <a:gd name="T19" fmla="*/ 14 h 25"/>
                  <a:gd name="T20" fmla="*/ 4 w 9"/>
                  <a:gd name="T21" fmla="*/ 16 h 25"/>
                  <a:gd name="T22" fmla="*/ 5 w 9"/>
                  <a:gd name="T23" fmla="*/ 14 h 25"/>
                  <a:gd name="T24" fmla="*/ 5 w 9"/>
                  <a:gd name="T25" fmla="*/ 16 h 25"/>
                  <a:gd name="T26" fmla="*/ 4 w 9"/>
                  <a:gd name="T27" fmla="*/ 25 h 25"/>
                  <a:gd name="T28" fmla="*/ 7 w 9"/>
                  <a:gd name="T29" fmla="*/ 19 h 25"/>
                  <a:gd name="T30" fmla="*/ 9 w 9"/>
                  <a:gd name="T31" fmla="*/ 12 h 25"/>
                  <a:gd name="T32" fmla="*/ 9 w 9"/>
                  <a:gd name="T33" fmla="*/ 10 h 25"/>
                  <a:gd name="T34" fmla="*/ 9 w 9"/>
                  <a:gd name="T35" fmla="*/ 7 h 25"/>
                  <a:gd name="T36" fmla="*/ 5 w 9"/>
                  <a:gd name="T37" fmla="*/ 5 h 25"/>
                  <a:gd name="T38" fmla="*/ 5 w 9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4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2097"/>
              <p:cNvSpPr>
                <a:spLocks/>
              </p:cNvSpPr>
              <p:nvPr/>
            </p:nvSpPr>
            <p:spPr bwMode="auto">
              <a:xfrm>
                <a:off x="2585" y="1559"/>
                <a:ext cx="15" cy="22"/>
              </a:xfrm>
              <a:custGeom>
                <a:avLst/>
                <a:gdLst>
                  <a:gd name="T0" fmla="*/ 13 w 15"/>
                  <a:gd name="T1" fmla="*/ 0 h 22"/>
                  <a:gd name="T2" fmla="*/ 11 w 15"/>
                  <a:gd name="T3" fmla="*/ 0 h 22"/>
                  <a:gd name="T4" fmla="*/ 4 w 15"/>
                  <a:gd name="T5" fmla="*/ 6 h 22"/>
                  <a:gd name="T6" fmla="*/ 4 w 15"/>
                  <a:gd name="T7" fmla="*/ 7 h 22"/>
                  <a:gd name="T8" fmla="*/ 4 w 15"/>
                  <a:gd name="T9" fmla="*/ 9 h 22"/>
                  <a:gd name="T10" fmla="*/ 2 w 15"/>
                  <a:gd name="T11" fmla="*/ 9 h 22"/>
                  <a:gd name="T12" fmla="*/ 0 w 15"/>
                  <a:gd name="T13" fmla="*/ 7 h 22"/>
                  <a:gd name="T14" fmla="*/ 0 w 15"/>
                  <a:gd name="T15" fmla="*/ 11 h 22"/>
                  <a:gd name="T16" fmla="*/ 0 w 15"/>
                  <a:gd name="T17" fmla="*/ 15 h 22"/>
                  <a:gd name="T18" fmla="*/ 2 w 15"/>
                  <a:gd name="T19" fmla="*/ 16 h 22"/>
                  <a:gd name="T20" fmla="*/ 0 w 15"/>
                  <a:gd name="T21" fmla="*/ 18 h 22"/>
                  <a:gd name="T22" fmla="*/ 0 w 15"/>
                  <a:gd name="T23" fmla="*/ 20 h 22"/>
                  <a:gd name="T24" fmla="*/ 0 w 15"/>
                  <a:gd name="T25" fmla="*/ 22 h 22"/>
                  <a:gd name="T26" fmla="*/ 4 w 15"/>
                  <a:gd name="T27" fmla="*/ 20 h 22"/>
                  <a:gd name="T28" fmla="*/ 4 w 15"/>
                  <a:gd name="T29" fmla="*/ 18 h 22"/>
                  <a:gd name="T30" fmla="*/ 6 w 15"/>
                  <a:gd name="T31" fmla="*/ 18 h 22"/>
                  <a:gd name="T32" fmla="*/ 6 w 15"/>
                  <a:gd name="T33" fmla="*/ 16 h 22"/>
                  <a:gd name="T34" fmla="*/ 8 w 15"/>
                  <a:gd name="T35" fmla="*/ 16 h 22"/>
                  <a:gd name="T36" fmla="*/ 11 w 15"/>
                  <a:gd name="T37" fmla="*/ 15 h 22"/>
                  <a:gd name="T38" fmla="*/ 11 w 15"/>
                  <a:gd name="T39" fmla="*/ 13 h 22"/>
                  <a:gd name="T40" fmla="*/ 9 w 15"/>
                  <a:gd name="T41" fmla="*/ 13 h 22"/>
                  <a:gd name="T42" fmla="*/ 9 w 15"/>
                  <a:gd name="T43" fmla="*/ 11 h 22"/>
                  <a:gd name="T44" fmla="*/ 11 w 15"/>
                  <a:gd name="T45" fmla="*/ 9 h 22"/>
                  <a:gd name="T46" fmla="*/ 13 w 15"/>
                  <a:gd name="T47" fmla="*/ 9 h 22"/>
                  <a:gd name="T48" fmla="*/ 15 w 15"/>
                  <a:gd name="T49" fmla="*/ 7 h 22"/>
                  <a:gd name="T50" fmla="*/ 13 w 15"/>
                  <a:gd name="T51" fmla="*/ 7 h 22"/>
                  <a:gd name="T52" fmla="*/ 13 w 15"/>
                  <a:gd name="T53" fmla="*/ 6 h 22"/>
                  <a:gd name="T54" fmla="*/ 13 w 15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2">
                    <a:moveTo>
                      <a:pt x="13" y="0"/>
                    </a:moveTo>
                    <a:lnTo>
                      <a:pt x="11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2098"/>
              <p:cNvSpPr>
                <a:spLocks/>
              </p:cNvSpPr>
              <p:nvPr/>
            </p:nvSpPr>
            <p:spPr bwMode="auto">
              <a:xfrm>
                <a:off x="2585" y="1559"/>
                <a:ext cx="15" cy="22"/>
              </a:xfrm>
              <a:custGeom>
                <a:avLst/>
                <a:gdLst>
                  <a:gd name="T0" fmla="*/ 13 w 15"/>
                  <a:gd name="T1" fmla="*/ 0 h 22"/>
                  <a:gd name="T2" fmla="*/ 11 w 15"/>
                  <a:gd name="T3" fmla="*/ 0 h 22"/>
                  <a:gd name="T4" fmla="*/ 4 w 15"/>
                  <a:gd name="T5" fmla="*/ 6 h 22"/>
                  <a:gd name="T6" fmla="*/ 4 w 15"/>
                  <a:gd name="T7" fmla="*/ 7 h 22"/>
                  <a:gd name="T8" fmla="*/ 4 w 15"/>
                  <a:gd name="T9" fmla="*/ 9 h 22"/>
                  <a:gd name="T10" fmla="*/ 2 w 15"/>
                  <a:gd name="T11" fmla="*/ 9 h 22"/>
                  <a:gd name="T12" fmla="*/ 0 w 15"/>
                  <a:gd name="T13" fmla="*/ 7 h 22"/>
                  <a:gd name="T14" fmla="*/ 0 w 15"/>
                  <a:gd name="T15" fmla="*/ 11 h 22"/>
                  <a:gd name="T16" fmla="*/ 0 w 15"/>
                  <a:gd name="T17" fmla="*/ 15 h 22"/>
                  <a:gd name="T18" fmla="*/ 2 w 15"/>
                  <a:gd name="T19" fmla="*/ 16 h 22"/>
                  <a:gd name="T20" fmla="*/ 0 w 15"/>
                  <a:gd name="T21" fmla="*/ 18 h 22"/>
                  <a:gd name="T22" fmla="*/ 0 w 15"/>
                  <a:gd name="T23" fmla="*/ 20 h 22"/>
                  <a:gd name="T24" fmla="*/ 0 w 15"/>
                  <a:gd name="T25" fmla="*/ 22 h 22"/>
                  <a:gd name="T26" fmla="*/ 4 w 15"/>
                  <a:gd name="T27" fmla="*/ 20 h 22"/>
                  <a:gd name="T28" fmla="*/ 4 w 15"/>
                  <a:gd name="T29" fmla="*/ 18 h 22"/>
                  <a:gd name="T30" fmla="*/ 6 w 15"/>
                  <a:gd name="T31" fmla="*/ 18 h 22"/>
                  <a:gd name="T32" fmla="*/ 6 w 15"/>
                  <a:gd name="T33" fmla="*/ 16 h 22"/>
                  <a:gd name="T34" fmla="*/ 8 w 15"/>
                  <a:gd name="T35" fmla="*/ 16 h 22"/>
                  <a:gd name="T36" fmla="*/ 11 w 15"/>
                  <a:gd name="T37" fmla="*/ 15 h 22"/>
                  <a:gd name="T38" fmla="*/ 11 w 15"/>
                  <a:gd name="T39" fmla="*/ 13 h 22"/>
                  <a:gd name="T40" fmla="*/ 9 w 15"/>
                  <a:gd name="T41" fmla="*/ 13 h 22"/>
                  <a:gd name="T42" fmla="*/ 9 w 15"/>
                  <a:gd name="T43" fmla="*/ 11 h 22"/>
                  <a:gd name="T44" fmla="*/ 11 w 15"/>
                  <a:gd name="T45" fmla="*/ 9 h 22"/>
                  <a:gd name="T46" fmla="*/ 13 w 15"/>
                  <a:gd name="T47" fmla="*/ 9 h 22"/>
                  <a:gd name="T48" fmla="*/ 15 w 15"/>
                  <a:gd name="T49" fmla="*/ 7 h 22"/>
                  <a:gd name="T50" fmla="*/ 13 w 15"/>
                  <a:gd name="T51" fmla="*/ 7 h 22"/>
                  <a:gd name="T52" fmla="*/ 13 w 15"/>
                  <a:gd name="T53" fmla="*/ 6 h 22"/>
                  <a:gd name="T54" fmla="*/ 13 w 15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2">
                    <a:moveTo>
                      <a:pt x="13" y="0"/>
                    </a:moveTo>
                    <a:lnTo>
                      <a:pt x="11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2099"/>
              <p:cNvSpPr>
                <a:spLocks/>
              </p:cNvSpPr>
              <p:nvPr/>
            </p:nvSpPr>
            <p:spPr bwMode="auto">
              <a:xfrm>
                <a:off x="2578" y="1582"/>
                <a:ext cx="7" cy="6"/>
              </a:xfrm>
              <a:custGeom>
                <a:avLst/>
                <a:gdLst>
                  <a:gd name="T0" fmla="*/ 6 w 7"/>
                  <a:gd name="T1" fmla="*/ 2 h 6"/>
                  <a:gd name="T2" fmla="*/ 7 w 7"/>
                  <a:gd name="T3" fmla="*/ 2 h 6"/>
                  <a:gd name="T4" fmla="*/ 6 w 7"/>
                  <a:gd name="T5" fmla="*/ 0 h 6"/>
                  <a:gd name="T6" fmla="*/ 0 w 7"/>
                  <a:gd name="T7" fmla="*/ 2 h 6"/>
                  <a:gd name="T8" fmla="*/ 0 w 7"/>
                  <a:gd name="T9" fmla="*/ 4 h 6"/>
                  <a:gd name="T10" fmla="*/ 2 w 7"/>
                  <a:gd name="T11" fmla="*/ 6 h 6"/>
                  <a:gd name="T12" fmla="*/ 6 w 7"/>
                  <a:gd name="T13" fmla="*/ 6 h 6"/>
                  <a:gd name="T14" fmla="*/ 6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2100"/>
              <p:cNvSpPr>
                <a:spLocks/>
              </p:cNvSpPr>
              <p:nvPr/>
            </p:nvSpPr>
            <p:spPr bwMode="auto">
              <a:xfrm>
                <a:off x="2578" y="1582"/>
                <a:ext cx="7" cy="6"/>
              </a:xfrm>
              <a:custGeom>
                <a:avLst/>
                <a:gdLst>
                  <a:gd name="T0" fmla="*/ 6 w 7"/>
                  <a:gd name="T1" fmla="*/ 2 h 6"/>
                  <a:gd name="T2" fmla="*/ 7 w 7"/>
                  <a:gd name="T3" fmla="*/ 2 h 6"/>
                  <a:gd name="T4" fmla="*/ 6 w 7"/>
                  <a:gd name="T5" fmla="*/ 0 h 6"/>
                  <a:gd name="T6" fmla="*/ 0 w 7"/>
                  <a:gd name="T7" fmla="*/ 2 h 6"/>
                  <a:gd name="T8" fmla="*/ 0 w 7"/>
                  <a:gd name="T9" fmla="*/ 4 h 6"/>
                  <a:gd name="T10" fmla="*/ 2 w 7"/>
                  <a:gd name="T11" fmla="*/ 6 h 6"/>
                  <a:gd name="T12" fmla="*/ 6 w 7"/>
                  <a:gd name="T13" fmla="*/ 6 h 6"/>
                  <a:gd name="T14" fmla="*/ 6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2101"/>
              <p:cNvSpPr>
                <a:spLocks/>
              </p:cNvSpPr>
              <p:nvPr/>
            </p:nvSpPr>
            <p:spPr bwMode="auto">
              <a:xfrm>
                <a:off x="2644" y="1538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9 w 11"/>
                  <a:gd name="T5" fmla="*/ 5 h 7"/>
                  <a:gd name="T6" fmla="*/ 4 w 11"/>
                  <a:gd name="T7" fmla="*/ 3 h 7"/>
                  <a:gd name="T8" fmla="*/ 4 w 11"/>
                  <a:gd name="T9" fmla="*/ 2 h 7"/>
                  <a:gd name="T10" fmla="*/ 2 w 11"/>
                  <a:gd name="T11" fmla="*/ 0 h 7"/>
                  <a:gd name="T12" fmla="*/ 2 w 11"/>
                  <a:gd name="T13" fmla="*/ 0 h 7"/>
                  <a:gd name="T14" fmla="*/ 0 w 11"/>
                  <a:gd name="T15" fmla="*/ 5 h 7"/>
                  <a:gd name="T16" fmla="*/ 2 w 11"/>
                  <a:gd name="T17" fmla="*/ 5 h 7"/>
                  <a:gd name="T18" fmla="*/ 6 w 11"/>
                  <a:gd name="T19" fmla="*/ 5 h 7"/>
                  <a:gd name="T20" fmla="*/ 9 w 11"/>
                  <a:gd name="T21" fmla="*/ 7 h 7"/>
                  <a:gd name="T22" fmla="*/ 11 w 11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2102"/>
              <p:cNvSpPr>
                <a:spLocks/>
              </p:cNvSpPr>
              <p:nvPr/>
            </p:nvSpPr>
            <p:spPr bwMode="auto">
              <a:xfrm>
                <a:off x="2644" y="1538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9 w 11"/>
                  <a:gd name="T5" fmla="*/ 5 h 7"/>
                  <a:gd name="T6" fmla="*/ 4 w 11"/>
                  <a:gd name="T7" fmla="*/ 3 h 7"/>
                  <a:gd name="T8" fmla="*/ 4 w 11"/>
                  <a:gd name="T9" fmla="*/ 2 h 7"/>
                  <a:gd name="T10" fmla="*/ 2 w 11"/>
                  <a:gd name="T11" fmla="*/ 0 h 7"/>
                  <a:gd name="T12" fmla="*/ 2 w 11"/>
                  <a:gd name="T13" fmla="*/ 0 h 7"/>
                  <a:gd name="T14" fmla="*/ 0 w 11"/>
                  <a:gd name="T15" fmla="*/ 5 h 7"/>
                  <a:gd name="T16" fmla="*/ 2 w 11"/>
                  <a:gd name="T17" fmla="*/ 5 h 7"/>
                  <a:gd name="T18" fmla="*/ 6 w 11"/>
                  <a:gd name="T19" fmla="*/ 5 h 7"/>
                  <a:gd name="T20" fmla="*/ 9 w 11"/>
                  <a:gd name="T21" fmla="*/ 7 h 7"/>
                  <a:gd name="T22" fmla="*/ 11 w 11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1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2103"/>
              <p:cNvSpPr>
                <a:spLocks/>
              </p:cNvSpPr>
              <p:nvPr/>
            </p:nvSpPr>
            <p:spPr bwMode="auto">
              <a:xfrm>
                <a:off x="2644" y="1545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2104"/>
              <p:cNvSpPr>
                <a:spLocks/>
              </p:cNvSpPr>
              <p:nvPr/>
            </p:nvSpPr>
            <p:spPr bwMode="auto">
              <a:xfrm>
                <a:off x="2644" y="1545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2105"/>
              <p:cNvSpPr>
                <a:spLocks/>
              </p:cNvSpPr>
              <p:nvPr/>
            </p:nvSpPr>
            <p:spPr bwMode="auto">
              <a:xfrm>
                <a:off x="2600" y="1554"/>
                <a:ext cx="125" cy="237"/>
              </a:xfrm>
              <a:custGeom>
                <a:avLst/>
                <a:gdLst>
                  <a:gd name="T0" fmla="*/ 66 w 125"/>
                  <a:gd name="T1" fmla="*/ 223 h 237"/>
                  <a:gd name="T2" fmla="*/ 76 w 125"/>
                  <a:gd name="T3" fmla="*/ 218 h 237"/>
                  <a:gd name="T4" fmla="*/ 84 w 125"/>
                  <a:gd name="T5" fmla="*/ 218 h 237"/>
                  <a:gd name="T6" fmla="*/ 114 w 125"/>
                  <a:gd name="T7" fmla="*/ 212 h 237"/>
                  <a:gd name="T8" fmla="*/ 109 w 125"/>
                  <a:gd name="T9" fmla="*/ 202 h 237"/>
                  <a:gd name="T10" fmla="*/ 112 w 125"/>
                  <a:gd name="T11" fmla="*/ 195 h 237"/>
                  <a:gd name="T12" fmla="*/ 118 w 125"/>
                  <a:gd name="T13" fmla="*/ 191 h 237"/>
                  <a:gd name="T14" fmla="*/ 123 w 125"/>
                  <a:gd name="T15" fmla="*/ 184 h 237"/>
                  <a:gd name="T16" fmla="*/ 107 w 125"/>
                  <a:gd name="T17" fmla="*/ 162 h 237"/>
                  <a:gd name="T18" fmla="*/ 103 w 125"/>
                  <a:gd name="T19" fmla="*/ 157 h 237"/>
                  <a:gd name="T20" fmla="*/ 93 w 125"/>
                  <a:gd name="T21" fmla="*/ 141 h 237"/>
                  <a:gd name="T22" fmla="*/ 100 w 125"/>
                  <a:gd name="T23" fmla="*/ 139 h 237"/>
                  <a:gd name="T24" fmla="*/ 80 w 125"/>
                  <a:gd name="T25" fmla="*/ 116 h 237"/>
                  <a:gd name="T26" fmla="*/ 57 w 125"/>
                  <a:gd name="T27" fmla="*/ 77 h 237"/>
                  <a:gd name="T28" fmla="*/ 46 w 125"/>
                  <a:gd name="T29" fmla="*/ 75 h 237"/>
                  <a:gd name="T30" fmla="*/ 51 w 125"/>
                  <a:gd name="T31" fmla="*/ 66 h 237"/>
                  <a:gd name="T32" fmla="*/ 57 w 125"/>
                  <a:gd name="T33" fmla="*/ 59 h 237"/>
                  <a:gd name="T34" fmla="*/ 68 w 125"/>
                  <a:gd name="T35" fmla="*/ 28 h 237"/>
                  <a:gd name="T36" fmla="*/ 32 w 125"/>
                  <a:gd name="T37" fmla="*/ 32 h 237"/>
                  <a:gd name="T38" fmla="*/ 34 w 125"/>
                  <a:gd name="T39" fmla="*/ 28 h 237"/>
                  <a:gd name="T40" fmla="*/ 35 w 125"/>
                  <a:gd name="T41" fmla="*/ 20 h 237"/>
                  <a:gd name="T42" fmla="*/ 44 w 125"/>
                  <a:gd name="T43" fmla="*/ 0 h 237"/>
                  <a:gd name="T44" fmla="*/ 16 w 125"/>
                  <a:gd name="T45" fmla="*/ 7 h 237"/>
                  <a:gd name="T46" fmla="*/ 12 w 125"/>
                  <a:gd name="T47" fmla="*/ 20 h 237"/>
                  <a:gd name="T48" fmla="*/ 7 w 125"/>
                  <a:gd name="T49" fmla="*/ 34 h 237"/>
                  <a:gd name="T50" fmla="*/ 10 w 125"/>
                  <a:gd name="T51" fmla="*/ 37 h 237"/>
                  <a:gd name="T52" fmla="*/ 9 w 125"/>
                  <a:gd name="T53" fmla="*/ 46 h 237"/>
                  <a:gd name="T54" fmla="*/ 5 w 125"/>
                  <a:gd name="T55" fmla="*/ 52 h 237"/>
                  <a:gd name="T56" fmla="*/ 3 w 125"/>
                  <a:gd name="T57" fmla="*/ 59 h 237"/>
                  <a:gd name="T58" fmla="*/ 14 w 125"/>
                  <a:gd name="T59" fmla="*/ 62 h 237"/>
                  <a:gd name="T60" fmla="*/ 10 w 125"/>
                  <a:gd name="T61" fmla="*/ 86 h 237"/>
                  <a:gd name="T62" fmla="*/ 12 w 125"/>
                  <a:gd name="T63" fmla="*/ 84 h 237"/>
                  <a:gd name="T64" fmla="*/ 14 w 125"/>
                  <a:gd name="T65" fmla="*/ 82 h 237"/>
                  <a:gd name="T66" fmla="*/ 18 w 125"/>
                  <a:gd name="T67" fmla="*/ 80 h 237"/>
                  <a:gd name="T68" fmla="*/ 21 w 125"/>
                  <a:gd name="T69" fmla="*/ 80 h 237"/>
                  <a:gd name="T70" fmla="*/ 23 w 125"/>
                  <a:gd name="T71" fmla="*/ 93 h 237"/>
                  <a:gd name="T72" fmla="*/ 18 w 125"/>
                  <a:gd name="T73" fmla="*/ 114 h 237"/>
                  <a:gd name="T74" fmla="*/ 21 w 125"/>
                  <a:gd name="T75" fmla="*/ 111 h 237"/>
                  <a:gd name="T76" fmla="*/ 39 w 125"/>
                  <a:gd name="T77" fmla="*/ 109 h 237"/>
                  <a:gd name="T78" fmla="*/ 46 w 125"/>
                  <a:gd name="T79" fmla="*/ 109 h 237"/>
                  <a:gd name="T80" fmla="*/ 43 w 125"/>
                  <a:gd name="T81" fmla="*/ 128 h 237"/>
                  <a:gd name="T82" fmla="*/ 53 w 125"/>
                  <a:gd name="T83" fmla="*/ 127 h 237"/>
                  <a:gd name="T84" fmla="*/ 50 w 125"/>
                  <a:gd name="T85" fmla="*/ 139 h 237"/>
                  <a:gd name="T86" fmla="*/ 51 w 125"/>
                  <a:gd name="T87" fmla="*/ 150 h 237"/>
                  <a:gd name="T88" fmla="*/ 25 w 125"/>
                  <a:gd name="T89" fmla="*/ 166 h 237"/>
                  <a:gd name="T90" fmla="*/ 32 w 125"/>
                  <a:gd name="T91" fmla="*/ 178 h 237"/>
                  <a:gd name="T92" fmla="*/ 19 w 125"/>
                  <a:gd name="T93" fmla="*/ 196 h 237"/>
                  <a:gd name="T94" fmla="*/ 28 w 125"/>
                  <a:gd name="T95" fmla="*/ 196 h 237"/>
                  <a:gd name="T96" fmla="*/ 37 w 125"/>
                  <a:gd name="T97" fmla="*/ 196 h 237"/>
                  <a:gd name="T98" fmla="*/ 48 w 125"/>
                  <a:gd name="T99" fmla="*/ 198 h 237"/>
                  <a:gd name="T100" fmla="*/ 50 w 125"/>
                  <a:gd name="T101" fmla="*/ 207 h 237"/>
                  <a:gd name="T102" fmla="*/ 9 w 125"/>
                  <a:gd name="T103" fmla="*/ 234 h 237"/>
                  <a:gd name="T104" fmla="*/ 14 w 125"/>
                  <a:gd name="T105" fmla="*/ 236 h 237"/>
                  <a:gd name="T106" fmla="*/ 21 w 125"/>
                  <a:gd name="T107" fmla="*/ 232 h 237"/>
                  <a:gd name="T108" fmla="*/ 41 w 125"/>
                  <a:gd name="T109" fmla="*/ 228 h 237"/>
                  <a:gd name="T110" fmla="*/ 59 w 125"/>
                  <a:gd name="T111" fmla="*/ 2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237">
                    <a:moveTo>
                      <a:pt x="59" y="223"/>
                    </a:moveTo>
                    <a:lnTo>
                      <a:pt x="59" y="225"/>
                    </a:lnTo>
                    <a:lnTo>
                      <a:pt x="59" y="223"/>
                    </a:lnTo>
                    <a:lnTo>
                      <a:pt x="62" y="221"/>
                    </a:lnTo>
                    <a:lnTo>
                      <a:pt x="66" y="223"/>
                    </a:lnTo>
                    <a:lnTo>
                      <a:pt x="66" y="221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6" y="218"/>
                    </a:lnTo>
                    <a:lnTo>
                      <a:pt x="76" y="214"/>
                    </a:lnTo>
                    <a:lnTo>
                      <a:pt x="78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8"/>
                    </a:lnTo>
                    <a:lnTo>
                      <a:pt x="85" y="218"/>
                    </a:lnTo>
                    <a:lnTo>
                      <a:pt x="96" y="216"/>
                    </a:lnTo>
                    <a:lnTo>
                      <a:pt x="100" y="218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9" y="209"/>
                    </a:lnTo>
                    <a:lnTo>
                      <a:pt x="121" y="205"/>
                    </a:lnTo>
                    <a:lnTo>
                      <a:pt x="119" y="203"/>
                    </a:lnTo>
                    <a:lnTo>
                      <a:pt x="109" y="203"/>
                    </a:lnTo>
                    <a:lnTo>
                      <a:pt x="109" y="202"/>
                    </a:lnTo>
                    <a:lnTo>
                      <a:pt x="107" y="198"/>
                    </a:lnTo>
                    <a:lnTo>
                      <a:pt x="110" y="198"/>
                    </a:lnTo>
                    <a:lnTo>
                      <a:pt x="110" y="196"/>
                    </a:lnTo>
                    <a:lnTo>
                      <a:pt x="112" y="195"/>
                    </a:lnTo>
                    <a:lnTo>
                      <a:pt x="112" y="195"/>
                    </a:lnTo>
                    <a:lnTo>
                      <a:pt x="110" y="193"/>
                    </a:lnTo>
                    <a:lnTo>
                      <a:pt x="112" y="193"/>
                    </a:lnTo>
                    <a:lnTo>
                      <a:pt x="114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89"/>
                    </a:lnTo>
                    <a:lnTo>
                      <a:pt x="118" y="187"/>
                    </a:lnTo>
                    <a:lnTo>
                      <a:pt x="119" y="187"/>
                    </a:lnTo>
                    <a:lnTo>
                      <a:pt x="121" y="186"/>
                    </a:lnTo>
                    <a:lnTo>
                      <a:pt x="123" y="184"/>
                    </a:lnTo>
                    <a:lnTo>
                      <a:pt x="125" y="173"/>
                    </a:lnTo>
                    <a:lnTo>
                      <a:pt x="125" y="168"/>
                    </a:lnTo>
                    <a:lnTo>
                      <a:pt x="121" y="164"/>
                    </a:lnTo>
                    <a:lnTo>
                      <a:pt x="118" y="162"/>
                    </a:lnTo>
                    <a:lnTo>
                      <a:pt x="107" y="162"/>
                    </a:lnTo>
                    <a:lnTo>
                      <a:pt x="103" y="166"/>
                    </a:lnTo>
                    <a:lnTo>
                      <a:pt x="101" y="166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3" y="153"/>
                    </a:lnTo>
                    <a:lnTo>
                      <a:pt x="98" y="146"/>
                    </a:lnTo>
                    <a:lnTo>
                      <a:pt x="96" y="145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3"/>
                    </a:lnTo>
                    <a:lnTo>
                      <a:pt x="100" y="145"/>
                    </a:lnTo>
                    <a:lnTo>
                      <a:pt x="101" y="145"/>
                    </a:lnTo>
                    <a:lnTo>
                      <a:pt x="100" y="139"/>
                    </a:lnTo>
                    <a:lnTo>
                      <a:pt x="94" y="134"/>
                    </a:lnTo>
                    <a:lnTo>
                      <a:pt x="94" y="130"/>
                    </a:lnTo>
                    <a:lnTo>
                      <a:pt x="87" y="120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8"/>
                    </a:lnTo>
                    <a:lnTo>
                      <a:pt x="46" y="78"/>
                    </a:lnTo>
                    <a:lnTo>
                      <a:pt x="46" y="77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53" y="73"/>
                    </a:lnTo>
                    <a:lnTo>
                      <a:pt x="55" y="71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2" y="53"/>
                    </a:lnTo>
                    <a:lnTo>
                      <a:pt x="64" y="43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48" y="28"/>
                    </a:lnTo>
                    <a:lnTo>
                      <a:pt x="44" y="28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5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5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7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7" y="6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9" y="80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6"/>
                    </a:lnTo>
                    <a:lnTo>
                      <a:pt x="12" y="84"/>
                    </a:lnTo>
                    <a:lnTo>
                      <a:pt x="10" y="77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4" y="78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78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77"/>
                    </a:lnTo>
                    <a:lnTo>
                      <a:pt x="21" y="77"/>
                    </a:lnTo>
                    <a:lnTo>
                      <a:pt x="23" y="78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5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6" y="114"/>
                    </a:lnTo>
                    <a:lnTo>
                      <a:pt x="28" y="112"/>
                    </a:lnTo>
                    <a:lnTo>
                      <a:pt x="28" y="111"/>
                    </a:lnTo>
                    <a:lnTo>
                      <a:pt x="35" y="112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6" y="109"/>
                    </a:lnTo>
                    <a:lnTo>
                      <a:pt x="44" y="111"/>
                    </a:lnTo>
                    <a:lnTo>
                      <a:pt x="39" y="121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4" y="127"/>
                    </a:lnTo>
                    <a:lnTo>
                      <a:pt x="46" y="130"/>
                    </a:lnTo>
                    <a:lnTo>
                      <a:pt x="50" y="130"/>
                    </a:lnTo>
                    <a:lnTo>
                      <a:pt x="53" y="127"/>
                    </a:lnTo>
                    <a:lnTo>
                      <a:pt x="53" y="128"/>
                    </a:lnTo>
                    <a:lnTo>
                      <a:pt x="53" y="130"/>
                    </a:lnTo>
                    <a:lnTo>
                      <a:pt x="51" y="134"/>
                    </a:lnTo>
                    <a:lnTo>
                      <a:pt x="51" y="136"/>
                    </a:lnTo>
                    <a:lnTo>
                      <a:pt x="50" y="139"/>
                    </a:lnTo>
                    <a:lnTo>
                      <a:pt x="53" y="141"/>
                    </a:lnTo>
                    <a:lnTo>
                      <a:pt x="51" y="143"/>
                    </a:lnTo>
                    <a:lnTo>
                      <a:pt x="50" y="148"/>
                    </a:lnTo>
                    <a:lnTo>
                      <a:pt x="50" y="148"/>
                    </a:lnTo>
                    <a:lnTo>
                      <a:pt x="51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7" y="152"/>
                    </a:lnTo>
                    <a:lnTo>
                      <a:pt x="23" y="164"/>
                    </a:lnTo>
                    <a:lnTo>
                      <a:pt x="25" y="166"/>
                    </a:lnTo>
                    <a:lnTo>
                      <a:pt x="28" y="162"/>
                    </a:lnTo>
                    <a:lnTo>
                      <a:pt x="32" y="162"/>
                    </a:lnTo>
                    <a:lnTo>
                      <a:pt x="34" y="171"/>
                    </a:lnTo>
                    <a:lnTo>
                      <a:pt x="35" y="173"/>
                    </a:lnTo>
                    <a:lnTo>
                      <a:pt x="32" y="178"/>
                    </a:lnTo>
                    <a:lnTo>
                      <a:pt x="14" y="189"/>
                    </a:lnTo>
                    <a:lnTo>
                      <a:pt x="14" y="191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9" y="196"/>
                    </a:lnTo>
                    <a:lnTo>
                      <a:pt x="21" y="196"/>
                    </a:lnTo>
                    <a:lnTo>
                      <a:pt x="25" y="193"/>
                    </a:lnTo>
                    <a:lnTo>
                      <a:pt x="26" y="193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0" y="198"/>
                    </a:lnTo>
                    <a:lnTo>
                      <a:pt x="34" y="198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37" y="196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48" y="198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1" y="203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8" y="212"/>
                    </a:lnTo>
                    <a:lnTo>
                      <a:pt x="26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7"/>
                    </a:lnTo>
                    <a:lnTo>
                      <a:pt x="9" y="236"/>
                    </a:lnTo>
                    <a:lnTo>
                      <a:pt x="10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7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2"/>
                    </a:lnTo>
                    <a:lnTo>
                      <a:pt x="23" y="228"/>
                    </a:lnTo>
                    <a:lnTo>
                      <a:pt x="32" y="228"/>
                    </a:lnTo>
                    <a:lnTo>
                      <a:pt x="37" y="230"/>
                    </a:lnTo>
                    <a:lnTo>
                      <a:pt x="39" y="230"/>
                    </a:lnTo>
                    <a:lnTo>
                      <a:pt x="41" y="228"/>
                    </a:lnTo>
                    <a:lnTo>
                      <a:pt x="43" y="221"/>
                    </a:lnTo>
                    <a:lnTo>
                      <a:pt x="43" y="221"/>
                    </a:lnTo>
                    <a:lnTo>
                      <a:pt x="46" y="221"/>
                    </a:lnTo>
                    <a:lnTo>
                      <a:pt x="53" y="218"/>
                    </a:lnTo>
                    <a:lnTo>
                      <a:pt x="59" y="22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2106"/>
              <p:cNvSpPr>
                <a:spLocks/>
              </p:cNvSpPr>
              <p:nvPr/>
            </p:nvSpPr>
            <p:spPr bwMode="auto">
              <a:xfrm>
                <a:off x="2600" y="1554"/>
                <a:ext cx="125" cy="237"/>
              </a:xfrm>
              <a:custGeom>
                <a:avLst/>
                <a:gdLst>
                  <a:gd name="T0" fmla="*/ 66 w 125"/>
                  <a:gd name="T1" fmla="*/ 223 h 237"/>
                  <a:gd name="T2" fmla="*/ 76 w 125"/>
                  <a:gd name="T3" fmla="*/ 218 h 237"/>
                  <a:gd name="T4" fmla="*/ 84 w 125"/>
                  <a:gd name="T5" fmla="*/ 218 h 237"/>
                  <a:gd name="T6" fmla="*/ 114 w 125"/>
                  <a:gd name="T7" fmla="*/ 212 h 237"/>
                  <a:gd name="T8" fmla="*/ 109 w 125"/>
                  <a:gd name="T9" fmla="*/ 202 h 237"/>
                  <a:gd name="T10" fmla="*/ 112 w 125"/>
                  <a:gd name="T11" fmla="*/ 195 h 237"/>
                  <a:gd name="T12" fmla="*/ 118 w 125"/>
                  <a:gd name="T13" fmla="*/ 191 h 237"/>
                  <a:gd name="T14" fmla="*/ 123 w 125"/>
                  <a:gd name="T15" fmla="*/ 184 h 237"/>
                  <a:gd name="T16" fmla="*/ 107 w 125"/>
                  <a:gd name="T17" fmla="*/ 162 h 237"/>
                  <a:gd name="T18" fmla="*/ 103 w 125"/>
                  <a:gd name="T19" fmla="*/ 157 h 237"/>
                  <a:gd name="T20" fmla="*/ 93 w 125"/>
                  <a:gd name="T21" fmla="*/ 141 h 237"/>
                  <a:gd name="T22" fmla="*/ 100 w 125"/>
                  <a:gd name="T23" fmla="*/ 139 h 237"/>
                  <a:gd name="T24" fmla="*/ 80 w 125"/>
                  <a:gd name="T25" fmla="*/ 116 h 237"/>
                  <a:gd name="T26" fmla="*/ 57 w 125"/>
                  <a:gd name="T27" fmla="*/ 77 h 237"/>
                  <a:gd name="T28" fmla="*/ 46 w 125"/>
                  <a:gd name="T29" fmla="*/ 75 h 237"/>
                  <a:gd name="T30" fmla="*/ 51 w 125"/>
                  <a:gd name="T31" fmla="*/ 66 h 237"/>
                  <a:gd name="T32" fmla="*/ 57 w 125"/>
                  <a:gd name="T33" fmla="*/ 59 h 237"/>
                  <a:gd name="T34" fmla="*/ 68 w 125"/>
                  <a:gd name="T35" fmla="*/ 28 h 237"/>
                  <a:gd name="T36" fmla="*/ 32 w 125"/>
                  <a:gd name="T37" fmla="*/ 32 h 237"/>
                  <a:gd name="T38" fmla="*/ 34 w 125"/>
                  <a:gd name="T39" fmla="*/ 28 h 237"/>
                  <a:gd name="T40" fmla="*/ 35 w 125"/>
                  <a:gd name="T41" fmla="*/ 20 h 237"/>
                  <a:gd name="T42" fmla="*/ 44 w 125"/>
                  <a:gd name="T43" fmla="*/ 0 h 237"/>
                  <a:gd name="T44" fmla="*/ 16 w 125"/>
                  <a:gd name="T45" fmla="*/ 7 h 237"/>
                  <a:gd name="T46" fmla="*/ 12 w 125"/>
                  <a:gd name="T47" fmla="*/ 20 h 237"/>
                  <a:gd name="T48" fmla="*/ 7 w 125"/>
                  <a:gd name="T49" fmla="*/ 34 h 237"/>
                  <a:gd name="T50" fmla="*/ 10 w 125"/>
                  <a:gd name="T51" fmla="*/ 37 h 237"/>
                  <a:gd name="T52" fmla="*/ 9 w 125"/>
                  <a:gd name="T53" fmla="*/ 46 h 237"/>
                  <a:gd name="T54" fmla="*/ 5 w 125"/>
                  <a:gd name="T55" fmla="*/ 52 h 237"/>
                  <a:gd name="T56" fmla="*/ 3 w 125"/>
                  <a:gd name="T57" fmla="*/ 59 h 237"/>
                  <a:gd name="T58" fmla="*/ 14 w 125"/>
                  <a:gd name="T59" fmla="*/ 62 h 237"/>
                  <a:gd name="T60" fmla="*/ 10 w 125"/>
                  <a:gd name="T61" fmla="*/ 86 h 237"/>
                  <a:gd name="T62" fmla="*/ 12 w 125"/>
                  <a:gd name="T63" fmla="*/ 84 h 237"/>
                  <a:gd name="T64" fmla="*/ 14 w 125"/>
                  <a:gd name="T65" fmla="*/ 82 h 237"/>
                  <a:gd name="T66" fmla="*/ 18 w 125"/>
                  <a:gd name="T67" fmla="*/ 80 h 237"/>
                  <a:gd name="T68" fmla="*/ 21 w 125"/>
                  <a:gd name="T69" fmla="*/ 80 h 237"/>
                  <a:gd name="T70" fmla="*/ 23 w 125"/>
                  <a:gd name="T71" fmla="*/ 93 h 237"/>
                  <a:gd name="T72" fmla="*/ 18 w 125"/>
                  <a:gd name="T73" fmla="*/ 114 h 237"/>
                  <a:gd name="T74" fmla="*/ 21 w 125"/>
                  <a:gd name="T75" fmla="*/ 111 h 237"/>
                  <a:gd name="T76" fmla="*/ 39 w 125"/>
                  <a:gd name="T77" fmla="*/ 109 h 237"/>
                  <a:gd name="T78" fmla="*/ 46 w 125"/>
                  <a:gd name="T79" fmla="*/ 109 h 237"/>
                  <a:gd name="T80" fmla="*/ 43 w 125"/>
                  <a:gd name="T81" fmla="*/ 128 h 237"/>
                  <a:gd name="T82" fmla="*/ 53 w 125"/>
                  <a:gd name="T83" fmla="*/ 127 h 237"/>
                  <a:gd name="T84" fmla="*/ 50 w 125"/>
                  <a:gd name="T85" fmla="*/ 139 h 237"/>
                  <a:gd name="T86" fmla="*/ 51 w 125"/>
                  <a:gd name="T87" fmla="*/ 150 h 237"/>
                  <a:gd name="T88" fmla="*/ 25 w 125"/>
                  <a:gd name="T89" fmla="*/ 166 h 237"/>
                  <a:gd name="T90" fmla="*/ 32 w 125"/>
                  <a:gd name="T91" fmla="*/ 178 h 237"/>
                  <a:gd name="T92" fmla="*/ 19 w 125"/>
                  <a:gd name="T93" fmla="*/ 196 h 237"/>
                  <a:gd name="T94" fmla="*/ 28 w 125"/>
                  <a:gd name="T95" fmla="*/ 196 h 237"/>
                  <a:gd name="T96" fmla="*/ 37 w 125"/>
                  <a:gd name="T97" fmla="*/ 196 h 237"/>
                  <a:gd name="T98" fmla="*/ 48 w 125"/>
                  <a:gd name="T99" fmla="*/ 198 h 237"/>
                  <a:gd name="T100" fmla="*/ 50 w 125"/>
                  <a:gd name="T101" fmla="*/ 207 h 237"/>
                  <a:gd name="T102" fmla="*/ 9 w 125"/>
                  <a:gd name="T103" fmla="*/ 234 h 237"/>
                  <a:gd name="T104" fmla="*/ 14 w 125"/>
                  <a:gd name="T105" fmla="*/ 236 h 237"/>
                  <a:gd name="T106" fmla="*/ 21 w 125"/>
                  <a:gd name="T107" fmla="*/ 232 h 237"/>
                  <a:gd name="T108" fmla="*/ 41 w 125"/>
                  <a:gd name="T109" fmla="*/ 228 h 237"/>
                  <a:gd name="T110" fmla="*/ 59 w 125"/>
                  <a:gd name="T111" fmla="*/ 2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237">
                    <a:moveTo>
                      <a:pt x="59" y="223"/>
                    </a:moveTo>
                    <a:lnTo>
                      <a:pt x="59" y="225"/>
                    </a:lnTo>
                    <a:lnTo>
                      <a:pt x="59" y="223"/>
                    </a:lnTo>
                    <a:lnTo>
                      <a:pt x="62" y="221"/>
                    </a:lnTo>
                    <a:lnTo>
                      <a:pt x="66" y="223"/>
                    </a:lnTo>
                    <a:lnTo>
                      <a:pt x="66" y="221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6" y="218"/>
                    </a:lnTo>
                    <a:lnTo>
                      <a:pt x="76" y="214"/>
                    </a:lnTo>
                    <a:lnTo>
                      <a:pt x="78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8"/>
                    </a:lnTo>
                    <a:lnTo>
                      <a:pt x="85" y="218"/>
                    </a:lnTo>
                    <a:lnTo>
                      <a:pt x="96" y="216"/>
                    </a:lnTo>
                    <a:lnTo>
                      <a:pt x="100" y="218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9" y="209"/>
                    </a:lnTo>
                    <a:lnTo>
                      <a:pt x="121" y="205"/>
                    </a:lnTo>
                    <a:lnTo>
                      <a:pt x="119" y="203"/>
                    </a:lnTo>
                    <a:lnTo>
                      <a:pt x="109" y="203"/>
                    </a:lnTo>
                    <a:lnTo>
                      <a:pt x="109" y="202"/>
                    </a:lnTo>
                    <a:lnTo>
                      <a:pt x="107" y="198"/>
                    </a:lnTo>
                    <a:lnTo>
                      <a:pt x="110" y="198"/>
                    </a:lnTo>
                    <a:lnTo>
                      <a:pt x="110" y="196"/>
                    </a:lnTo>
                    <a:lnTo>
                      <a:pt x="112" y="195"/>
                    </a:lnTo>
                    <a:lnTo>
                      <a:pt x="112" y="195"/>
                    </a:lnTo>
                    <a:lnTo>
                      <a:pt x="110" y="193"/>
                    </a:lnTo>
                    <a:lnTo>
                      <a:pt x="112" y="193"/>
                    </a:lnTo>
                    <a:lnTo>
                      <a:pt x="114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89"/>
                    </a:lnTo>
                    <a:lnTo>
                      <a:pt x="118" y="187"/>
                    </a:lnTo>
                    <a:lnTo>
                      <a:pt x="119" y="187"/>
                    </a:lnTo>
                    <a:lnTo>
                      <a:pt x="121" y="186"/>
                    </a:lnTo>
                    <a:lnTo>
                      <a:pt x="123" y="184"/>
                    </a:lnTo>
                    <a:lnTo>
                      <a:pt x="125" y="173"/>
                    </a:lnTo>
                    <a:lnTo>
                      <a:pt x="125" y="168"/>
                    </a:lnTo>
                    <a:lnTo>
                      <a:pt x="121" y="164"/>
                    </a:lnTo>
                    <a:lnTo>
                      <a:pt x="118" y="162"/>
                    </a:lnTo>
                    <a:lnTo>
                      <a:pt x="107" y="162"/>
                    </a:lnTo>
                    <a:lnTo>
                      <a:pt x="103" y="166"/>
                    </a:lnTo>
                    <a:lnTo>
                      <a:pt x="101" y="166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3" y="153"/>
                    </a:lnTo>
                    <a:lnTo>
                      <a:pt x="98" y="146"/>
                    </a:lnTo>
                    <a:lnTo>
                      <a:pt x="96" y="145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3"/>
                    </a:lnTo>
                    <a:lnTo>
                      <a:pt x="100" y="145"/>
                    </a:lnTo>
                    <a:lnTo>
                      <a:pt x="101" y="145"/>
                    </a:lnTo>
                    <a:lnTo>
                      <a:pt x="100" y="139"/>
                    </a:lnTo>
                    <a:lnTo>
                      <a:pt x="94" y="134"/>
                    </a:lnTo>
                    <a:lnTo>
                      <a:pt x="94" y="130"/>
                    </a:lnTo>
                    <a:lnTo>
                      <a:pt x="87" y="120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8"/>
                    </a:lnTo>
                    <a:lnTo>
                      <a:pt x="46" y="78"/>
                    </a:lnTo>
                    <a:lnTo>
                      <a:pt x="46" y="77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53" y="73"/>
                    </a:lnTo>
                    <a:lnTo>
                      <a:pt x="55" y="71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2" y="53"/>
                    </a:lnTo>
                    <a:lnTo>
                      <a:pt x="64" y="43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48" y="28"/>
                    </a:lnTo>
                    <a:lnTo>
                      <a:pt x="44" y="28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5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5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7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7" y="6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9" y="80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6"/>
                    </a:lnTo>
                    <a:lnTo>
                      <a:pt x="12" y="84"/>
                    </a:lnTo>
                    <a:lnTo>
                      <a:pt x="10" y="77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4" y="78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78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77"/>
                    </a:lnTo>
                    <a:lnTo>
                      <a:pt x="21" y="77"/>
                    </a:lnTo>
                    <a:lnTo>
                      <a:pt x="23" y="78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5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6" y="114"/>
                    </a:lnTo>
                    <a:lnTo>
                      <a:pt x="28" y="112"/>
                    </a:lnTo>
                    <a:lnTo>
                      <a:pt x="28" y="111"/>
                    </a:lnTo>
                    <a:lnTo>
                      <a:pt x="35" y="112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6" y="109"/>
                    </a:lnTo>
                    <a:lnTo>
                      <a:pt x="44" y="111"/>
                    </a:lnTo>
                    <a:lnTo>
                      <a:pt x="39" y="121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4" y="127"/>
                    </a:lnTo>
                    <a:lnTo>
                      <a:pt x="46" y="130"/>
                    </a:lnTo>
                    <a:lnTo>
                      <a:pt x="50" y="130"/>
                    </a:lnTo>
                    <a:lnTo>
                      <a:pt x="53" y="127"/>
                    </a:lnTo>
                    <a:lnTo>
                      <a:pt x="53" y="128"/>
                    </a:lnTo>
                    <a:lnTo>
                      <a:pt x="53" y="130"/>
                    </a:lnTo>
                    <a:lnTo>
                      <a:pt x="51" y="134"/>
                    </a:lnTo>
                    <a:lnTo>
                      <a:pt x="51" y="136"/>
                    </a:lnTo>
                    <a:lnTo>
                      <a:pt x="50" y="139"/>
                    </a:lnTo>
                    <a:lnTo>
                      <a:pt x="53" y="141"/>
                    </a:lnTo>
                    <a:lnTo>
                      <a:pt x="51" y="143"/>
                    </a:lnTo>
                    <a:lnTo>
                      <a:pt x="50" y="148"/>
                    </a:lnTo>
                    <a:lnTo>
                      <a:pt x="50" y="148"/>
                    </a:lnTo>
                    <a:lnTo>
                      <a:pt x="51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7" y="152"/>
                    </a:lnTo>
                    <a:lnTo>
                      <a:pt x="23" y="164"/>
                    </a:lnTo>
                    <a:lnTo>
                      <a:pt x="25" y="166"/>
                    </a:lnTo>
                    <a:lnTo>
                      <a:pt x="28" y="162"/>
                    </a:lnTo>
                    <a:lnTo>
                      <a:pt x="32" y="162"/>
                    </a:lnTo>
                    <a:lnTo>
                      <a:pt x="34" y="171"/>
                    </a:lnTo>
                    <a:lnTo>
                      <a:pt x="35" y="173"/>
                    </a:lnTo>
                    <a:lnTo>
                      <a:pt x="32" y="178"/>
                    </a:lnTo>
                    <a:lnTo>
                      <a:pt x="14" y="189"/>
                    </a:lnTo>
                    <a:lnTo>
                      <a:pt x="14" y="191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9" y="196"/>
                    </a:lnTo>
                    <a:lnTo>
                      <a:pt x="21" y="196"/>
                    </a:lnTo>
                    <a:lnTo>
                      <a:pt x="25" y="193"/>
                    </a:lnTo>
                    <a:lnTo>
                      <a:pt x="26" y="193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0" y="198"/>
                    </a:lnTo>
                    <a:lnTo>
                      <a:pt x="34" y="198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37" y="196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48" y="198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1" y="203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8" y="212"/>
                    </a:lnTo>
                    <a:lnTo>
                      <a:pt x="26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7"/>
                    </a:lnTo>
                    <a:lnTo>
                      <a:pt x="9" y="236"/>
                    </a:lnTo>
                    <a:lnTo>
                      <a:pt x="10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7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2"/>
                    </a:lnTo>
                    <a:lnTo>
                      <a:pt x="23" y="228"/>
                    </a:lnTo>
                    <a:lnTo>
                      <a:pt x="32" y="228"/>
                    </a:lnTo>
                    <a:lnTo>
                      <a:pt x="37" y="230"/>
                    </a:lnTo>
                    <a:lnTo>
                      <a:pt x="39" y="230"/>
                    </a:lnTo>
                    <a:lnTo>
                      <a:pt x="41" y="228"/>
                    </a:lnTo>
                    <a:lnTo>
                      <a:pt x="43" y="221"/>
                    </a:lnTo>
                    <a:lnTo>
                      <a:pt x="43" y="221"/>
                    </a:lnTo>
                    <a:lnTo>
                      <a:pt x="46" y="221"/>
                    </a:lnTo>
                    <a:lnTo>
                      <a:pt x="53" y="218"/>
                    </a:lnTo>
                    <a:lnTo>
                      <a:pt x="59" y="22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2107"/>
              <p:cNvSpPr>
                <a:spLocks/>
              </p:cNvSpPr>
              <p:nvPr/>
            </p:nvSpPr>
            <p:spPr bwMode="auto">
              <a:xfrm>
                <a:off x="2675" y="1774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1 w 5"/>
                  <a:gd name="T5" fmla="*/ 0 h 3"/>
                  <a:gd name="T6" fmla="*/ 0 w 5"/>
                  <a:gd name="T7" fmla="*/ 0 h 3"/>
                  <a:gd name="T8" fmla="*/ 0 w 5"/>
                  <a:gd name="T9" fmla="*/ 1 h 3"/>
                  <a:gd name="T10" fmla="*/ 0 w 5"/>
                  <a:gd name="T11" fmla="*/ 1 h 3"/>
                  <a:gd name="T12" fmla="*/ 3 w 5"/>
                  <a:gd name="T13" fmla="*/ 3 h 3"/>
                  <a:gd name="T14" fmla="*/ 5 w 5"/>
                  <a:gd name="T15" fmla="*/ 1 h 3"/>
                  <a:gd name="T16" fmla="*/ 5 w 5"/>
                  <a:gd name="T17" fmla="*/ 1 h 3"/>
                  <a:gd name="T18" fmla="*/ 5 w 5"/>
                  <a:gd name="T19" fmla="*/ 0 h 3"/>
                  <a:gd name="T20" fmla="*/ 3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2108"/>
              <p:cNvSpPr>
                <a:spLocks/>
              </p:cNvSpPr>
              <p:nvPr/>
            </p:nvSpPr>
            <p:spPr bwMode="auto">
              <a:xfrm>
                <a:off x="2675" y="1774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1 w 5"/>
                  <a:gd name="T5" fmla="*/ 0 h 3"/>
                  <a:gd name="T6" fmla="*/ 0 w 5"/>
                  <a:gd name="T7" fmla="*/ 0 h 3"/>
                  <a:gd name="T8" fmla="*/ 0 w 5"/>
                  <a:gd name="T9" fmla="*/ 1 h 3"/>
                  <a:gd name="T10" fmla="*/ 0 w 5"/>
                  <a:gd name="T11" fmla="*/ 1 h 3"/>
                  <a:gd name="T12" fmla="*/ 3 w 5"/>
                  <a:gd name="T13" fmla="*/ 3 h 3"/>
                  <a:gd name="T14" fmla="*/ 5 w 5"/>
                  <a:gd name="T15" fmla="*/ 1 h 3"/>
                  <a:gd name="T16" fmla="*/ 5 w 5"/>
                  <a:gd name="T17" fmla="*/ 1 h 3"/>
                  <a:gd name="T18" fmla="*/ 5 w 5"/>
                  <a:gd name="T19" fmla="*/ 0 h 3"/>
                  <a:gd name="T20" fmla="*/ 3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2109"/>
              <p:cNvSpPr>
                <a:spLocks/>
              </p:cNvSpPr>
              <p:nvPr/>
            </p:nvSpPr>
            <p:spPr bwMode="auto">
              <a:xfrm>
                <a:off x="2628" y="170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0 w 4"/>
                  <a:gd name="T5" fmla="*/ 0 h 3"/>
                  <a:gd name="T6" fmla="*/ 0 w 4"/>
                  <a:gd name="T7" fmla="*/ 0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2110"/>
              <p:cNvSpPr>
                <a:spLocks/>
              </p:cNvSpPr>
              <p:nvPr/>
            </p:nvSpPr>
            <p:spPr bwMode="auto">
              <a:xfrm>
                <a:off x="2628" y="170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0 w 4"/>
                  <a:gd name="T5" fmla="*/ 0 h 3"/>
                  <a:gd name="T6" fmla="*/ 0 w 4"/>
                  <a:gd name="T7" fmla="*/ 0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2111"/>
              <p:cNvSpPr>
                <a:spLocks/>
              </p:cNvSpPr>
              <p:nvPr/>
            </p:nvSpPr>
            <p:spPr bwMode="auto">
              <a:xfrm>
                <a:off x="2621" y="1677"/>
                <a:ext cx="7" cy="9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9 h 9"/>
                  <a:gd name="T4" fmla="*/ 4 w 7"/>
                  <a:gd name="T5" fmla="*/ 9 h 9"/>
                  <a:gd name="T6" fmla="*/ 5 w 7"/>
                  <a:gd name="T7" fmla="*/ 7 h 9"/>
                  <a:gd name="T8" fmla="*/ 7 w 7"/>
                  <a:gd name="T9" fmla="*/ 4 h 9"/>
                  <a:gd name="T10" fmla="*/ 7 w 7"/>
                  <a:gd name="T11" fmla="*/ 0 h 9"/>
                  <a:gd name="T12" fmla="*/ 7 w 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2112"/>
              <p:cNvSpPr>
                <a:spLocks/>
              </p:cNvSpPr>
              <p:nvPr/>
            </p:nvSpPr>
            <p:spPr bwMode="auto">
              <a:xfrm>
                <a:off x="2621" y="1677"/>
                <a:ext cx="7" cy="9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9 h 9"/>
                  <a:gd name="T4" fmla="*/ 4 w 7"/>
                  <a:gd name="T5" fmla="*/ 9 h 9"/>
                  <a:gd name="T6" fmla="*/ 5 w 7"/>
                  <a:gd name="T7" fmla="*/ 7 h 9"/>
                  <a:gd name="T8" fmla="*/ 7 w 7"/>
                  <a:gd name="T9" fmla="*/ 4 h 9"/>
                  <a:gd name="T10" fmla="*/ 7 w 7"/>
                  <a:gd name="T11" fmla="*/ 0 h 9"/>
                  <a:gd name="T12" fmla="*/ 7 w 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2113"/>
              <p:cNvSpPr>
                <a:spLocks/>
              </p:cNvSpPr>
              <p:nvPr/>
            </p:nvSpPr>
            <p:spPr bwMode="auto">
              <a:xfrm>
                <a:off x="2612" y="1641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8 h 8"/>
                  <a:gd name="T10" fmla="*/ 4 w 4"/>
                  <a:gd name="T11" fmla="*/ 2 h 8"/>
                  <a:gd name="T12" fmla="*/ 4 w 4"/>
                  <a:gd name="T13" fmla="*/ 0 h 8"/>
                  <a:gd name="T14" fmla="*/ 0 w 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2114"/>
              <p:cNvSpPr>
                <a:spLocks/>
              </p:cNvSpPr>
              <p:nvPr/>
            </p:nvSpPr>
            <p:spPr bwMode="auto">
              <a:xfrm>
                <a:off x="2612" y="1641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8 h 8"/>
                  <a:gd name="T10" fmla="*/ 4 w 4"/>
                  <a:gd name="T11" fmla="*/ 2 h 8"/>
                  <a:gd name="T12" fmla="*/ 4 w 4"/>
                  <a:gd name="T13" fmla="*/ 0 h 8"/>
                  <a:gd name="T14" fmla="*/ 0 w 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2115"/>
              <p:cNvSpPr>
                <a:spLocks/>
              </p:cNvSpPr>
              <p:nvPr/>
            </p:nvSpPr>
            <p:spPr bwMode="auto">
              <a:xfrm>
                <a:off x="2594" y="1634"/>
                <a:ext cx="6" cy="9"/>
              </a:xfrm>
              <a:custGeom>
                <a:avLst/>
                <a:gdLst>
                  <a:gd name="T0" fmla="*/ 6 w 6"/>
                  <a:gd name="T1" fmla="*/ 2 h 9"/>
                  <a:gd name="T2" fmla="*/ 6 w 6"/>
                  <a:gd name="T3" fmla="*/ 0 h 9"/>
                  <a:gd name="T4" fmla="*/ 4 w 6"/>
                  <a:gd name="T5" fmla="*/ 2 h 9"/>
                  <a:gd name="T6" fmla="*/ 0 w 6"/>
                  <a:gd name="T7" fmla="*/ 2 h 9"/>
                  <a:gd name="T8" fmla="*/ 0 w 6"/>
                  <a:gd name="T9" fmla="*/ 6 h 9"/>
                  <a:gd name="T10" fmla="*/ 0 w 6"/>
                  <a:gd name="T11" fmla="*/ 7 h 9"/>
                  <a:gd name="T12" fmla="*/ 2 w 6"/>
                  <a:gd name="T13" fmla="*/ 4 h 9"/>
                  <a:gd name="T14" fmla="*/ 4 w 6"/>
                  <a:gd name="T15" fmla="*/ 9 h 9"/>
                  <a:gd name="T16" fmla="*/ 6 w 6"/>
                  <a:gd name="T17" fmla="*/ 7 h 9"/>
                  <a:gd name="T18" fmla="*/ 6 w 6"/>
                  <a:gd name="T19" fmla="*/ 6 h 9"/>
                  <a:gd name="T20" fmla="*/ 6 w 6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2116"/>
              <p:cNvSpPr>
                <a:spLocks/>
              </p:cNvSpPr>
              <p:nvPr/>
            </p:nvSpPr>
            <p:spPr bwMode="auto">
              <a:xfrm>
                <a:off x="2594" y="1634"/>
                <a:ext cx="6" cy="9"/>
              </a:xfrm>
              <a:custGeom>
                <a:avLst/>
                <a:gdLst>
                  <a:gd name="T0" fmla="*/ 6 w 6"/>
                  <a:gd name="T1" fmla="*/ 2 h 9"/>
                  <a:gd name="T2" fmla="*/ 6 w 6"/>
                  <a:gd name="T3" fmla="*/ 0 h 9"/>
                  <a:gd name="T4" fmla="*/ 4 w 6"/>
                  <a:gd name="T5" fmla="*/ 2 h 9"/>
                  <a:gd name="T6" fmla="*/ 0 w 6"/>
                  <a:gd name="T7" fmla="*/ 2 h 9"/>
                  <a:gd name="T8" fmla="*/ 0 w 6"/>
                  <a:gd name="T9" fmla="*/ 6 h 9"/>
                  <a:gd name="T10" fmla="*/ 0 w 6"/>
                  <a:gd name="T11" fmla="*/ 7 h 9"/>
                  <a:gd name="T12" fmla="*/ 2 w 6"/>
                  <a:gd name="T13" fmla="*/ 4 h 9"/>
                  <a:gd name="T14" fmla="*/ 4 w 6"/>
                  <a:gd name="T15" fmla="*/ 9 h 9"/>
                  <a:gd name="T16" fmla="*/ 6 w 6"/>
                  <a:gd name="T17" fmla="*/ 7 h 9"/>
                  <a:gd name="T18" fmla="*/ 6 w 6"/>
                  <a:gd name="T19" fmla="*/ 6 h 9"/>
                  <a:gd name="T20" fmla="*/ 6 w 6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2117"/>
              <p:cNvSpPr>
                <a:spLocks/>
              </p:cNvSpPr>
              <p:nvPr/>
            </p:nvSpPr>
            <p:spPr bwMode="auto">
              <a:xfrm>
                <a:off x="2601" y="1629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2 w 6"/>
                  <a:gd name="T3" fmla="*/ 2 h 9"/>
                  <a:gd name="T4" fmla="*/ 2 w 6"/>
                  <a:gd name="T5" fmla="*/ 3 h 9"/>
                  <a:gd name="T6" fmla="*/ 2 w 6"/>
                  <a:gd name="T7" fmla="*/ 5 h 9"/>
                  <a:gd name="T8" fmla="*/ 0 w 6"/>
                  <a:gd name="T9" fmla="*/ 7 h 9"/>
                  <a:gd name="T10" fmla="*/ 0 w 6"/>
                  <a:gd name="T11" fmla="*/ 9 h 9"/>
                  <a:gd name="T12" fmla="*/ 2 w 6"/>
                  <a:gd name="T13" fmla="*/ 9 h 9"/>
                  <a:gd name="T14" fmla="*/ 6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2118"/>
              <p:cNvSpPr>
                <a:spLocks/>
              </p:cNvSpPr>
              <p:nvPr/>
            </p:nvSpPr>
            <p:spPr bwMode="auto">
              <a:xfrm>
                <a:off x="2601" y="1629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2 w 6"/>
                  <a:gd name="T3" fmla="*/ 2 h 9"/>
                  <a:gd name="T4" fmla="*/ 2 w 6"/>
                  <a:gd name="T5" fmla="*/ 3 h 9"/>
                  <a:gd name="T6" fmla="*/ 2 w 6"/>
                  <a:gd name="T7" fmla="*/ 5 h 9"/>
                  <a:gd name="T8" fmla="*/ 0 w 6"/>
                  <a:gd name="T9" fmla="*/ 7 h 9"/>
                  <a:gd name="T10" fmla="*/ 0 w 6"/>
                  <a:gd name="T11" fmla="*/ 9 h 9"/>
                  <a:gd name="T12" fmla="*/ 2 w 6"/>
                  <a:gd name="T13" fmla="*/ 9 h 9"/>
                  <a:gd name="T14" fmla="*/ 6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2119"/>
              <p:cNvSpPr>
                <a:spLocks/>
              </p:cNvSpPr>
              <p:nvPr/>
            </p:nvSpPr>
            <p:spPr bwMode="auto">
              <a:xfrm>
                <a:off x="2596" y="1615"/>
                <a:ext cx="11" cy="10"/>
              </a:xfrm>
              <a:custGeom>
                <a:avLst/>
                <a:gdLst>
                  <a:gd name="T0" fmla="*/ 0 w 11"/>
                  <a:gd name="T1" fmla="*/ 9 h 10"/>
                  <a:gd name="T2" fmla="*/ 0 w 11"/>
                  <a:gd name="T3" fmla="*/ 7 h 10"/>
                  <a:gd name="T4" fmla="*/ 0 w 11"/>
                  <a:gd name="T5" fmla="*/ 9 h 10"/>
                  <a:gd name="T6" fmla="*/ 2 w 11"/>
                  <a:gd name="T7" fmla="*/ 10 h 10"/>
                  <a:gd name="T8" fmla="*/ 5 w 11"/>
                  <a:gd name="T9" fmla="*/ 10 h 10"/>
                  <a:gd name="T10" fmla="*/ 7 w 11"/>
                  <a:gd name="T11" fmla="*/ 7 h 10"/>
                  <a:gd name="T12" fmla="*/ 11 w 11"/>
                  <a:gd name="T13" fmla="*/ 7 h 10"/>
                  <a:gd name="T14" fmla="*/ 9 w 11"/>
                  <a:gd name="T15" fmla="*/ 5 h 10"/>
                  <a:gd name="T16" fmla="*/ 5 w 11"/>
                  <a:gd name="T17" fmla="*/ 0 h 10"/>
                  <a:gd name="T18" fmla="*/ 4 w 11"/>
                  <a:gd name="T19" fmla="*/ 0 h 10"/>
                  <a:gd name="T20" fmla="*/ 2 w 11"/>
                  <a:gd name="T21" fmla="*/ 0 h 10"/>
                  <a:gd name="T22" fmla="*/ 2 w 11"/>
                  <a:gd name="T23" fmla="*/ 1 h 10"/>
                  <a:gd name="T24" fmla="*/ 2 w 11"/>
                  <a:gd name="T25" fmla="*/ 3 h 10"/>
                  <a:gd name="T26" fmla="*/ 4 w 11"/>
                  <a:gd name="T27" fmla="*/ 3 h 10"/>
                  <a:gd name="T28" fmla="*/ 4 w 11"/>
                  <a:gd name="T29" fmla="*/ 7 h 10"/>
                  <a:gd name="T30" fmla="*/ 4 w 11"/>
                  <a:gd name="T31" fmla="*/ 7 h 10"/>
                  <a:gd name="T32" fmla="*/ 4 w 11"/>
                  <a:gd name="T33" fmla="*/ 7 h 10"/>
                  <a:gd name="T34" fmla="*/ 2 w 11"/>
                  <a:gd name="T35" fmla="*/ 9 h 10"/>
                  <a:gd name="T36" fmla="*/ 0 w 11"/>
                  <a:gd name="T3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2120"/>
              <p:cNvSpPr>
                <a:spLocks/>
              </p:cNvSpPr>
              <p:nvPr/>
            </p:nvSpPr>
            <p:spPr bwMode="auto">
              <a:xfrm>
                <a:off x="2596" y="1615"/>
                <a:ext cx="11" cy="10"/>
              </a:xfrm>
              <a:custGeom>
                <a:avLst/>
                <a:gdLst>
                  <a:gd name="T0" fmla="*/ 0 w 11"/>
                  <a:gd name="T1" fmla="*/ 9 h 10"/>
                  <a:gd name="T2" fmla="*/ 0 w 11"/>
                  <a:gd name="T3" fmla="*/ 7 h 10"/>
                  <a:gd name="T4" fmla="*/ 0 w 11"/>
                  <a:gd name="T5" fmla="*/ 9 h 10"/>
                  <a:gd name="T6" fmla="*/ 2 w 11"/>
                  <a:gd name="T7" fmla="*/ 10 h 10"/>
                  <a:gd name="T8" fmla="*/ 5 w 11"/>
                  <a:gd name="T9" fmla="*/ 10 h 10"/>
                  <a:gd name="T10" fmla="*/ 7 w 11"/>
                  <a:gd name="T11" fmla="*/ 7 h 10"/>
                  <a:gd name="T12" fmla="*/ 11 w 11"/>
                  <a:gd name="T13" fmla="*/ 7 h 10"/>
                  <a:gd name="T14" fmla="*/ 9 w 11"/>
                  <a:gd name="T15" fmla="*/ 5 h 10"/>
                  <a:gd name="T16" fmla="*/ 5 w 11"/>
                  <a:gd name="T17" fmla="*/ 0 h 10"/>
                  <a:gd name="T18" fmla="*/ 4 w 11"/>
                  <a:gd name="T19" fmla="*/ 0 h 10"/>
                  <a:gd name="T20" fmla="*/ 2 w 11"/>
                  <a:gd name="T21" fmla="*/ 0 h 10"/>
                  <a:gd name="T22" fmla="*/ 2 w 11"/>
                  <a:gd name="T23" fmla="*/ 1 h 10"/>
                  <a:gd name="T24" fmla="*/ 2 w 11"/>
                  <a:gd name="T25" fmla="*/ 3 h 10"/>
                  <a:gd name="T26" fmla="*/ 4 w 11"/>
                  <a:gd name="T27" fmla="*/ 3 h 10"/>
                  <a:gd name="T28" fmla="*/ 4 w 11"/>
                  <a:gd name="T29" fmla="*/ 7 h 10"/>
                  <a:gd name="T30" fmla="*/ 4 w 11"/>
                  <a:gd name="T31" fmla="*/ 7 h 10"/>
                  <a:gd name="T32" fmla="*/ 4 w 11"/>
                  <a:gd name="T33" fmla="*/ 7 h 10"/>
                  <a:gd name="T34" fmla="*/ 2 w 11"/>
                  <a:gd name="T35" fmla="*/ 9 h 10"/>
                  <a:gd name="T36" fmla="*/ 0 w 11"/>
                  <a:gd name="T3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2121"/>
              <p:cNvSpPr>
                <a:spLocks/>
              </p:cNvSpPr>
              <p:nvPr/>
            </p:nvSpPr>
            <p:spPr bwMode="auto">
              <a:xfrm>
                <a:off x="2591" y="1582"/>
                <a:ext cx="16" cy="20"/>
              </a:xfrm>
              <a:custGeom>
                <a:avLst/>
                <a:gdLst>
                  <a:gd name="T0" fmla="*/ 5 w 16"/>
                  <a:gd name="T1" fmla="*/ 0 h 20"/>
                  <a:gd name="T2" fmla="*/ 5 w 16"/>
                  <a:gd name="T3" fmla="*/ 0 h 20"/>
                  <a:gd name="T4" fmla="*/ 3 w 16"/>
                  <a:gd name="T5" fmla="*/ 6 h 20"/>
                  <a:gd name="T6" fmla="*/ 2 w 16"/>
                  <a:gd name="T7" fmla="*/ 4 h 20"/>
                  <a:gd name="T8" fmla="*/ 0 w 16"/>
                  <a:gd name="T9" fmla="*/ 6 h 20"/>
                  <a:gd name="T10" fmla="*/ 0 w 16"/>
                  <a:gd name="T11" fmla="*/ 9 h 20"/>
                  <a:gd name="T12" fmla="*/ 0 w 16"/>
                  <a:gd name="T13" fmla="*/ 9 h 20"/>
                  <a:gd name="T14" fmla="*/ 3 w 16"/>
                  <a:gd name="T15" fmla="*/ 9 h 20"/>
                  <a:gd name="T16" fmla="*/ 3 w 16"/>
                  <a:gd name="T17" fmla="*/ 13 h 20"/>
                  <a:gd name="T18" fmla="*/ 5 w 16"/>
                  <a:gd name="T19" fmla="*/ 15 h 20"/>
                  <a:gd name="T20" fmla="*/ 5 w 16"/>
                  <a:gd name="T21" fmla="*/ 17 h 20"/>
                  <a:gd name="T22" fmla="*/ 10 w 16"/>
                  <a:gd name="T23" fmla="*/ 17 h 20"/>
                  <a:gd name="T24" fmla="*/ 12 w 16"/>
                  <a:gd name="T25" fmla="*/ 20 h 20"/>
                  <a:gd name="T26" fmla="*/ 14 w 16"/>
                  <a:gd name="T27" fmla="*/ 18 h 20"/>
                  <a:gd name="T28" fmla="*/ 16 w 16"/>
                  <a:gd name="T29" fmla="*/ 15 h 20"/>
                  <a:gd name="T30" fmla="*/ 10 w 16"/>
                  <a:gd name="T31" fmla="*/ 13 h 20"/>
                  <a:gd name="T32" fmla="*/ 10 w 16"/>
                  <a:gd name="T33" fmla="*/ 13 h 20"/>
                  <a:gd name="T34" fmla="*/ 10 w 16"/>
                  <a:gd name="T35" fmla="*/ 9 h 20"/>
                  <a:gd name="T36" fmla="*/ 9 w 16"/>
                  <a:gd name="T37" fmla="*/ 8 h 20"/>
                  <a:gd name="T38" fmla="*/ 7 w 16"/>
                  <a:gd name="T39" fmla="*/ 2 h 20"/>
                  <a:gd name="T40" fmla="*/ 5 w 16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0">
                    <a:moveTo>
                      <a:pt x="5" y="0"/>
                    </a:moveTo>
                    <a:lnTo>
                      <a:pt x="5" y="0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2122"/>
              <p:cNvSpPr>
                <a:spLocks/>
              </p:cNvSpPr>
              <p:nvPr/>
            </p:nvSpPr>
            <p:spPr bwMode="auto">
              <a:xfrm>
                <a:off x="2591" y="1582"/>
                <a:ext cx="16" cy="20"/>
              </a:xfrm>
              <a:custGeom>
                <a:avLst/>
                <a:gdLst>
                  <a:gd name="T0" fmla="*/ 5 w 16"/>
                  <a:gd name="T1" fmla="*/ 0 h 20"/>
                  <a:gd name="T2" fmla="*/ 5 w 16"/>
                  <a:gd name="T3" fmla="*/ 0 h 20"/>
                  <a:gd name="T4" fmla="*/ 3 w 16"/>
                  <a:gd name="T5" fmla="*/ 6 h 20"/>
                  <a:gd name="T6" fmla="*/ 2 w 16"/>
                  <a:gd name="T7" fmla="*/ 4 h 20"/>
                  <a:gd name="T8" fmla="*/ 0 w 16"/>
                  <a:gd name="T9" fmla="*/ 6 h 20"/>
                  <a:gd name="T10" fmla="*/ 0 w 16"/>
                  <a:gd name="T11" fmla="*/ 9 h 20"/>
                  <a:gd name="T12" fmla="*/ 0 w 16"/>
                  <a:gd name="T13" fmla="*/ 9 h 20"/>
                  <a:gd name="T14" fmla="*/ 3 w 16"/>
                  <a:gd name="T15" fmla="*/ 9 h 20"/>
                  <a:gd name="T16" fmla="*/ 3 w 16"/>
                  <a:gd name="T17" fmla="*/ 13 h 20"/>
                  <a:gd name="T18" fmla="*/ 5 w 16"/>
                  <a:gd name="T19" fmla="*/ 15 h 20"/>
                  <a:gd name="T20" fmla="*/ 5 w 16"/>
                  <a:gd name="T21" fmla="*/ 17 h 20"/>
                  <a:gd name="T22" fmla="*/ 10 w 16"/>
                  <a:gd name="T23" fmla="*/ 17 h 20"/>
                  <a:gd name="T24" fmla="*/ 12 w 16"/>
                  <a:gd name="T25" fmla="*/ 20 h 20"/>
                  <a:gd name="T26" fmla="*/ 14 w 16"/>
                  <a:gd name="T27" fmla="*/ 18 h 20"/>
                  <a:gd name="T28" fmla="*/ 16 w 16"/>
                  <a:gd name="T29" fmla="*/ 15 h 20"/>
                  <a:gd name="T30" fmla="*/ 10 w 16"/>
                  <a:gd name="T31" fmla="*/ 13 h 20"/>
                  <a:gd name="T32" fmla="*/ 10 w 16"/>
                  <a:gd name="T33" fmla="*/ 13 h 20"/>
                  <a:gd name="T34" fmla="*/ 10 w 16"/>
                  <a:gd name="T35" fmla="*/ 9 h 20"/>
                  <a:gd name="T36" fmla="*/ 9 w 16"/>
                  <a:gd name="T37" fmla="*/ 8 h 20"/>
                  <a:gd name="T38" fmla="*/ 7 w 16"/>
                  <a:gd name="T39" fmla="*/ 2 h 20"/>
                  <a:gd name="T40" fmla="*/ 5 w 16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0">
                    <a:moveTo>
                      <a:pt x="5" y="0"/>
                    </a:moveTo>
                    <a:lnTo>
                      <a:pt x="5" y="0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2123"/>
              <p:cNvSpPr>
                <a:spLocks/>
              </p:cNvSpPr>
              <p:nvPr/>
            </p:nvSpPr>
            <p:spPr bwMode="auto">
              <a:xfrm>
                <a:off x="2966" y="1147"/>
                <a:ext cx="18" cy="25"/>
              </a:xfrm>
              <a:custGeom>
                <a:avLst/>
                <a:gdLst>
                  <a:gd name="T0" fmla="*/ 1 w 18"/>
                  <a:gd name="T1" fmla="*/ 18 h 25"/>
                  <a:gd name="T2" fmla="*/ 0 w 18"/>
                  <a:gd name="T3" fmla="*/ 16 h 25"/>
                  <a:gd name="T4" fmla="*/ 1 w 18"/>
                  <a:gd name="T5" fmla="*/ 16 h 25"/>
                  <a:gd name="T6" fmla="*/ 1 w 18"/>
                  <a:gd name="T7" fmla="*/ 16 h 25"/>
                  <a:gd name="T8" fmla="*/ 3 w 18"/>
                  <a:gd name="T9" fmla="*/ 14 h 25"/>
                  <a:gd name="T10" fmla="*/ 0 w 18"/>
                  <a:gd name="T11" fmla="*/ 12 h 25"/>
                  <a:gd name="T12" fmla="*/ 1 w 18"/>
                  <a:gd name="T13" fmla="*/ 12 h 25"/>
                  <a:gd name="T14" fmla="*/ 1 w 18"/>
                  <a:gd name="T15" fmla="*/ 10 h 25"/>
                  <a:gd name="T16" fmla="*/ 3 w 18"/>
                  <a:gd name="T17" fmla="*/ 9 h 25"/>
                  <a:gd name="T18" fmla="*/ 5 w 18"/>
                  <a:gd name="T19" fmla="*/ 10 h 25"/>
                  <a:gd name="T20" fmla="*/ 7 w 18"/>
                  <a:gd name="T21" fmla="*/ 7 h 25"/>
                  <a:gd name="T22" fmla="*/ 5 w 18"/>
                  <a:gd name="T23" fmla="*/ 5 h 25"/>
                  <a:gd name="T24" fmla="*/ 7 w 18"/>
                  <a:gd name="T25" fmla="*/ 5 h 25"/>
                  <a:gd name="T26" fmla="*/ 10 w 18"/>
                  <a:gd name="T27" fmla="*/ 5 h 25"/>
                  <a:gd name="T28" fmla="*/ 10 w 18"/>
                  <a:gd name="T29" fmla="*/ 5 h 25"/>
                  <a:gd name="T30" fmla="*/ 10 w 18"/>
                  <a:gd name="T31" fmla="*/ 0 h 25"/>
                  <a:gd name="T32" fmla="*/ 12 w 18"/>
                  <a:gd name="T33" fmla="*/ 3 h 25"/>
                  <a:gd name="T34" fmla="*/ 12 w 18"/>
                  <a:gd name="T35" fmla="*/ 2 h 25"/>
                  <a:gd name="T36" fmla="*/ 14 w 18"/>
                  <a:gd name="T37" fmla="*/ 2 h 25"/>
                  <a:gd name="T38" fmla="*/ 16 w 18"/>
                  <a:gd name="T39" fmla="*/ 5 h 25"/>
                  <a:gd name="T40" fmla="*/ 18 w 18"/>
                  <a:gd name="T41" fmla="*/ 7 h 25"/>
                  <a:gd name="T42" fmla="*/ 18 w 18"/>
                  <a:gd name="T43" fmla="*/ 10 h 25"/>
                  <a:gd name="T44" fmla="*/ 16 w 18"/>
                  <a:gd name="T45" fmla="*/ 12 h 25"/>
                  <a:gd name="T46" fmla="*/ 16 w 18"/>
                  <a:gd name="T47" fmla="*/ 19 h 25"/>
                  <a:gd name="T48" fmla="*/ 10 w 18"/>
                  <a:gd name="T49" fmla="*/ 19 h 25"/>
                  <a:gd name="T50" fmla="*/ 10 w 18"/>
                  <a:gd name="T51" fmla="*/ 18 h 25"/>
                  <a:gd name="T52" fmla="*/ 9 w 18"/>
                  <a:gd name="T53" fmla="*/ 18 h 25"/>
                  <a:gd name="T54" fmla="*/ 7 w 18"/>
                  <a:gd name="T55" fmla="*/ 23 h 25"/>
                  <a:gd name="T56" fmla="*/ 1 w 18"/>
                  <a:gd name="T57" fmla="*/ 23 h 25"/>
                  <a:gd name="T58" fmla="*/ 0 w 18"/>
                  <a:gd name="T59" fmla="*/ 25 h 25"/>
                  <a:gd name="T60" fmla="*/ 0 w 18"/>
                  <a:gd name="T61" fmla="*/ 23 h 25"/>
                  <a:gd name="T62" fmla="*/ 1 w 18"/>
                  <a:gd name="T63" fmla="*/ 19 h 25"/>
                  <a:gd name="T64" fmla="*/ 3 w 18"/>
                  <a:gd name="T65" fmla="*/ 19 h 25"/>
                  <a:gd name="T66" fmla="*/ 1 w 18"/>
                  <a:gd name="T6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25">
                    <a:moveTo>
                      <a:pt x="1" y="18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1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2124"/>
              <p:cNvSpPr>
                <a:spLocks/>
              </p:cNvSpPr>
              <p:nvPr/>
            </p:nvSpPr>
            <p:spPr bwMode="auto">
              <a:xfrm>
                <a:off x="2966" y="1147"/>
                <a:ext cx="18" cy="25"/>
              </a:xfrm>
              <a:custGeom>
                <a:avLst/>
                <a:gdLst>
                  <a:gd name="T0" fmla="*/ 1 w 18"/>
                  <a:gd name="T1" fmla="*/ 18 h 25"/>
                  <a:gd name="T2" fmla="*/ 0 w 18"/>
                  <a:gd name="T3" fmla="*/ 16 h 25"/>
                  <a:gd name="T4" fmla="*/ 1 w 18"/>
                  <a:gd name="T5" fmla="*/ 16 h 25"/>
                  <a:gd name="T6" fmla="*/ 1 w 18"/>
                  <a:gd name="T7" fmla="*/ 16 h 25"/>
                  <a:gd name="T8" fmla="*/ 3 w 18"/>
                  <a:gd name="T9" fmla="*/ 14 h 25"/>
                  <a:gd name="T10" fmla="*/ 0 w 18"/>
                  <a:gd name="T11" fmla="*/ 12 h 25"/>
                  <a:gd name="T12" fmla="*/ 1 w 18"/>
                  <a:gd name="T13" fmla="*/ 12 h 25"/>
                  <a:gd name="T14" fmla="*/ 1 w 18"/>
                  <a:gd name="T15" fmla="*/ 10 h 25"/>
                  <a:gd name="T16" fmla="*/ 3 w 18"/>
                  <a:gd name="T17" fmla="*/ 9 h 25"/>
                  <a:gd name="T18" fmla="*/ 5 w 18"/>
                  <a:gd name="T19" fmla="*/ 10 h 25"/>
                  <a:gd name="T20" fmla="*/ 7 w 18"/>
                  <a:gd name="T21" fmla="*/ 7 h 25"/>
                  <a:gd name="T22" fmla="*/ 5 w 18"/>
                  <a:gd name="T23" fmla="*/ 5 h 25"/>
                  <a:gd name="T24" fmla="*/ 7 w 18"/>
                  <a:gd name="T25" fmla="*/ 5 h 25"/>
                  <a:gd name="T26" fmla="*/ 10 w 18"/>
                  <a:gd name="T27" fmla="*/ 5 h 25"/>
                  <a:gd name="T28" fmla="*/ 10 w 18"/>
                  <a:gd name="T29" fmla="*/ 5 h 25"/>
                  <a:gd name="T30" fmla="*/ 10 w 18"/>
                  <a:gd name="T31" fmla="*/ 0 h 25"/>
                  <a:gd name="T32" fmla="*/ 12 w 18"/>
                  <a:gd name="T33" fmla="*/ 3 h 25"/>
                  <a:gd name="T34" fmla="*/ 12 w 18"/>
                  <a:gd name="T35" fmla="*/ 2 h 25"/>
                  <a:gd name="T36" fmla="*/ 14 w 18"/>
                  <a:gd name="T37" fmla="*/ 2 h 25"/>
                  <a:gd name="T38" fmla="*/ 16 w 18"/>
                  <a:gd name="T39" fmla="*/ 5 h 25"/>
                  <a:gd name="T40" fmla="*/ 18 w 18"/>
                  <a:gd name="T41" fmla="*/ 7 h 25"/>
                  <a:gd name="T42" fmla="*/ 18 w 18"/>
                  <a:gd name="T43" fmla="*/ 10 h 25"/>
                  <a:gd name="T44" fmla="*/ 16 w 18"/>
                  <a:gd name="T45" fmla="*/ 12 h 25"/>
                  <a:gd name="T46" fmla="*/ 16 w 18"/>
                  <a:gd name="T47" fmla="*/ 19 h 25"/>
                  <a:gd name="T48" fmla="*/ 10 w 18"/>
                  <a:gd name="T49" fmla="*/ 19 h 25"/>
                  <a:gd name="T50" fmla="*/ 10 w 18"/>
                  <a:gd name="T51" fmla="*/ 18 h 25"/>
                  <a:gd name="T52" fmla="*/ 9 w 18"/>
                  <a:gd name="T53" fmla="*/ 18 h 25"/>
                  <a:gd name="T54" fmla="*/ 7 w 18"/>
                  <a:gd name="T55" fmla="*/ 23 h 25"/>
                  <a:gd name="T56" fmla="*/ 1 w 18"/>
                  <a:gd name="T57" fmla="*/ 23 h 25"/>
                  <a:gd name="T58" fmla="*/ 0 w 18"/>
                  <a:gd name="T59" fmla="*/ 25 h 25"/>
                  <a:gd name="T60" fmla="*/ 0 w 18"/>
                  <a:gd name="T61" fmla="*/ 23 h 25"/>
                  <a:gd name="T62" fmla="*/ 1 w 18"/>
                  <a:gd name="T63" fmla="*/ 19 h 25"/>
                  <a:gd name="T64" fmla="*/ 3 w 18"/>
                  <a:gd name="T65" fmla="*/ 19 h 25"/>
                  <a:gd name="T66" fmla="*/ 1 w 18"/>
                  <a:gd name="T6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25">
                    <a:moveTo>
                      <a:pt x="1" y="18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1" y="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2125"/>
              <p:cNvSpPr>
                <a:spLocks/>
              </p:cNvSpPr>
              <p:nvPr/>
            </p:nvSpPr>
            <p:spPr bwMode="auto">
              <a:xfrm>
                <a:off x="2985" y="1134"/>
                <a:ext cx="15" cy="15"/>
              </a:xfrm>
              <a:custGeom>
                <a:avLst/>
                <a:gdLst>
                  <a:gd name="T0" fmla="*/ 4 w 15"/>
                  <a:gd name="T1" fmla="*/ 7 h 15"/>
                  <a:gd name="T2" fmla="*/ 7 w 15"/>
                  <a:gd name="T3" fmla="*/ 7 h 15"/>
                  <a:gd name="T4" fmla="*/ 7 w 15"/>
                  <a:gd name="T5" fmla="*/ 7 h 15"/>
                  <a:gd name="T6" fmla="*/ 7 w 15"/>
                  <a:gd name="T7" fmla="*/ 4 h 15"/>
                  <a:gd name="T8" fmla="*/ 9 w 15"/>
                  <a:gd name="T9" fmla="*/ 6 h 15"/>
                  <a:gd name="T10" fmla="*/ 11 w 15"/>
                  <a:gd name="T11" fmla="*/ 6 h 15"/>
                  <a:gd name="T12" fmla="*/ 11 w 15"/>
                  <a:gd name="T13" fmla="*/ 2 h 15"/>
                  <a:gd name="T14" fmla="*/ 11 w 15"/>
                  <a:gd name="T15" fmla="*/ 0 h 15"/>
                  <a:gd name="T16" fmla="*/ 15 w 15"/>
                  <a:gd name="T17" fmla="*/ 2 h 15"/>
                  <a:gd name="T18" fmla="*/ 15 w 15"/>
                  <a:gd name="T19" fmla="*/ 4 h 15"/>
                  <a:gd name="T20" fmla="*/ 13 w 15"/>
                  <a:gd name="T21" fmla="*/ 9 h 15"/>
                  <a:gd name="T22" fmla="*/ 13 w 15"/>
                  <a:gd name="T23" fmla="*/ 13 h 15"/>
                  <a:gd name="T24" fmla="*/ 6 w 15"/>
                  <a:gd name="T25" fmla="*/ 15 h 15"/>
                  <a:gd name="T26" fmla="*/ 0 w 15"/>
                  <a:gd name="T27" fmla="*/ 13 h 15"/>
                  <a:gd name="T28" fmla="*/ 0 w 15"/>
                  <a:gd name="T29" fmla="*/ 13 h 15"/>
                  <a:gd name="T30" fmla="*/ 2 w 15"/>
                  <a:gd name="T31" fmla="*/ 13 h 15"/>
                  <a:gd name="T32" fmla="*/ 4 w 15"/>
                  <a:gd name="T33" fmla="*/ 11 h 15"/>
                  <a:gd name="T34" fmla="*/ 4 w 15"/>
                  <a:gd name="T3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5">
                    <a:moveTo>
                      <a:pt x="4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6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2126"/>
              <p:cNvSpPr>
                <a:spLocks/>
              </p:cNvSpPr>
              <p:nvPr/>
            </p:nvSpPr>
            <p:spPr bwMode="auto">
              <a:xfrm>
                <a:off x="2985" y="1134"/>
                <a:ext cx="15" cy="15"/>
              </a:xfrm>
              <a:custGeom>
                <a:avLst/>
                <a:gdLst>
                  <a:gd name="T0" fmla="*/ 4 w 15"/>
                  <a:gd name="T1" fmla="*/ 7 h 15"/>
                  <a:gd name="T2" fmla="*/ 7 w 15"/>
                  <a:gd name="T3" fmla="*/ 7 h 15"/>
                  <a:gd name="T4" fmla="*/ 7 w 15"/>
                  <a:gd name="T5" fmla="*/ 7 h 15"/>
                  <a:gd name="T6" fmla="*/ 7 w 15"/>
                  <a:gd name="T7" fmla="*/ 4 h 15"/>
                  <a:gd name="T8" fmla="*/ 9 w 15"/>
                  <a:gd name="T9" fmla="*/ 6 h 15"/>
                  <a:gd name="T10" fmla="*/ 11 w 15"/>
                  <a:gd name="T11" fmla="*/ 6 h 15"/>
                  <a:gd name="T12" fmla="*/ 11 w 15"/>
                  <a:gd name="T13" fmla="*/ 2 h 15"/>
                  <a:gd name="T14" fmla="*/ 11 w 15"/>
                  <a:gd name="T15" fmla="*/ 0 h 15"/>
                  <a:gd name="T16" fmla="*/ 15 w 15"/>
                  <a:gd name="T17" fmla="*/ 2 h 15"/>
                  <a:gd name="T18" fmla="*/ 15 w 15"/>
                  <a:gd name="T19" fmla="*/ 4 h 15"/>
                  <a:gd name="T20" fmla="*/ 13 w 15"/>
                  <a:gd name="T21" fmla="*/ 9 h 15"/>
                  <a:gd name="T22" fmla="*/ 13 w 15"/>
                  <a:gd name="T23" fmla="*/ 13 h 15"/>
                  <a:gd name="T24" fmla="*/ 6 w 15"/>
                  <a:gd name="T25" fmla="*/ 15 h 15"/>
                  <a:gd name="T26" fmla="*/ 0 w 15"/>
                  <a:gd name="T27" fmla="*/ 13 h 15"/>
                  <a:gd name="T28" fmla="*/ 0 w 15"/>
                  <a:gd name="T29" fmla="*/ 13 h 15"/>
                  <a:gd name="T30" fmla="*/ 2 w 15"/>
                  <a:gd name="T31" fmla="*/ 13 h 15"/>
                  <a:gd name="T32" fmla="*/ 4 w 15"/>
                  <a:gd name="T33" fmla="*/ 11 h 15"/>
                  <a:gd name="T34" fmla="*/ 4 w 15"/>
                  <a:gd name="T3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5">
                    <a:moveTo>
                      <a:pt x="4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6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2127"/>
              <p:cNvSpPr>
                <a:spLocks/>
              </p:cNvSpPr>
              <p:nvPr/>
            </p:nvSpPr>
            <p:spPr bwMode="auto">
              <a:xfrm>
                <a:off x="2996" y="1124"/>
                <a:ext cx="13" cy="12"/>
              </a:xfrm>
              <a:custGeom>
                <a:avLst/>
                <a:gdLst>
                  <a:gd name="T0" fmla="*/ 2 w 13"/>
                  <a:gd name="T1" fmla="*/ 3 h 12"/>
                  <a:gd name="T2" fmla="*/ 0 w 13"/>
                  <a:gd name="T3" fmla="*/ 3 h 12"/>
                  <a:gd name="T4" fmla="*/ 0 w 13"/>
                  <a:gd name="T5" fmla="*/ 3 h 12"/>
                  <a:gd name="T6" fmla="*/ 0 w 13"/>
                  <a:gd name="T7" fmla="*/ 1 h 12"/>
                  <a:gd name="T8" fmla="*/ 0 w 13"/>
                  <a:gd name="T9" fmla="*/ 0 h 12"/>
                  <a:gd name="T10" fmla="*/ 2 w 13"/>
                  <a:gd name="T11" fmla="*/ 1 h 12"/>
                  <a:gd name="T12" fmla="*/ 5 w 13"/>
                  <a:gd name="T13" fmla="*/ 1 h 12"/>
                  <a:gd name="T14" fmla="*/ 5 w 13"/>
                  <a:gd name="T15" fmla="*/ 1 h 12"/>
                  <a:gd name="T16" fmla="*/ 7 w 13"/>
                  <a:gd name="T17" fmla="*/ 1 h 12"/>
                  <a:gd name="T18" fmla="*/ 5 w 13"/>
                  <a:gd name="T19" fmla="*/ 7 h 12"/>
                  <a:gd name="T20" fmla="*/ 7 w 13"/>
                  <a:gd name="T21" fmla="*/ 7 h 12"/>
                  <a:gd name="T22" fmla="*/ 7 w 13"/>
                  <a:gd name="T23" fmla="*/ 5 h 12"/>
                  <a:gd name="T24" fmla="*/ 9 w 13"/>
                  <a:gd name="T25" fmla="*/ 3 h 12"/>
                  <a:gd name="T26" fmla="*/ 13 w 13"/>
                  <a:gd name="T27" fmla="*/ 5 h 12"/>
                  <a:gd name="T28" fmla="*/ 9 w 13"/>
                  <a:gd name="T29" fmla="*/ 12 h 12"/>
                  <a:gd name="T30" fmla="*/ 7 w 13"/>
                  <a:gd name="T31" fmla="*/ 12 h 12"/>
                  <a:gd name="T32" fmla="*/ 2 w 13"/>
                  <a:gd name="T33" fmla="*/ 8 h 12"/>
                  <a:gd name="T34" fmla="*/ 2 w 13"/>
                  <a:gd name="T35" fmla="*/ 7 h 12"/>
                  <a:gd name="T36" fmla="*/ 2 w 13"/>
                  <a:gd name="T37" fmla="*/ 7 h 12"/>
                  <a:gd name="T38" fmla="*/ 4 w 13"/>
                  <a:gd name="T39" fmla="*/ 3 h 12"/>
                  <a:gd name="T40" fmla="*/ 2 w 13"/>
                  <a:gd name="T4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2128"/>
              <p:cNvSpPr>
                <a:spLocks/>
              </p:cNvSpPr>
              <p:nvPr/>
            </p:nvSpPr>
            <p:spPr bwMode="auto">
              <a:xfrm>
                <a:off x="2996" y="1124"/>
                <a:ext cx="13" cy="12"/>
              </a:xfrm>
              <a:custGeom>
                <a:avLst/>
                <a:gdLst>
                  <a:gd name="T0" fmla="*/ 2 w 13"/>
                  <a:gd name="T1" fmla="*/ 3 h 12"/>
                  <a:gd name="T2" fmla="*/ 0 w 13"/>
                  <a:gd name="T3" fmla="*/ 3 h 12"/>
                  <a:gd name="T4" fmla="*/ 0 w 13"/>
                  <a:gd name="T5" fmla="*/ 3 h 12"/>
                  <a:gd name="T6" fmla="*/ 0 w 13"/>
                  <a:gd name="T7" fmla="*/ 1 h 12"/>
                  <a:gd name="T8" fmla="*/ 0 w 13"/>
                  <a:gd name="T9" fmla="*/ 0 h 12"/>
                  <a:gd name="T10" fmla="*/ 2 w 13"/>
                  <a:gd name="T11" fmla="*/ 1 h 12"/>
                  <a:gd name="T12" fmla="*/ 5 w 13"/>
                  <a:gd name="T13" fmla="*/ 1 h 12"/>
                  <a:gd name="T14" fmla="*/ 5 w 13"/>
                  <a:gd name="T15" fmla="*/ 1 h 12"/>
                  <a:gd name="T16" fmla="*/ 7 w 13"/>
                  <a:gd name="T17" fmla="*/ 1 h 12"/>
                  <a:gd name="T18" fmla="*/ 5 w 13"/>
                  <a:gd name="T19" fmla="*/ 7 h 12"/>
                  <a:gd name="T20" fmla="*/ 7 w 13"/>
                  <a:gd name="T21" fmla="*/ 7 h 12"/>
                  <a:gd name="T22" fmla="*/ 7 w 13"/>
                  <a:gd name="T23" fmla="*/ 5 h 12"/>
                  <a:gd name="T24" fmla="*/ 9 w 13"/>
                  <a:gd name="T25" fmla="*/ 3 h 12"/>
                  <a:gd name="T26" fmla="*/ 13 w 13"/>
                  <a:gd name="T27" fmla="*/ 5 h 12"/>
                  <a:gd name="T28" fmla="*/ 9 w 13"/>
                  <a:gd name="T29" fmla="*/ 12 h 12"/>
                  <a:gd name="T30" fmla="*/ 7 w 13"/>
                  <a:gd name="T31" fmla="*/ 12 h 12"/>
                  <a:gd name="T32" fmla="*/ 2 w 13"/>
                  <a:gd name="T33" fmla="*/ 8 h 12"/>
                  <a:gd name="T34" fmla="*/ 2 w 13"/>
                  <a:gd name="T35" fmla="*/ 7 h 12"/>
                  <a:gd name="T36" fmla="*/ 2 w 13"/>
                  <a:gd name="T37" fmla="*/ 7 h 12"/>
                  <a:gd name="T38" fmla="*/ 4 w 13"/>
                  <a:gd name="T39" fmla="*/ 3 h 12"/>
                  <a:gd name="T40" fmla="*/ 2 w 13"/>
                  <a:gd name="T4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2129"/>
              <p:cNvSpPr>
                <a:spLocks/>
              </p:cNvSpPr>
              <p:nvPr/>
            </p:nvSpPr>
            <p:spPr bwMode="auto">
              <a:xfrm>
                <a:off x="3009" y="1116"/>
                <a:ext cx="8" cy="11"/>
              </a:xfrm>
              <a:custGeom>
                <a:avLst/>
                <a:gdLst>
                  <a:gd name="T0" fmla="*/ 5 w 8"/>
                  <a:gd name="T1" fmla="*/ 4 h 11"/>
                  <a:gd name="T2" fmla="*/ 5 w 8"/>
                  <a:gd name="T3" fmla="*/ 4 h 11"/>
                  <a:gd name="T4" fmla="*/ 5 w 8"/>
                  <a:gd name="T5" fmla="*/ 6 h 11"/>
                  <a:gd name="T6" fmla="*/ 7 w 8"/>
                  <a:gd name="T7" fmla="*/ 6 h 11"/>
                  <a:gd name="T8" fmla="*/ 8 w 8"/>
                  <a:gd name="T9" fmla="*/ 8 h 11"/>
                  <a:gd name="T10" fmla="*/ 7 w 8"/>
                  <a:gd name="T11" fmla="*/ 11 h 11"/>
                  <a:gd name="T12" fmla="*/ 3 w 8"/>
                  <a:gd name="T13" fmla="*/ 9 h 11"/>
                  <a:gd name="T14" fmla="*/ 0 w 8"/>
                  <a:gd name="T15" fmla="*/ 0 h 11"/>
                  <a:gd name="T16" fmla="*/ 1 w 8"/>
                  <a:gd name="T17" fmla="*/ 0 h 11"/>
                  <a:gd name="T18" fmla="*/ 3 w 8"/>
                  <a:gd name="T19" fmla="*/ 0 h 11"/>
                  <a:gd name="T20" fmla="*/ 3 w 8"/>
                  <a:gd name="T21" fmla="*/ 6 h 11"/>
                  <a:gd name="T22" fmla="*/ 5 w 8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5" y="4"/>
                    </a:move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2130"/>
              <p:cNvSpPr>
                <a:spLocks/>
              </p:cNvSpPr>
              <p:nvPr/>
            </p:nvSpPr>
            <p:spPr bwMode="auto">
              <a:xfrm>
                <a:off x="3009" y="1116"/>
                <a:ext cx="8" cy="11"/>
              </a:xfrm>
              <a:custGeom>
                <a:avLst/>
                <a:gdLst>
                  <a:gd name="T0" fmla="*/ 5 w 8"/>
                  <a:gd name="T1" fmla="*/ 4 h 11"/>
                  <a:gd name="T2" fmla="*/ 5 w 8"/>
                  <a:gd name="T3" fmla="*/ 4 h 11"/>
                  <a:gd name="T4" fmla="*/ 5 w 8"/>
                  <a:gd name="T5" fmla="*/ 6 h 11"/>
                  <a:gd name="T6" fmla="*/ 7 w 8"/>
                  <a:gd name="T7" fmla="*/ 6 h 11"/>
                  <a:gd name="T8" fmla="*/ 8 w 8"/>
                  <a:gd name="T9" fmla="*/ 8 h 11"/>
                  <a:gd name="T10" fmla="*/ 7 w 8"/>
                  <a:gd name="T11" fmla="*/ 11 h 11"/>
                  <a:gd name="T12" fmla="*/ 3 w 8"/>
                  <a:gd name="T13" fmla="*/ 9 h 11"/>
                  <a:gd name="T14" fmla="*/ 0 w 8"/>
                  <a:gd name="T15" fmla="*/ 0 h 11"/>
                  <a:gd name="T16" fmla="*/ 1 w 8"/>
                  <a:gd name="T17" fmla="*/ 0 h 11"/>
                  <a:gd name="T18" fmla="*/ 3 w 8"/>
                  <a:gd name="T19" fmla="*/ 0 h 11"/>
                  <a:gd name="T20" fmla="*/ 3 w 8"/>
                  <a:gd name="T21" fmla="*/ 6 h 11"/>
                  <a:gd name="T22" fmla="*/ 5 w 8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5" y="4"/>
                    </a:move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2131"/>
              <p:cNvSpPr>
                <a:spLocks/>
              </p:cNvSpPr>
              <p:nvPr/>
            </p:nvSpPr>
            <p:spPr bwMode="auto">
              <a:xfrm>
                <a:off x="3025" y="1116"/>
                <a:ext cx="3" cy="11"/>
              </a:xfrm>
              <a:custGeom>
                <a:avLst/>
                <a:gdLst>
                  <a:gd name="T0" fmla="*/ 1 w 3"/>
                  <a:gd name="T1" fmla="*/ 2 h 11"/>
                  <a:gd name="T2" fmla="*/ 3 w 3"/>
                  <a:gd name="T3" fmla="*/ 0 h 11"/>
                  <a:gd name="T4" fmla="*/ 3 w 3"/>
                  <a:gd name="T5" fmla="*/ 4 h 11"/>
                  <a:gd name="T6" fmla="*/ 3 w 3"/>
                  <a:gd name="T7" fmla="*/ 9 h 11"/>
                  <a:gd name="T8" fmla="*/ 3 w 3"/>
                  <a:gd name="T9" fmla="*/ 11 h 11"/>
                  <a:gd name="T10" fmla="*/ 1 w 3"/>
                  <a:gd name="T11" fmla="*/ 9 h 11"/>
                  <a:gd name="T12" fmla="*/ 1 w 3"/>
                  <a:gd name="T13" fmla="*/ 8 h 11"/>
                  <a:gd name="T14" fmla="*/ 0 w 3"/>
                  <a:gd name="T15" fmla="*/ 9 h 11"/>
                  <a:gd name="T16" fmla="*/ 0 w 3"/>
                  <a:gd name="T17" fmla="*/ 8 h 11"/>
                  <a:gd name="T18" fmla="*/ 0 w 3"/>
                  <a:gd name="T19" fmla="*/ 4 h 11"/>
                  <a:gd name="T20" fmla="*/ 0 w 3"/>
                  <a:gd name="T21" fmla="*/ 2 h 11"/>
                  <a:gd name="T22" fmla="*/ 1 w 3"/>
                  <a:gd name="T2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1">
                    <a:moveTo>
                      <a:pt x="1" y="2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2132"/>
              <p:cNvSpPr>
                <a:spLocks/>
              </p:cNvSpPr>
              <p:nvPr/>
            </p:nvSpPr>
            <p:spPr bwMode="auto">
              <a:xfrm>
                <a:off x="3025" y="1116"/>
                <a:ext cx="3" cy="11"/>
              </a:xfrm>
              <a:custGeom>
                <a:avLst/>
                <a:gdLst>
                  <a:gd name="T0" fmla="*/ 1 w 3"/>
                  <a:gd name="T1" fmla="*/ 2 h 11"/>
                  <a:gd name="T2" fmla="*/ 3 w 3"/>
                  <a:gd name="T3" fmla="*/ 0 h 11"/>
                  <a:gd name="T4" fmla="*/ 3 w 3"/>
                  <a:gd name="T5" fmla="*/ 4 h 11"/>
                  <a:gd name="T6" fmla="*/ 3 w 3"/>
                  <a:gd name="T7" fmla="*/ 9 h 11"/>
                  <a:gd name="T8" fmla="*/ 3 w 3"/>
                  <a:gd name="T9" fmla="*/ 11 h 11"/>
                  <a:gd name="T10" fmla="*/ 1 w 3"/>
                  <a:gd name="T11" fmla="*/ 9 h 11"/>
                  <a:gd name="T12" fmla="*/ 1 w 3"/>
                  <a:gd name="T13" fmla="*/ 8 h 11"/>
                  <a:gd name="T14" fmla="*/ 0 w 3"/>
                  <a:gd name="T15" fmla="*/ 9 h 11"/>
                  <a:gd name="T16" fmla="*/ 0 w 3"/>
                  <a:gd name="T17" fmla="*/ 8 h 11"/>
                  <a:gd name="T18" fmla="*/ 0 w 3"/>
                  <a:gd name="T19" fmla="*/ 4 h 11"/>
                  <a:gd name="T20" fmla="*/ 0 w 3"/>
                  <a:gd name="T21" fmla="*/ 2 h 11"/>
                  <a:gd name="T22" fmla="*/ 1 w 3"/>
                  <a:gd name="T2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1">
                    <a:moveTo>
                      <a:pt x="1" y="2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2133"/>
              <p:cNvSpPr>
                <a:spLocks/>
              </p:cNvSpPr>
              <p:nvPr/>
            </p:nvSpPr>
            <p:spPr bwMode="auto">
              <a:xfrm>
                <a:off x="3055" y="1111"/>
                <a:ext cx="9" cy="5"/>
              </a:xfrm>
              <a:custGeom>
                <a:avLst/>
                <a:gdLst>
                  <a:gd name="T0" fmla="*/ 5 w 9"/>
                  <a:gd name="T1" fmla="*/ 5 h 5"/>
                  <a:gd name="T2" fmla="*/ 0 w 9"/>
                  <a:gd name="T3" fmla="*/ 4 h 5"/>
                  <a:gd name="T4" fmla="*/ 0 w 9"/>
                  <a:gd name="T5" fmla="*/ 2 h 5"/>
                  <a:gd name="T6" fmla="*/ 2 w 9"/>
                  <a:gd name="T7" fmla="*/ 0 h 5"/>
                  <a:gd name="T8" fmla="*/ 7 w 9"/>
                  <a:gd name="T9" fmla="*/ 2 h 5"/>
                  <a:gd name="T10" fmla="*/ 7 w 9"/>
                  <a:gd name="T11" fmla="*/ 4 h 5"/>
                  <a:gd name="T12" fmla="*/ 9 w 9"/>
                  <a:gd name="T13" fmla="*/ 5 h 5"/>
                  <a:gd name="T14" fmla="*/ 5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2134"/>
              <p:cNvSpPr>
                <a:spLocks/>
              </p:cNvSpPr>
              <p:nvPr/>
            </p:nvSpPr>
            <p:spPr bwMode="auto">
              <a:xfrm>
                <a:off x="3055" y="1111"/>
                <a:ext cx="9" cy="5"/>
              </a:xfrm>
              <a:custGeom>
                <a:avLst/>
                <a:gdLst>
                  <a:gd name="T0" fmla="*/ 5 w 9"/>
                  <a:gd name="T1" fmla="*/ 5 h 5"/>
                  <a:gd name="T2" fmla="*/ 0 w 9"/>
                  <a:gd name="T3" fmla="*/ 4 h 5"/>
                  <a:gd name="T4" fmla="*/ 0 w 9"/>
                  <a:gd name="T5" fmla="*/ 2 h 5"/>
                  <a:gd name="T6" fmla="*/ 2 w 9"/>
                  <a:gd name="T7" fmla="*/ 0 h 5"/>
                  <a:gd name="T8" fmla="*/ 7 w 9"/>
                  <a:gd name="T9" fmla="*/ 2 h 5"/>
                  <a:gd name="T10" fmla="*/ 7 w 9"/>
                  <a:gd name="T11" fmla="*/ 4 h 5"/>
                  <a:gd name="T12" fmla="*/ 9 w 9"/>
                  <a:gd name="T13" fmla="*/ 5 h 5"/>
                  <a:gd name="T14" fmla="*/ 5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5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2135"/>
              <p:cNvSpPr>
                <a:spLocks/>
              </p:cNvSpPr>
              <p:nvPr/>
            </p:nvSpPr>
            <p:spPr bwMode="auto">
              <a:xfrm>
                <a:off x="3050" y="1093"/>
                <a:ext cx="16" cy="13"/>
              </a:xfrm>
              <a:custGeom>
                <a:avLst/>
                <a:gdLst>
                  <a:gd name="T0" fmla="*/ 3 w 16"/>
                  <a:gd name="T1" fmla="*/ 4 h 13"/>
                  <a:gd name="T2" fmla="*/ 5 w 16"/>
                  <a:gd name="T3" fmla="*/ 4 h 13"/>
                  <a:gd name="T4" fmla="*/ 5 w 16"/>
                  <a:gd name="T5" fmla="*/ 2 h 13"/>
                  <a:gd name="T6" fmla="*/ 7 w 16"/>
                  <a:gd name="T7" fmla="*/ 2 h 13"/>
                  <a:gd name="T8" fmla="*/ 7 w 16"/>
                  <a:gd name="T9" fmla="*/ 2 h 13"/>
                  <a:gd name="T10" fmla="*/ 7 w 16"/>
                  <a:gd name="T11" fmla="*/ 2 h 13"/>
                  <a:gd name="T12" fmla="*/ 7 w 16"/>
                  <a:gd name="T13" fmla="*/ 6 h 13"/>
                  <a:gd name="T14" fmla="*/ 10 w 16"/>
                  <a:gd name="T15" fmla="*/ 4 h 13"/>
                  <a:gd name="T16" fmla="*/ 10 w 16"/>
                  <a:gd name="T17" fmla="*/ 0 h 13"/>
                  <a:gd name="T18" fmla="*/ 12 w 16"/>
                  <a:gd name="T19" fmla="*/ 0 h 13"/>
                  <a:gd name="T20" fmla="*/ 12 w 16"/>
                  <a:gd name="T21" fmla="*/ 2 h 13"/>
                  <a:gd name="T22" fmla="*/ 16 w 16"/>
                  <a:gd name="T23" fmla="*/ 4 h 13"/>
                  <a:gd name="T24" fmla="*/ 16 w 16"/>
                  <a:gd name="T25" fmla="*/ 6 h 13"/>
                  <a:gd name="T26" fmla="*/ 16 w 16"/>
                  <a:gd name="T27" fmla="*/ 7 h 13"/>
                  <a:gd name="T28" fmla="*/ 14 w 16"/>
                  <a:gd name="T29" fmla="*/ 7 h 13"/>
                  <a:gd name="T30" fmla="*/ 14 w 16"/>
                  <a:gd name="T31" fmla="*/ 9 h 13"/>
                  <a:gd name="T32" fmla="*/ 12 w 16"/>
                  <a:gd name="T33" fmla="*/ 11 h 13"/>
                  <a:gd name="T34" fmla="*/ 10 w 16"/>
                  <a:gd name="T35" fmla="*/ 9 h 13"/>
                  <a:gd name="T36" fmla="*/ 9 w 16"/>
                  <a:gd name="T37" fmla="*/ 11 h 13"/>
                  <a:gd name="T38" fmla="*/ 7 w 16"/>
                  <a:gd name="T39" fmla="*/ 11 h 13"/>
                  <a:gd name="T40" fmla="*/ 7 w 16"/>
                  <a:gd name="T41" fmla="*/ 11 h 13"/>
                  <a:gd name="T42" fmla="*/ 3 w 16"/>
                  <a:gd name="T43" fmla="*/ 11 h 13"/>
                  <a:gd name="T44" fmla="*/ 3 w 16"/>
                  <a:gd name="T45" fmla="*/ 9 h 13"/>
                  <a:gd name="T46" fmla="*/ 1 w 16"/>
                  <a:gd name="T47" fmla="*/ 13 h 13"/>
                  <a:gd name="T48" fmla="*/ 1 w 16"/>
                  <a:gd name="T49" fmla="*/ 7 h 13"/>
                  <a:gd name="T50" fmla="*/ 0 w 16"/>
                  <a:gd name="T51" fmla="*/ 7 h 13"/>
                  <a:gd name="T52" fmla="*/ 1 w 16"/>
                  <a:gd name="T53" fmla="*/ 4 h 13"/>
                  <a:gd name="T54" fmla="*/ 3 w 16"/>
                  <a:gd name="T55" fmla="*/ 6 h 13"/>
                  <a:gd name="T56" fmla="*/ 3 w 16"/>
                  <a:gd name="T5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3">
                    <a:moveTo>
                      <a:pt x="3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2136"/>
              <p:cNvSpPr>
                <a:spLocks/>
              </p:cNvSpPr>
              <p:nvPr/>
            </p:nvSpPr>
            <p:spPr bwMode="auto">
              <a:xfrm>
                <a:off x="3050" y="1093"/>
                <a:ext cx="16" cy="13"/>
              </a:xfrm>
              <a:custGeom>
                <a:avLst/>
                <a:gdLst>
                  <a:gd name="T0" fmla="*/ 3 w 16"/>
                  <a:gd name="T1" fmla="*/ 4 h 13"/>
                  <a:gd name="T2" fmla="*/ 5 w 16"/>
                  <a:gd name="T3" fmla="*/ 4 h 13"/>
                  <a:gd name="T4" fmla="*/ 5 w 16"/>
                  <a:gd name="T5" fmla="*/ 2 h 13"/>
                  <a:gd name="T6" fmla="*/ 7 w 16"/>
                  <a:gd name="T7" fmla="*/ 2 h 13"/>
                  <a:gd name="T8" fmla="*/ 7 w 16"/>
                  <a:gd name="T9" fmla="*/ 2 h 13"/>
                  <a:gd name="T10" fmla="*/ 7 w 16"/>
                  <a:gd name="T11" fmla="*/ 2 h 13"/>
                  <a:gd name="T12" fmla="*/ 7 w 16"/>
                  <a:gd name="T13" fmla="*/ 6 h 13"/>
                  <a:gd name="T14" fmla="*/ 10 w 16"/>
                  <a:gd name="T15" fmla="*/ 4 h 13"/>
                  <a:gd name="T16" fmla="*/ 10 w 16"/>
                  <a:gd name="T17" fmla="*/ 0 h 13"/>
                  <a:gd name="T18" fmla="*/ 12 w 16"/>
                  <a:gd name="T19" fmla="*/ 0 h 13"/>
                  <a:gd name="T20" fmla="*/ 12 w 16"/>
                  <a:gd name="T21" fmla="*/ 2 h 13"/>
                  <a:gd name="T22" fmla="*/ 16 w 16"/>
                  <a:gd name="T23" fmla="*/ 4 h 13"/>
                  <a:gd name="T24" fmla="*/ 16 w 16"/>
                  <a:gd name="T25" fmla="*/ 6 h 13"/>
                  <a:gd name="T26" fmla="*/ 16 w 16"/>
                  <a:gd name="T27" fmla="*/ 7 h 13"/>
                  <a:gd name="T28" fmla="*/ 14 w 16"/>
                  <a:gd name="T29" fmla="*/ 7 h 13"/>
                  <a:gd name="T30" fmla="*/ 14 w 16"/>
                  <a:gd name="T31" fmla="*/ 9 h 13"/>
                  <a:gd name="T32" fmla="*/ 12 w 16"/>
                  <a:gd name="T33" fmla="*/ 11 h 13"/>
                  <a:gd name="T34" fmla="*/ 10 w 16"/>
                  <a:gd name="T35" fmla="*/ 9 h 13"/>
                  <a:gd name="T36" fmla="*/ 9 w 16"/>
                  <a:gd name="T37" fmla="*/ 11 h 13"/>
                  <a:gd name="T38" fmla="*/ 7 w 16"/>
                  <a:gd name="T39" fmla="*/ 11 h 13"/>
                  <a:gd name="T40" fmla="*/ 7 w 16"/>
                  <a:gd name="T41" fmla="*/ 11 h 13"/>
                  <a:gd name="T42" fmla="*/ 3 w 16"/>
                  <a:gd name="T43" fmla="*/ 11 h 13"/>
                  <a:gd name="T44" fmla="*/ 3 w 16"/>
                  <a:gd name="T45" fmla="*/ 9 h 13"/>
                  <a:gd name="T46" fmla="*/ 1 w 16"/>
                  <a:gd name="T47" fmla="*/ 13 h 13"/>
                  <a:gd name="T48" fmla="*/ 1 w 16"/>
                  <a:gd name="T49" fmla="*/ 7 h 13"/>
                  <a:gd name="T50" fmla="*/ 0 w 16"/>
                  <a:gd name="T51" fmla="*/ 7 h 13"/>
                  <a:gd name="T52" fmla="*/ 1 w 16"/>
                  <a:gd name="T53" fmla="*/ 4 h 13"/>
                  <a:gd name="T54" fmla="*/ 3 w 16"/>
                  <a:gd name="T55" fmla="*/ 6 h 13"/>
                  <a:gd name="T56" fmla="*/ 3 w 16"/>
                  <a:gd name="T5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3">
                    <a:moveTo>
                      <a:pt x="3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2137"/>
              <p:cNvSpPr>
                <a:spLocks/>
              </p:cNvSpPr>
              <p:nvPr/>
            </p:nvSpPr>
            <p:spPr bwMode="auto">
              <a:xfrm>
                <a:off x="3064" y="1100"/>
                <a:ext cx="9" cy="15"/>
              </a:xfrm>
              <a:custGeom>
                <a:avLst/>
                <a:gdLst>
                  <a:gd name="T0" fmla="*/ 7 w 9"/>
                  <a:gd name="T1" fmla="*/ 13 h 15"/>
                  <a:gd name="T2" fmla="*/ 5 w 9"/>
                  <a:gd name="T3" fmla="*/ 11 h 15"/>
                  <a:gd name="T4" fmla="*/ 5 w 9"/>
                  <a:gd name="T5" fmla="*/ 13 h 15"/>
                  <a:gd name="T6" fmla="*/ 3 w 9"/>
                  <a:gd name="T7" fmla="*/ 15 h 15"/>
                  <a:gd name="T8" fmla="*/ 2 w 9"/>
                  <a:gd name="T9" fmla="*/ 13 h 15"/>
                  <a:gd name="T10" fmla="*/ 0 w 9"/>
                  <a:gd name="T11" fmla="*/ 11 h 15"/>
                  <a:gd name="T12" fmla="*/ 0 w 9"/>
                  <a:gd name="T13" fmla="*/ 11 h 15"/>
                  <a:gd name="T14" fmla="*/ 0 w 9"/>
                  <a:gd name="T15" fmla="*/ 9 h 15"/>
                  <a:gd name="T16" fmla="*/ 0 w 9"/>
                  <a:gd name="T17" fmla="*/ 6 h 15"/>
                  <a:gd name="T18" fmla="*/ 0 w 9"/>
                  <a:gd name="T19" fmla="*/ 4 h 15"/>
                  <a:gd name="T20" fmla="*/ 2 w 9"/>
                  <a:gd name="T21" fmla="*/ 6 h 15"/>
                  <a:gd name="T22" fmla="*/ 3 w 9"/>
                  <a:gd name="T23" fmla="*/ 2 h 15"/>
                  <a:gd name="T24" fmla="*/ 5 w 9"/>
                  <a:gd name="T25" fmla="*/ 4 h 15"/>
                  <a:gd name="T26" fmla="*/ 7 w 9"/>
                  <a:gd name="T27" fmla="*/ 0 h 15"/>
                  <a:gd name="T28" fmla="*/ 9 w 9"/>
                  <a:gd name="T29" fmla="*/ 4 h 15"/>
                  <a:gd name="T30" fmla="*/ 9 w 9"/>
                  <a:gd name="T31" fmla="*/ 6 h 15"/>
                  <a:gd name="T32" fmla="*/ 7 w 9"/>
                  <a:gd name="T3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5">
                    <a:moveTo>
                      <a:pt x="7" y="13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2138"/>
              <p:cNvSpPr>
                <a:spLocks/>
              </p:cNvSpPr>
              <p:nvPr/>
            </p:nvSpPr>
            <p:spPr bwMode="auto">
              <a:xfrm>
                <a:off x="3064" y="1100"/>
                <a:ext cx="9" cy="15"/>
              </a:xfrm>
              <a:custGeom>
                <a:avLst/>
                <a:gdLst>
                  <a:gd name="T0" fmla="*/ 7 w 9"/>
                  <a:gd name="T1" fmla="*/ 13 h 15"/>
                  <a:gd name="T2" fmla="*/ 5 w 9"/>
                  <a:gd name="T3" fmla="*/ 11 h 15"/>
                  <a:gd name="T4" fmla="*/ 5 w 9"/>
                  <a:gd name="T5" fmla="*/ 13 h 15"/>
                  <a:gd name="T6" fmla="*/ 3 w 9"/>
                  <a:gd name="T7" fmla="*/ 15 h 15"/>
                  <a:gd name="T8" fmla="*/ 2 w 9"/>
                  <a:gd name="T9" fmla="*/ 13 h 15"/>
                  <a:gd name="T10" fmla="*/ 0 w 9"/>
                  <a:gd name="T11" fmla="*/ 11 h 15"/>
                  <a:gd name="T12" fmla="*/ 0 w 9"/>
                  <a:gd name="T13" fmla="*/ 11 h 15"/>
                  <a:gd name="T14" fmla="*/ 0 w 9"/>
                  <a:gd name="T15" fmla="*/ 9 h 15"/>
                  <a:gd name="T16" fmla="*/ 0 w 9"/>
                  <a:gd name="T17" fmla="*/ 6 h 15"/>
                  <a:gd name="T18" fmla="*/ 0 w 9"/>
                  <a:gd name="T19" fmla="*/ 4 h 15"/>
                  <a:gd name="T20" fmla="*/ 2 w 9"/>
                  <a:gd name="T21" fmla="*/ 6 h 15"/>
                  <a:gd name="T22" fmla="*/ 3 w 9"/>
                  <a:gd name="T23" fmla="*/ 2 h 15"/>
                  <a:gd name="T24" fmla="*/ 5 w 9"/>
                  <a:gd name="T25" fmla="*/ 4 h 15"/>
                  <a:gd name="T26" fmla="*/ 7 w 9"/>
                  <a:gd name="T27" fmla="*/ 0 h 15"/>
                  <a:gd name="T28" fmla="*/ 9 w 9"/>
                  <a:gd name="T29" fmla="*/ 4 h 15"/>
                  <a:gd name="T30" fmla="*/ 9 w 9"/>
                  <a:gd name="T31" fmla="*/ 6 h 15"/>
                  <a:gd name="T32" fmla="*/ 7 w 9"/>
                  <a:gd name="T3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5">
                    <a:moveTo>
                      <a:pt x="7" y="13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340"/>
            <p:cNvGrpSpPr>
              <a:grpSpLocks/>
            </p:cNvGrpSpPr>
            <p:nvPr/>
          </p:nvGrpSpPr>
          <p:grpSpPr bwMode="auto">
            <a:xfrm>
              <a:off x="484" y="486"/>
              <a:ext cx="5276" cy="2436"/>
              <a:chOff x="484" y="486"/>
              <a:chExt cx="5276" cy="2436"/>
            </a:xfrm>
            <a:grpFill/>
          </p:grpSpPr>
          <p:sp>
            <p:nvSpPr>
              <p:cNvPr id="1147" name="Freeform 2140"/>
              <p:cNvSpPr>
                <a:spLocks/>
              </p:cNvSpPr>
              <p:nvPr/>
            </p:nvSpPr>
            <p:spPr bwMode="auto">
              <a:xfrm>
                <a:off x="3075" y="1093"/>
                <a:ext cx="7" cy="11"/>
              </a:xfrm>
              <a:custGeom>
                <a:avLst/>
                <a:gdLst>
                  <a:gd name="T0" fmla="*/ 5 w 7"/>
                  <a:gd name="T1" fmla="*/ 9 h 11"/>
                  <a:gd name="T2" fmla="*/ 3 w 7"/>
                  <a:gd name="T3" fmla="*/ 11 h 11"/>
                  <a:gd name="T4" fmla="*/ 0 w 7"/>
                  <a:gd name="T5" fmla="*/ 2 h 11"/>
                  <a:gd name="T6" fmla="*/ 1 w 7"/>
                  <a:gd name="T7" fmla="*/ 0 h 11"/>
                  <a:gd name="T8" fmla="*/ 1 w 7"/>
                  <a:gd name="T9" fmla="*/ 2 h 11"/>
                  <a:gd name="T10" fmla="*/ 3 w 7"/>
                  <a:gd name="T11" fmla="*/ 2 h 11"/>
                  <a:gd name="T12" fmla="*/ 5 w 7"/>
                  <a:gd name="T13" fmla="*/ 4 h 11"/>
                  <a:gd name="T14" fmla="*/ 7 w 7"/>
                  <a:gd name="T15" fmla="*/ 7 h 11"/>
                  <a:gd name="T16" fmla="*/ 7 w 7"/>
                  <a:gd name="T17" fmla="*/ 9 h 11"/>
                  <a:gd name="T18" fmla="*/ 5 w 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3" y="1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2141"/>
              <p:cNvSpPr>
                <a:spLocks/>
              </p:cNvSpPr>
              <p:nvPr/>
            </p:nvSpPr>
            <p:spPr bwMode="auto">
              <a:xfrm>
                <a:off x="3075" y="1093"/>
                <a:ext cx="7" cy="11"/>
              </a:xfrm>
              <a:custGeom>
                <a:avLst/>
                <a:gdLst>
                  <a:gd name="T0" fmla="*/ 5 w 7"/>
                  <a:gd name="T1" fmla="*/ 9 h 11"/>
                  <a:gd name="T2" fmla="*/ 3 w 7"/>
                  <a:gd name="T3" fmla="*/ 11 h 11"/>
                  <a:gd name="T4" fmla="*/ 0 w 7"/>
                  <a:gd name="T5" fmla="*/ 2 h 11"/>
                  <a:gd name="T6" fmla="*/ 1 w 7"/>
                  <a:gd name="T7" fmla="*/ 0 h 11"/>
                  <a:gd name="T8" fmla="*/ 1 w 7"/>
                  <a:gd name="T9" fmla="*/ 2 h 11"/>
                  <a:gd name="T10" fmla="*/ 3 w 7"/>
                  <a:gd name="T11" fmla="*/ 2 h 11"/>
                  <a:gd name="T12" fmla="*/ 5 w 7"/>
                  <a:gd name="T13" fmla="*/ 4 h 11"/>
                  <a:gd name="T14" fmla="*/ 7 w 7"/>
                  <a:gd name="T15" fmla="*/ 7 h 11"/>
                  <a:gd name="T16" fmla="*/ 7 w 7"/>
                  <a:gd name="T17" fmla="*/ 9 h 11"/>
                  <a:gd name="T18" fmla="*/ 5 w 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3" y="1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2142"/>
              <p:cNvSpPr>
                <a:spLocks/>
              </p:cNvSpPr>
              <p:nvPr/>
            </p:nvSpPr>
            <p:spPr bwMode="auto">
              <a:xfrm>
                <a:off x="3101" y="1074"/>
                <a:ext cx="11" cy="10"/>
              </a:xfrm>
              <a:custGeom>
                <a:avLst/>
                <a:gdLst>
                  <a:gd name="T0" fmla="*/ 9 w 11"/>
                  <a:gd name="T1" fmla="*/ 3 h 10"/>
                  <a:gd name="T2" fmla="*/ 11 w 11"/>
                  <a:gd name="T3" fmla="*/ 7 h 10"/>
                  <a:gd name="T4" fmla="*/ 11 w 11"/>
                  <a:gd name="T5" fmla="*/ 8 h 10"/>
                  <a:gd name="T6" fmla="*/ 9 w 11"/>
                  <a:gd name="T7" fmla="*/ 8 h 10"/>
                  <a:gd name="T8" fmla="*/ 8 w 11"/>
                  <a:gd name="T9" fmla="*/ 10 h 10"/>
                  <a:gd name="T10" fmla="*/ 6 w 11"/>
                  <a:gd name="T11" fmla="*/ 8 h 10"/>
                  <a:gd name="T12" fmla="*/ 2 w 11"/>
                  <a:gd name="T13" fmla="*/ 8 h 10"/>
                  <a:gd name="T14" fmla="*/ 2 w 11"/>
                  <a:gd name="T15" fmla="*/ 8 h 10"/>
                  <a:gd name="T16" fmla="*/ 4 w 11"/>
                  <a:gd name="T17" fmla="*/ 7 h 10"/>
                  <a:gd name="T18" fmla="*/ 4 w 11"/>
                  <a:gd name="T19" fmla="*/ 5 h 10"/>
                  <a:gd name="T20" fmla="*/ 0 w 11"/>
                  <a:gd name="T21" fmla="*/ 5 h 10"/>
                  <a:gd name="T22" fmla="*/ 0 w 11"/>
                  <a:gd name="T23" fmla="*/ 3 h 10"/>
                  <a:gd name="T24" fmla="*/ 2 w 11"/>
                  <a:gd name="T25" fmla="*/ 3 h 10"/>
                  <a:gd name="T26" fmla="*/ 6 w 11"/>
                  <a:gd name="T27" fmla="*/ 3 h 10"/>
                  <a:gd name="T28" fmla="*/ 6 w 11"/>
                  <a:gd name="T29" fmla="*/ 1 h 10"/>
                  <a:gd name="T30" fmla="*/ 6 w 11"/>
                  <a:gd name="T31" fmla="*/ 0 h 10"/>
                  <a:gd name="T32" fmla="*/ 9 w 11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2143"/>
              <p:cNvSpPr>
                <a:spLocks/>
              </p:cNvSpPr>
              <p:nvPr/>
            </p:nvSpPr>
            <p:spPr bwMode="auto">
              <a:xfrm>
                <a:off x="3101" y="1074"/>
                <a:ext cx="11" cy="10"/>
              </a:xfrm>
              <a:custGeom>
                <a:avLst/>
                <a:gdLst>
                  <a:gd name="T0" fmla="*/ 9 w 11"/>
                  <a:gd name="T1" fmla="*/ 3 h 10"/>
                  <a:gd name="T2" fmla="*/ 11 w 11"/>
                  <a:gd name="T3" fmla="*/ 7 h 10"/>
                  <a:gd name="T4" fmla="*/ 11 w 11"/>
                  <a:gd name="T5" fmla="*/ 8 h 10"/>
                  <a:gd name="T6" fmla="*/ 9 w 11"/>
                  <a:gd name="T7" fmla="*/ 8 h 10"/>
                  <a:gd name="T8" fmla="*/ 8 w 11"/>
                  <a:gd name="T9" fmla="*/ 10 h 10"/>
                  <a:gd name="T10" fmla="*/ 6 w 11"/>
                  <a:gd name="T11" fmla="*/ 8 h 10"/>
                  <a:gd name="T12" fmla="*/ 2 w 11"/>
                  <a:gd name="T13" fmla="*/ 8 h 10"/>
                  <a:gd name="T14" fmla="*/ 2 w 11"/>
                  <a:gd name="T15" fmla="*/ 8 h 10"/>
                  <a:gd name="T16" fmla="*/ 4 w 11"/>
                  <a:gd name="T17" fmla="*/ 7 h 10"/>
                  <a:gd name="T18" fmla="*/ 4 w 11"/>
                  <a:gd name="T19" fmla="*/ 5 h 10"/>
                  <a:gd name="T20" fmla="*/ 0 w 11"/>
                  <a:gd name="T21" fmla="*/ 5 h 10"/>
                  <a:gd name="T22" fmla="*/ 0 w 11"/>
                  <a:gd name="T23" fmla="*/ 3 h 10"/>
                  <a:gd name="T24" fmla="*/ 2 w 11"/>
                  <a:gd name="T25" fmla="*/ 3 h 10"/>
                  <a:gd name="T26" fmla="*/ 6 w 11"/>
                  <a:gd name="T27" fmla="*/ 3 h 10"/>
                  <a:gd name="T28" fmla="*/ 6 w 11"/>
                  <a:gd name="T29" fmla="*/ 1 h 10"/>
                  <a:gd name="T30" fmla="*/ 6 w 11"/>
                  <a:gd name="T31" fmla="*/ 0 h 10"/>
                  <a:gd name="T32" fmla="*/ 9 w 11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2144"/>
              <p:cNvSpPr>
                <a:spLocks/>
              </p:cNvSpPr>
              <p:nvPr/>
            </p:nvSpPr>
            <p:spPr bwMode="auto">
              <a:xfrm>
                <a:off x="2718" y="203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1 w 5"/>
                  <a:gd name="T9" fmla="*/ 5 h 5"/>
                  <a:gd name="T10" fmla="*/ 0 w 5"/>
                  <a:gd name="T11" fmla="*/ 4 h 5"/>
                  <a:gd name="T12" fmla="*/ 1 w 5"/>
                  <a:gd name="T13" fmla="*/ 2 h 5"/>
                  <a:gd name="T14" fmla="*/ 3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2145"/>
              <p:cNvSpPr>
                <a:spLocks/>
              </p:cNvSpPr>
              <p:nvPr/>
            </p:nvSpPr>
            <p:spPr bwMode="auto">
              <a:xfrm>
                <a:off x="2718" y="203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1 w 5"/>
                  <a:gd name="T9" fmla="*/ 5 h 5"/>
                  <a:gd name="T10" fmla="*/ 0 w 5"/>
                  <a:gd name="T11" fmla="*/ 4 h 5"/>
                  <a:gd name="T12" fmla="*/ 1 w 5"/>
                  <a:gd name="T13" fmla="*/ 2 h 5"/>
                  <a:gd name="T14" fmla="*/ 3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2146"/>
              <p:cNvSpPr>
                <a:spLocks/>
              </p:cNvSpPr>
              <p:nvPr/>
            </p:nvSpPr>
            <p:spPr bwMode="auto">
              <a:xfrm>
                <a:off x="2737" y="2018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1 w 16"/>
                  <a:gd name="T3" fmla="*/ 4 h 14"/>
                  <a:gd name="T4" fmla="*/ 11 w 16"/>
                  <a:gd name="T5" fmla="*/ 4 h 14"/>
                  <a:gd name="T6" fmla="*/ 14 w 16"/>
                  <a:gd name="T7" fmla="*/ 4 h 14"/>
                  <a:gd name="T8" fmla="*/ 16 w 16"/>
                  <a:gd name="T9" fmla="*/ 6 h 14"/>
                  <a:gd name="T10" fmla="*/ 14 w 16"/>
                  <a:gd name="T11" fmla="*/ 11 h 14"/>
                  <a:gd name="T12" fmla="*/ 11 w 16"/>
                  <a:gd name="T13" fmla="*/ 14 h 14"/>
                  <a:gd name="T14" fmla="*/ 6 w 16"/>
                  <a:gd name="T15" fmla="*/ 11 h 14"/>
                  <a:gd name="T16" fmla="*/ 6 w 16"/>
                  <a:gd name="T17" fmla="*/ 9 h 14"/>
                  <a:gd name="T18" fmla="*/ 2 w 16"/>
                  <a:gd name="T19" fmla="*/ 9 h 14"/>
                  <a:gd name="T20" fmla="*/ 2 w 16"/>
                  <a:gd name="T21" fmla="*/ 9 h 14"/>
                  <a:gd name="T22" fmla="*/ 0 w 16"/>
                  <a:gd name="T23" fmla="*/ 7 h 14"/>
                  <a:gd name="T24" fmla="*/ 2 w 16"/>
                  <a:gd name="T25" fmla="*/ 4 h 14"/>
                  <a:gd name="T26" fmla="*/ 13 w 16"/>
                  <a:gd name="T27" fmla="*/ 0 h 14"/>
                  <a:gd name="T28" fmla="*/ 13 w 16"/>
                  <a:gd name="T29" fmla="*/ 0 h 14"/>
                  <a:gd name="T30" fmla="*/ 13 w 16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2147"/>
              <p:cNvSpPr>
                <a:spLocks/>
              </p:cNvSpPr>
              <p:nvPr/>
            </p:nvSpPr>
            <p:spPr bwMode="auto">
              <a:xfrm>
                <a:off x="2737" y="2018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1 w 16"/>
                  <a:gd name="T3" fmla="*/ 4 h 14"/>
                  <a:gd name="T4" fmla="*/ 11 w 16"/>
                  <a:gd name="T5" fmla="*/ 4 h 14"/>
                  <a:gd name="T6" fmla="*/ 14 w 16"/>
                  <a:gd name="T7" fmla="*/ 4 h 14"/>
                  <a:gd name="T8" fmla="*/ 16 w 16"/>
                  <a:gd name="T9" fmla="*/ 6 h 14"/>
                  <a:gd name="T10" fmla="*/ 14 w 16"/>
                  <a:gd name="T11" fmla="*/ 11 h 14"/>
                  <a:gd name="T12" fmla="*/ 11 w 16"/>
                  <a:gd name="T13" fmla="*/ 14 h 14"/>
                  <a:gd name="T14" fmla="*/ 6 w 16"/>
                  <a:gd name="T15" fmla="*/ 11 h 14"/>
                  <a:gd name="T16" fmla="*/ 6 w 16"/>
                  <a:gd name="T17" fmla="*/ 9 h 14"/>
                  <a:gd name="T18" fmla="*/ 2 w 16"/>
                  <a:gd name="T19" fmla="*/ 9 h 14"/>
                  <a:gd name="T20" fmla="*/ 2 w 16"/>
                  <a:gd name="T21" fmla="*/ 9 h 14"/>
                  <a:gd name="T22" fmla="*/ 0 w 16"/>
                  <a:gd name="T23" fmla="*/ 7 h 14"/>
                  <a:gd name="T24" fmla="*/ 2 w 16"/>
                  <a:gd name="T25" fmla="*/ 4 h 14"/>
                  <a:gd name="T26" fmla="*/ 13 w 16"/>
                  <a:gd name="T27" fmla="*/ 0 h 14"/>
                  <a:gd name="T28" fmla="*/ 13 w 16"/>
                  <a:gd name="T29" fmla="*/ 0 h 14"/>
                  <a:gd name="T30" fmla="*/ 13 w 16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2148"/>
              <p:cNvSpPr>
                <a:spLocks/>
              </p:cNvSpPr>
              <p:nvPr/>
            </p:nvSpPr>
            <p:spPr bwMode="auto">
              <a:xfrm>
                <a:off x="2760" y="2016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4 w 6"/>
                  <a:gd name="T7" fmla="*/ 4 h 4"/>
                  <a:gd name="T8" fmla="*/ 2 w 6"/>
                  <a:gd name="T9" fmla="*/ 4 h 4"/>
                  <a:gd name="T10" fmla="*/ 0 w 6"/>
                  <a:gd name="T11" fmla="*/ 0 h 4"/>
                  <a:gd name="T12" fmla="*/ 0 w 6"/>
                  <a:gd name="T13" fmla="*/ 0 h 4"/>
                  <a:gd name="T14" fmla="*/ 4 w 6"/>
                  <a:gd name="T15" fmla="*/ 0 h 4"/>
                  <a:gd name="T16" fmla="*/ 4 w 6"/>
                  <a:gd name="T17" fmla="*/ 0 h 4"/>
                  <a:gd name="T18" fmla="*/ 6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2149"/>
              <p:cNvSpPr>
                <a:spLocks/>
              </p:cNvSpPr>
              <p:nvPr/>
            </p:nvSpPr>
            <p:spPr bwMode="auto">
              <a:xfrm>
                <a:off x="2760" y="2016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4 w 6"/>
                  <a:gd name="T7" fmla="*/ 4 h 4"/>
                  <a:gd name="T8" fmla="*/ 2 w 6"/>
                  <a:gd name="T9" fmla="*/ 4 h 4"/>
                  <a:gd name="T10" fmla="*/ 0 w 6"/>
                  <a:gd name="T11" fmla="*/ 0 h 4"/>
                  <a:gd name="T12" fmla="*/ 0 w 6"/>
                  <a:gd name="T13" fmla="*/ 0 h 4"/>
                  <a:gd name="T14" fmla="*/ 4 w 6"/>
                  <a:gd name="T15" fmla="*/ 0 h 4"/>
                  <a:gd name="T16" fmla="*/ 4 w 6"/>
                  <a:gd name="T17" fmla="*/ 0 h 4"/>
                  <a:gd name="T18" fmla="*/ 6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2150"/>
              <p:cNvSpPr>
                <a:spLocks/>
              </p:cNvSpPr>
              <p:nvPr/>
            </p:nvSpPr>
            <p:spPr bwMode="auto">
              <a:xfrm>
                <a:off x="2866" y="21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3 w 3"/>
                  <a:gd name="T5" fmla="*/ 1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  <a:gd name="T12" fmla="*/ 2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2151"/>
              <p:cNvSpPr>
                <a:spLocks/>
              </p:cNvSpPr>
              <p:nvPr/>
            </p:nvSpPr>
            <p:spPr bwMode="auto">
              <a:xfrm>
                <a:off x="2866" y="21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3 w 3"/>
                  <a:gd name="T5" fmla="*/ 1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  <a:gd name="T12" fmla="*/ 2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2152"/>
              <p:cNvSpPr>
                <a:spLocks/>
              </p:cNvSpPr>
              <p:nvPr/>
            </p:nvSpPr>
            <p:spPr bwMode="auto">
              <a:xfrm>
                <a:off x="5451" y="1713"/>
                <a:ext cx="14" cy="7"/>
              </a:xfrm>
              <a:custGeom>
                <a:avLst/>
                <a:gdLst>
                  <a:gd name="T0" fmla="*/ 2 w 14"/>
                  <a:gd name="T1" fmla="*/ 3 h 7"/>
                  <a:gd name="T2" fmla="*/ 0 w 14"/>
                  <a:gd name="T3" fmla="*/ 3 h 7"/>
                  <a:gd name="T4" fmla="*/ 4 w 14"/>
                  <a:gd name="T5" fmla="*/ 2 h 7"/>
                  <a:gd name="T6" fmla="*/ 4 w 14"/>
                  <a:gd name="T7" fmla="*/ 0 h 7"/>
                  <a:gd name="T8" fmla="*/ 7 w 14"/>
                  <a:gd name="T9" fmla="*/ 2 h 7"/>
                  <a:gd name="T10" fmla="*/ 9 w 14"/>
                  <a:gd name="T11" fmla="*/ 2 h 7"/>
                  <a:gd name="T12" fmla="*/ 13 w 14"/>
                  <a:gd name="T13" fmla="*/ 2 h 7"/>
                  <a:gd name="T14" fmla="*/ 13 w 14"/>
                  <a:gd name="T15" fmla="*/ 3 h 7"/>
                  <a:gd name="T16" fmla="*/ 14 w 14"/>
                  <a:gd name="T17" fmla="*/ 3 h 7"/>
                  <a:gd name="T18" fmla="*/ 14 w 14"/>
                  <a:gd name="T19" fmla="*/ 5 h 7"/>
                  <a:gd name="T20" fmla="*/ 13 w 14"/>
                  <a:gd name="T21" fmla="*/ 7 h 7"/>
                  <a:gd name="T22" fmla="*/ 11 w 14"/>
                  <a:gd name="T23" fmla="*/ 7 h 7"/>
                  <a:gd name="T24" fmla="*/ 9 w 14"/>
                  <a:gd name="T25" fmla="*/ 7 h 7"/>
                  <a:gd name="T26" fmla="*/ 7 w 14"/>
                  <a:gd name="T27" fmla="*/ 7 h 7"/>
                  <a:gd name="T28" fmla="*/ 7 w 14"/>
                  <a:gd name="T29" fmla="*/ 5 h 7"/>
                  <a:gd name="T30" fmla="*/ 7 w 14"/>
                  <a:gd name="T31" fmla="*/ 3 h 7"/>
                  <a:gd name="T32" fmla="*/ 5 w 14"/>
                  <a:gd name="T33" fmla="*/ 5 h 7"/>
                  <a:gd name="T34" fmla="*/ 2 w 14"/>
                  <a:gd name="T35" fmla="*/ 3 h 7"/>
                  <a:gd name="T36" fmla="*/ 2 w 14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2" y="3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2153"/>
              <p:cNvSpPr>
                <a:spLocks/>
              </p:cNvSpPr>
              <p:nvPr/>
            </p:nvSpPr>
            <p:spPr bwMode="auto">
              <a:xfrm>
                <a:off x="5451" y="1713"/>
                <a:ext cx="14" cy="7"/>
              </a:xfrm>
              <a:custGeom>
                <a:avLst/>
                <a:gdLst>
                  <a:gd name="T0" fmla="*/ 2 w 14"/>
                  <a:gd name="T1" fmla="*/ 3 h 7"/>
                  <a:gd name="T2" fmla="*/ 0 w 14"/>
                  <a:gd name="T3" fmla="*/ 3 h 7"/>
                  <a:gd name="T4" fmla="*/ 4 w 14"/>
                  <a:gd name="T5" fmla="*/ 2 h 7"/>
                  <a:gd name="T6" fmla="*/ 4 w 14"/>
                  <a:gd name="T7" fmla="*/ 0 h 7"/>
                  <a:gd name="T8" fmla="*/ 7 w 14"/>
                  <a:gd name="T9" fmla="*/ 2 h 7"/>
                  <a:gd name="T10" fmla="*/ 9 w 14"/>
                  <a:gd name="T11" fmla="*/ 2 h 7"/>
                  <a:gd name="T12" fmla="*/ 13 w 14"/>
                  <a:gd name="T13" fmla="*/ 2 h 7"/>
                  <a:gd name="T14" fmla="*/ 13 w 14"/>
                  <a:gd name="T15" fmla="*/ 3 h 7"/>
                  <a:gd name="T16" fmla="*/ 14 w 14"/>
                  <a:gd name="T17" fmla="*/ 3 h 7"/>
                  <a:gd name="T18" fmla="*/ 14 w 14"/>
                  <a:gd name="T19" fmla="*/ 5 h 7"/>
                  <a:gd name="T20" fmla="*/ 13 w 14"/>
                  <a:gd name="T21" fmla="*/ 7 h 7"/>
                  <a:gd name="T22" fmla="*/ 11 w 14"/>
                  <a:gd name="T23" fmla="*/ 7 h 7"/>
                  <a:gd name="T24" fmla="*/ 9 w 14"/>
                  <a:gd name="T25" fmla="*/ 7 h 7"/>
                  <a:gd name="T26" fmla="*/ 7 w 14"/>
                  <a:gd name="T27" fmla="*/ 7 h 7"/>
                  <a:gd name="T28" fmla="*/ 7 w 14"/>
                  <a:gd name="T29" fmla="*/ 5 h 7"/>
                  <a:gd name="T30" fmla="*/ 7 w 14"/>
                  <a:gd name="T31" fmla="*/ 3 h 7"/>
                  <a:gd name="T32" fmla="*/ 5 w 14"/>
                  <a:gd name="T33" fmla="*/ 5 h 7"/>
                  <a:gd name="T34" fmla="*/ 2 w 14"/>
                  <a:gd name="T35" fmla="*/ 3 h 7"/>
                  <a:gd name="T36" fmla="*/ 2 w 14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2" y="3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2154"/>
              <p:cNvSpPr>
                <a:spLocks/>
              </p:cNvSpPr>
              <p:nvPr/>
            </p:nvSpPr>
            <p:spPr bwMode="auto">
              <a:xfrm>
                <a:off x="5530" y="1734"/>
                <a:ext cx="5" cy="11"/>
              </a:xfrm>
              <a:custGeom>
                <a:avLst/>
                <a:gdLst>
                  <a:gd name="T0" fmla="*/ 5 w 5"/>
                  <a:gd name="T1" fmla="*/ 2 h 11"/>
                  <a:gd name="T2" fmla="*/ 5 w 5"/>
                  <a:gd name="T3" fmla="*/ 0 h 11"/>
                  <a:gd name="T4" fmla="*/ 5 w 5"/>
                  <a:gd name="T5" fmla="*/ 4 h 11"/>
                  <a:gd name="T6" fmla="*/ 5 w 5"/>
                  <a:gd name="T7" fmla="*/ 6 h 11"/>
                  <a:gd name="T8" fmla="*/ 5 w 5"/>
                  <a:gd name="T9" fmla="*/ 7 h 11"/>
                  <a:gd name="T10" fmla="*/ 1 w 5"/>
                  <a:gd name="T11" fmla="*/ 7 h 11"/>
                  <a:gd name="T12" fmla="*/ 0 w 5"/>
                  <a:gd name="T13" fmla="*/ 11 h 11"/>
                  <a:gd name="T14" fmla="*/ 0 w 5"/>
                  <a:gd name="T15" fmla="*/ 9 h 11"/>
                  <a:gd name="T16" fmla="*/ 3 w 5"/>
                  <a:gd name="T17" fmla="*/ 6 h 11"/>
                  <a:gd name="T18" fmla="*/ 5 w 5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2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2155"/>
              <p:cNvSpPr>
                <a:spLocks/>
              </p:cNvSpPr>
              <p:nvPr/>
            </p:nvSpPr>
            <p:spPr bwMode="auto">
              <a:xfrm>
                <a:off x="5530" y="1734"/>
                <a:ext cx="5" cy="11"/>
              </a:xfrm>
              <a:custGeom>
                <a:avLst/>
                <a:gdLst>
                  <a:gd name="T0" fmla="*/ 5 w 5"/>
                  <a:gd name="T1" fmla="*/ 2 h 11"/>
                  <a:gd name="T2" fmla="*/ 5 w 5"/>
                  <a:gd name="T3" fmla="*/ 0 h 11"/>
                  <a:gd name="T4" fmla="*/ 5 w 5"/>
                  <a:gd name="T5" fmla="*/ 4 h 11"/>
                  <a:gd name="T6" fmla="*/ 5 w 5"/>
                  <a:gd name="T7" fmla="*/ 6 h 11"/>
                  <a:gd name="T8" fmla="*/ 5 w 5"/>
                  <a:gd name="T9" fmla="*/ 7 h 11"/>
                  <a:gd name="T10" fmla="*/ 1 w 5"/>
                  <a:gd name="T11" fmla="*/ 7 h 11"/>
                  <a:gd name="T12" fmla="*/ 0 w 5"/>
                  <a:gd name="T13" fmla="*/ 11 h 11"/>
                  <a:gd name="T14" fmla="*/ 0 w 5"/>
                  <a:gd name="T15" fmla="*/ 9 h 11"/>
                  <a:gd name="T16" fmla="*/ 3 w 5"/>
                  <a:gd name="T17" fmla="*/ 6 h 11"/>
                  <a:gd name="T18" fmla="*/ 5 w 5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2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2156"/>
              <p:cNvSpPr>
                <a:spLocks/>
              </p:cNvSpPr>
              <p:nvPr/>
            </p:nvSpPr>
            <p:spPr bwMode="auto">
              <a:xfrm>
                <a:off x="5553" y="1749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2 w 11"/>
                  <a:gd name="T5" fmla="*/ 0 h 7"/>
                  <a:gd name="T6" fmla="*/ 7 w 11"/>
                  <a:gd name="T7" fmla="*/ 5 h 7"/>
                  <a:gd name="T8" fmla="*/ 11 w 11"/>
                  <a:gd name="T9" fmla="*/ 5 h 7"/>
                  <a:gd name="T10" fmla="*/ 11 w 11"/>
                  <a:gd name="T11" fmla="*/ 7 h 7"/>
                  <a:gd name="T12" fmla="*/ 9 w 11"/>
                  <a:gd name="T13" fmla="*/ 7 h 7"/>
                  <a:gd name="T14" fmla="*/ 7 w 11"/>
                  <a:gd name="T15" fmla="*/ 7 h 7"/>
                  <a:gd name="T16" fmla="*/ 0 w 11"/>
                  <a:gd name="T17" fmla="*/ 1 h 7"/>
                  <a:gd name="T18" fmla="*/ 0 w 11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2157"/>
              <p:cNvSpPr>
                <a:spLocks/>
              </p:cNvSpPr>
              <p:nvPr/>
            </p:nvSpPr>
            <p:spPr bwMode="auto">
              <a:xfrm>
                <a:off x="5553" y="1749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2 w 11"/>
                  <a:gd name="T5" fmla="*/ 0 h 7"/>
                  <a:gd name="T6" fmla="*/ 7 w 11"/>
                  <a:gd name="T7" fmla="*/ 5 h 7"/>
                  <a:gd name="T8" fmla="*/ 11 w 11"/>
                  <a:gd name="T9" fmla="*/ 5 h 7"/>
                  <a:gd name="T10" fmla="*/ 11 w 11"/>
                  <a:gd name="T11" fmla="*/ 7 h 7"/>
                  <a:gd name="T12" fmla="*/ 9 w 11"/>
                  <a:gd name="T13" fmla="*/ 7 h 7"/>
                  <a:gd name="T14" fmla="*/ 7 w 11"/>
                  <a:gd name="T15" fmla="*/ 7 h 7"/>
                  <a:gd name="T16" fmla="*/ 0 w 11"/>
                  <a:gd name="T17" fmla="*/ 1 h 7"/>
                  <a:gd name="T18" fmla="*/ 0 w 11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2158"/>
              <p:cNvSpPr>
                <a:spLocks/>
              </p:cNvSpPr>
              <p:nvPr/>
            </p:nvSpPr>
            <p:spPr bwMode="auto">
              <a:xfrm>
                <a:off x="5565" y="1740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1 h 3"/>
                  <a:gd name="T6" fmla="*/ 4 w 4"/>
                  <a:gd name="T7" fmla="*/ 3 h 3"/>
                  <a:gd name="T8" fmla="*/ 0 w 4"/>
                  <a:gd name="T9" fmla="*/ 3 h 3"/>
                  <a:gd name="T10" fmla="*/ 0 w 4"/>
                  <a:gd name="T11" fmla="*/ 1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2159"/>
              <p:cNvSpPr>
                <a:spLocks/>
              </p:cNvSpPr>
              <p:nvPr/>
            </p:nvSpPr>
            <p:spPr bwMode="auto">
              <a:xfrm>
                <a:off x="5565" y="1740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1 h 3"/>
                  <a:gd name="T6" fmla="*/ 4 w 4"/>
                  <a:gd name="T7" fmla="*/ 3 h 3"/>
                  <a:gd name="T8" fmla="*/ 0 w 4"/>
                  <a:gd name="T9" fmla="*/ 3 h 3"/>
                  <a:gd name="T10" fmla="*/ 0 w 4"/>
                  <a:gd name="T11" fmla="*/ 1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2160"/>
              <p:cNvSpPr>
                <a:spLocks/>
              </p:cNvSpPr>
              <p:nvPr/>
            </p:nvSpPr>
            <p:spPr bwMode="auto">
              <a:xfrm>
                <a:off x="2998" y="890"/>
                <a:ext cx="7" cy="10"/>
              </a:xfrm>
              <a:custGeom>
                <a:avLst/>
                <a:gdLst>
                  <a:gd name="T0" fmla="*/ 0 w 7"/>
                  <a:gd name="T1" fmla="*/ 3 h 10"/>
                  <a:gd name="T2" fmla="*/ 2 w 7"/>
                  <a:gd name="T3" fmla="*/ 5 h 10"/>
                  <a:gd name="T4" fmla="*/ 3 w 7"/>
                  <a:gd name="T5" fmla="*/ 7 h 10"/>
                  <a:gd name="T6" fmla="*/ 2 w 7"/>
                  <a:gd name="T7" fmla="*/ 9 h 10"/>
                  <a:gd name="T8" fmla="*/ 3 w 7"/>
                  <a:gd name="T9" fmla="*/ 10 h 10"/>
                  <a:gd name="T10" fmla="*/ 5 w 7"/>
                  <a:gd name="T11" fmla="*/ 9 h 10"/>
                  <a:gd name="T12" fmla="*/ 7 w 7"/>
                  <a:gd name="T13" fmla="*/ 1 h 10"/>
                  <a:gd name="T14" fmla="*/ 3 w 7"/>
                  <a:gd name="T15" fmla="*/ 0 h 10"/>
                  <a:gd name="T16" fmla="*/ 3 w 7"/>
                  <a:gd name="T17" fmla="*/ 1 h 10"/>
                  <a:gd name="T18" fmla="*/ 0 w 7"/>
                  <a:gd name="T19" fmla="*/ 1 h 10"/>
                  <a:gd name="T20" fmla="*/ 0 w 7"/>
                  <a:gd name="T2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lnTo>
                      <a:pt x="2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2161"/>
              <p:cNvSpPr>
                <a:spLocks/>
              </p:cNvSpPr>
              <p:nvPr/>
            </p:nvSpPr>
            <p:spPr bwMode="auto">
              <a:xfrm>
                <a:off x="2998" y="890"/>
                <a:ext cx="7" cy="10"/>
              </a:xfrm>
              <a:custGeom>
                <a:avLst/>
                <a:gdLst>
                  <a:gd name="T0" fmla="*/ 0 w 7"/>
                  <a:gd name="T1" fmla="*/ 3 h 10"/>
                  <a:gd name="T2" fmla="*/ 2 w 7"/>
                  <a:gd name="T3" fmla="*/ 5 h 10"/>
                  <a:gd name="T4" fmla="*/ 3 w 7"/>
                  <a:gd name="T5" fmla="*/ 7 h 10"/>
                  <a:gd name="T6" fmla="*/ 2 w 7"/>
                  <a:gd name="T7" fmla="*/ 9 h 10"/>
                  <a:gd name="T8" fmla="*/ 3 w 7"/>
                  <a:gd name="T9" fmla="*/ 10 h 10"/>
                  <a:gd name="T10" fmla="*/ 5 w 7"/>
                  <a:gd name="T11" fmla="*/ 9 h 10"/>
                  <a:gd name="T12" fmla="*/ 7 w 7"/>
                  <a:gd name="T13" fmla="*/ 1 h 10"/>
                  <a:gd name="T14" fmla="*/ 3 w 7"/>
                  <a:gd name="T15" fmla="*/ 0 h 10"/>
                  <a:gd name="T16" fmla="*/ 3 w 7"/>
                  <a:gd name="T17" fmla="*/ 1 h 10"/>
                  <a:gd name="T18" fmla="*/ 0 w 7"/>
                  <a:gd name="T19" fmla="*/ 1 h 10"/>
                  <a:gd name="T20" fmla="*/ 0 w 7"/>
                  <a:gd name="T2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lnTo>
                      <a:pt x="2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2162"/>
              <p:cNvSpPr>
                <a:spLocks/>
              </p:cNvSpPr>
              <p:nvPr/>
            </p:nvSpPr>
            <p:spPr bwMode="auto">
              <a:xfrm>
                <a:off x="2569" y="1650"/>
                <a:ext cx="41" cy="38"/>
              </a:xfrm>
              <a:custGeom>
                <a:avLst/>
                <a:gdLst>
                  <a:gd name="T0" fmla="*/ 7 w 41"/>
                  <a:gd name="T1" fmla="*/ 11 h 38"/>
                  <a:gd name="T2" fmla="*/ 7 w 41"/>
                  <a:gd name="T3" fmla="*/ 15 h 38"/>
                  <a:gd name="T4" fmla="*/ 6 w 41"/>
                  <a:gd name="T5" fmla="*/ 18 h 38"/>
                  <a:gd name="T6" fmla="*/ 4 w 41"/>
                  <a:gd name="T7" fmla="*/ 18 h 38"/>
                  <a:gd name="T8" fmla="*/ 4 w 41"/>
                  <a:gd name="T9" fmla="*/ 22 h 38"/>
                  <a:gd name="T10" fmla="*/ 0 w 41"/>
                  <a:gd name="T11" fmla="*/ 24 h 38"/>
                  <a:gd name="T12" fmla="*/ 4 w 41"/>
                  <a:gd name="T13" fmla="*/ 27 h 38"/>
                  <a:gd name="T14" fmla="*/ 6 w 41"/>
                  <a:gd name="T15" fmla="*/ 32 h 38"/>
                  <a:gd name="T16" fmla="*/ 9 w 41"/>
                  <a:gd name="T17" fmla="*/ 34 h 38"/>
                  <a:gd name="T18" fmla="*/ 13 w 41"/>
                  <a:gd name="T19" fmla="*/ 31 h 38"/>
                  <a:gd name="T20" fmla="*/ 15 w 41"/>
                  <a:gd name="T21" fmla="*/ 27 h 38"/>
                  <a:gd name="T22" fmla="*/ 24 w 41"/>
                  <a:gd name="T23" fmla="*/ 25 h 38"/>
                  <a:gd name="T24" fmla="*/ 29 w 41"/>
                  <a:gd name="T25" fmla="*/ 29 h 38"/>
                  <a:gd name="T26" fmla="*/ 29 w 41"/>
                  <a:gd name="T27" fmla="*/ 36 h 38"/>
                  <a:gd name="T28" fmla="*/ 29 w 41"/>
                  <a:gd name="T29" fmla="*/ 38 h 38"/>
                  <a:gd name="T30" fmla="*/ 31 w 41"/>
                  <a:gd name="T31" fmla="*/ 38 h 38"/>
                  <a:gd name="T32" fmla="*/ 34 w 41"/>
                  <a:gd name="T33" fmla="*/ 34 h 38"/>
                  <a:gd name="T34" fmla="*/ 34 w 41"/>
                  <a:gd name="T35" fmla="*/ 32 h 38"/>
                  <a:gd name="T36" fmla="*/ 38 w 41"/>
                  <a:gd name="T37" fmla="*/ 31 h 38"/>
                  <a:gd name="T38" fmla="*/ 40 w 41"/>
                  <a:gd name="T39" fmla="*/ 29 h 38"/>
                  <a:gd name="T40" fmla="*/ 38 w 41"/>
                  <a:gd name="T41" fmla="*/ 24 h 38"/>
                  <a:gd name="T42" fmla="*/ 40 w 41"/>
                  <a:gd name="T43" fmla="*/ 27 h 38"/>
                  <a:gd name="T44" fmla="*/ 41 w 41"/>
                  <a:gd name="T45" fmla="*/ 24 h 38"/>
                  <a:gd name="T46" fmla="*/ 40 w 41"/>
                  <a:gd name="T47" fmla="*/ 20 h 38"/>
                  <a:gd name="T48" fmla="*/ 38 w 41"/>
                  <a:gd name="T49" fmla="*/ 20 h 38"/>
                  <a:gd name="T50" fmla="*/ 34 w 41"/>
                  <a:gd name="T51" fmla="*/ 20 h 38"/>
                  <a:gd name="T52" fmla="*/ 36 w 41"/>
                  <a:gd name="T53" fmla="*/ 18 h 38"/>
                  <a:gd name="T54" fmla="*/ 36 w 41"/>
                  <a:gd name="T55" fmla="*/ 13 h 38"/>
                  <a:gd name="T56" fmla="*/ 31 w 41"/>
                  <a:gd name="T57" fmla="*/ 6 h 38"/>
                  <a:gd name="T58" fmla="*/ 25 w 41"/>
                  <a:gd name="T59" fmla="*/ 4 h 38"/>
                  <a:gd name="T60" fmla="*/ 18 w 41"/>
                  <a:gd name="T61" fmla="*/ 6 h 38"/>
                  <a:gd name="T62" fmla="*/ 16 w 41"/>
                  <a:gd name="T63" fmla="*/ 7 h 38"/>
                  <a:gd name="T64" fmla="*/ 15 w 41"/>
                  <a:gd name="T65" fmla="*/ 9 h 38"/>
                  <a:gd name="T66" fmla="*/ 15 w 41"/>
                  <a:gd name="T67" fmla="*/ 7 h 38"/>
                  <a:gd name="T68" fmla="*/ 16 w 41"/>
                  <a:gd name="T69" fmla="*/ 4 h 38"/>
                  <a:gd name="T70" fmla="*/ 16 w 41"/>
                  <a:gd name="T71" fmla="*/ 2 h 38"/>
                  <a:gd name="T72" fmla="*/ 15 w 41"/>
                  <a:gd name="T73" fmla="*/ 2 h 38"/>
                  <a:gd name="T74" fmla="*/ 11 w 41"/>
                  <a:gd name="T75" fmla="*/ 0 h 38"/>
                  <a:gd name="T76" fmla="*/ 11 w 41"/>
                  <a:gd name="T77" fmla="*/ 2 h 38"/>
                  <a:gd name="T78" fmla="*/ 11 w 41"/>
                  <a:gd name="T79" fmla="*/ 2 h 38"/>
                  <a:gd name="T80" fmla="*/ 9 w 41"/>
                  <a:gd name="T81" fmla="*/ 4 h 38"/>
                  <a:gd name="T82" fmla="*/ 9 w 41"/>
                  <a:gd name="T83" fmla="*/ 9 h 38"/>
                  <a:gd name="T84" fmla="*/ 9 w 41"/>
                  <a:gd name="T85" fmla="*/ 11 h 38"/>
                  <a:gd name="T86" fmla="*/ 7 w 41"/>
                  <a:gd name="T8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8">
                    <a:moveTo>
                      <a:pt x="7" y="11"/>
                    </a:moveTo>
                    <a:lnTo>
                      <a:pt x="7" y="15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0" y="24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3" y="31"/>
                    </a:lnTo>
                    <a:lnTo>
                      <a:pt x="15" y="27"/>
                    </a:lnTo>
                    <a:lnTo>
                      <a:pt x="24" y="25"/>
                    </a:lnTo>
                    <a:lnTo>
                      <a:pt x="29" y="29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8" y="31"/>
                    </a:lnTo>
                    <a:lnTo>
                      <a:pt x="40" y="29"/>
                    </a:lnTo>
                    <a:lnTo>
                      <a:pt x="38" y="24"/>
                    </a:lnTo>
                    <a:lnTo>
                      <a:pt x="40" y="27"/>
                    </a:lnTo>
                    <a:lnTo>
                      <a:pt x="41" y="24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2163"/>
              <p:cNvSpPr>
                <a:spLocks/>
              </p:cNvSpPr>
              <p:nvPr/>
            </p:nvSpPr>
            <p:spPr bwMode="auto">
              <a:xfrm>
                <a:off x="2569" y="1650"/>
                <a:ext cx="41" cy="38"/>
              </a:xfrm>
              <a:custGeom>
                <a:avLst/>
                <a:gdLst>
                  <a:gd name="T0" fmla="*/ 7 w 41"/>
                  <a:gd name="T1" fmla="*/ 11 h 38"/>
                  <a:gd name="T2" fmla="*/ 7 w 41"/>
                  <a:gd name="T3" fmla="*/ 15 h 38"/>
                  <a:gd name="T4" fmla="*/ 6 w 41"/>
                  <a:gd name="T5" fmla="*/ 18 h 38"/>
                  <a:gd name="T6" fmla="*/ 4 w 41"/>
                  <a:gd name="T7" fmla="*/ 18 h 38"/>
                  <a:gd name="T8" fmla="*/ 4 w 41"/>
                  <a:gd name="T9" fmla="*/ 22 h 38"/>
                  <a:gd name="T10" fmla="*/ 0 w 41"/>
                  <a:gd name="T11" fmla="*/ 24 h 38"/>
                  <a:gd name="T12" fmla="*/ 4 w 41"/>
                  <a:gd name="T13" fmla="*/ 27 h 38"/>
                  <a:gd name="T14" fmla="*/ 6 w 41"/>
                  <a:gd name="T15" fmla="*/ 32 h 38"/>
                  <a:gd name="T16" fmla="*/ 9 w 41"/>
                  <a:gd name="T17" fmla="*/ 34 h 38"/>
                  <a:gd name="T18" fmla="*/ 13 w 41"/>
                  <a:gd name="T19" fmla="*/ 31 h 38"/>
                  <a:gd name="T20" fmla="*/ 15 w 41"/>
                  <a:gd name="T21" fmla="*/ 27 h 38"/>
                  <a:gd name="T22" fmla="*/ 24 w 41"/>
                  <a:gd name="T23" fmla="*/ 25 h 38"/>
                  <a:gd name="T24" fmla="*/ 29 w 41"/>
                  <a:gd name="T25" fmla="*/ 29 h 38"/>
                  <a:gd name="T26" fmla="*/ 29 w 41"/>
                  <a:gd name="T27" fmla="*/ 36 h 38"/>
                  <a:gd name="T28" fmla="*/ 29 w 41"/>
                  <a:gd name="T29" fmla="*/ 38 h 38"/>
                  <a:gd name="T30" fmla="*/ 31 w 41"/>
                  <a:gd name="T31" fmla="*/ 38 h 38"/>
                  <a:gd name="T32" fmla="*/ 34 w 41"/>
                  <a:gd name="T33" fmla="*/ 34 h 38"/>
                  <a:gd name="T34" fmla="*/ 34 w 41"/>
                  <a:gd name="T35" fmla="*/ 32 h 38"/>
                  <a:gd name="T36" fmla="*/ 38 w 41"/>
                  <a:gd name="T37" fmla="*/ 31 h 38"/>
                  <a:gd name="T38" fmla="*/ 40 w 41"/>
                  <a:gd name="T39" fmla="*/ 29 h 38"/>
                  <a:gd name="T40" fmla="*/ 38 w 41"/>
                  <a:gd name="T41" fmla="*/ 24 h 38"/>
                  <a:gd name="T42" fmla="*/ 40 w 41"/>
                  <a:gd name="T43" fmla="*/ 27 h 38"/>
                  <a:gd name="T44" fmla="*/ 41 w 41"/>
                  <a:gd name="T45" fmla="*/ 24 h 38"/>
                  <a:gd name="T46" fmla="*/ 40 w 41"/>
                  <a:gd name="T47" fmla="*/ 20 h 38"/>
                  <a:gd name="T48" fmla="*/ 38 w 41"/>
                  <a:gd name="T49" fmla="*/ 20 h 38"/>
                  <a:gd name="T50" fmla="*/ 34 w 41"/>
                  <a:gd name="T51" fmla="*/ 20 h 38"/>
                  <a:gd name="T52" fmla="*/ 36 w 41"/>
                  <a:gd name="T53" fmla="*/ 18 h 38"/>
                  <a:gd name="T54" fmla="*/ 36 w 41"/>
                  <a:gd name="T55" fmla="*/ 13 h 38"/>
                  <a:gd name="T56" fmla="*/ 31 w 41"/>
                  <a:gd name="T57" fmla="*/ 6 h 38"/>
                  <a:gd name="T58" fmla="*/ 25 w 41"/>
                  <a:gd name="T59" fmla="*/ 4 h 38"/>
                  <a:gd name="T60" fmla="*/ 18 w 41"/>
                  <a:gd name="T61" fmla="*/ 6 h 38"/>
                  <a:gd name="T62" fmla="*/ 16 w 41"/>
                  <a:gd name="T63" fmla="*/ 7 h 38"/>
                  <a:gd name="T64" fmla="*/ 15 w 41"/>
                  <a:gd name="T65" fmla="*/ 9 h 38"/>
                  <a:gd name="T66" fmla="*/ 15 w 41"/>
                  <a:gd name="T67" fmla="*/ 7 h 38"/>
                  <a:gd name="T68" fmla="*/ 16 w 41"/>
                  <a:gd name="T69" fmla="*/ 4 h 38"/>
                  <a:gd name="T70" fmla="*/ 16 w 41"/>
                  <a:gd name="T71" fmla="*/ 2 h 38"/>
                  <a:gd name="T72" fmla="*/ 15 w 41"/>
                  <a:gd name="T73" fmla="*/ 2 h 38"/>
                  <a:gd name="T74" fmla="*/ 11 w 41"/>
                  <a:gd name="T75" fmla="*/ 0 h 38"/>
                  <a:gd name="T76" fmla="*/ 11 w 41"/>
                  <a:gd name="T77" fmla="*/ 2 h 38"/>
                  <a:gd name="T78" fmla="*/ 11 w 41"/>
                  <a:gd name="T79" fmla="*/ 2 h 38"/>
                  <a:gd name="T80" fmla="*/ 9 w 41"/>
                  <a:gd name="T81" fmla="*/ 4 h 38"/>
                  <a:gd name="T82" fmla="*/ 9 w 41"/>
                  <a:gd name="T83" fmla="*/ 9 h 38"/>
                  <a:gd name="T84" fmla="*/ 9 w 41"/>
                  <a:gd name="T85" fmla="*/ 11 h 38"/>
                  <a:gd name="T86" fmla="*/ 7 w 41"/>
                  <a:gd name="T8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8">
                    <a:moveTo>
                      <a:pt x="7" y="11"/>
                    </a:moveTo>
                    <a:lnTo>
                      <a:pt x="7" y="15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0" y="24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3" y="31"/>
                    </a:lnTo>
                    <a:lnTo>
                      <a:pt x="15" y="27"/>
                    </a:lnTo>
                    <a:lnTo>
                      <a:pt x="24" y="25"/>
                    </a:lnTo>
                    <a:lnTo>
                      <a:pt x="29" y="29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8" y="31"/>
                    </a:lnTo>
                    <a:lnTo>
                      <a:pt x="40" y="29"/>
                    </a:lnTo>
                    <a:lnTo>
                      <a:pt x="38" y="24"/>
                    </a:lnTo>
                    <a:lnTo>
                      <a:pt x="40" y="27"/>
                    </a:lnTo>
                    <a:lnTo>
                      <a:pt x="41" y="24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2164"/>
              <p:cNvSpPr>
                <a:spLocks/>
              </p:cNvSpPr>
              <p:nvPr/>
            </p:nvSpPr>
            <p:spPr bwMode="auto">
              <a:xfrm>
                <a:off x="2776" y="1075"/>
                <a:ext cx="416" cy="497"/>
              </a:xfrm>
              <a:custGeom>
                <a:avLst/>
                <a:gdLst>
                  <a:gd name="T0" fmla="*/ 395 w 416"/>
                  <a:gd name="T1" fmla="*/ 65 h 497"/>
                  <a:gd name="T2" fmla="*/ 379 w 416"/>
                  <a:gd name="T3" fmla="*/ 45 h 497"/>
                  <a:gd name="T4" fmla="*/ 400 w 416"/>
                  <a:gd name="T5" fmla="*/ 18 h 497"/>
                  <a:gd name="T6" fmla="*/ 383 w 416"/>
                  <a:gd name="T7" fmla="*/ 13 h 497"/>
                  <a:gd name="T8" fmla="*/ 368 w 416"/>
                  <a:gd name="T9" fmla="*/ 20 h 497"/>
                  <a:gd name="T10" fmla="*/ 356 w 416"/>
                  <a:gd name="T11" fmla="*/ 24 h 497"/>
                  <a:gd name="T12" fmla="*/ 327 w 416"/>
                  <a:gd name="T13" fmla="*/ 40 h 497"/>
                  <a:gd name="T14" fmla="*/ 324 w 416"/>
                  <a:gd name="T15" fmla="*/ 11 h 497"/>
                  <a:gd name="T16" fmla="*/ 308 w 416"/>
                  <a:gd name="T17" fmla="*/ 27 h 497"/>
                  <a:gd name="T18" fmla="*/ 286 w 416"/>
                  <a:gd name="T19" fmla="*/ 49 h 497"/>
                  <a:gd name="T20" fmla="*/ 268 w 416"/>
                  <a:gd name="T21" fmla="*/ 41 h 497"/>
                  <a:gd name="T22" fmla="*/ 259 w 416"/>
                  <a:gd name="T23" fmla="*/ 61 h 497"/>
                  <a:gd name="T24" fmla="*/ 241 w 416"/>
                  <a:gd name="T25" fmla="*/ 84 h 497"/>
                  <a:gd name="T26" fmla="*/ 233 w 416"/>
                  <a:gd name="T27" fmla="*/ 90 h 497"/>
                  <a:gd name="T28" fmla="*/ 213 w 416"/>
                  <a:gd name="T29" fmla="*/ 82 h 497"/>
                  <a:gd name="T30" fmla="*/ 204 w 416"/>
                  <a:gd name="T31" fmla="*/ 109 h 497"/>
                  <a:gd name="T32" fmla="*/ 190 w 416"/>
                  <a:gd name="T33" fmla="*/ 120 h 497"/>
                  <a:gd name="T34" fmla="*/ 181 w 416"/>
                  <a:gd name="T35" fmla="*/ 125 h 497"/>
                  <a:gd name="T36" fmla="*/ 172 w 416"/>
                  <a:gd name="T37" fmla="*/ 138 h 497"/>
                  <a:gd name="T38" fmla="*/ 165 w 416"/>
                  <a:gd name="T39" fmla="*/ 159 h 497"/>
                  <a:gd name="T40" fmla="*/ 150 w 416"/>
                  <a:gd name="T41" fmla="*/ 174 h 497"/>
                  <a:gd name="T42" fmla="*/ 133 w 416"/>
                  <a:gd name="T43" fmla="*/ 195 h 497"/>
                  <a:gd name="T44" fmla="*/ 129 w 416"/>
                  <a:gd name="T45" fmla="*/ 213 h 497"/>
                  <a:gd name="T46" fmla="*/ 125 w 416"/>
                  <a:gd name="T47" fmla="*/ 231 h 497"/>
                  <a:gd name="T48" fmla="*/ 116 w 416"/>
                  <a:gd name="T49" fmla="*/ 245 h 497"/>
                  <a:gd name="T50" fmla="*/ 109 w 416"/>
                  <a:gd name="T51" fmla="*/ 256 h 497"/>
                  <a:gd name="T52" fmla="*/ 100 w 416"/>
                  <a:gd name="T53" fmla="*/ 281 h 497"/>
                  <a:gd name="T54" fmla="*/ 79 w 416"/>
                  <a:gd name="T55" fmla="*/ 311 h 497"/>
                  <a:gd name="T56" fmla="*/ 83 w 416"/>
                  <a:gd name="T57" fmla="*/ 318 h 497"/>
                  <a:gd name="T58" fmla="*/ 70 w 416"/>
                  <a:gd name="T59" fmla="*/ 320 h 497"/>
                  <a:gd name="T60" fmla="*/ 50 w 416"/>
                  <a:gd name="T61" fmla="*/ 327 h 497"/>
                  <a:gd name="T62" fmla="*/ 34 w 416"/>
                  <a:gd name="T63" fmla="*/ 343 h 497"/>
                  <a:gd name="T64" fmla="*/ 22 w 416"/>
                  <a:gd name="T65" fmla="*/ 352 h 497"/>
                  <a:gd name="T66" fmla="*/ 18 w 416"/>
                  <a:gd name="T67" fmla="*/ 366 h 497"/>
                  <a:gd name="T68" fmla="*/ 20 w 416"/>
                  <a:gd name="T69" fmla="*/ 370 h 497"/>
                  <a:gd name="T70" fmla="*/ 0 w 416"/>
                  <a:gd name="T71" fmla="*/ 381 h 497"/>
                  <a:gd name="T72" fmla="*/ 22 w 416"/>
                  <a:gd name="T73" fmla="*/ 399 h 497"/>
                  <a:gd name="T74" fmla="*/ 38 w 416"/>
                  <a:gd name="T75" fmla="*/ 397 h 497"/>
                  <a:gd name="T76" fmla="*/ 20 w 416"/>
                  <a:gd name="T77" fmla="*/ 400 h 497"/>
                  <a:gd name="T78" fmla="*/ 0 w 416"/>
                  <a:gd name="T79" fmla="*/ 411 h 497"/>
                  <a:gd name="T80" fmla="*/ 6 w 416"/>
                  <a:gd name="T81" fmla="*/ 431 h 497"/>
                  <a:gd name="T82" fmla="*/ 22 w 416"/>
                  <a:gd name="T83" fmla="*/ 418 h 497"/>
                  <a:gd name="T84" fmla="*/ 18 w 416"/>
                  <a:gd name="T85" fmla="*/ 432 h 497"/>
                  <a:gd name="T86" fmla="*/ 4 w 416"/>
                  <a:gd name="T87" fmla="*/ 456 h 497"/>
                  <a:gd name="T88" fmla="*/ 17 w 416"/>
                  <a:gd name="T89" fmla="*/ 456 h 497"/>
                  <a:gd name="T90" fmla="*/ 27 w 416"/>
                  <a:gd name="T91" fmla="*/ 486 h 497"/>
                  <a:gd name="T92" fmla="*/ 61 w 416"/>
                  <a:gd name="T93" fmla="*/ 481 h 497"/>
                  <a:gd name="T94" fmla="*/ 84 w 416"/>
                  <a:gd name="T95" fmla="*/ 452 h 497"/>
                  <a:gd name="T96" fmla="*/ 88 w 416"/>
                  <a:gd name="T97" fmla="*/ 440 h 497"/>
                  <a:gd name="T98" fmla="*/ 104 w 416"/>
                  <a:gd name="T99" fmla="*/ 468 h 497"/>
                  <a:gd name="T100" fmla="*/ 118 w 416"/>
                  <a:gd name="T101" fmla="*/ 400 h 497"/>
                  <a:gd name="T102" fmla="*/ 111 w 416"/>
                  <a:gd name="T103" fmla="*/ 322 h 497"/>
                  <a:gd name="T104" fmla="*/ 158 w 416"/>
                  <a:gd name="T105" fmla="*/ 220 h 497"/>
                  <a:gd name="T106" fmla="*/ 206 w 416"/>
                  <a:gd name="T107" fmla="*/ 143 h 497"/>
                  <a:gd name="T108" fmla="*/ 243 w 416"/>
                  <a:gd name="T109" fmla="*/ 106 h 497"/>
                  <a:gd name="T110" fmla="*/ 265 w 416"/>
                  <a:gd name="T111" fmla="*/ 84 h 497"/>
                  <a:gd name="T112" fmla="*/ 324 w 416"/>
                  <a:gd name="T113" fmla="*/ 104 h 497"/>
                  <a:gd name="T114" fmla="*/ 383 w 416"/>
                  <a:gd name="T115" fmla="*/ 90 h 497"/>
                  <a:gd name="T116" fmla="*/ 415 w 416"/>
                  <a:gd name="T117" fmla="*/ 6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" h="497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2" y="66"/>
                    </a:lnTo>
                    <a:lnTo>
                      <a:pt x="402" y="65"/>
                    </a:lnTo>
                    <a:lnTo>
                      <a:pt x="402" y="68"/>
                    </a:lnTo>
                    <a:lnTo>
                      <a:pt x="402" y="70"/>
                    </a:lnTo>
                    <a:lnTo>
                      <a:pt x="400" y="66"/>
                    </a:lnTo>
                    <a:lnTo>
                      <a:pt x="397" y="66"/>
                    </a:lnTo>
                    <a:lnTo>
                      <a:pt x="393" y="68"/>
                    </a:lnTo>
                    <a:lnTo>
                      <a:pt x="395" y="65"/>
                    </a:lnTo>
                    <a:lnTo>
                      <a:pt x="397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7" y="57"/>
                    </a:lnTo>
                    <a:lnTo>
                      <a:pt x="391" y="57"/>
                    </a:lnTo>
                    <a:lnTo>
                      <a:pt x="393" y="56"/>
                    </a:lnTo>
                    <a:lnTo>
                      <a:pt x="391" y="54"/>
                    </a:lnTo>
                    <a:lnTo>
                      <a:pt x="388" y="52"/>
                    </a:lnTo>
                    <a:lnTo>
                      <a:pt x="384" y="49"/>
                    </a:lnTo>
                    <a:lnTo>
                      <a:pt x="379" y="49"/>
                    </a:lnTo>
                    <a:lnTo>
                      <a:pt x="379" y="47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400" y="49"/>
                    </a:lnTo>
                    <a:lnTo>
                      <a:pt x="411" y="41"/>
                    </a:lnTo>
                    <a:lnTo>
                      <a:pt x="415" y="40"/>
                    </a:lnTo>
                    <a:lnTo>
                      <a:pt x="416" y="38"/>
                    </a:lnTo>
                    <a:lnTo>
                      <a:pt x="416" y="34"/>
                    </a:lnTo>
                    <a:lnTo>
                      <a:pt x="413" y="32"/>
                    </a:lnTo>
                    <a:lnTo>
                      <a:pt x="409" y="27"/>
                    </a:lnTo>
                    <a:lnTo>
                      <a:pt x="406" y="27"/>
                    </a:lnTo>
                    <a:lnTo>
                      <a:pt x="402" y="25"/>
                    </a:lnTo>
                    <a:lnTo>
                      <a:pt x="406" y="25"/>
                    </a:lnTo>
                    <a:lnTo>
                      <a:pt x="400" y="22"/>
                    </a:lnTo>
                    <a:lnTo>
                      <a:pt x="400" y="18"/>
                    </a:lnTo>
                    <a:lnTo>
                      <a:pt x="397" y="22"/>
                    </a:lnTo>
                    <a:lnTo>
                      <a:pt x="395" y="24"/>
                    </a:lnTo>
                    <a:lnTo>
                      <a:pt x="395" y="20"/>
                    </a:lnTo>
                    <a:lnTo>
                      <a:pt x="395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8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8" y="15"/>
                    </a:lnTo>
                    <a:lnTo>
                      <a:pt x="386" y="13"/>
                    </a:lnTo>
                    <a:lnTo>
                      <a:pt x="384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7" y="16"/>
                    </a:lnTo>
                    <a:lnTo>
                      <a:pt x="377" y="31"/>
                    </a:lnTo>
                    <a:lnTo>
                      <a:pt x="374" y="32"/>
                    </a:lnTo>
                    <a:lnTo>
                      <a:pt x="372" y="31"/>
                    </a:lnTo>
                    <a:lnTo>
                      <a:pt x="368" y="31"/>
                    </a:lnTo>
                    <a:lnTo>
                      <a:pt x="366" y="31"/>
                    </a:lnTo>
                    <a:lnTo>
                      <a:pt x="370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6" y="24"/>
                    </a:lnTo>
                    <a:lnTo>
                      <a:pt x="365" y="24"/>
                    </a:lnTo>
                    <a:lnTo>
                      <a:pt x="368" y="20"/>
                    </a:lnTo>
                    <a:lnTo>
                      <a:pt x="366" y="16"/>
                    </a:lnTo>
                    <a:lnTo>
                      <a:pt x="368" y="15"/>
                    </a:lnTo>
                    <a:lnTo>
                      <a:pt x="374" y="15"/>
                    </a:lnTo>
                    <a:lnTo>
                      <a:pt x="375" y="11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0" y="2"/>
                    </a:lnTo>
                    <a:lnTo>
                      <a:pt x="368" y="2"/>
                    </a:lnTo>
                    <a:lnTo>
                      <a:pt x="365" y="4"/>
                    </a:lnTo>
                    <a:lnTo>
                      <a:pt x="361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4" y="24"/>
                    </a:lnTo>
                    <a:lnTo>
                      <a:pt x="352" y="27"/>
                    </a:lnTo>
                    <a:lnTo>
                      <a:pt x="352" y="31"/>
                    </a:lnTo>
                    <a:lnTo>
                      <a:pt x="349" y="31"/>
                    </a:lnTo>
                    <a:lnTo>
                      <a:pt x="345" y="36"/>
                    </a:lnTo>
                    <a:lnTo>
                      <a:pt x="347" y="25"/>
                    </a:lnTo>
                    <a:lnTo>
                      <a:pt x="343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5" y="9"/>
                    </a:lnTo>
                    <a:lnTo>
                      <a:pt x="343" y="9"/>
                    </a:lnTo>
                    <a:lnTo>
                      <a:pt x="325" y="41"/>
                    </a:lnTo>
                    <a:lnTo>
                      <a:pt x="327" y="40"/>
                    </a:lnTo>
                    <a:lnTo>
                      <a:pt x="322" y="50"/>
                    </a:lnTo>
                    <a:lnTo>
                      <a:pt x="318" y="50"/>
                    </a:lnTo>
                    <a:lnTo>
                      <a:pt x="318" y="43"/>
                    </a:lnTo>
                    <a:lnTo>
                      <a:pt x="320" y="41"/>
                    </a:lnTo>
                    <a:lnTo>
                      <a:pt x="322" y="41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5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0" y="9"/>
                    </a:lnTo>
                    <a:lnTo>
                      <a:pt x="320" y="7"/>
                    </a:lnTo>
                    <a:lnTo>
                      <a:pt x="316" y="11"/>
                    </a:lnTo>
                    <a:lnTo>
                      <a:pt x="316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09" y="15"/>
                    </a:lnTo>
                    <a:lnTo>
                      <a:pt x="311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09" y="24"/>
                    </a:lnTo>
                    <a:lnTo>
                      <a:pt x="308" y="27"/>
                    </a:lnTo>
                    <a:lnTo>
                      <a:pt x="309" y="31"/>
                    </a:lnTo>
                    <a:lnTo>
                      <a:pt x="302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93" y="47"/>
                    </a:lnTo>
                    <a:lnTo>
                      <a:pt x="291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6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7" y="47"/>
                    </a:lnTo>
                    <a:lnTo>
                      <a:pt x="275" y="47"/>
                    </a:lnTo>
                    <a:lnTo>
                      <a:pt x="275" y="45"/>
                    </a:lnTo>
                    <a:lnTo>
                      <a:pt x="275" y="41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1"/>
                    </a:lnTo>
                    <a:lnTo>
                      <a:pt x="270" y="40"/>
                    </a:lnTo>
                    <a:lnTo>
                      <a:pt x="268" y="41"/>
                    </a:lnTo>
                    <a:lnTo>
                      <a:pt x="268" y="47"/>
                    </a:lnTo>
                    <a:lnTo>
                      <a:pt x="266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6"/>
                    </a:lnTo>
                    <a:lnTo>
                      <a:pt x="261" y="52"/>
                    </a:lnTo>
                    <a:lnTo>
                      <a:pt x="261" y="57"/>
                    </a:lnTo>
                    <a:lnTo>
                      <a:pt x="259" y="57"/>
                    </a:lnTo>
                    <a:lnTo>
                      <a:pt x="259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7"/>
                    </a:lnTo>
                    <a:lnTo>
                      <a:pt x="252" y="61"/>
                    </a:lnTo>
                    <a:lnTo>
                      <a:pt x="250" y="65"/>
                    </a:lnTo>
                    <a:lnTo>
                      <a:pt x="249" y="65"/>
                    </a:lnTo>
                    <a:lnTo>
                      <a:pt x="250" y="72"/>
                    </a:lnTo>
                    <a:lnTo>
                      <a:pt x="245" y="75"/>
                    </a:lnTo>
                    <a:lnTo>
                      <a:pt x="243" y="81"/>
                    </a:lnTo>
                    <a:lnTo>
                      <a:pt x="241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1" y="57"/>
                    </a:lnTo>
                    <a:lnTo>
                      <a:pt x="238" y="66"/>
                    </a:lnTo>
                    <a:lnTo>
                      <a:pt x="234" y="79"/>
                    </a:lnTo>
                    <a:lnTo>
                      <a:pt x="234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5" y="77"/>
                    </a:lnTo>
                    <a:lnTo>
                      <a:pt x="227" y="81"/>
                    </a:lnTo>
                    <a:lnTo>
                      <a:pt x="231" y="82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2"/>
                    </a:lnTo>
                    <a:lnTo>
                      <a:pt x="220" y="74"/>
                    </a:lnTo>
                    <a:lnTo>
                      <a:pt x="216" y="75"/>
                    </a:lnTo>
                    <a:lnTo>
                      <a:pt x="218" y="81"/>
                    </a:lnTo>
                    <a:lnTo>
                      <a:pt x="222" y="84"/>
                    </a:lnTo>
                    <a:lnTo>
                      <a:pt x="218" y="86"/>
                    </a:lnTo>
                    <a:lnTo>
                      <a:pt x="216" y="84"/>
                    </a:lnTo>
                    <a:lnTo>
                      <a:pt x="215" y="86"/>
                    </a:lnTo>
                    <a:lnTo>
                      <a:pt x="215" y="82"/>
                    </a:lnTo>
                    <a:lnTo>
                      <a:pt x="213" y="84"/>
                    </a:lnTo>
                    <a:lnTo>
                      <a:pt x="213" y="82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09" y="86"/>
                    </a:lnTo>
                    <a:lnTo>
                      <a:pt x="209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0" y="100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7"/>
                    </a:lnTo>
                    <a:lnTo>
                      <a:pt x="204" y="109"/>
                    </a:lnTo>
                    <a:lnTo>
                      <a:pt x="200" y="107"/>
                    </a:lnTo>
                    <a:lnTo>
                      <a:pt x="199" y="109"/>
                    </a:lnTo>
                    <a:lnTo>
                      <a:pt x="200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6"/>
                    </a:lnTo>
                    <a:lnTo>
                      <a:pt x="184" y="118"/>
                    </a:lnTo>
                    <a:lnTo>
                      <a:pt x="184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1" y="118"/>
                    </a:lnTo>
                    <a:lnTo>
                      <a:pt x="197" y="122"/>
                    </a:lnTo>
                    <a:lnTo>
                      <a:pt x="200" y="120"/>
                    </a:lnTo>
                    <a:lnTo>
                      <a:pt x="200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5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5"/>
                    </a:lnTo>
                    <a:lnTo>
                      <a:pt x="188" y="125"/>
                    </a:lnTo>
                    <a:lnTo>
                      <a:pt x="184" y="124"/>
                    </a:lnTo>
                    <a:lnTo>
                      <a:pt x="181" y="125"/>
                    </a:lnTo>
                    <a:lnTo>
                      <a:pt x="181" y="129"/>
                    </a:lnTo>
                    <a:lnTo>
                      <a:pt x="183" y="132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3"/>
                    </a:lnTo>
                    <a:lnTo>
                      <a:pt x="181" y="141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4"/>
                    </a:lnTo>
                    <a:lnTo>
                      <a:pt x="174" y="134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1"/>
                    </a:lnTo>
                    <a:lnTo>
                      <a:pt x="172" y="141"/>
                    </a:lnTo>
                    <a:lnTo>
                      <a:pt x="170" y="143"/>
                    </a:lnTo>
                    <a:lnTo>
                      <a:pt x="168" y="143"/>
                    </a:lnTo>
                    <a:lnTo>
                      <a:pt x="166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6" y="157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2" y="159"/>
                    </a:lnTo>
                    <a:lnTo>
                      <a:pt x="166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8"/>
                    </a:lnTo>
                    <a:lnTo>
                      <a:pt x="150" y="170"/>
                    </a:lnTo>
                    <a:lnTo>
                      <a:pt x="150" y="174"/>
                    </a:lnTo>
                    <a:lnTo>
                      <a:pt x="152" y="174"/>
                    </a:lnTo>
                    <a:lnTo>
                      <a:pt x="150" y="177"/>
                    </a:lnTo>
                    <a:lnTo>
                      <a:pt x="149" y="177"/>
                    </a:lnTo>
                    <a:lnTo>
                      <a:pt x="147" y="184"/>
                    </a:lnTo>
                    <a:lnTo>
                      <a:pt x="145" y="182"/>
                    </a:lnTo>
                    <a:lnTo>
                      <a:pt x="143" y="184"/>
                    </a:lnTo>
                    <a:lnTo>
                      <a:pt x="141" y="184"/>
                    </a:lnTo>
                    <a:lnTo>
                      <a:pt x="140" y="188"/>
                    </a:lnTo>
                    <a:lnTo>
                      <a:pt x="141" y="190"/>
                    </a:lnTo>
                    <a:lnTo>
                      <a:pt x="140" y="191"/>
                    </a:lnTo>
                    <a:lnTo>
                      <a:pt x="136" y="191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0"/>
                    </a:lnTo>
                    <a:lnTo>
                      <a:pt x="136" y="202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09"/>
                    </a:lnTo>
                    <a:lnTo>
                      <a:pt x="133" y="211"/>
                    </a:lnTo>
                    <a:lnTo>
                      <a:pt x="134" y="209"/>
                    </a:lnTo>
                    <a:lnTo>
                      <a:pt x="136" y="209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5"/>
                    </a:lnTo>
                    <a:lnTo>
                      <a:pt x="124" y="225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5"/>
                    </a:lnTo>
                    <a:lnTo>
                      <a:pt x="131" y="229"/>
                    </a:lnTo>
                    <a:lnTo>
                      <a:pt x="125" y="225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2"/>
                    </a:lnTo>
                    <a:lnTo>
                      <a:pt x="124" y="236"/>
                    </a:lnTo>
                    <a:lnTo>
                      <a:pt x="122" y="236"/>
                    </a:lnTo>
                    <a:lnTo>
                      <a:pt x="120" y="236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1"/>
                    </a:lnTo>
                    <a:lnTo>
                      <a:pt x="124" y="247"/>
                    </a:lnTo>
                    <a:lnTo>
                      <a:pt x="120" y="245"/>
                    </a:lnTo>
                    <a:lnTo>
                      <a:pt x="118" y="245"/>
                    </a:lnTo>
                    <a:lnTo>
                      <a:pt x="116" y="240"/>
                    </a:lnTo>
                    <a:lnTo>
                      <a:pt x="116" y="245"/>
                    </a:lnTo>
                    <a:lnTo>
                      <a:pt x="116" y="247"/>
                    </a:lnTo>
                    <a:lnTo>
                      <a:pt x="115" y="249"/>
                    </a:lnTo>
                    <a:lnTo>
                      <a:pt x="113" y="250"/>
                    </a:lnTo>
                    <a:lnTo>
                      <a:pt x="115" y="252"/>
                    </a:lnTo>
                    <a:lnTo>
                      <a:pt x="116" y="250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2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13" y="256"/>
                    </a:lnTo>
                    <a:lnTo>
                      <a:pt x="111" y="257"/>
                    </a:lnTo>
                    <a:lnTo>
                      <a:pt x="109" y="256"/>
                    </a:lnTo>
                    <a:lnTo>
                      <a:pt x="108" y="259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0"/>
                    </a:lnTo>
                    <a:lnTo>
                      <a:pt x="104" y="270"/>
                    </a:lnTo>
                    <a:lnTo>
                      <a:pt x="108" y="268"/>
                    </a:lnTo>
                    <a:lnTo>
                      <a:pt x="108" y="270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7"/>
                    </a:lnTo>
                    <a:lnTo>
                      <a:pt x="102" y="279"/>
                    </a:lnTo>
                    <a:lnTo>
                      <a:pt x="100" y="281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92" y="281"/>
                    </a:lnTo>
                    <a:lnTo>
                      <a:pt x="90" y="284"/>
                    </a:lnTo>
                    <a:lnTo>
                      <a:pt x="90" y="286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0"/>
                    </a:lnTo>
                    <a:lnTo>
                      <a:pt x="75" y="304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81" y="307"/>
                    </a:lnTo>
                    <a:lnTo>
                      <a:pt x="79" y="311"/>
                    </a:lnTo>
                    <a:lnTo>
                      <a:pt x="81" y="315"/>
                    </a:lnTo>
                    <a:lnTo>
                      <a:pt x="83" y="316"/>
                    </a:lnTo>
                    <a:lnTo>
                      <a:pt x="100" y="306"/>
                    </a:lnTo>
                    <a:lnTo>
                      <a:pt x="102" y="302"/>
                    </a:lnTo>
                    <a:lnTo>
                      <a:pt x="102" y="304"/>
                    </a:lnTo>
                    <a:lnTo>
                      <a:pt x="102" y="306"/>
                    </a:lnTo>
                    <a:lnTo>
                      <a:pt x="99" y="307"/>
                    </a:lnTo>
                    <a:lnTo>
                      <a:pt x="95" y="307"/>
                    </a:lnTo>
                    <a:lnTo>
                      <a:pt x="90" y="313"/>
                    </a:lnTo>
                    <a:lnTo>
                      <a:pt x="92" y="315"/>
                    </a:lnTo>
                    <a:lnTo>
                      <a:pt x="92" y="316"/>
                    </a:lnTo>
                    <a:lnTo>
                      <a:pt x="86" y="318"/>
                    </a:lnTo>
                    <a:lnTo>
                      <a:pt x="83" y="318"/>
                    </a:lnTo>
                    <a:lnTo>
                      <a:pt x="83" y="318"/>
                    </a:lnTo>
                    <a:lnTo>
                      <a:pt x="83" y="320"/>
                    </a:lnTo>
                    <a:lnTo>
                      <a:pt x="83" y="322"/>
                    </a:lnTo>
                    <a:lnTo>
                      <a:pt x="79" y="320"/>
                    </a:lnTo>
                    <a:lnTo>
                      <a:pt x="79" y="318"/>
                    </a:lnTo>
                    <a:lnTo>
                      <a:pt x="77" y="313"/>
                    </a:lnTo>
                    <a:lnTo>
                      <a:pt x="75" y="313"/>
                    </a:lnTo>
                    <a:lnTo>
                      <a:pt x="74" y="313"/>
                    </a:lnTo>
                    <a:lnTo>
                      <a:pt x="74" y="313"/>
                    </a:lnTo>
                    <a:lnTo>
                      <a:pt x="72" y="315"/>
                    </a:lnTo>
                    <a:lnTo>
                      <a:pt x="70" y="316"/>
                    </a:lnTo>
                    <a:lnTo>
                      <a:pt x="68" y="318"/>
                    </a:lnTo>
                    <a:lnTo>
                      <a:pt x="70" y="320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7" y="322"/>
                    </a:lnTo>
                    <a:lnTo>
                      <a:pt x="67" y="318"/>
                    </a:lnTo>
                    <a:lnTo>
                      <a:pt x="67" y="316"/>
                    </a:lnTo>
                    <a:lnTo>
                      <a:pt x="58" y="320"/>
                    </a:lnTo>
                    <a:lnTo>
                      <a:pt x="58" y="322"/>
                    </a:lnTo>
                    <a:lnTo>
                      <a:pt x="56" y="325"/>
                    </a:lnTo>
                    <a:lnTo>
                      <a:pt x="54" y="324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0" y="325"/>
                    </a:lnTo>
                    <a:lnTo>
                      <a:pt x="50" y="325"/>
                    </a:lnTo>
                    <a:lnTo>
                      <a:pt x="49" y="327"/>
                    </a:lnTo>
                    <a:lnTo>
                      <a:pt x="49" y="329"/>
                    </a:lnTo>
                    <a:lnTo>
                      <a:pt x="49" y="329"/>
                    </a:lnTo>
                    <a:lnTo>
                      <a:pt x="45" y="329"/>
                    </a:lnTo>
                    <a:lnTo>
                      <a:pt x="42" y="331"/>
                    </a:lnTo>
                    <a:lnTo>
                      <a:pt x="40" y="338"/>
                    </a:lnTo>
                    <a:lnTo>
                      <a:pt x="38" y="336"/>
                    </a:lnTo>
                    <a:lnTo>
                      <a:pt x="34" y="336"/>
                    </a:lnTo>
                    <a:lnTo>
                      <a:pt x="33" y="338"/>
                    </a:lnTo>
                    <a:lnTo>
                      <a:pt x="31" y="340"/>
                    </a:lnTo>
                    <a:lnTo>
                      <a:pt x="34" y="343"/>
                    </a:lnTo>
                    <a:lnTo>
                      <a:pt x="33" y="345"/>
                    </a:lnTo>
                    <a:lnTo>
                      <a:pt x="36" y="345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2" y="347"/>
                    </a:lnTo>
                    <a:lnTo>
                      <a:pt x="40" y="349"/>
                    </a:lnTo>
                    <a:lnTo>
                      <a:pt x="40" y="350"/>
                    </a:lnTo>
                    <a:lnTo>
                      <a:pt x="38" y="350"/>
                    </a:lnTo>
                    <a:lnTo>
                      <a:pt x="27" y="349"/>
                    </a:lnTo>
                    <a:lnTo>
                      <a:pt x="25" y="350"/>
                    </a:lnTo>
                    <a:lnTo>
                      <a:pt x="24" y="350"/>
                    </a:lnTo>
                    <a:lnTo>
                      <a:pt x="22" y="350"/>
                    </a:lnTo>
                    <a:lnTo>
                      <a:pt x="22" y="352"/>
                    </a:lnTo>
                    <a:lnTo>
                      <a:pt x="24" y="352"/>
                    </a:lnTo>
                    <a:lnTo>
                      <a:pt x="22" y="354"/>
                    </a:lnTo>
                    <a:lnTo>
                      <a:pt x="22" y="356"/>
                    </a:lnTo>
                    <a:lnTo>
                      <a:pt x="24" y="354"/>
                    </a:lnTo>
                    <a:lnTo>
                      <a:pt x="25" y="354"/>
                    </a:lnTo>
                    <a:lnTo>
                      <a:pt x="24" y="357"/>
                    </a:lnTo>
                    <a:lnTo>
                      <a:pt x="25" y="363"/>
                    </a:lnTo>
                    <a:lnTo>
                      <a:pt x="24" y="365"/>
                    </a:lnTo>
                    <a:lnTo>
                      <a:pt x="24" y="359"/>
                    </a:lnTo>
                    <a:lnTo>
                      <a:pt x="22" y="357"/>
                    </a:lnTo>
                    <a:lnTo>
                      <a:pt x="18" y="359"/>
                    </a:lnTo>
                    <a:lnTo>
                      <a:pt x="17" y="365"/>
                    </a:lnTo>
                    <a:lnTo>
                      <a:pt x="18" y="366"/>
                    </a:lnTo>
                    <a:lnTo>
                      <a:pt x="18" y="368"/>
                    </a:lnTo>
                    <a:lnTo>
                      <a:pt x="17" y="366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8" y="365"/>
                    </a:lnTo>
                    <a:lnTo>
                      <a:pt x="8" y="366"/>
                    </a:lnTo>
                    <a:lnTo>
                      <a:pt x="9" y="368"/>
                    </a:lnTo>
                    <a:lnTo>
                      <a:pt x="4" y="365"/>
                    </a:lnTo>
                    <a:lnTo>
                      <a:pt x="2" y="366"/>
                    </a:lnTo>
                    <a:lnTo>
                      <a:pt x="4" y="370"/>
                    </a:lnTo>
                    <a:lnTo>
                      <a:pt x="4" y="372"/>
                    </a:lnTo>
                    <a:lnTo>
                      <a:pt x="4" y="372"/>
                    </a:lnTo>
                    <a:lnTo>
                      <a:pt x="20" y="370"/>
                    </a:lnTo>
                    <a:lnTo>
                      <a:pt x="15" y="374"/>
                    </a:lnTo>
                    <a:lnTo>
                      <a:pt x="17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5"/>
                    </a:lnTo>
                    <a:lnTo>
                      <a:pt x="11" y="375"/>
                    </a:lnTo>
                    <a:lnTo>
                      <a:pt x="9" y="375"/>
                    </a:lnTo>
                    <a:lnTo>
                      <a:pt x="8" y="375"/>
                    </a:lnTo>
                    <a:lnTo>
                      <a:pt x="4" y="377"/>
                    </a:lnTo>
                    <a:lnTo>
                      <a:pt x="4" y="379"/>
                    </a:lnTo>
                    <a:lnTo>
                      <a:pt x="2" y="379"/>
                    </a:lnTo>
                    <a:lnTo>
                      <a:pt x="0" y="379"/>
                    </a:lnTo>
                    <a:lnTo>
                      <a:pt x="0" y="381"/>
                    </a:lnTo>
                    <a:lnTo>
                      <a:pt x="4" y="382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0" y="391"/>
                    </a:lnTo>
                    <a:lnTo>
                      <a:pt x="2" y="393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2" y="397"/>
                    </a:lnTo>
                    <a:lnTo>
                      <a:pt x="2" y="399"/>
                    </a:lnTo>
                    <a:lnTo>
                      <a:pt x="8" y="400"/>
                    </a:lnTo>
                    <a:lnTo>
                      <a:pt x="17" y="397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4" y="390"/>
                    </a:lnTo>
                    <a:lnTo>
                      <a:pt x="25" y="393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9" y="397"/>
                    </a:lnTo>
                    <a:lnTo>
                      <a:pt x="31" y="397"/>
                    </a:lnTo>
                    <a:lnTo>
                      <a:pt x="33" y="399"/>
                    </a:lnTo>
                    <a:lnTo>
                      <a:pt x="36" y="395"/>
                    </a:lnTo>
                    <a:lnTo>
                      <a:pt x="36" y="388"/>
                    </a:lnTo>
                    <a:lnTo>
                      <a:pt x="40" y="386"/>
                    </a:lnTo>
                    <a:lnTo>
                      <a:pt x="42" y="386"/>
                    </a:lnTo>
                    <a:lnTo>
                      <a:pt x="38" y="391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2" y="395"/>
                    </a:lnTo>
                    <a:lnTo>
                      <a:pt x="43" y="395"/>
                    </a:lnTo>
                    <a:lnTo>
                      <a:pt x="38" y="399"/>
                    </a:lnTo>
                    <a:lnTo>
                      <a:pt x="33" y="400"/>
                    </a:lnTo>
                    <a:lnTo>
                      <a:pt x="33" y="402"/>
                    </a:lnTo>
                    <a:lnTo>
                      <a:pt x="34" y="406"/>
                    </a:lnTo>
                    <a:lnTo>
                      <a:pt x="31" y="407"/>
                    </a:lnTo>
                    <a:lnTo>
                      <a:pt x="31" y="404"/>
                    </a:lnTo>
                    <a:lnTo>
                      <a:pt x="29" y="402"/>
                    </a:lnTo>
                    <a:lnTo>
                      <a:pt x="27" y="400"/>
                    </a:lnTo>
                    <a:lnTo>
                      <a:pt x="24" y="400"/>
                    </a:lnTo>
                    <a:lnTo>
                      <a:pt x="20" y="400"/>
                    </a:lnTo>
                    <a:lnTo>
                      <a:pt x="17" y="400"/>
                    </a:lnTo>
                    <a:lnTo>
                      <a:pt x="15" y="400"/>
                    </a:lnTo>
                    <a:lnTo>
                      <a:pt x="11" y="400"/>
                    </a:lnTo>
                    <a:lnTo>
                      <a:pt x="9" y="402"/>
                    </a:lnTo>
                    <a:lnTo>
                      <a:pt x="4" y="402"/>
                    </a:lnTo>
                    <a:lnTo>
                      <a:pt x="2" y="406"/>
                    </a:lnTo>
                    <a:lnTo>
                      <a:pt x="2" y="407"/>
                    </a:lnTo>
                    <a:lnTo>
                      <a:pt x="4" y="409"/>
                    </a:lnTo>
                    <a:lnTo>
                      <a:pt x="6" y="407"/>
                    </a:lnTo>
                    <a:lnTo>
                      <a:pt x="6" y="413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4" y="416"/>
                    </a:lnTo>
                    <a:lnTo>
                      <a:pt x="6" y="416"/>
                    </a:lnTo>
                    <a:lnTo>
                      <a:pt x="9" y="415"/>
                    </a:lnTo>
                    <a:lnTo>
                      <a:pt x="11" y="415"/>
                    </a:lnTo>
                    <a:lnTo>
                      <a:pt x="6" y="420"/>
                    </a:lnTo>
                    <a:lnTo>
                      <a:pt x="8" y="422"/>
                    </a:lnTo>
                    <a:lnTo>
                      <a:pt x="4" y="424"/>
                    </a:lnTo>
                    <a:lnTo>
                      <a:pt x="2" y="425"/>
                    </a:lnTo>
                    <a:lnTo>
                      <a:pt x="4" y="427"/>
                    </a:lnTo>
                    <a:lnTo>
                      <a:pt x="4" y="429"/>
                    </a:lnTo>
                    <a:lnTo>
                      <a:pt x="6" y="431"/>
                    </a:lnTo>
                    <a:lnTo>
                      <a:pt x="8" y="429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11" y="434"/>
                    </a:lnTo>
                    <a:lnTo>
                      <a:pt x="9" y="434"/>
                    </a:lnTo>
                    <a:lnTo>
                      <a:pt x="8" y="436"/>
                    </a:lnTo>
                    <a:lnTo>
                      <a:pt x="8" y="438"/>
                    </a:lnTo>
                    <a:lnTo>
                      <a:pt x="8" y="438"/>
                    </a:lnTo>
                    <a:lnTo>
                      <a:pt x="11" y="436"/>
                    </a:lnTo>
                    <a:lnTo>
                      <a:pt x="13" y="432"/>
                    </a:lnTo>
                    <a:lnTo>
                      <a:pt x="13" y="429"/>
                    </a:lnTo>
                    <a:lnTo>
                      <a:pt x="17" y="427"/>
                    </a:lnTo>
                    <a:lnTo>
                      <a:pt x="22" y="418"/>
                    </a:lnTo>
                    <a:lnTo>
                      <a:pt x="24" y="416"/>
                    </a:lnTo>
                    <a:lnTo>
                      <a:pt x="25" y="418"/>
                    </a:lnTo>
                    <a:lnTo>
                      <a:pt x="25" y="418"/>
                    </a:lnTo>
                    <a:lnTo>
                      <a:pt x="29" y="418"/>
                    </a:lnTo>
                    <a:lnTo>
                      <a:pt x="33" y="418"/>
                    </a:lnTo>
                    <a:lnTo>
                      <a:pt x="27" y="420"/>
                    </a:lnTo>
                    <a:lnTo>
                      <a:pt x="25" y="425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18" y="429"/>
                    </a:lnTo>
                    <a:lnTo>
                      <a:pt x="20" y="431"/>
                    </a:lnTo>
                    <a:lnTo>
                      <a:pt x="20" y="431"/>
                    </a:lnTo>
                    <a:lnTo>
                      <a:pt x="18" y="432"/>
                    </a:lnTo>
                    <a:lnTo>
                      <a:pt x="11" y="440"/>
                    </a:lnTo>
                    <a:lnTo>
                      <a:pt x="15" y="441"/>
                    </a:lnTo>
                    <a:lnTo>
                      <a:pt x="20" y="441"/>
                    </a:lnTo>
                    <a:lnTo>
                      <a:pt x="22" y="440"/>
                    </a:lnTo>
                    <a:lnTo>
                      <a:pt x="22" y="441"/>
                    </a:lnTo>
                    <a:lnTo>
                      <a:pt x="17" y="443"/>
                    </a:lnTo>
                    <a:lnTo>
                      <a:pt x="15" y="445"/>
                    </a:lnTo>
                    <a:lnTo>
                      <a:pt x="15" y="447"/>
                    </a:lnTo>
                    <a:lnTo>
                      <a:pt x="11" y="447"/>
                    </a:lnTo>
                    <a:lnTo>
                      <a:pt x="9" y="447"/>
                    </a:lnTo>
                    <a:lnTo>
                      <a:pt x="8" y="447"/>
                    </a:lnTo>
                    <a:lnTo>
                      <a:pt x="4" y="452"/>
                    </a:lnTo>
                    <a:lnTo>
                      <a:pt x="4" y="456"/>
                    </a:lnTo>
                    <a:lnTo>
                      <a:pt x="6" y="456"/>
                    </a:lnTo>
                    <a:lnTo>
                      <a:pt x="6" y="457"/>
                    </a:lnTo>
                    <a:lnTo>
                      <a:pt x="8" y="457"/>
                    </a:lnTo>
                    <a:lnTo>
                      <a:pt x="9" y="454"/>
                    </a:lnTo>
                    <a:lnTo>
                      <a:pt x="9" y="457"/>
                    </a:lnTo>
                    <a:lnTo>
                      <a:pt x="11" y="457"/>
                    </a:lnTo>
                    <a:lnTo>
                      <a:pt x="13" y="456"/>
                    </a:lnTo>
                    <a:lnTo>
                      <a:pt x="13" y="454"/>
                    </a:lnTo>
                    <a:lnTo>
                      <a:pt x="15" y="454"/>
                    </a:lnTo>
                    <a:lnTo>
                      <a:pt x="18" y="452"/>
                    </a:lnTo>
                    <a:lnTo>
                      <a:pt x="20" y="450"/>
                    </a:lnTo>
                    <a:lnTo>
                      <a:pt x="22" y="452"/>
                    </a:lnTo>
                    <a:lnTo>
                      <a:pt x="17" y="456"/>
                    </a:lnTo>
                    <a:lnTo>
                      <a:pt x="18" y="456"/>
                    </a:lnTo>
                    <a:lnTo>
                      <a:pt x="18" y="459"/>
                    </a:lnTo>
                    <a:lnTo>
                      <a:pt x="17" y="465"/>
                    </a:lnTo>
                    <a:lnTo>
                      <a:pt x="15" y="466"/>
                    </a:lnTo>
                    <a:lnTo>
                      <a:pt x="15" y="468"/>
                    </a:lnTo>
                    <a:lnTo>
                      <a:pt x="13" y="468"/>
                    </a:lnTo>
                    <a:lnTo>
                      <a:pt x="11" y="470"/>
                    </a:lnTo>
                    <a:lnTo>
                      <a:pt x="11" y="466"/>
                    </a:lnTo>
                    <a:lnTo>
                      <a:pt x="9" y="466"/>
                    </a:lnTo>
                    <a:lnTo>
                      <a:pt x="8" y="477"/>
                    </a:lnTo>
                    <a:lnTo>
                      <a:pt x="22" y="490"/>
                    </a:lnTo>
                    <a:lnTo>
                      <a:pt x="25" y="490"/>
                    </a:lnTo>
                    <a:lnTo>
                      <a:pt x="27" y="486"/>
                    </a:lnTo>
                    <a:lnTo>
                      <a:pt x="27" y="495"/>
                    </a:lnTo>
                    <a:lnTo>
                      <a:pt x="29" y="493"/>
                    </a:lnTo>
                    <a:lnTo>
                      <a:pt x="31" y="495"/>
                    </a:lnTo>
                    <a:lnTo>
                      <a:pt x="33" y="493"/>
                    </a:lnTo>
                    <a:lnTo>
                      <a:pt x="36" y="493"/>
                    </a:lnTo>
                    <a:lnTo>
                      <a:pt x="34" y="495"/>
                    </a:lnTo>
                    <a:lnTo>
                      <a:pt x="40" y="497"/>
                    </a:lnTo>
                    <a:lnTo>
                      <a:pt x="43" y="497"/>
                    </a:lnTo>
                    <a:lnTo>
                      <a:pt x="47" y="493"/>
                    </a:lnTo>
                    <a:lnTo>
                      <a:pt x="49" y="490"/>
                    </a:lnTo>
                    <a:lnTo>
                      <a:pt x="50" y="491"/>
                    </a:lnTo>
                    <a:lnTo>
                      <a:pt x="56" y="488"/>
                    </a:lnTo>
                    <a:lnTo>
                      <a:pt x="61" y="481"/>
                    </a:lnTo>
                    <a:lnTo>
                      <a:pt x="65" y="479"/>
                    </a:lnTo>
                    <a:lnTo>
                      <a:pt x="67" y="475"/>
                    </a:lnTo>
                    <a:lnTo>
                      <a:pt x="68" y="474"/>
                    </a:lnTo>
                    <a:lnTo>
                      <a:pt x="68" y="472"/>
                    </a:lnTo>
                    <a:lnTo>
                      <a:pt x="74" y="466"/>
                    </a:lnTo>
                    <a:lnTo>
                      <a:pt x="72" y="465"/>
                    </a:lnTo>
                    <a:lnTo>
                      <a:pt x="77" y="466"/>
                    </a:lnTo>
                    <a:lnTo>
                      <a:pt x="81" y="466"/>
                    </a:lnTo>
                    <a:lnTo>
                      <a:pt x="83" y="466"/>
                    </a:lnTo>
                    <a:lnTo>
                      <a:pt x="84" y="459"/>
                    </a:lnTo>
                    <a:lnTo>
                      <a:pt x="86" y="457"/>
                    </a:lnTo>
                    <a:lnTo>
                      <a:pt x="86" y="456"/>
                    </a:lnTo>
                    <a:lnTo>
                      <a:pt x="84" y="452"/>
                    </a:lnTo>
                    <a:lnTo>
                      <a:pt x="83" y="450"/>
                    </a:lnTo>
                    <a:lnTo>
                      <a:pt x="84" y="450"/>
                    </a:lnTo>
                    <a:lnTo>
                      <a:pt x="84" y="449"/>
                    </a:lnTo>
                    <a:lnTo>
                      <a:pt x="83" y="445"/>
                    </a:lnTo>
                    <a:lnTo>
                      <a:pt x="84" y="447"/>
                    </a:lnTo>
                    <a:lnTo>
                      <a:pt x="86" y="449"/>
                    </a:lnTo>
                    <a:lnTo>
                      <a:pt x="86" y="450"/>
                    </a:lnTo>
                    <a:lnTo>
                      <a:pt x="88" y="450"/>
                    </a:lnTo>
                    <a:lnTo>
                      <a:pt x="88" y="449"/>
                    </a:lnTo>
                    <a:lnTo>
                      <a:pt x="86" y="445"/>
                    </a:lnTo>
                    <a:lnTo>
                      <a:pt x="86" y="441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90" y="440"/>
                    </a:lnTo>
                    <a:lnTo>
                      <a:pt x="92" y="440"/>
                    </a:lnTo>
                    <a:lnTo>
                      <a:pt x="92" y="441"/>
                    </a:lnTo>
                    <a:lnTo>
                      <a:pt x="88" y="443"/>
                    </a:lnTo>
                    <a:lnTo>
                      <a:pt x="92" y="461"/>
                    </a:lnTo>
                    <a:lnTo>
                      <a:pt x="93" y="459"/>
                    </a:lnTo>
                    <a:lnTo>
                      <a:pt x="95" y="463"/>
                    </a:lnTo>
                    <a:lnTo>
                      <a:pt x="97" y="463"/>
                    </a:lnTo>
                    <a:lnTo>
                      <a:pt x="99" y="465"/>
                    </a:lnTo>
                    <a:lnTo>
                      <a:pt x="99" y="472"/>
                    </a:lnTo>
                    <a:lnTo>
                      <a:pt x="100" y="468"/>
                    </a:lnTo>
                    <a:lnTo>
                      <a:pt x="102" y="470"/>
                    </a:lnTo>
                    <a:lnTo>
                      <a:pt x="104" y="468"/>
                    </a:lnTo>
                    <a:lnTo>
                      <a:pt x="106" y="457"/>
                    </a:lnTo>
                    <a:lnTo>
                      <a:pt x="104" y="450"/>
                    </a:lnTo>
                    <a:lnTo>
                      <a:pt x="108" y="443"/>
                    </a:lnTo>
                    <a:lnTo>
                      <a:pt x="108" y="440"/>
                    </a:lnTo>
                    <a:lnTo>
                      <a:pt x="116" y="436"/>
                    </a:lnTo>
                    <a:lnTo>
                      <a:pt x="118" y="432"/>
                    </a:lnTo>
                    <a:lnTo>
                      <a:pt x="118" y="429"/>
                    </a:lnTo>
                    <a:lnTo>
                      <a:pt x="116" y="425"/>
                    </a:lnTo>
                    <a:lnTo>
                      <a:pt x="120" y="418"/>
                    </a:lnTo>
                    <a:lnTo>
                      <a:pt x="116" y="407"/>
                    </a:lnTo>
                    <a:lnTo>
                      <a:pt x="115" y="404"/>
                    </a:lnTo>
                    <a:lnTo>
                      <a:pt x="115" y="402"/>
                    </a:lnTo>
                    <a:lnTo>
                      <a:pt x="118" y="400"/>
                    </a:lnTo>
                    <a:lnTo>
                      <a:pt x="122" y="397"/>
                    </a:lnTo>
                    <a:lnTo>
                      <a:pt x="124" y="391"/>
                    </a:lnTo>
                    <a:lnTo>
                      <a:pt x="124" y="386"/>
                    </a:lnTo>
                    <a:lnTo>
                      <a:pt x="116" y="381"/>
                    </a:lnTo>
                    <a:lnTo>
                      <a:pt x="115" y="377"/>
                    </a:lnTo>
                    <a:lnTo>
                      <a:pt x="115" y="357"/>
                    </a:lnTo>
                    <a:lnTo>
                      <a:pt x="113" y="354"/>
                    </a:lnTo>
                    <a:lnTo>
                      <a:pt x="113" y="352"/>
                    </a:lnTo>
                    <a:lnTo>
                      <a:pt x="115" y="334"/>
                    </a:lnTo>
                    <a:lnTo>
                      <a:pt x="116" y="332"/>
                    </a:lnTo>
                    <a:lnTo>
                      <a:pt x="115" y="331"/>
                    </a:lnTo>
                    <a:lnTo>
                      <a:pt x="113" y="327"/>
                    </a:lnTo>
                    <a:lnTo>
                      <a:pt x="111" y="322"/>
                    </a:lnTo>
                    <a:lnTo>
                      <a:pt x="115" y="311"/>
                    </a:lnTo>
                    <a:lnTo>
                      <a:pt x="122" y="302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5"/>
                    </a:lnTo>
                    <a:lnTo>
                      <a:pt x="147" y="286"/>
                    </a:lnTo>
                    <a:lnTo>
                      <a:pt x="140" y="277"/>
                    </a:lnTo>
                    <a:lnTo>
                      <a:pt x="140" y="275"/>
                    </a:lnTo>
                    <a:lnTo>
                      <a:pt x="150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6"/>
                    </a:lnTo>
                    <a:lnTo>
                      <a:pt x="166" y="202"/>
                    </a:lnTo>
                    <a:lnTo>
                      <a:pt x="183" y="179"/>
                    </a:lnTo>
                    <a:lnTo>
                      <a:pt x="183" y="175"/>
                    </a:lnTo>
                    <a:lnTo>
                      <a:pt x="179" y="168"/>
                    </a:lnTo>
                    <a:lnTo>
                      <a:pt x="179" y="165"/>
                    </a:lnTo>
                    <a:lnTo>
                      <a:pt x="184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3"/>
                    </a:lnTo>
                    <a:lnTo>
                      <a:pt x="206" y="143"/>
                    </a:lnTo>
                    <a:lnTo>
                      <a:pt x="211" y="131"/>
                    </a:lnTo>
                    <a:lnTo>
                      <a:pt x="209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6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1" y="107"/>
                    </a:lnTo>
                    <a:lnTo>
                      <a:pt x="243" y="106"/>
                    </a:lnTo>
                    <a:lnTo>
                      <a:pt x="243" y="104"/>
                    </a:lnTo>
                    <a:lnTo>
                      <a:pt x="243" y="100"/>
                    </a:lnTo>
                    <a:lnTo>
                      <a:pt x="241" y="99"/>
                    </a:lnTo>
                    <a:lnTo>
                      <a:pt x="241" y="97"/>
                    </a:lnTo>
                    <a:lnTo>
                      <a:pt x="243" y="95"/>
                    </a:lnTo>
                    <a:lnTo>
                      <a:pt x="249" y="95"/>
                    </a:lnTo>
                    <a:lnTo>
                      <a:pt x="250" y="93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1" y="82"/>
                    </a:lnTo>
                    <a:lnTo>
                      <a:pt x="265" y="84"/>
                    </a:lnTo>
                    <a:lnTo>
                      <a:pt x="277" y="102"/>
                    </a:lnTo>
                    <a:lnTo>
                      <a:pt x="277" y="107"/>
                    </a:lnTo>
                    <a:lnTo>
                      <a:pt x="279" y="109"/>
                    </a:lnTo>
                    <a:lnTo>
                      <a:pt x="286" y="111"/>
                    </a:lnTo>
                    <a:lnTo>
                      <a:pt x="291" y="113"/>
                    </a:lnTo>
                    <a:lnTo>
                      <a:pt x="295" y="113"/>
                    </a:lnTo>
                    <a:lnTo>
                      <a:pt x="299" y="109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1" y="113"/>
                    </a:lnTo>
                    <a:lnTo>
                      <a:pt x="315" y="113"/>
                    </a:lnTo>
                    <a:lnTo>
                      <a:pt x="322" y="107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6" y="63"/>
                    </a:lnTo>
                    <a:lnTo>
                      <a:pt x="340" y="59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4" y="57"/>
                    </a:lnTo>
                    <a:lnTo>
                      <a:pt x="377" y="59"/>
                    </a:lnTo>
                    <a:lnTo>
                      <a:pt x="381" y="61"/>
                    </a:lnTo>
                    <a:lnTo>
                      <a:pt x="386" y="66"/>
                    </a:lnTo>
                    <a:lnTo>
                      <a:pt x="390" y="79"/>
                    </a:lnTo>
                    <a:lnTo>
                      <a:pt x="384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6" y="95"/>
                    </a:lnTo>
                    <a:lnTo>
                      <a:pt x="386" y="95"/>
                    </a:lnTo>
                    <a:lnTo>
                      <a:pt x="390" y="93"/>
                    </a:lnTo>
                    <a:lnTo>
                      <a:pt x="390" y="91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0" y="81"/>
                    </a:lnTo>
                    <a:lnTo>
                      <a:pt x="402" y="79"/>
                    </a:lnTo>
                    <a:lnTo>
                      <a:pt x="404" y="70"/>
                    </a:lnTo>
                    <a:lnTo>
                      <a:pt x="409" y="75"/>
                    </a:lnTo>
                    <a:lnTo>
                      <a:pt x="413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2165"/>
              <p:cNvSpPr>
                <a:spLocks/>
              </p:cNvSpPr>
              <p:nvPr/>
            </p:nvSpPr>
            <p:spPr bwMode="auto">
              <a:xfrm>
                <a:off x="2776" y="1075"/>
                <a:ext cx="416" cy="497"/>
              </a:xfrm>
              <a:custGeom>
                <a:avLst/>
                <a:gdLst>
                  <a:gd name="T0" fmla="*/ 395 w 416"/>
                  <a:gd name="T1" fmla="*/ 65 h 497"/>
                  <a:gd name="T2" fmla="*/ 379 w 416"/>
                  <a:gd name="T3" fmla="*/ 45 h 497"/>
                  <a:gd name="T4" fmla="*/ 400 w 416"/>
                  <a:gd name="T5" fmla="*/ 18 h 497"/>
                  <a:gd name="T6" fmla="*/ 383 w 416"/>
                  <a:gd name="T7" fmla="*/ 13 h 497"/>
                  <a:gd name="T8" fmla="*/ 368 w 416"/>
                  <a:gd name="T9" fmla="*/ 20 h 497"/>
                  <a:gd name="T10" fmla="*/ 356 w 416"/>
                  <a:gd name="T11" fmla="*/ 24 h 497"/>
                  <a:gd name="T12" fmla="*/ 327 w 416"/>
                  <a:gd name="T13" fmla="*/ 40 h 497"/>
                  <a:gd name="T14" fmla="*/ 324 w 416"/>
                  <a:gd name="T15" fmla="*/ 11 h 497"/>
                  <a:gd name="T16" fmla="*/ 308 w 416"/>
                  <a:gd name="T17" fmla="*/ 27 h 497"/>
                  <a:gd name="T18" fmla="*/ 286 w 416"/>
                  <a:gd name="T19" fmla="*/ 49 h 497"/>
                  <a:gd name="T20" fmla="*/ 268 w 416"/>
                  <a:gd name="T21" fmla="*/ 41 h 497"/>
                  <a:gd name="T22" fmla="*/ 259 w 416"/>
                  <a:gd name="T23" fmla="*/ 61 h 497"/>
                  <a:gd name="T24" fmla="*/ 241 w 416"/>
                  <a:gd name="T25" fmla="*/ 84 h 497"/>
                  <a:gd name="T26" fmla="*/ 233 w 416"/>
                  <a:gd name="T27" fmla="*/ 90 h 497"/>
                  <a:gd name="T28" fmla="*/ 213 w 416"/>
                  <a:gd name="T29" fmla="*/ 82 h 497"/>
                  <a:gd name="T30" fmla="*/ 204 w 416"/>
                  <a:gd name="T31" fmla="*/ 109 h 497"/>
                  <a:gd name="T32" fmla="*/ 190 w 416"/>
                  <a:gd name="T33" fmla="*/ 120 h 497"/>
                  <a:gd name="T34" fmla="*/ 181 w 416"/>
                  <a:gd name="T35" fmla="*/ 125 h 497"/>
                  <a:gd name="T36" fmla="*/ 172 w 416"/>
                  <a:gd name="T37" fmla="*/ 138 h 497"/>
                  <a:gd name="T38" fmla="*/ 165 w 416"/>
                  <a:gd name="T39" fmla="*/ 159 h 497"/>
                  <a:gd name="T40" fmla="*/ 150 w 416"/>
                  <a:gd name="T41" fmla="*/ 174 h 497"/>
                  <a:gd name="T42" fmla="*/ 133 w 416"/>
                  <a:gd name="T43" fmla="*/ 195 h 497"/>
                  <a:gd name="T44" fmla="*/ 129 w 416"/>
                  <a:gd name="T45" fmla="*/ 213 h 497"/>
                  <a:gd name="T46" fmla="*/ 125 w 416"/>
                  <a:gd name="T47" fmla="*/ 231 h 497"/>
                  <a:gd name="T48" fmla="*/ 116 w 416"/>
                  <a:gd name="T49" fmla="*/ 245 h 497"/>
                  <a:gd name="T50" fmla="*/ 109 w 416"/>
                  <a:gd name="T51" fmla="*/ 256 h 497"/>
                  <a:gd name="T52" fmla="*/ 100 w 416"/>
                  <a:gd name="T53" fmla="*/ 281 h 497"/>
                  <a:gd name="T54" fmla="*/ 79 w 416"/>
                  <a:gd name="T55" fmla="*/ 311 h 497"/>
                  <a:gd name="T56" fmla="*/ 83 w 416"/>
                  <a:gd name="T57" fmla="*/ 318 h 497"/>
                  <a:gd name="T58" fmla="*/ 70 w 416"/>
                  <a:gd name="T59" fmla="*/ 320 h 497"/>
                  <a:gd name="T60" fmla="*/ 50 w 416"/>
                  <a:gd name="T61" fmla="*/ 327 h 497"/>
                  <a:gd name="T62" fmla="*/ 34 w 416"/>
                  <a:gd name="T63" fmla="*/ 343 h 497"/>
                  <a:gd name="T64" fmla="*/ 22 w 416"/>
                  <a:gd name="T65" fmla="*/ 352 h 497"/>
                  <a:gd name="T66" fmla="*/ 18 w 416"/>
                  <a:gd name="T67" fmla="*/ 366 h 497"/>
                  <a:gd name="T68" fmla="*/ 20 w 416"/>
                  <a:gd name="T69" fmla="*/ 370 h 497"/>
                  <a:gd name="T70" fmla="*/ 0 w 416"/>
                  <a:gd name="T71" fmla="*/ 381 h 497"/>
                  <a:gd name="T72" fmla="*/ 22 w 416"/>
                  <a:gd name="T73" fmla="*/ 399 h 497"/>
                  <a:gd name="T74" fmla="*/ 38 w 416"/>
                  <a:gd name="T75" fmla="*/ 397 h 497"/>
                  <a:gd name="T76" fmla="*/ 20 w 416"/>
                  <a:gd name="T77" fmla="*/ 400 h 497"/>
                  <a:gd name="T78" fmla="*/ 0 w 416"/>
                  <a:gd name="T79" fmla="*/ 411 h 497"/>
                  <a:gd name="T80" fmla="*/ 6 w 416"/>
                  <a:gd name="T81" fmla="*/ 431 h 497"/>
                  <a:gd name="T82" fmla="*/ 22 w 416"/>
                  <a:gd name="T83" fmla="*/ 418 h 497"/>
                  <a:gd name="T84" fmla="*/ 18 w 416"/>
                  <a:gd name="T85" fmla="*/ 432 h 497"/>
                  <a:gd name="T86" fmla="*/ 4 w 416"/>
                  <a:gd name="T87" fmla="*/ 456 h 497"/>
                  <a:gd name="T88" fmla="*/ 17 w 416"/>
                  <a:gd name="T89" fmla="*/ 456 h 497"/>
                  <a:gd name="T90" fmla="*/ 27 w 416"/>
                  <a:gd name="T91" fmla="*/ 486 h 497"/>
                  <a:gd name="T92" fmla="*/ 61 w 416"/>
                  <a:gd name="T93" fmla="*/ 481 h 497"/>
                  <a:gd name="T94" fmla="*/ 84 w 416"/>
                  <a:gd name="T95" fmla="*/ 452 h 497"/>
                  <a:gd name="T96" fmla="*/ 88 w 416"/>
                  <a:gd name="T97" fmla="*/ 440 h 497"/>
                  <a:gd name="T98" fmla="*/ 104 w 416"/>
                  <a:gd name="T99" fmla="*/ 468 h 497"/>
                  <a:gd name="T100" fmla="*/ 118 w 416"/>
                  <a:gd name="T101" fmla="*/ 400 h 497"/>
                  <a:gd name="T102" fmla="*/ 111 w 416"/>
                  <a:gd name="T103" fmla="*/ 322 h 497"/>
                  <a:gd name="T104" fmla="*/ 158 w 416"/>
                  <a:gd name="T105" fmla="*/ 220 h 497"/>
                  <a:gd name="T106" fmla="*/ 206 w 416"/>
                  <a:gd name="T107" fmla="*/ 143 h 497"/>
                  <a:gd name="T108" fmla="*/ 243 w 416"/>
                  <a:gd name="T109" fmla="*/ 106 h 497"/>
                  <a:gd name="T110" fmla="*/ 265 w 416"/>
                  <a:gd name="T111" fmla="*/ 84 h 497"/>
                  <a:gd name="T112" fmla="*/ 324 w 416"/>
                  <a:gd name="T113" fmla="*/ 104 h 497"/>
                  <a:gd name="T114" fmla="*/ 383 w 416"/>
                  <a:gd name="T115" fmla="*/ 90 h 497"/>
                  <a:gd name="T116" fmla="*/ 415 w 416"/>
                  <a:gd name="T117" fmla="*/ 6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" h="497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2" y="66"/>
                    </a:lnTo>
                    <a:lnTo>
                      <a:pt x="402" y="65"/>
                    </a:lnTo>
                    <a:lnTo>
                      <a:pt x="402" y="68"/>
                    </a:lnTo>
                    <a:lnTo>
                      <a:pt x="402" y="70"/>
                    </a:lnTo>
                    <a:lnTo>
                      <a:pt x="400" y="66"/>
                    </a:lnTo>
                    <a:lnTo>
                      <a:pt x="397" y="66"/>
                    </a:lnTo>
                    <a:lnTo>
                      <a:pt x="393" y="68"/>
                    </a:lnTo>
                    <a:lnTo>
                      <a:pt x="395" y="65"/>
                    </a:lnTo>
                    <a:lnTo>
                      <a:pt x="397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7" y="57"/>
                    </a:lnTo>
                    <a:lnTo>
                      <a:pt x="391" y="57"/>
                    </a:lnTo>
                    <a:lnTo>
                      <a:pt x="393" y="56"/>
                    </a:lnTo>
                    <a:lnTo>
                      <a:pt x="391" y="54"/>
                    </a:lnTo>
                    <a:lnTo>
                      <a:pt x="388" y="52"/>
                    </a:lnTo>
                    <a:lnTo>
                      <a:pt x="384" y="49"/>
                    </a:lnTo>
                    <a:lnTo>
                      <a:pt x="379" y="49"/>
                    </a:lnTo>
                    <a:lnTo>
                      <a:pt x="379" y="47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400" y="49"/>
                    </a:lnTo>
                    <a:lnTo>
                      <a:pt x="411" y="41"/>
                    </a:lnTo>
                    <a:lnTo>
                      <a:pt x="415" y="40"/>
                    </a:lnTo>
                    <a:lnTo>
                      <a:pt x="416" y="38"/>
                    </a:lnTo>
                    <a:lnTo>
                      <a:pt x="416" y="34"/>
                    </a:lnTo>
                    <a:lnTo>
                      <a:pt x="413" y="32"/>
                    </a:lnTo>
                    <a:lnTo>
                      <a:pt x="409" y="27"/>
                    </a:lnTo>
                    <a:lnTo>
                      <a:pt x="406" y="27"/>
                    </a:lnTo>
                    <a:lnTo>
                      <a:pt x="402" y="25"/>
                    </a:lnTo>
                    <a:lnTo>
                      <a:pt x="406" y="25"/>
                    </a:lnTo>
                    <a:lnTo>
                      <a:pt x="400" y="22"/>
                    </a:lnTo>
                    <a:lnTo>
                      <a:pt x="400" y="18"/>
                    </a:lnTo>
                    <a:lnTo>
                      <a:pt x="397" y="22"/>
                    </a:lnTo>
                    <a:lnTo>
                      <a:pt x="395" y="24"/>
                    </a:lnTo>
                    <a:lnTo>
                      <a:pt x="395" y="20"/>
                    </a:lnTo>
                    <a:lnTo>
                      <a:pt x="395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8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8" y="15"/>
                    </a:lnTo>
                    <a:lnTo>
                      <a:pt x="386" y="13"/>
                    </a:lnTo>
                    <a:lnTo>
                      <a:pt x="384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7" y="16"/>
                    </a:lnTo>
                    <a:lnTo>
                      <a:pt x="377" y="31"/>
                    </a:lnTo>
                    <a:lnTo>
                      <a:pt x="374" y="32"/>
                    </a:lnTo>
                    <a:lnTo>
                      <a:pt x="372" y="31"/>
                    </a:lnTo>
                    <a:lnTo>
                      <a:pt x="368" y="31"/>
                    </a:lnTo>
                    <a:lnTo>
                      <a:pt x="366" y="31"/>
                    </a:lnTo>
                    <a:lnTo>
                      <a:pt x="370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6" y="24"/>
                    </a:lnTo>
                    <a:lnTo>
                      <a:pt x="365" y="24"/>
                    </a:lnTo>
                    <a:lnTo>
                      <a:pt x="368" y="20"/>
                    </a:lnTo>
                    <a:lnTo>
                      <a:pt x="366" y="16"/>
                    </a:lnTo>
                    <a:lnTo>
                      <a:pt x="368" y="15"/>
                    </a:lnTo>
                    <a:lnTo>
                      <a:pt x="374" y="15"/>
                    </a:lnTo>
                    <a:lnTo>
                      <a:pt x="375" y="11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0" y="2"/>
                    </a:lnTo>
                    <a:lnTo>
                      <a:pt x="368" y="2"/>
                    </a:lnTo>
                    <a:lnTo>
                      <a:pt x="365" y="4"/>
                    </a:lnTo>
                    <a:lnTo>
                      <a:pt x="361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4" y="24"/>
                    </a:lnTo>
                    <a:lnTo>
                      <a:pt x="352" y="27"/>
                    </a:lnTo>
                    <a:lnTo>
                      <a:pt x="352" y="31"/>
                    </a:lnTo>
                    <a:lnTo>
                      <a:pt x="349" y="31"/>
                    </a:lnTo>
                    <a:lnTo>
                      <a:pt x="345" y="36"/>
                    </a:lnTo>
                    <a:lnTo>
                      <a:pt x="347" y="25"/>
                    </a:lnTo>
                    <a:lnTo>
                      <a:pt x="343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5" y="9"/>
                    </a:lnTo>
                    <a:lnTo>
                      <a:pt x="343" y="9"/>
                    </a:lnTo>
                    <a:lnTo>
                      <a:pt x="325" y="41"/>
                    </a:lnTo>
                    <a:lnTo>
                      <a:pt x="327" y="40"/>
                    </a:lnTo>
                    <a:lnTo>
                      <a:pt x="322" y="50"/>
                    </a:lnTo>
                    <a:lnTo>
                      <a:pt x="318" y="50"/>
                    </a:lnTo>
                    <a:lnTo>
                      <a:pt x="318" y="43"/>
                    </a:lnTo>
                    <a:lnTo>
                      <a:pt x="320" y="41"/>
                    </a:lnTo>
                    <a:lnTo>
                      <a:pt x="322" y="41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5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0" y="9"/>
                    </a:lnTo>
                    <a:lnTo>
                      <a:pt x="320" y="7"/>
                    </a:lnTo>
                    <a:lnTo>
                      <a:pt x="316" y="11"/>
                    </a:lnTo>
                    <a:lnTo>
                      <a:pt x="316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09" y="15"/>
                    </a:lnTo>
                    <a:lnTo>
                      <a:pt x="311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09" y="24"/>
                    </a:lnTo>
                    <a:lnTo>
                      <a:pt x="308" y="27"/>
                    </a:lnTo>
                    <a:lnTo>
                      <a:pt x="309" y="31"/>
                    </a:lnTo>
                    <a:lnTo>
                      <a:pt x="302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93" y="47"/>
                    </a:lnTo>
                    <a:lnTo>
                      <a:pt x="291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6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7" y="47"/>
                    </a:lnTo>
                    <a:lnTo>
                      <a:pt x="275" y="47"/>
                    </a:lnTo>
                    <a:lnTo>
                      <a:pt x="275" y="45"/>
                    </a:lnTo>
                    <a:lnTo>
                      <a:pt x="275" y="41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1"/>
                    </a:lnTo>
                    <a:lnTo>
                      <a:pt x="270" y="40"/>
                    </a:lnTo>
                    <a:lnTo>
                      <a:pt x="268" y="41"/>
                    </a:lnTo>
                    <a:lnTo>
                      <a:pt x="268" y="47"/>
                    </a:lnTo>
                    <a:lnTo>
                      <a:pt x="266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6"/>
                    </a:lnTo>
                    <a:lnTo>
                      <a:pt x="261" y="52"/>
                    </a:lnTo>
                    <a:lnTo>
                      <a:pt x="261" y="57"/>
                    </a:lnTo>
                    <a:lnTo>
                      <a:pt x="259" y="57"/>
                    </a:lnTo>
                    <a:lnTo>
                      <a:pt x="259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7"/>
                    </a:lnTo>
                    <a:lnTo>
                      <a:pt x="252" y="61"/>
                    </a:lnTo>
                    <a:lnTo>
                      <a:pt x="250" y="65"/>
                    </a:lnTo>
                    <a:lnTo>
                      <a:pt x="249" y="65"/>
                    </a:lnTo>
                    <a:lnTo>
                      <a:pt x="250" y="72"/>
                    </a:lnTo>
                    <a:lnTo>
                      <a:pt x="245" y="75"/>
                    </a:lnTo>
                    <a:lnTo>
                      <a:pt x="243" y="81"/>
                    </a:lnTo>
                    <a:lnTo>
                      <a:pt x="241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1" y="57"/>
                    </a:lnTo>
                    <a:lnTo>
                      <a:pt x="238" y="66"/>
                    </a:lnTo>
                    <a:lnTo>
                      <a:pt x="234" y="79"/>
                    </a:lnTo>
                    <a:lnTo>
                      <a:pt x="234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5" y="77"/>
                    </a:lnTo>
                    <a:lnTo>
                      <a:pt x="227" y="81"/>
                    </a:lnTo>
                    <a:lnTo>
                      <a:pt x="231" y="82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2"/>
                    </a:lnTo>
                    <a:lnTo>
                      <a:pt x="220" y="74"/>
                    </a:lnTo>
                    <a:lnTo>
                      <a:pt x="216" y="75"/>
                    </a:lnTo>
                    <a:lnTo>
                      <a:pt x="218" y="81"/>
                    </a:lnTo>
                    <a:lnTo>
                      <a:pt x="222" y="84"/>
                    </a:lnTo>
                    <a:lnTo>
                      <a:pt x="218" y="86"/>
                    </a:lnTo>
                    <a:lnTo>
                      <a:pt x="216" y="84"/>
                    </a:lnTo>
                    <a:lnTo>
                      <a:pt x="215" y="86"/>
                    </a:lnTo>
                    <a:lnTo>
                      <a:pt x="215" y="82"/>
                    </a:lnTo>
                    <a:lnTo>
                      <a:pt x="213" y="84"/>
                    </a:lnTo>
                    <a:lnTo>
                      <a:pt x="213" y="82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09" y="86"/>
                    </a:lnTo>
                    <a:lnTo>
                      <a:pt x="209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0" y="100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7"/>
                    </a:lnTo>
                    <a:lnTo>
                      <a:pt x="204" y="109"/>
                    </a:lnTo>
                    <a:lnTo>
                      <a:pt x="200" y="107"/>
                    </a:lnTo>
                    <a:lnTo>
                      <a:pt x="199" y="109"/>
                    </a:lnTo>
                    <a:lnTo>
                      <a:pt x="200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6"/>
                    </a:lnTo>
                    <a:lnTo>
                      <a:pt x="184" y="118"/>
                    </a:lnTo>
                    <a:lnTo>
                      <a:pt x="184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1" y="118"/>
                    </a:lnTo>
                    <a:lnTo>
                      <a:pt x="197" y="122"/>
                    </a:lnTo>
                    <a:lnTo>
                      <a:pt x="200" y="120"/>
                    </a:lnTo>
                    <a:lnTo>
                      <a:pt x="200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5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5"/>
                    </a:lnTo>
                    <a:lnTo>
                      <a:pt x="188" y="125"/>
                    </a:lnTo>
                    <a:lnTo>
                      <a:pt x="184" y="124"/>
                    </a:lnTo>
                    <a:lnTo>
                      <a:pt x="181" y="125"/>
                    </a:lnTo>
                    <a:lnTo>
                      <a:pt x="181" y="129"/>
                    </a:lnTo>
                    <a:lnTo>
                      <a:pt x="183" y="132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3"/>
                    </a:lnTo>
                    <a:lnTo>
                      <a:pt x="181" y="141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4"/>
                    </a:lnTo>
                    <a:lnTo>
                      <a:pt x="174" y="134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1"/>
                    </a:lnTo>
                    <a:lnTo>
                      <a:pt x="172" y="141"/>
                    </a:lnTo>
                    <a:lnTo>
                      <a:pt x="170" y="143"/>
                    </a:lnTo>
                    <a:lnTo>
                      <a:pt x="168" y="143"/>
                    </a:lnTo>
                    <a:lnTo>
                      <a:pt x="166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6" y="157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2" y="159"/>
                    </a:lnTo>
                    <a:lnTo>
                      <a:pt x="166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8"/>
                    </a:lnTo>
                    <a:lnTo>
                      <a:pt x="150" y="170"/>
                    </a:lnTo>
                    <a:lnTo>
                      <a:pt x="150" y="174"/>
                    </a:lnTo>
                    <a:lnTo>
                      <a:pt x="152" y="174"/>
                    </a:lnTo>
                    <a:lnTo>
                      <a:pt x="150" y="177"/>
                    </a:lnTo>
                    <a:lnTo>
                      <a:pt x="149" y="177"/>
                    </a:lnTo>
                    <a:lnTo>
                      <a:pt x="147" y="184"/>
                    </a:lnTo>
                    <a:lnTo>
                      <a:pt x="145" y="182"/>
                    </a:lnTo>
                    <a:lnTo>
                      <a:pt x="143" y="184"/>
                    </a:lnTo>
                    <a:lnTo>
                      <a:pt x="141" y="184"/>
                    </a:lnTo>
                    <a:lnTo>
                      <a:pt x="140" y="188"/>
                    </a:lnTo>
                    <a:lnTo>
                      <a:pt x="141" y="190"/>
                    </a:lnTo>
                    <a:lnTo>
                      <a:pt x="140" y="191"/>
                    </a:lnTo>
                    <a:lnTo>
                      <a:pt x="136" y="191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0"/>
                    </a:lnTo>
                    <a:lnTo>
                      <a:pt x="136" y="202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09"/>
                    </a:lnTo>
                    <a:lnTo>
                      <a:pt x="133" y="211"/>
                    </a:lnTo>
                    <a:lnTo>
                      <a:pt x="134" y="209"/>
                    </a:lnTo>
                    <a:lnTo>
                      <a:pt x="136" y="209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5"/>
                    </a:lnTo>
                    <a:lnTo>
                      <a:pt x="124" y="225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5"/>
                    </a:lnTo>
                    <a:lnTo>
                      <a:pt x="131" y="229"/>
                    </a:lnTo>
                    <a:lnTo>
                      <a:pt x="125" y="225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2"/>
                    </a:lnTo>
                    <a:lnTo>
                      <a:pt x="124" y="236"/>
                    </a:lnTo>
                    <a:lnTo>
                      <a:pt x="122" y="236"/>
                    </a:lnTo>
                    <a:lnTo>
                      <a:pt x="120" y="236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1"/>
                    </a:lnTo>
                    <a:lnTo>
                      <a:pt x="124" y="247"/>
                    </a:lnTo>
                    <a:lnTo>
                      <a:pt x="120" y="245"/>
                    </a:lnTo>
                    <a:lnTo>
                      <a:pt x="118" y="245"/>
                    </a:lnTo>
                    <a:lnTo>
                      <a:pt x="116" y="240"/>
                    </a:lnTo>
                    <a:lnTo>
                      <a:pt x="116" y="245"/>
                    </a:lnTo>
                    <a:lnTo>
                      <a:pt x="116" y="247"/>
                    </a:lnTo>
                    <a:lnTo>
                      <a:pt x="115" y="249"/>
                    </a:lnTo>
                    <a:lnTo>
                      <a:pt x="113" y="250"/>
                    </a:lnTo>
                    <a:lnTo>
                      <a:pt x="115" y="252"/>
                    </a:lnTo>
                    <a:lnTo>
                      <a:pt x="116" y="250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2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13" y="256"/>
                    </a:lnTo>
                    <a:lnTo>
                      <a:pt x="111" y="257"/>
                    </a:lnTo>
                    <a:lnTo>
                      <a:pt x="109" y="256"/>
                    </a:lnTo>
                    <a:lnTo>
                      <a:pt x="108" y="259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0"/>
                    </a:lnTo>
                    <a:lnTo>
                      <a:pt x="104" y="270"/>
                    </a:lnTo>
                    <a:lnTo>
                      <a:pt x="108" y="268"/>
                    </a:lnTo>
                    <a:lnTo>
                      <a:pt x="108" y="270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7"/>
                    </a:lnTo>
                    <a:lnTo>
                      <a:pt x="102" y="279"/>
                    </a:lnTo>
                    <a:lnTo>
                      <a:pt x="100" y="281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92" y="281"/>
                    </a:lnTo>
                    <a:lnTo>
                      <a:pt x="90" y="284"/>
                    </a:lnTo>
                    <a:lnTo>
                      <a:pt x="90" y="286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0"/>
                    </a:lnTo>
                    <a:lnTo>
                      <a:pt x="75" y="304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81" y="307"/>
                    </a:lnTo>
                    <a:lnTo>
                      <a:pt x="79" y="311"/>
                    </a:lnTo>
                    <a:lnTo>
                      <a:pt x="81" y="315"/>
                    </a:lnTo>
                    <a:lnTo>
                      <a:pt x="83" y="316"/>
                    </a:lnTo>
                    <a:lnTo>
                      <a:pt x="100" y="306"/>
                    </a:lnTo>
                    <a:lnTo>
                      <a:pt x="102" y="302"/>
                    </a:lnTo>
                    <a:lnTo>
                      <a:pt x="102" y="304"/>
                    </a:lnTo>
                    <a:lnTo>
                      <a:pt x="102" y="306"/>
                    </a:lnTo>
                    <a:lnTo>
                      <a:pt x="99" y="307"/>
                    </a:lnTo>
                    <a:lnTo>
                      <a:pt x="95" y="307"/>
                    </a:lnTo>
                    <a:lnTo>
                      <a:pt x="90" y="313"/>
                    </a:lnTo>
                    <a:lnTo>
                      <a:pt x="92" y="315"/>
                    </a:lnTo>
                    <a:lnTo>
                      <a:pt x="92" y="316"/>
                    </a:lnTo>
                    <a:lnTo>
                      <a:pt x="86" y="318"/>
                    </a:lnTo>
                    <a:lnTo>
                      <a:pt x="83" y="318"/>
                    </a:lnTo>
                    <a:lnTo>
                      <a:pt x="83" y="318"/>
                    </a:lnTo>
                    <a:lnTo>
                      <a:pt x="83" y="320"/>
                    </a:lnTo>
                    <a:lnTo>
                      <a:pt x="83" y="322"/>
                    </a:lnTo>
                    <a:lnTo>
                      <a:pt x="79" y="320"/>
                    </a:lnTo>
                    <a:lnTo>
                      <a:pt x="79" y="318"/>
                    </a:lnTo>
                    <a:lnTo>
                      <a:pt x="77" y="313"/>
                    </a:lnTo>
                    <a:lnTo>
                      <a:pt x="75" y="313"/>
                    </a:lnTo>
                    <a:lnTo>
                      <a:pt x="74" y="313"/>
                    </a:lnTo>
                    <a:lnTo>
                      <a:pt x="74" y="313"/>
                    </a:lnTo>
                    <a:lnTo>
                      <a:pt x="72" y="315"/>
                    </a:lnTo>
                    <a:lnTo>
                      <a:pt x="70" y="316"/>
                    </a:lnTo>
                    <a:lnTo>
                      <a:pt x="68" y="318"/>
                    </a:lnTo>
                    <a:lnTo>
                      <a:pt x="70" y="320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7" y="322"/>
                    </a:lnTo>
                    <a:lnTo>
                      <a:pt x="67" y="318"/>
                    </a:lnTo>
                    <a:lnTo>
                      <a:pt x="67" y="316"/>
                    </a:lnTo>
                    <a:lnTo>
                      <a:pt x="58" y="320"/>
                    </a:lnTo>
                    <a:lnTo>
                      <a:pt x="58" y="322"/>
                    </a:lnTo>
                    <a:lnTo>
                      <a:pt x="56" y="325"/>
                    </a:lnTo>
                    <a:lnTo>
                      <a:pt x="54" y="324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0" y="325"/>
                    </a:lnTo>
                    <a:lnTo>
                      <a:pt x="50" y="325"/>
                    </a:lnTo>
                    <a:lnTo>
                      <a:pt x="49" y="327"/>
                    </a:lnTo>
                    <a:lnTo>
                      <a:pt x="49" y="329"/>
                    </a:lnTo>
                    <a:lnTo>
                      <a:pt x="49" y="329"/>
                    </a:lnTo>
                    <a:lnTo>
                      <a:pt x="45" y="329"/>
                    </a:lnTo>
                    <a:lnTo>
                      <a:pt x="42" y="331"/>
                    </a:lnTo>
                    <a:lnTo>
                      <a:pt x="40" y="338"/>
                    </a:lnTo>
                    <a:lnTo>
                      <a:pt x="38" y="336"/>
                    </a:lnTo>
                    <a:lnTo>
                      <a:pt x="34" y="336"/>
                    </a:lnTo>
                    <a:lnTo>
                      <a:pt x="33" y="338"/>
                    </a:lnTo>
                    <a:lnTo>
                      <a:pt x="31" y="340"/>
                    </a:lnTo>
                    <a:lnTo>
                      <a:pt x="34" y="343"/>
                    </a:lnTo>
                    <a:lnTo>
                      <a:pt x="33" y="345"/>
                    </a:lnTo>
                    <a:lnTo>
                      <a:pt x="36" y="345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2" y="347"/>
                    </a:lnTo>
                    <a:lnTo>
                      <a:pt x="40" y="349"/>
                    </a:lnTo>
                    <a:lnTo>
                      <a:pt x="40" y="350"/>
                    </a:lnTo>
                    <a:lnTo>
                      <a:pt x="38" y="350"/>
                    </a:lnTo>
                    <a:lnTo>
                      <a:pt x="27" y="349"/>
                    </a:lnTo>
                    <a:lnTo>
                      <a:pt x="25" y="350"/>
                    </a:lnTo>
                    <a:lnTo>
                      <a:pt x="24" y="350"/>
                    </a:lnTo>
                    <a:lnTo>
                      <a:pt x="22" y="350"/>
                    </a:lnTo>
                    <a:lnTo>
                      <a:pt x="22" y="352"/>
                    </a:lnTo>
                    <a:lnTo>
                      <a:pt x="24" y="352"/>
                    </a:lnTo>
                    <a:lnTo>
                      <a:pt x="22" y="354"/>
                    </a:lnTo>
                    <a:lnTo>
                      <a:pt x="22" y="356"/>
                    </a:lnTo>
                    <a:lnTo>
                      <a:pt x="24" y="354"/>
                    </a:lnTo>
                    <a:lnTo>
                      <a:pt x="25" y="354"/>
                    </a:lnTo>
                    <a:lnTo>
                      <a:pt x="24" y="357"/>
                    </a:lnTo>
                    <a:lnTo>
                      <a:pt x="25" y="363"/>
                    </a:lnTo>
                    <a:lnTo>
                      <a:pt x="24" y="365"/>
                    </a:lnTo>
                    <a:lnTo>
                      <a:pt x="24" y="359"/>
                    </a:lnTo>
                    <a:lnTo>
                      <a:pt x="22" y="357"/>
                    </a:lnTo>
                    <a:lnTo>
                      <a:pt x="18" y="359"/>
                    </a:lnTo>
                    <a:lnTo>
                      <a:pt x="17" y="365"/>
                    </a:lnTo>
                    <a:lnTo>
                      <a:pt x="18" y="366"/>
                    </a:lnTo>
                    <a:lnTo>
                      <a:pt x="18" y="368"/>
                    </a:lnTo>
                    <a:lnTo>
                      <a:pt x="17" y="366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8" y="365"/>
                    </a:lnTo>
                    <a:lnTo>
                      <a:pt x="8" y="366"/>
                    </a:lnTo>
                    <a:lnTo>
                      <a:pt x="9" y="368"/>
                    </a:lnTo>
                    <a:lnTo>
                      <a:pt x="4" y="365"/>
                    </a:lnTo>
                    <a:lnTo>
                      <a:pt x="2" y="366"/>
                    </a:lnTo>
                    <a:lnTo>
                      <a:pt x="4" y="370"/>
                    </a:lnTo>
                    <a:lnTo>
                      <a:pt x="4" y="372"/>
                    </a:lnTo>
                    <a:lnTo>
                      <a:pt x="4" y="372"/>
                    </a:lnTo>
                    <a:lnTo>
                      <a:pt x="20" y="370"/>
                    </a:lnTo>
                    <a:lnTo>
                      <a:pt x="15" y="374"/>
                    </a:lnTo>
                    <a:lnTo>
                      <a:pt x="17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5"/>
                    </a:lnTo>
                    <a:lnTo>
                      <a:pt x="11" y="375"/>
                    </a:lnTo>
                    <a:lnTo>
                      <a:pt x="9" y="375"/>
                    </a:lnTo>
                    <a:lnTo>
                      <a:pt x="8" y="375"/>
                    </a:lnTo>
                    <a:lnTo>
                      <a:pt x="4" y="377"/>
                    </a:lnTo>
                    <a:lnTo>
                      <a:pt x="4" y="379"/>
                    </a:lnTo>
                    <a:lnTo>
                      <a:pt x="2" y="379"/>
                    </a:lnTo>
                    <a:lnTo>
                      <a:pt x="0" y="379"/>
                    </a:lnTo>
                    <a:lnTo>
                      <a:pt x="0" y="381"/>
                    </a:lnTo>
                    <a:lnTo>
                      <a:pt x="4" y="382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0" y="391"/>
                    </a:lnTo>
                    <a:lnTo>
                      <a:pt x="2" y="393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2" y="397"/>
                    </a:lnTo>
                    <a:lnTo>
                      <a:pt x="2" y="399"/>
                    </a:lnTo>
                    <a:lnTo>
                      <a:pt x="8" y="400"/>
                    </a:lnTo>
                    <a:lnTo>
                      <a:pt x="17" y="397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4" y="390"/>
                    </a:lnTo>
                    <a:lnTo>
                      <a:pt x="25" y="393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9" y="397"/>
                    </a:lnTo>
                    <a:lnTo>
                      <a:pt x="31" y="397"/>
                    </a:lnTo>
                    <a:lnTo>
                      <a:pt x="33" y="399"/>
                    </a:lnTo>
                    <a:lnTo>
                      <a:pt x="36" y="395"/>
                    </a:lnTo>
                    <a:lnTo>
                      <a:pt x="36" y="388"/>
                    </a:lnTo>
                    <a:lnTo>
                      <a:pt x="40" y="386"/>
                    </a:lnTo>
                    <a:lnTo>
                      <a:pt x="42" y="386"/>
                    </a:lnTo>
                    <a:lnTo>
                      <a:pt x="38" y="391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2" y="395"/>
                    </a:lnTo>
                    <a:lnTo>
                      <a:pt x="43" y="395"/>
                    </a:lnTo>
                    <a:lnTo>
                      <a:pt x="38" y="399"/>
                    </a:lnTo>
                    <a:lnTo>
                      <a:pt x="33" y="400"/>
                    </a:lnTo>
                    <a:lnTo>
                      <a:pt x="33" y="402"/>
                    </a:lnTo>
                    <a:lnTo>
                      <a:pt x="34" y="406"/>
                    </a:lnTo>
                    <a:lnTo>
                      <a:pt x="31" y="407"/>
                    </a:lnTo>
                    <a:lnTo>
                      <a:pt x="31" y="404"/>
                    </a:lnTo>
                    <a:lnTo>
                      <a:pt x="29" y="402"/>
                    </a:lnTo>
                    <a:lnTo>
                      <a:pt x="27" y="400"/>
                    </a:lnTo>
                    <a:lnTo>
                      <a:pt x="24" y="400"/>
                    </a:lnTo>
                    <a:lnTo>
                      <a:pt x="20" y="400"/>
                    </a:lnTo>
                    <a:lnTo>
                      <a:pt x="17" y="400"/>
                    </a:lnTo>
                    <a:lnTo>
                      <a:pt x="15" y="400"/>
                    </a:lnTo>
                    <a:lnTo>
                      <a:pt x="11" y="400"/>
                    </a:lnTo>
                    <a:lnTo>
                      <a:pt x="9" y="402"/>
                    </a:lnTo>
                    <a:lnTo>
                      <a:pt x="4" y="402"/>
                    </a:lnTo>
                    <a:lnTo>
                      <a:pt x="2" y="406"/>
                    </a:lnTo>
                    <a:lnTo>
                      <a:pt x="2" y="407"/>
                    </a:lnTo>
                    <a:lnTo>
                      <a:pt x="4" y="409"/>
                    </a:lnTo>
                    <a:lnTo>
                      <a:pt x="6" y="407"/>
                    </a:lnTo>
                    <a:lnTo>
                      <a:pt x="6" y="413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4" y="416"/>
                    </a:lnTo>
                    <a:lnTo>
                      <a:pt x="6" y="416"/>
                    </a:lnTo>
                    <a:lnTo>
                      <a:pt x="9" y="415"/>
                    </a:lnTo>
                    <a:lnTo>
                      <a:pt x="11" y="415"/>
                    </a:lnTo>
                    <a:lnTo>
                      <a:pt x="6" y="420"/>
                    </a:lnTo>
                    <a:lnTo>
                      <a:pt x="8" y="422"/>
                    </a:lnTo>
                    <a:lnTo>
                      <a:pt x="4" y="424"/>
                    </a:lnTo>
                    <a:lnTo>
                      <a:pt x="2" y="425"/>
                    </a:lnTo>
                    <a:lnTo>
                      <a:pt x="4" y="427"/>
                    </a:lnTo>
                    <a:lnTo>
                      <a:pt x="4" y="429"/>
                    </a:lnTo>
                    <a:lnTo>
                      <a:pt x="6" y="431"/>
                    </a:lnTo>
                    <a:lnTo>
                      <a:pt x="8" y="429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11" y="434"/>
                    </a:lnTo>
                    <a:lnTo>
                      <a:pt x="9" y="434"/>
                    </a:lnTo>
                    <a:lnTo>
                      <a:pt x="8" y="436"/>
                    </a:lnTo>
                    <a:lnTo>
                      <a:pt x="8" y="438"/>
                    </a:lnTo>
                    <a:lnTo>
                      <a:pt x="8" y="438"/>
                    </a:lnTo>
                    <a:lnTo>
                      <a:pt x="11" y="436"/>
                    </a:lnTo>
                    <a:lnTo>
                      <a:pt x="13" y="432"/>
                    </a:lnTo>
                    <a:lnTo>
                      <a:pt x="13" y="429"/>
                    </a:lnTo>
                    <a:lnTo>
                      <a:pt x="17" y="427"/>
                    </a:lnTo>
                    <a:lnTo>
                      <a:pt x="22" y="418"/>
                    </a:lnTo>
                    <a:lnTo>
                      <a:pt x="24" y="416"/>
                    </a:lnTo>
                    <a:lnTo>
                      <a:pt x="25" y="418"/>
                    </a:lnTo>
                    <a:lnTo>
                      <a:pt x="25" y="418"/>
                    </a:lnTo>
                    <a:lnTo>
                      <a:pt x="29" y="418"/>
                    </a:lnTo>
                    <a:lnTo>
                      <a:pt x="33" y="418"/>
                    </a:lnTo>
                    <a:lnTo>
                      <a:pt x="27" y="420"/>
                    </a:lnTo>
                    <a:lnTo>
                      <a:pt x="25" y="425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18" y="429"/>
                    </a:lnTo>
                    <a:lnTo>
                      <a:pt x="20" y="431"/>
                    </a:lnTo>
                    <a:lnTo>
                      <a:pt x="20" y="431"/>
                    </a:lnTo>
                    <a:lnTo>
                      <a:pt x="18" y="432"/>
                    </a:lnTo>
                    <a:lnTo>
                      <a:pt x="11" y="440"/>
                    </a:lnTo>
                    <a:lnTo>
                      <a:pt x="15" y="441"/>
                    </a:lnTo>
                    <a:lnTo>
                      <a:pt x="20" y="441"/>
                    </a:lnTo>
                    <a:lnTo>
                      <a:pt x="22" y="440"/>
                    </a:lnTo>
                    <a:lnTo>
                      <a:pt x="22" y="441"/>
                    </a:lnTo>
                    <a:lnTo>
                      <a:pt x="17" y="443"/>
                    </a:lnTo>
                    <a:lnTo>
                      <a:pt x="15" y="445"/>
                    </a:lnTo>
                    <a:lnTo>
                      <a:pt x="15" y="447"/>
                    </a:lnTo>
                    <a:lnTo>
                      <a:pt x="11" y="447"/>
                    </a:lnTo>
                    <a:lnTo>
                      <a:pt x="9" y="447"/>
                    </a:lnTo>
                    <a:lnTo>
                      <a:pt x="8" y="447"/>
                    </a:lnTo>
                    <a:lnTo>
                      <a:pt x="4" y="452"/>
                    </a:lnTo>
                    <a:lnTo>
                      <a:pt x="4" y="456"/>
                    </a:lnTo>
                    <a:lnTo>
                      <a:pt x="6" y="456"/>
                    </a:lnTo>
                    <a:lnTo>
                      <a:pt x="6" y="457"/>
                    </a:lnTo>
                    <a:lnTo>
                      <a:pt x="8" y="457"/>
                    </a:lnTo>
                    <a:lnTo>
                      <a:pt x="9" y="454"/>
                    </a:lnTo>
                    <a:lnTo>
                      <a:pt x="9" y="457"/>
                    </a:lnTo>
                    <a:lnTo>
                      <a:pt x="11" y="457"/>
                    </a:lnTo>
                    <a:lnTo>
                      <a:pt x="13" y="456"/>
                    </a:lnTo>
                    <a:lnTo>
                      <a:pt x="13" y="454"/>
                    </a:lnTo>
                    <a:lnTo>
                      <a:pt x="15" y="454"/>
                    </a:lnTo>
                    <a:lnTo>
                      <a:pt x="18" y="452"/>
                    </a:lnTo>
                    <a:lnTo>
                      <a:pt x="20" y="450"/>
                    </a:lnTo>
                    <a:lnTo>
                      <a:pt x="22" y="452"/>
                    </a:lnTo>
                    <a:lnTo>
                      <a:pt x="17" y="456"/>
                    </a:lnTo>
                    <a:lnTo>
                      <a:pt x="18" y="456"/>
                    </a:lnTo>
                    <a:lnTo>
                      <a:pt x="18" y="459"/>
                    </a:lnTo>
                    <a:lnTo>
                      <a:pt x="17" y="465"/>
                    </a:lnTo>
                    <a:lnTo>
                      <a:pt x="15" y="466"/>
                    </a:lnTo>
                    <a:lnTo>
                      <a:pt x="15" y="468"/>
                    </a:lnTo>
                    <a:lnTo>
                      <a:pt x="13" y="468"/>
                    </a:lnTo>
                    <a:lnTo>
                      <a:pt x="11" y="470"/>
                    </a:lnTo>
                    <a:lnTo>
                      <a:pt x="11" y="466"/>
                    </a:lnTo>
                    <a:lnTo>
                      <a:pt x="9" y="466"/>
                    </a:lnTo>
                    <a:lnTo>
                      <a:pt x="8" y="477"/>
                    </a:lnTo>
                    <a:lnTo>
                      <a:pt x="22" y="490"/>
                    </a:lnTo>
                    <a:lnTo>
                      <a:pt x="25" y="490"/>
                    </a:lnTo>
                    <a:lnTo>
                      <a:pt x="27" y="486"/>
                    </a:lnTo>
                    <a:lnTo>
                      <a:pt x="27" y="495"/>
                    </a:lnTo>
                    <a:lnTo>
                      <a:pt x="29" y="493"/>
                    </a:lnTo>
                    <a:lnTo>
                      <a:pt x="31" y="495"/>
                    </a:lnTo>
                    <a:lnTo>
                      <a:pt x="33" y="493"/>
                    </a:lnTo>
                    <a:lnTo>
                      <a:pt x="36" y="493"/>
                    </a:lnTo>
                    <a:lnTo>
                      <a:pt x="34" y="495"/>
                    </a:lnTo>
                    <a:lnTo>
                      <a:pt x="40" y="497"/>
                    </a:lnTo>
                    <a:lnTo>
                      <a:pt x="43" y="497"/>
                    </a:lnTo>
                    <a:lnTo>
                      <a:pt x="47" y="493"/>
                    </a:lnTo>
                    <a:lnTo>
                      <a:pt x="49" y="490"/>
                    </a:lnTo>
                    <a:lnTo>
                      <a:pt x="50" y="491"/>
                    </a:lnTo>
                    <a:lnTo>
                      <a:pt x="56" y="488"/>
                    </a:lnTo>
                    <a:lnTo>
                      <a:pt x="61" y="481"/>
                    </a:lnTo>
                    <a:lnTo>
                      <a:pt x="65" y="479"/>
                    </a:lnTo>
                    <a:lnTo>
                      <a:pt x="67" y="475"/>
                    </a:lnTo>
                    <a:lnTo>
                      <a:pt x="68" y="474"/>
                    </a:lnTo>
                    <a:lnTo>
                      <a:pt x="68" y="472"/>
                    </a:lnTo>
                    <a:lnTo>
                      <a:pt x="74" y="466"/>
                    </a:lnTo>
                    <a:lnTo>
                      <a:pt x="72" y="465"/>
                    </a:lnTo>
                    <a:lnTo>
                      <a:pt x="77" y="466"/>
                    </a:lnTo>
                    <a:lnTo>
                      <a:pt x="81" y="466"/>
                    </a:lnTo>
                    <a:lnTo>
                      <a:pt x="83" y="466"/>
                    </a:lnTo>
                    <a:lnTo>
                      <a:pt x="84" y="459"/>
                    </a:lnTo>
                    <a:lnTo>
                      <a:pt x="86" y="457"/>
                    </a:lnTo>
                    <a:lnTo>
                      <a:pt x="86" y="456"/>
                    </a:lnTo>
                    <a:lnTo>
                      <a:pt x="84" y="452"/>
                    </a:lnTo>
                    <a:lnTo>
                      <a:pt x="83" y="450"/>
                    </a:lnTo>
                    <a:lnTo>
                      <a:pt x="84" y="450"/>
                    </a:lnTo>
                    <a:lnTo>
                      <a:pt x="84" y="449"/>
                    </a:lnTo>
                    <a:lnTo>
                      <a:pt x="83" y="445"/>
                    </a:lnTo>
                    <a:lnTo>
                      <a:pt x="84" y="447"/>
                    </a:lnTo>
                    <a:lnTo>
                      <a:pt x="86" y="449"/>
                    </a:lnTo>
                    <a:lnTo>
                      <a:pt x="86" y="450"/>
                    </a:lnTo>
                    <a:lnTo>
                      <a:pt x="88" y="450"/>
                    </a:lnTo>
                    <a:lnTo>
                      <a:pt x="88" y="449"/>
                    </a:lnTo>
                    <a:lnTo>
                      <a:pt x="86" y="445"/>
                    </a:lnTo>
                    <a:lnTo>
                      <a:pt x="86" y="441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90" y="440"/>
                    </a:lnTo>
                    <a:lnTo>
                      <a:pt x="92" y="440"/>
                    </a:lnTo>
                    <a:lnTo>
                      <a:pt x="92" y="441"/>
                    </a:lnTo>
                    <a:lnTo>
                      <a:pt x="88" y="443"/>
                    </a:lnTo>
                    <a:lnTo>
                      <a:pt x="92" y="461"/>
                    </a:lnTo>
                    <a:lnTo>
                      <a:pt x="93" y="459"/>
                    </a:lnTo>
                    <a:lnTo>
                      <a:pt x="95" y="463"/>
                    </a:lnTo>
                    <a:lnTo>
                      <a:pt x="97" y="463"/>
                    </a:lnTo>
                    <a:lnTo>
                      <a:pt x="99" y="465"/>
                    </a:lnTo>
                    <a:lnTo>
                      <a:pt x="99" y="472"/>
                    </a:lnTo>
                    <a:lnTo>
                      <a:pt x="100" y="468"/>
                    </a:lnTo>
                    <a:lnTo>
                      <a:pt x="102" y="470"/>
                    </a:lnTo>
                    <a:lnTo>
                      <a:pt x="104" y="468"/>
                    </a:lnTo>
                    <a:lnTo>
                      <a:pt x="106" y="457"/>
                    </a:lnTo>
                    <a:lnTo>
                      <a:pt x="104" y="450"/>
                    </a:lnTo>
                    <a:lnTo>
                      <a:pt x="108" y="443"/>
                    </a:lnTo>
                    <a:lnTo>
                      <a:pt x="108" y="440"/>
                    </a:lnTo>
                    <a:lnTo>
                      <a:pt x="116" y="436"/>
                    </a:lnTo>
                    <a:lnTo>
                      <a:pt x="118" y="432"/>
                    </a:lnTo>
                    <a:lnTo>
                      <a:pt x="118" y="429"/>
                    </a:lnTo>
                    <a:lnTo>
                      <a:pt x="116" y="425"/>
                    </a:lnTo>
                    <a:lnTo>
                      <a:pt x="120" y="418"/>
                    </a:lnTo>
                    <a:lnTo>
                      <a:pt x="116" y="407"/>
                    </a:lnTo>
                    <a:lnTo>
                      <a:pt x="115" y="404"/>
                    </a:lnTo>
                    <a:lnTo>
                      <a:pt x="115" y="402"/>
                    </a:lnTo>
                    <a:lnTo>
                      <a:pt x="118" y="400"/>
                    </a:lnTo>
                    <a:lnTo>
                      <a:pt x="122" y="397"/>
                    </a:lnTo>
                    <a:lnTo>
                      <a:pt x="124" y="391"/>
                    </a:lnTo>
                    <a:lnTo>
                      <a:pt x="124" y="386"/>
                    </a:lnTo>
                    <a:lnTo>
                      <a:pt x="116" y="381"/>
                    </a:lnTo>
                    <a:lnTo>
                      <a:pt x="115" y="377"/>
                    </a:lnTo>
                    <a:lnTo>
                      <a:pt x="115" y="357"/>
                    </a:lnTo>
                    <a:lnTo>
                      <a:pt x="113" y="354"/>
                    </a:lnTo>
                    <a:lnTo>
                      <a:pt x="113" y="352"/>
                    </a:lnTo>
                    <a:lnTo>
                      <a:pt x="115" y="334"/>
                    </a:lnTo>
                    <a:lnTo>
                      <a:pt x="116" y="332"/>
                    </a:lnTo>
                    <a:lnTo>
                      <a:pt x="115" y="331"/>
                    </a:lnTo>
                    <a:lnTo>
                      <a:pt x="113" y="327"/>
                    </a:lnTo>
                    <a:lnTo>
                      <a:pt x="111" y="322"/>
                    </a:lnTo>
                    <a:lnTo>
                      <a:pt x="115" y="311"/>
                    </a:lnTo>
                    <a:lnTo>
                      <a:pt x="122" y="302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5"/>
                    </a:lnTo>
                    <a:lnTo>
                      <a:pt x="147" y="286"/>
                    </a:lnTo>
                    <a:lnTo>
                      <a:pt x="140" y="277"/>
                    </a:lnTo>
                    <a:lnTo>
                      <a:pt x="140" y="275"/>
                    </a:lnTo>
                    <a:lnTo>
                      <a:pt x="150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6"/>
                    </a:lnTo>
                    <a:lnTo>
                      <a:pt x="166" y="202"/>
                    </a:lnTo>
                    <a:lnTo>
                      <a:pt x="183" y="179"/>
                    </a:lnTo>
                    <a:lnTo>
                      <a:pt x="183" y="175"/>
                    </a:lnTo>
                    <a:lnTo>
                      <a:pt x="179" y="168"/>
                    </a:lnTo>
                    <a:lnTo>
                      <a:pt x="179" y="165"/>
                    </a:lnTo>
                    <a:lnTo>
                      <a:pt x="184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3"/>
                    </a:lnTo>
                    <a:lnTo>
                      <a:pt x="206" y="143"/>
                    </a:lnTo>
                    <a:lnTo>
                      <a:pt x="211" y="131"/>
                    </a:lnTo>
                    <a:lnTo>
                      <a:pt x="209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6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1" y="107"/>
                    </a:lnTo>
                    <a:lnTo>
                      <a:pt x="243" y="106"/>
                    </a:lnTo>
                    <a:lnTo>
                      <a:pt x="243" y="104"/>
                    </a:lnTo>
                    <a:lnTo>
                      <a:pt x="243" y="100"/>
                    </a:lnTo>
                    <a:lnTo>
                      <a:pt x="241" y="99"/>
                    </a:lnTo>
                    <a:lnTo>
                      <a:pt x="241" y="97"/>
                    </a:lnTo>
                    <a:lnTo>
                      <a:pt x="243" y="95"/>
                    </a:lnTo>
                    <a:lnTo>
                      <a:pt x="249" y="95"/>
                    </a:lnTo>
                    <a:lnTo>
                      <a:pt x="250" y="93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1" y="82"/>
                    </a:lnTo>
                    <a:lnTo>
                      <a:pt x="265" y="84"/>
                    </a:lnTo>
                    <a:lnTo>
                      <a:pt x="277" y="102"/>
                    </a:lnTo>
                    <a:lnTo>
                      <a:pt x="277" y="107"/>
                    </a:lnTo>
                    <a:lnTo>
                      <a:pt x="279" y="109"/>
                    </a:lnTo>
                    <a:lnTo>
                      <a:pt x="286" y="111"/>
                    </a:lnTo>
                    <a:lnTo>
                      <a:pt x="291" y="113"/>
                    </a:lnTo>
                    <a:lnTo>
                      <a:pt x="295" y="113"/>
                    </a:lnTo>
                    <a:lnTo>
                      <a:pt x="299" y="109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1" y="113"/>
                    </a:lnTo>
                    <a:lnTo>
                      <a:pt x="315" y="113"/>
                    </a:lnTo>
                    <a:lnTo>
                      <a:pt x="322" y="107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6" y="63"/>
                    </a:lnTo>
                    <a:lnTo>
                      <a:pt x="340" y="59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4" y="57"/>
                    </a:lnTo>
                    <a:lnTo>
                      <a:pt x="377" y="59"/>
                    </a:lnTo>
                    <a:lnTo>
                      <a:pt x="381" y="61"/>
                    </a:lnTo>
                    <a:lnTo>
                      <a:pt x="386" y="66"/>
                    </a:lnTo>
                    <a:lnTo>
                      <a:pt x="390" y="79"/>
                    </a:lnTo>
                    <a:lnTo>
                      <a:pt x="384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6" y="95"/>
                    </a:lnTo>
                    <a:lnTo>
                      <a:pt x="386" y="95"/>
                    </a:lnTo>
                    <a:lnTo>
                      <a:pt x="390" y="93"/>
                    </a:lnTo>
                    <a:lnTo>
                      <a:pt x="390" y="91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0" y="81"/>
                    </a:lnTo>
                    <a:lnTo>
                      <a:pt x="402" y="79"/>
                    </a:lnTo>
                    <a:lnTo>
                      <a:pt x="404" y="70"/>
                    </a:lnTo>
                    <a:lnTo>
                      <a:pt x="409" y="75"/>
                    </a:lnTo>
                    <a:lnTo>
                      <a:pt x="413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2166"/>
              <p:cNvSpPr>
                <a:spLocks/>
              </p:cNvSpPr>
              <p:nvPr/>
            </p:nvSpPr>
            <p:spPr bwMode="auto">
              <a:xfrm>
                <a:off x="2887" y="1763"/>
                <a:ext cx="111" cy="64"/>
              </a:xfrm>
              <a:custGeom>
                <a:avLst/>
                <a:gdLst>
                  <a:gd name="T0" fmla="*/ 107 w 111"/>
                  <a:gd name="T1" fmla="*/ 41 h 64"/>
                  <a:gd name="T2" fmla="*/ 102 w 111"/>
                  <a:gd name="T3" fmla="*/ 44 h 64"/>
                  <a:gd name="T4" fmla="*/ 98 w 111"/>
                  <a:gd name="T5" fmla="*/ 46 h 64"/>
                  <a:gd name="T6" fmla="*/ 97 w 111"/>
                  <a:gd name="T7" fmla="*/ 53 h 64"/>
                  <a:gd name="T8" fmla="*/ 95 w 111"/>
                  <a:gd name="T9" fmla="*/ 55 h 64"/>
                  <a:gd name="T10" fmla="*/ 86 w 111"/>
                  <a:gd name="T11" fmla="*/ 59 h 64"/>
                  <a:gd name="T12" fmla="*/ 82 w 111"/>
                  <a:gd name="T13" fmla="*/ 57 h 64"/>
                  <a:gd name="T14" fmla="*/ 79 w 111"/>
                  <a:gd name="T15" fmla="*/ 61 h 64"/>
                  <a:gd name="T16" fmla="*/ 66 w 111"/>
                  <a:gd name="T17" fmla="*/ 57 h 64"/>
                  <a:gd name="T18" fmla="*/ 50 w 111"/>
                  <a:gd name="T19" fmla="*/ 52 h 64"/>
                  <a:gd name="T20" fmla="*/ 45 w 111"/>
                  <a:gd name="T21" fmla="*/ 61 h 64"/>
                  <a:gd name="T22" fmla="*/ 36 w 111"/>
                  <a:gd name="T23" fmla="*/ 61 h 64"/>
                  <a:gd name="T24" fmla="*/ 29 w 111"/>
                  <a:gd name="T25" fmla="*/ 59 h 64"/>
                  <a:gd name="T26" fmla="*/ 5 w 111"/>
                  <a:gd name="T27" fmla="*/ 28 h 64"/>
                  <a:gd name="T28" fmla="*/ 0 w 111"/>
                  <a:gd name="T29" fmla="*/ 23 h 64"/>
                  <a:gd name="T30" fmla="*/ 0 w 111"/>
                  <a:gd name="T31" fmla="*/ 19 h 64"/>
                  <a:gd name="T32" fmla="*/ 5 w 111"/>
                  <a:gd name="T33" fmla="*/ 23 h 64"/>
                  <a:gd name="T34" fmla="*/ 22 w 111"/>
                  <a:gd name="T35" fmla="*/ 12 h 64"/>
                  <a:gd name="T36" fmla="*/ 34 w 111"/>
                  <a:gd name="T37" fmla="*/ 5 h 64"/>
                  <a:gd name="T38" fmla="*/ 38 w 111"/>
                  <a:gd name="T39" fmla="*/ 0 h 64"/>
                  <a:gd name="T40" fmla="*/ 45 w 111"/>
                  <a:gd name="T41" fmla="*/ 7 h 64"/>
                  <a:gd name="T42" fmla="*/ 50 w 111"/>
                  <a:gd name="T43" fmla="*/ 3 h 64"/>
                  <a:gd name="T44" fmla="*/ 55 w 111"/>
                  <a:gd name="T45" fmla="*/ 7 h 64"/>
                  <a:gd name="T46" fmla="*/ 64 w 111"/>
                  <a:gd name="T47" fmla="*/ 9 h 64"/>
                  <a:gd name="T48" fmla="*/ 70 w 111"/>
                  <a:gd name="T49" fmla="*/ 12 h 64"/>
                  <a:gd name="T50" fmla="*/ 70 w 111"/>
                  <a:gd name="T51" fmla="*/ 14 h 64"/>
                  <a:gd name="T52" fmla="*/ 75 w 111"/>
                  <a:gd name="T53" fmla="*/ 21 h 64"/>
                  <a:gd name="T54" fmla="*/ 80 w 111"/>
                  <a:gd name="T55" fmla="*/ 21 h 64"/>
                  <a:gd name="T56" fmla="*/ 79 w 111"/>
                  <a:gd name="T57" fmla="*/ 18 h 64"/>
                  <a:gd name="T58" fmla="*/ 93 w 111"/>
                  <a:gd name="T59" fmla="*/ 25 h 64"/>
                  <a:gd name="T60" fmla="*/ 97 w 111"/>
                  <a:gd name="T61" fmla="*/ 27 h 64"/>
                  <a:gd name="T62" fmla="*/ 105 w 111"/>
                  <a:gd name="T63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64">
                    <a:moveTo>
                      <a:pt x="111" y="39"/>
                    </a:move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5" y="55"/>
                    </a:lnTo>
                    <a:lnTo>
                      <a:pt x="91" y="59"/>
                    </a:lnTo>
                    <a:lnTo>
                      <a:pt x="86" y="59"/>
                    </a:lnTo>
                    <a:lnTo>
                      <a:pt x="84" y="57"/>
                    </a:lnTo>
                    <a:lnTo>
                      <a:pt x="82" y="57"/>
                    </a:lnTo>
                    <a:lnTo>
                      <a:pt x="79" y="64"/>
                    </a:lnTo>
                    <a:lnTo>
                      <a:pt x="79" y="61"/>
                    </a:lnTo>
                    <a:lnTo>
                      <a:pt x="77" y="57"/>
                    </a:lnTo>
                    <a:lnTo>
                      <a:pt x="66" y="57"/>
                    </a:lnTo>
                    <a:lnTo>
                      <a:pt x="59" y="53"/>
                    </a:lnTo>
                    <a:lnTo>
                      <a:pt x="50" y="52"/>
                    </a:lnTo>
                    <a:lnTo>
                      <a:pt x="47" y="57"/>
                    </a:lnTo>
                    <a:lnTo>
                      <a:pt x="45" y="61"/>
                    </a:lnTo>
                    <a:lnTo>
                      <a:pt x="41" y="61"/>
                    </a:lnTo>
                    <a:lnTo>
                      <a:pt x="36" y="61"/>
                    </a:lnTo>
                    <a:lnTo>
                      <a:pt x="32" y="59"/>
                    </a:lnTo>
                    <a:lnTo>
                      <a:pt x="29" y="59"/>
                    </a:lnTo>
                    <a:lnTo>
                      <a:pt x="7" y="36"/>
                    </a:lnTo>
                    <a:lnTo>
                      <a:pt x="5" y="28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22" y="12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64" y="9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4"/>
                    </a:lnTo>
                    <a:lnTo>
                      <a:pt x="68" y="18"/>
                    </a:lnTo>
                    <a:lnTo>
                      <a:pt x="75" y="21"/>
                    </a:lnTo>
                    <a:lnTo>
                      <a:pt x="77" y="23"/>
                    </a:lnTo>
                    <a:lnTo>
                      <a:pt x="80" y="21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93" y="21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8"/>
                    </a:lnTo>
                    <a:lnTo>
                      <a:pt x="105" y="36"/>
                    </a:lnTo>
                    <a:lnTo>
                      <a:pt x="111" y="3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2167"/>
              <p:cNvSpPr>
                <a:spLocks/>
              </p:cNvSpPr>
              <p:nvPr/>
            </p:nvSpPr>
            <p:spPr bwMode="auto">
              <a:xfrm>
                <a:off x="2887" y="1763"/>
                <a:ext cx="111" cy="64"/>
              </a:xfrm>
              <a:custGeom>
                <a:avLst/>
                <a:gdLst>
                  <a:gd name="T0" fmla="*/ 107 w 111"/>
                  <a:gd name="T1" fmla="*/ 41 h 64"/>
                  <a:gd name="T2" fmla="*/ 102 w 111"/>
                  <a:gd name="T3" fmla="*/ 44 h 64"/>
                  <a:gd name="T4" fmla="*/ 98 w 111"/>
                  <a:gd name="T5" fmla="*/ 46 h 64"/>
                  <a:gd name="T6" fmla="*/ 97 w 111"/>
                  <a:gd name="T7" fmla="*/ 53 h 64"/>
                  <a:gd name="T8" fmla="*/ 95 w 111"/>
                  <a:gd name="T9" fmla="*/ 55 h 64"/>
                  <a:gd name="T10" fmla="*/ 86 w 111"/>
                  <a:gd name="T11" fmla="*/ 59 h 64"/>
                  <a:gd name="T12" fmla="*/ 82 w 111"/>
                  <a:gd name="T13" fmla="*/ 57 h 64"/>
                  <a:gd name="T14" fmla="*/ 79 w 111"/>
                  <a:gd name="T15" fmla="*/ 61 h 64"/>
                  <a:gd name="T16" fmla="*/ 66 w 111"/>
                  <a:gd name="T17" fmla="*/ 57 h 64"/>
                  <a:gd name="T18" fmla="*/ 50 w 111"/>
                  <a:gd name="T19" fmla="*/ 52 h 64"/>
                  <a:gd name="T20" fmla="*/ 45 w 111"/>
                  <a:gd name="T21" fmla="*/ 61 h 64"/>
                  <a:gd name="T22" fmla="*/ 36 w 111"/>
                  <a:gd name="T23" fmla="*/ 61 h 64"/>
                  <a:gd name="T24" fmla="*/ 29 w 111"/>
                  <a:gd name="T25" fmla="*/ 59 h 64"/>
                  <a:gd name="T26" fmla="*/ 5 w 111"/>
                  <a:gd name="T27" fmla="*/ 28 h 64"/>
                  <a:gd name="T28" fmla="*/ 0 w 111"/>
                  <a:gd name="T29" fmla="*/ 23 h 64"/>
                  <a:gd name="T30" fmla="*/ 0 w 111"/>
                  <a:gd name="T31" fmla="*/ 19 h 64"/>
                  <a:gd name="T32" fmla="*/ 5 w 111"/>
                  <a:gd name="T33" fmla="*/ 23 h 64"/>
                  <a:gd name="T34" fmla="*/ 22 w 111"/>
                  <a:gd name="T35" fmla="*/ 12 h 64"/>
                  <a:gd name="T36" fmla="*/ 34 w 111"/>
                  <a:gd name="T37" fmla="*/ 5 h 64"/>
                  <a:gd name="T38" fmla="*/ 38 w 111"/>
                  <a:gd name="T39" fmla="*/ 0 h 64"/>
                  <a:gd name="T40" fmla="*/ 45 w 111"/>
                  <a:gd name="T41" fmla="*/ 7 h 64"/>
                  <a:gd name="T42" fmla="*/ 50 w 111"/>
                  <a:gd name="T43" fmla="*/ 3 h 64"/>
                  <a:gd name="T44" fmla="*/ 55 w 111"/>
                  <a:gd name="T45" fmla="*/ 7 h 64"/>
                  <a:gd name="T46" fmla="*/ 64 w 111"/>
                  <a:gd name="T47" fmla="*/ 9 h 64"/>
                  <a:gd name="T48" fmla="*/ 70 w 111"/>
                  <a:gd name="T49" fmla="*/ 12 h 64"/>
                  <a:gd name="T50" fmla="*/ 70 w 111"/>
                  <a:gd name="T51" fmla="*/ 14 h 64"/>
                  <a:gd name="T52" fmla="*/ 75 w 111"/>
                  <a:gd name="T53" fmla="*/ 21 h 64"/>
                  <a:gd name="T54" fmla="*/ 80 w 111"/>
                  <a:gd name="T55" fmla="*/ 21 h 64"/>
                  <a:gd name="T56" fmla="*/ 79 w 111"/>
                  <a:gd name="T57" fmla="*/ 18 h 64"/>
                  <a:gd name="T58" fmla="*/ 93 w 111"/>
                  <a:gd name="T59" fmla="*/ 25 h 64"/>
                  <a:gd name="T60" fmla="*/ 97 w 111"/>
                  <a:gd name="T61" fmla="*/ 27 h 64"/>
                  <a:gd name="T62" fmla="*/ 105 w 111"/>
                  <a:gd name="T63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64">
                    <a:moveTo>
                      <a:pt x="111" y="39"/>
                    </a:move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5" y="55"/>
                    </a:lnTo>
                    <a:lnTo>
                      <a:pt x="91" y="59"/>
                    </a:lnTo>
                    <a:lnTo>
                      <a:pt x="86" y="59"/>
                    </a:lnTo>
                    <a:lnTo>
                      <a:pt x="84" y="57"/>
                    </a:lnTo>
                    <a:lnTo>
                      <a:pt x="82" y="57"/>
                    </a:lnTo>
                    <a:lnTo>
                      <a:pt x="79" y="64"/>
                    </a:lnTo>
                    <a:lnTo>
                      <a:pt x="79" y="61"/>
                    </a:lnTo>
                    <a:lnTo>
                      <a:pt x="77" y="57"/>
                    </a:lnTo>
                    <a:lnTo>
                      <a:pt x="66" y="57"/>
                    </a:lnTo>
                    <a:lnTo>
                      <a:pt x="59" y="53"/>
                    </a:lnTo>
                    <a:lnTo>
                      <a:pt x="50" y="52"/>
                    </a:lnTo>
                    <a:lnTo>
                      <a:pt x="47" y="57"/>
                    </a:lnTo>
                    <a:lnTo>
                      <a:pt x="45" y="61"/>
                    </a:lnTo>
                    <a:lnTo>
                      <a:pt x="41" y="61"/>
                    </a:lnTo>
                    <a:lnTo>
                      <a:pt x="36" y="61"/>
                    </a:lnTo>
                    <a:lnTo>
                      <a:pt x="32" y="59"/>
                    </a:lnTo>
                    <a:lnTo>
                      <a:pt x="29" y="59"/>
                    </a:lnTo>
                    <a:lnTo>
                      <a:pt x="7" y="36"/>
                    </a:lnTo>
                    <a:lnTo>
                      <a:pt x="5" y="28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22" y="12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64" y="9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4"/>
                    </a:lnTo>
                    <a:lnTo>
                      <a:pt x="68" y="18"/>
                    </a:lnTo>
                    <a:lnTo>
                      <a:pt x="75" y="21"/>
                    </a:lnTo>
                    <a:lnTo>
                      <a:pt x="77" y="23"/>
                    </a:lnTo>
                    <a:lnTo>
                      <a:pt x="80" y="21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93" y="21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8"/>
                    </a:lnTo>
                    <a:lnTo>
                      <a:pt x="105" y="36"/>
                    </a:lnTo>
                    <a:lnTo>
                      <a:pt x="111" y="3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2168"/>
              <p:cNvSpPr>
                <a:spLocks/>
              </p:cNvSpPr>
              <p:nvPr/>
            </p:nvSpPr>
            <p:spPr bwMode="auto">
              <a:xfrm>
                <a:off x="2793" y="1847"/>
                <a:ext cx="69" cy="43"/>
              </a:xfrm>
              <a:custGeom>
                <a:avLst/>
                <a:gdLst>
                  <a:gd name="T0" fmla="*/ 16 w 69"/>
                  <a:gd name="T1" fmla="*/ 43 h 43"/>
                  <a:gd name="T2" fmla="*/ 14 w 69"/>
                  <a:gd name="T3" fmla="*/ 39 h 43"/>
                  <a:gd name="T4" fmla="*/ 12 w 69"/>
                  <a:gd name="T5" fmla="*/ 39 h 43"/>
                  <a:gd name="T6" fmla="*/ 12 w 69"/>
                  <a:gd name="T7" fmla="*/ 30 h 43"/>
                  <a:gd name="T8" fmla="*/ 10 w 69"/>
                  <a:gd name="T9" fmla="*/ 30 h 43"/>
                  <a:gd name="T10" fmla="*/ 5 w 69"/>
                  <a:gd name="T11" fmla="*/ 30 h 43"/>
                  <a:gd name="T12" fmla="*/ 1 w 69"/>
                  <a:gd name="T13" fmla="*/ 34 h 43"/>
                  <a:gd name="T14" fmla="*/ 0 w 69"/>
                  <a:gd name="T15" fmla="*/ 35 h 43"/>
                  <a:gd name="T16" fmla="*/ 0 w 69"/>
                  <a:gd name="T17" fmla="*/ 35 h 43"/>
                  <a:gd name="T18" fmla="*/ 1 w 69"/>
                  <a:gd name="T19" fmla="*/ 25 h 43"/>
                  <a:gd name="T20" fmla="*/ 1 w 69"/>
                  <a:gd name="T21" fmla="*/ 25 h 43"/>
                  <a:gd name="T22" fmla="*/ 3 w 69"/>
                  <a:gd name="T23" fmla="*/ 23 h 43"/>
                  <a:gd name="T24" fmla="*/ 5 w 69"/>
                  <a:gd name="T25" fmla="*/ 21 h 43"/>
                  <a:gd name="T26" fmla="*/ 5 w 69"/>
                  <a:gd name="T27" fmla="*/ 19 h 43"/>
                  <a:gd name="T28" fmla="*/ 7 w 69"/>
                  <a:gd name="T29" fmla="*/ 18 h 43"/>
                  <a:gd name="T30" fmla="*/ 14 w 69"/>
                  <a:gd name="T31" fmla="*/ 7 h 43"/>
                  <a:gd name="T32" fmla="*/ 14 w 69"/>
                  <a:gd name="T33" fmla="*/ 5 h 43"/>
                  <a:gd name="T34" fmla="*/ 14 w 69"/>
                  <a:gd name="T35" fmla="*/ 3 h 43"/>
                  <a:gd name="T36" fmla="*/ 19 w 69"/>
                  <a:gd name="T37" fmla="*/ 3 h 43"/>
                  <a:gd name="T38" fmla="*/ 21 w 69"/>
                  <a:gd name="T39" fmla="*/ 3 h 43"/>
                  <a:gd name="T40" fmla="*/ 25 w 69"/>
                  <a:gd name="T41" fmla="*/ 2 h 43"/>
                  <a:gd name="T42" fmla="*/ 26 w 69"/>
                  <a:gd name="T43" fmla="*/ 3 h 43"/>
                  <a:gd name="T44" fmla="*/ 44 w 69"/>
                  <a:gd name="T45" fmla="*/ 0 h 43"/>
                  <a:gd name="T46" fmla="*/ 55 w 69"/>
                  <a:gd name="T47" fmla="*/ 5 h 43"/>
                  <a:gd name="T48" fmla="*/ 57 w 69"/>
                  <a:gd name="T49" fmla="*/ 7 h 43"/>
                  <a:gd name="T50" fmla="*/ 55 w 69"/>
                  <a:gd name="T51" fmla="*/ 12 h 43"/>
                  <a:gd name="T52" fmla="*/ 58 w 69"/>
                  <a:gd name="T53" fmla="*/ 16 h 43"/>
                  <a:gd name="T54" fmla="*/ 62 w 69"/>
                  <a:gd name="T55" fmla="*/ 18 h 43"/>
                  <a:gd name="T56" fmla="*/ 66 w 69"/>
                  <a:gd name="T57" fmla="*/ 19 h 43"/>
                  <a:gd name="T58" fmla="*/ 67 w 69"/>
                  <a:gd name="T59" fmla="*/ 18 h 43"/>
                  <a:gd name="T60" fmla="*/ 69 w 69"/>
                  <a:gd name="T61" fmla="*/ 19 h 43"/>
                  <a:gd name="T62" fmla="*/ 69 w 69"/>
                  <a:gd name="T63" fmla="*/ 23 h 43"/>
                  <a:gd name="T64" fmla="*/ 69 w 69"/>
                  <a:gd name="T65" fmla="*/ 25 h 43"/>
                  <a:gd name="T66" fmla="*/ 67 w 69"/>
                  <a:gd name="T67" fmla="*/ 25 h 43"/>
                  <a:gd name="T68" fmla="*/ 64 w 69"/>
                  <a:gd name="T69" fmla="*/ 25 h 43"/>
                  <a:gd name="T70" fmla="*/ 64 w 69"/>
                  <a:gd name="T71" fmla="*/ 27 h 43"/>
                  <a:gd name="T72" fmla="*/ 64 w 69"/>
                  <a:gd name="T73" fmla="*/ 30 h 43"/>
                  <a:gd name="T74" fmla="*/ 66 w 69"/>
                  <a:gd name="T75" fmla="*/ 30 h 43"/>
                  <a:gd name="T76" fmla="*/ 64 w 69"/>
                  <a:gd name="T77" fmla="*/ 32 h 43"/>
                  <a:gd name="T78" fmla="*/ 55 w 69"/>
                  <a:gd name="T79" fmla="*/ 30 h 43"/>
                  <a:gd name="T80" fmla="*/ 53 w 69"/>
                  <a:gd name="T81" fmla="*/ 30 h 43"/>
                  <a:gd name="T82" fmla="*/ 51 w 69"/>
                  <a:gd name="T83" fmla="*/ 28 h 43"/>
                  <a:gd name="T84" fmla="*/ 51 w 69"/>
                  <a:gd name="T85" fmla="*/ 32 h 43"/>
                  <a:gd name="T86" fmla="*/ 48 w 69"/>
                  <a:gd name="T87" fmla="*/ 37 h 43"/>
                  <a:gd name="T88" fmla="*/ 48 w 69"/>
                  <a:gd name="T89" fmla="*/ 39 h 43"/>
                  <a:gd name="T90" fmla="*/ 46 w 69"/>
                  <a:gd name="T91" fmla="*/ 41 h 43"/>
                  <a:gd name="T92" fmla="*/ 44 w 69"/>
                  <a:gd name="T93" fmla="*/ 39 h 43"/>
                  <a:gd name="T94" fmla="*/ 42 w 69"/>
                  <a:gd name="T95" fmla="*/ 37 h 43"/>
                  <a:gd name="T96" fmla="*/ 39 w 69"/>
                  <a:gd name="T97" fmla="*/ 35 h 43"/>
                  <a:gd name="T98" fmla="*/ 37 w 69"/>
                  <a:gd name="T99" fmla="*/ 30 h 43"/>
                  <a:gd name="T100" fmla="*/ 33 w 69"/>
                  <a:gd name="T101" fmla="*/ 32 h 43"/>
                  <a:gd name="T102" fmla="*/ 33 w 69"/>
                  <a:gd name="T103" fmla="*/ 34 h 43"/>
                  <a:gd name="T104" fmla="*/ 33 w 69"/>
                  <a:gd name="T105" fmla="*/ 35 h 43"/>
                  <a:gd name="T106" fmla="*/ 28 w 69"/>
                  <a:gd name="T107" fmla="*/ 41 h 43"/>
                  <a:gd name="T108" fmla="*/ 16 w 69"/>
                  <a:gd name="T10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43">
                    <a:moveTo>
                      <a:pt x="16" y="43"/>
                    </a:moveTo>
                    <a:lnTo>
                      <a:pt x="14" y="39"/>
                    </a:lnTo>
                    <a:lnTo>
                      <a:pt x="12" y="3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5" y="30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44" y="0"/>
                    </a:lnTo>
                    <a:lnTo>
                      <a:pt x="55" y="5"/>
                    </a:lnTo>
                    <a:lnTo>
                      <a:pt x="57" y="7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8"/>
                    </a:lnTo>
                    <a:lnTo>
                      <a:pt x="66" y="19"/>
                    </a:lnTo>
                    <a:lnTo>
                      <a:pt x="67" y="18"/>
                    </a:lnTo>
                    <a:lnTo>
                      <a:pt x="69" y="19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4" y="32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48" y="37"/>
                    </a:lnTo>
                    <a:lnTo>
                      <a:pt x="48" y="39"/>
                    </a:lnTo>
                    <a:lnTo>
                      <a:pt x="46" y="41"/>
                    </a:lnTo>
                    <a:lnTo>
                      <a:pt x="44" y="39"/>
                    </a:lnTo>
                    <a:lnTo>
                      <a:pt x="42" y="37"/>
                    </a:lnTo>
                    <a:lnTo>
                      <a:pt x="39" y="35"/>
                    </a:lnTo>
                    <a:lnTo>
                      <a:pt x="37" y="30"/>
                    </a:lnTo>
                    <a:lnTo>
                      <a:pt x="33" y="32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28" y="41"/>
                    </a:lnTo>
                    <a:lnTo>
                      <a:pt x="16" y="4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2169"/>
              <p:cNvSpPr>
                <a:spLocks/>
              </p:cNvSpPr>
              <p:nvPr/>
            </p:nvSpPr>
            <p:spPr bwMode="auto">
              <a:xfrm>
                <a:off x="2793" y="1847"/>
                <a:ext cx="69" cy="43"/>
              </a:xfrm>
              <a:custGeom>
                <a:avLst/>
                <a:gdLst>
                  <a:gd name="T0" fmla="*/ 16 w 69"/>
                  <a:gd name="T1" fmla="*/ 43 h 43"/>
                  <a:gd name="T2" fmla="*/ 14 w 69"/>
                  <a:gd name="T3" fmla="*/ 39 h 43"/>
                  <a:gd name="T4" fmla="*/ 12 w 69"/>
                  <a:gd name="T5" fmla="*/ 39 h 43"/>
                  <a:gd name="T6" fmla="*/ 12 w 69"/>
                  <a:gd name="T7" fmla="*/ 30 h 43"/>
                  <a:gd name="T8" fmla="*/ 10 w 69"/>
                  <a:gd name="T9" fmla="*/ 30 h 43"/>
                  <a:gd name="T10" fmla="*/ 5 w 69"/>
                  <a:gd name="T11" fmla="*/ 30 h 43"/>
                  <a:gd name="T12" fmla="*/ 1 w 69"/>
                  <a:gd name="T13" fmla="*/ 34 h 43"/>
                  <a:gd name="T14" fmla="*/ 0 w 69"/>
                  <a:gd name="T15" fmla="*/ 35 h 43"/>
                  <a:gd name="T16" fmla="*/ 0 w 69"/>
                  <a:gd name="T17" fmla="*/ 35 h 43"/>
                  <a:gd name="T18" fmla="*/ 1 w 69"/>
                  <a:gd name="T19" fmla="*/ 25 h 43"/>
                  <a:gd name="T20" fmla="*/ 1 w 69"/>
                  <a:gd name="T21" fmla="*/ 25 h 43"/>
                  <a:gd name="T22" fmla="*/ 3 w 69"/>
                  <a:gd name="T23" fmla="*/ 23 h 43"/>
                  <a:gd name="T24" fmla="*/ 5 w 69"/>
                  <a:gd name="T25" fmla="*/ 21 h 43"/>
                  <a:gd name="T26" fmla="*/ 5 w 69"/>
                  <a:gd name="T27" fmla="*/ 19 h 43"/>
                  <a:gd name="T28" fmla="*/ 7 w 69"/>
                  <a:gd name="T29" fmla="*/ 18 h 43"/>
                  <a:gd name="T30" fmla="*/ 14 w 69"/>
                  <a:gd name="T31" fmla="*/ 7 h 43"/>
                  <a:gd name="T32" fmla="*/ 14 w 69"/>
                  <a:gd name="T33" fmla="*/ 5 h 43"/>
                  <a:gd name="T34" fmla="*/ 14 w 69"/>
                  <a:gd name="T35" fmla="*/ 3 h 43"/>
                  <a:gd name="T36" fmla="*/ 19 w 69"/>
                  <a:gd name="T37" fmla="*/ 3 h 43"/>
                  <a:gd name="T38" fmla="*/ 21 w 69"/>
                  <a:gd name="T39" fmla="*/ 3 h 43"/>
                  <a:gd name="T40" fmla="*/ 25 w 69"/>
                  <a:gd name="T41" fmla="*/ 2 h 43"/>
                  <a:gd name="T42" fmla="*/ 26 w 69"/>
                  <a:gd name="T43" fmla="*/ 3 h 43"/>
                  <a:gd name="T44" fmla="*/ 44 w 69"/>
                  <a:gd name="T45" fmla="*/ 0 h 43"/>
                  <a:gd name="T46" fmla="*/ 55 w 69"/>
                  <a:gd name="T47" fmla="*/ 5 h 43"/>
                  <a:gd name="T48" fmla="*/ 57 w 69"/>
                  <a:gd name="T49" fmla="*/ 7 h 43"/>
                  <a:gd name="T50" fmla="*/ 55 w 69"/>
                  <a:gd name="T51" fmla="*/ 12 h 43"/>
                  <a:gd name="T52" fmla="*/ 58 w 69"/>
                  <a:gd name="T53" fmla="*/ 16 h 43"/>
                  <a:gd name="T54" fmla="*/ 62 w 69"/>
                  <a:gd name="T55" fmla="*/ 18 h 43"/>
                  <a:gd name="T56" fmla="*/ 66 w 69"/>
                  <a:gd name="T57" fmla="*/ 19 h 43"/>
                  <a:gd name="T58" fmla="*/ 67 w 69"/>
                  <a:gd name="T59" fmla="*/ 18 h 43"/>
                  <a:gd name="T60" fmla="*/ 69 w 69"/>
                  <a:gd name="T61" fmla="*/ 19 h 43"/>
                  <a:gd name="T62" fmla="*/ 69 w 69"/>
                  <a:gd name="T63" fmla="*/ 23 h 43"/>
                  <a:gd name="T64" fmla="*/ 69 w 69"/>
                  <a:gd name="T65" fmla="*/ 25 h 43"/>
                  <a:gd name="T66" fmla="*/ 67 w 69"/>
                  <a:gd name="T67" fmla="*/ 25 h 43"/>
                  <a:gd name="T68" fmla="*/ 64 w 69"/>
                  <a:gd name="T69" fmla="*/ 25 h 43"/>
                  <a:gd name="T70" fmla="*/ 64 w 69"/>
                  <a:gd name="T71" fmla="*/ 27 h 43"/>
                  <a:gd name="T72" fmla="*/ 64 w 69"/>
                  <a:gd name="T73" fmla="*/ 30 h 43"/>
                  <a:gd name="T74" fmla="*/ 66 w 69"/>
                  <a:gd name="T75" fmla="*/ 30 h 43"/>
                  <a:gd name="T76" fmla="*/ 64 w 69"/>
                  <a:gd name="T77" fmla="*/ 32 h 43"/>
                  <a:gd name="T78" fmla="*/ 55 w 69"/>
                  <a:gd name="T79" fmla="*/ 30 h 43"/>
                  <a:gd name="T80" fmla="*/ 53 w 69"/>
                  <a:gd name="T81" fmla="*/ 30 h 43"/>
                  <a:gd name="T82" fmla="*/ 51 w 69"/>
                  <a:gd name="T83" fmla="*/ 28 h 43"/>
                  <a:gd name="T84" fmla="*/ 51 w 69"/>
                  <a:gd name="T85" fmla="*/ 32 h 43"/>
                  <a:gd name="T86" fmla="*/ 48 w 69"/>
                  <a:gd name="T87" fmla="*/ 37 h 43"/>
                  <a:gd name="T88" fmla="*/ 48 w 69"/>
                  <a:gd name="T89" fmla="*/ 39 h 43"/>
                  <a:gd name="T90" fmla="*/ 46 w 69"/>
                  <a:gd name="T91" fmla="*/ 41 h 43"/>
                  <a:gd name="T92" fmla="*/ 44 w 69"/>
                  <a:gd name="T93" fmla="*/ 39 h 43"/>
                  <a:gd name="T94" fmla="*/ 42 w 69"/>
                  <a:gd name="T95" fmla="*/ 37 h 43"/>
                  <a:gd name="T96" fmla="*/ 39 w 69"/>
                  <a:gd name="T97" fmla="*/ 35 h 43"/>
                  <a:gd name="T98" fmla="*/ 37 w 69"/>
                  <a:gd name="T99" fmla="*/ 30 h 43"/>
                  <a:gd name="T100" fmla="*/ 33 w 69"/>
                  <a:gd name="T101" fmla="*/ 32 h 43"/>
                  <a:gd name="T102" fmla="*/ 33 w 69"/>
                  <a:gd name="T103" fmla="*/ 34 h 43"/>
                  <a:gd name="T104" fmla="*/ 33 w 69"/>
                  <a:gd name="T105" fmla="*/ 35 h 43"/>
                  <a:gd name="T106" fmla="*/ 28 w 69"/>
                  <a:gd name="T107" fmla="*/ 41 h 43"/>
                  <a:gd name="T108" fmla="*/ 16 w 69"/>
                  <a:gd name="T10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43">
                    <a:moveTo>
                      <a:pt x="16" y="43"/>
                    </a:moveTo>
                    <a:lnTo>
                      <a:pt x="14" y="39"/>
                    </a:lnTo>
                    <a:lnTo>
                      <a:pt x="12" y="3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5" y="30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44" y="0"/>
                    </a:lnTo>
                    <a:lnTo>
                      <a:pt x="55" y="5"/>
                    </a:lnTo>
                    <a:lnTo>
                      <a:pt x="57" y="7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8"/>
                    </a:lnTo>
                    <a:lnTo>
                      <a:pt x="66" y="19"/>
                    </a:lnTo>
                    <a:lnTo>
                      <a:pt x="67" y="18"/>
                    </a:lnTo>
                    <a:lnTo>
                      <a:pt x="69" y="19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4" y="32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48" y="37"/>
                    </a:lnTo>
                    <a:lnTo>
                      <a:pt x="48" y="39"/>
                    </a:lnTo>
                    <a:lnTo>
                      <a:pt x="46" y="41"/>
                    </a:lnTo>
                    <a:lnTo>
                      <a:pt x="44" y="39"/>
                    </a:lnTo>
                    <a:lnTo>
                      <a:pt x="42" y="37"/>
                    </a:lnTo>
                    <a:lnTo>
                      <a:pt x="39" y="35"/>
                    </a:lnTo>
                    <a:lnTo>
                      <a:pt x="37" y="30"/>
                    </a:lnTo>
                    <a:lnTo>
                      <a:pt x="33" y="32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28" y="41"/>
                    </a:lnTo>
                    <a:lnTo>
                      <a:pt x="16" y="4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2170"/>
              <p:cNvSpPr>
                <a:spLocks/>
              </p:cNvSpPr>
              <p:nvPr/>
            </p:nvSpPr>
            <p:spPr bwMode="auto">
              <a:xfrm>
                <a:off x="2741" y="1754"/>
                <a:ext cx="55" cy="46"/>
              </a:xfrm>
              <a:custGeom>
                <a:avLst/>
                <a:gdLst>
                  <a:gd name="T0" fmla="*/ 46 w 55"/>
                  <a:gd name="T1" fmla="*/ 46 h 46"/>
                  <a:gd name="T2" fmla="*/ 44 w 55"/>
                  <a:gd name="T3" fmla="*/ 46 h 46"/>
                  <a:gd name="T4" fmla="*/ 41 w 55"/>
                  <a:gd name="T5" fmla="*/ 46 h 46"/>
                  <a:gd name="T6" fmla="*/ 35 w 55"/>
                  <a:gd name="T7" fmla="*/ 43 h 46"/>
                  <a:gd name="T8" fmla="*/ 35 w 55"/>
                  <a:gd name="T9" fmla="*/ 41 h 46"/>
                  <a:gd name="T10" fmla="*/ 35 w 55"/>
                  <a:gd name="T11" fmla="*/ 41 h 46"/>
                  <a:gd name="T12" fmla="*/ 35 w 55"/>
                  <a:gd name="T13" fmla="*/ 34 h 46"/>
                  <a:gd name="T14" fmla="*/ 34 w 55"/>
                  <a:gd name="T15" fmla="*/ 34 h 46"/>
                  <a:gd name="T16" fmla="*/ 30 w 55"/>
                  <a:gd name="T17" fmla="*/ 37 h 46"/>
                  <a:gd name="T18" fmla="*/ 27 w 55"/>
                  <a:gd name="T19" fmla="*/ 37 h 46"/>
                  <a:gd name="T20" fmla="*/ 23 w 55"/>
                  <a:gd name="T21" fmla="*/ 37 h 46"/>
                  <a:gd name="T22" fmla="*/ 23 w 55"/>
                  <a:gd name="T23" fmla="*/ 30 h 46"/>
                  <a:gd name="T24" fmla="*/ 21 w 55"/>
                  <a:gd name="T25" fmla="*/ 28 h 46"/>
                  <a:gd name="T26" fmla="*/ 10 w 55"/>
                  <a:gd name="T27" fmla="*/ 23 h 46"/>
                  <a:gd name="T28" fmla="*/ 7 w 55"/>
                  <a:gd name="T29" fmla="*/ 18 h 46"/>
                  <a:gd name="T30" fmla="*/ 5 w 55"/>
                  <a:gd name="T31" fmla="*/ 18 h 46"/>
                  <a:gd name="T32" fmla="*/ 2 w 55"/>
                  <a:gd name="T33" fmla="*/ 16 h 46"/>
                  <a:gd name="T34" fmla="*/ 0 w 55"/>
                  <a:gd name="T35" fmla="*/ 14 h 46"/>
                  <a:gd name="T36" fmla="*/ 0 w 55"/>
                  <a:gd name="T37" fmla="*/ 9 h 46"/>
                  <a:gd name="T38" fmla="*/ 10 w 55"/>
                  <a:gd name="T39" fmla="*/ 3 h 46"/>
                  <a:gd name="T40" fmla="*/ 12 w 55"/>
                  <a:gd name="T41" fmla="*/ 3 h 46"/>
                  <a:gd name="T42" fmla="*/ 12 w 55"/>
                  <a:gd name="T43" fmla="*/ 3 h 46"/>
                  <a:gd name="T44" fmla="*/ 18 w 55"/>
                  <a:gd name="T45" fmla="*/ 5 h 46"/>
                  <a:gd name="T46" fmla="*/ 27 w 55"/>
                  <a:gd name="T47" fmla="*/ 2 h 46"/>
                  <a:gd name="T48" fmla="*/ 35 w 55"/>
                  <a:gd name="T49" fmla="*/ 0 h 46"/>
                  <a:gd name="T50" fmla="*/ 37 w 55"/>
                  <a:gd name="T51" fmla="*/ 2 h 46"/>
                  <a:gd name="T52" fmla="*/ 37 w 55"/>
                  <a:gd name="T53" fmla="*/ 2 h 46"/>
                  <a:gd name="T54" fmla="*/ 37 w 55"/>
                  <a:gd name="T55" fmla="*/ 3 h 46"/>
                  <a:gd name="T56" fmla="*/ 41 w 55"/>
                  <a:gd name="T57" fmla="*/ 5 h 46"/>
                  <a:gd name="T58" fmla="*/ 43 w 55"/>
                  <a:gd name="T59" fmla="*/ 5 h 46"/>
                  <a:gd name="T60" fmla="*/ 46 w 55"/>
                  <a:gd name="T61" fmla="*/ 7 h 46"/>
                  <a:gd name="T62" fmla="*/ 46 w 55"/>
                  <a:gd name="T63" fmla="*/ 16 h 46"/>
                  <a:gd name="T64" fmla="*/ 48 w 55"/>
                  <a:gd name="T65" fmla="*/ 18 h 46"/>
                  <a:gd name="T66" fmla="*/ 52 w 55"/>
                  <a:gd name="T67" fmla="*/ 18 h 46"/>
                  <a:gd name="T68" fmla="*/ 53 w 55"/>
                  <a:gd name="T69" fmla="*/ 20 h 46"/>
                  <a:gd name="T70" fmla="*/ 53 w 55"/>
                  <a:gd name="T71" fmla="*/ 23 h 46"/>
                  <a:gd name="T72" fmla="*/ 55 w 55"/>
                  <a:gd name="T73" fmla="*/ 25 h 46"/>
                  <a:gd name="T74" fmla="*/ 55 w 55"/>
                  <a:gd name="T75" fmla="*/ 28 h 46"/>
                  <a:gd name="T76" fmla="*/ 52 w 55"/>
                  <a:gd name="T77" fmla="*/ 32 h 46"/>
                  <a:gd name="T78" fmla="*/ 50 w 55"/>
                  <a:gd name="T79" fmla="*/ 32 h 46"/>
                  <a:gd name="T80" fmla="*/ 48 w 55"/>
                  <a:gd name="T81" fmla="*/ 36 h 46"/>
                  <a:gd name="T82" fmla="*/ 46 w 55"/>
                  <a:gd name="T83" fmla="*/ 39 h 46"/>
                  <a:gd name="T84" fmla="*/ 46 w 55"/>
                  <a:gd name="T85" fmla="*/ 43 h 46"/>
                  <a:gd name="T86" fmla="*/ 46 w 55"/>
                  <a:gd name="T8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" h="46">
                    <a:moveTo>
                      <a:pt x="46" y="46"/>
                    </a:moveTo>
                    <a:lnTo>
                      <a:pt x="44" y="46"/>
                    </a:lnTo>
                    <a:lnTo>
                      <a:pt x="41" y="46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27" y="37"/>
                    </a:lnTo>
                    <a:lnTo>
                      <a:pt x="23" y="37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0" y="23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6" y="7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3" y="20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5" y="28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6"/>
                    </a:lnTo>
                    <a:lnTo>
                      <a:pt x="46" y="39"/>
                    </a:lnTo>
                    <a:lnTo>
                      <a:pt x="46" y="43"/>
                    </a:lnTo>
                    <a:lnTo>
                      <a:pt x="46" y="4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2171"/>
              <p:cNvSpPr>
                <a:spLocks/>
              </p:cNvSpPr>
              <p:nvPr/>
            </p:nvSpPr>
            <p:spPr bwMode="auto">
              <a:xfrm>
                <a:off x="2741" y="1754"/>
                <a:ext cx="55" cy="46"/>
              </a:xfrm>
              <a:custGeom>
                <a:avLst/>
                <a:gdLst>
                  <a:gd name="T0" fmla="*/ 46 w 55"/>
                  <a:gd name="T1" fmla="*/ 46 h 46"/>
                  <a:gd name="T2" fmla="*/ 44 w 55"/>
                  <a:gd name="T3" fmla="*/ 46 h 46"/>
                  <a:gd name="T4" fmla="*/ 41 w 55"/>
                  <a:gd name="T5" fmla="*/ 46 h 46"/>
                  <a:gd name="T6" fmla="*/ 35 w 55"/>
                  <a:gd name="T7" fmla="*/ 43 h 46"/>
                  <a:gd name="T8" fmla="*/ 35 w 55"/>
                  <a:gd name="T9" fmla="*/ 41 h 46"/>
                  <a:gd name="T10" fmla="*/ 35 w 55"/>
                  <a:gd name="T11" fmla="*/ 41 h 46"/>
                  <a:gd name="T12" fmla="*/ 35 w 55"/>
                  <a:gd name="T13" fmla="*/ 34 h 46"/>
                  <a:gd name="T14" fmla="*/ 34 w 55"/>
                  <a:gd name="T15" fmla="*/ 34 h 46"/>
                  <a:gd name="T16" fmla="*/ 30 w 55"/>
                  <a:gd name="T17" fmla="*/ 37 h 46"/>
                  <a:gd name="T18" fmla="*/ 27 w 55"/>
                  <a:gd name="T19" fmla="*/ 37 h 46"/>
                  <a:gd name="T20" fmla="*/ 23 w 55"/>
                  <a:gd name="T21" fmla="*/ 37 h 46"/>
                  <a:gd name="T22" fmla="*/ 23 w 55"/>
                  <a:gd name="T23" fmla="*/ 30 h 46"/>
                  <a:gd name="T24" fmla="*/ 21 w 55"/>
                  <a:gd name="T25" fmla="*/ 28 h 46"/>
                  <a:gd name="T26" fmla="*/ 10 w 55"/>
                  <a:gd name="T27" fmla="*/ 23 h 46"/>
                  <a:gd name="T28" fmla="*/ 7 w 55"/>
                  <a:gd name="T29" fmla="*/ 18 h 46"/>
                  <a:gd name="T30" fmla="*/ 5 w 55"/>
                  <a:gd name="T31" fmla="*/ 18 h 46"/>
                  <a:gd name="T32" fmla="*/ 2 w 55"/>
                  <a:gd name="T33" fmla="*/ 16 h 46"/>
                  <a:gd name="T34" fmla="*/ 0 w 55"/>
                  <a:gd name="T35" fmla="*/ 14 h 46"/>
                  <a:gd name="T36" fmla="*/ 0 w 55"/>
                  <a:gd name="T37" fmla="*/ 9 h 46"/>
                  <a:gd name="T38" fmla="*/ 10 w 55"/>
                  <a:gd name="T39" fmla="*/ 3 h 46"/>
                  <a:gd name="T40" fmla="*/ 12 w 55"/>
                  <a:gd name="T41" fmla="*/ 3 h 46"/>
                  <a:gd name="T42" fmla="*/ 12 w 55"/>
                  <a:gd name="T43" fmla="*/ 3 h 46"/>
                  <a:gd name="T44" fmla="*/ 18 w 55"/>
                  <a:gd name="T45" fmla="*/ 5 h 46"/>
                  <a:gd name="T46" fmla="*/ 27 w 55"/>
                  <a:gd name="T47" fmla="*/ 2 h 46"/>
                  <a:gd name="T48" fmla="*/ 35 w 55"/>
                  <a:gd name="T49" fmla="*/ 0 h 46"/>
                  <a:gd name="T50" fmla="*/ 37 w 55"/>
                  <a:gd name="T51" fmla="*/ 2 h 46"/>
                  <a:gd name="T52" fmla="*/ 37 w 55"/>
                  <a:gd name="T53" fmla="*/ 2 h 46"/>
                  <a:gd name="T54" fmla="*/ 37 w 55"/>
                  <a:gd name="T55" fmla="*/ 3 h 46"/>
                  <a:gd name="T56" fmla="*/ 41 w 55"/>
                  <a:gd name="T57" fmla="*/ 5 h 46"/>
                  <a:gd name="T58" fmla="*/ 43 w 55"/>
                  <a:gd name="T59" fmla="*/ 5 h 46"/>
                  <a:gd name="T60" fmla="*/ 46 w 55"/>
                  <a:gd name="T61" fmla="*/ 7 h 46"/>
                  <a:gd name="T62" fmla="*/ 46 w 55"/>
                  <a:gd name="T63" fmla="*/ 16 h 46"/>
                  <a:gd name="T64" fmla="*/ 48 w 55"/>
                  <a:gd name="T65" fmla="*/ 18 h 46"/>
                  <a:gd name="T66" fmla="*/ 52 w 55"/>
                  <a:gd name="T67" fmla="*/ 18 h 46"/>
                  <a:gd name="T68" fmla="*/ 53 w 55"/>
                  <a:gd name="T69" fmla="*/ 20 h 46"/>
                  <a:gd name="T70" fmla="*/ 53 w 55"/>
                  <a:gd name="T71" fmla="*/ 23 h 46"/>
                  <a:gd name="T72" fmla="*/ 55 w 55"/>
                  <a:gd name="T73" fmla="*/ 25 h 46"/>
                  <a:gd name="T74" fmla="*/ 55 w 55"/>
                  <a:gd name="T75" fmla="*/ 28 h 46"/>
                  <a:gd name="T76" fmla="*/ 52 w 55"/>
                  <a:gd name="T77" fmla="*/ 32 h 46"/>
                  <a:gd name="T78" fmla="*/ 50 w 55"/>
                  <a:gd name="T79" fmla="*/ 32 h 46"/>
                  <a:gd name="T80" fmla="*/ 48 w 55"/>
                  <a:gd name="T81" fmla="*/ 36 h 46"/>
                  <a:gd name="T82" fmla="*/ 46 w 55"/>
                  <a:gd name="T83" fmla="*/ 39 h 46"/>
                  <a:gd name="T84" fmla="*/ 46 w 55"/>
                  <a:gd name="T85" fmla="*/ 43 h 46"/>
                  <a:gd name="T86" fmla="*/ 46 w 55"/>
                  <a:gd name="T8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" h="46">
                    <a:moveTo>
                      <a:pt x="46" y="46"/>
                    </a:moveTo>
                    <a:lnTo>
                      <a:pt x="44" y="46"/>
                    </a:lnTo>
                    <a:lnTo>
                      <a:pt x="41" y="46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27" y="37"/>
                    </a:lnTo>
                    <a:lnTo>
                      <a:pt x="23" y="37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0" y="23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6" y="7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3" y="20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5" y="28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6"/>
                    </a:lnTo>
                    <a:lnTo>
                      <a:pt x="46" y="39"/>
                    </a:lnTo>
                    <a:lnTo>
                      <a:pt x="46" y="43"/>
                    </a:lnTo>
                    <a:lnTo>
                      <a:pt x="46" y="4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2172"/>
              <p:cNvSpPr>
                <a:spLocks/>
              </p:cNvSpPr>
              <p:nvPr/>
            </p:nvSpPr>
            <p:spPr bwMode="auto">
              <a:xfrm>
                <a:off x="2550" y="1938"/>
                <a:ext cx="201" cy="159"/>
              </a:xfrm>
              <a:custGeom>
                <a:avLst/>
                <a:gdLst>
                  <a:gd name="T0" fmla="*/ 30 w 201"/>
                  <a:gd name="T1" fmla="*/ 128 h 159"/>
                  <a:gd name="T2" fmla="*/ 37 w 201"/>
                  <a:gd name="T3" fmla="*/ 116 h 159"/>
                  <a:gd name="T4" fmla="*/ 34 w 201"/>
                  <a:gd name="T5" fmla="*/ 109 h 159"/>
                  <a:gd name="T6" fmla="*/ 37 w 201"/>
                  <a:gd name="T7" fmla="*/ 98 h 159"/>
                  <a:gd name="T8" fmla="*/ 32 w 201"/>
                  <a:gd name="T9" fmla="*/ 87 h 159"/>
                  <a:gd name="T10" fmla="*/ 37 w 201"/>
                  <a:gd name="T11" fmla="*/ 84 h 159"/>
                  <a:gd name="T12" fmla="*/ 41 w 201"/>
                  <a:gd name="T13" fmla="*/ 78 h 159"/>
                  <a:gd name="T14" fmla="*/ 41 w 201"/>
                  <a:gd name="T15" fmla="*/ 59 h 159"/>
                  <a:gd name="T16" fmla="*/ 50 w 201"/>
                  <a:gd name="T17" fmla="*/ 44 h 159"/>
                  <a:gd name="T18" fmla="*/ 35 w 201"/>
                  <a:gd name="T19" fmla="*/ 39 h 159"/>
                  <a:gd name="T20" fmla="*/ 21 w 201"/>
                  <a:gd name="T21" fmla="*/ 41 h 159"/>
                  <a:gd name="T22" fmla="*/ 19 w 201"/>
                  <a:gd name="T23" fmla="*/ 36 h 159"/>
                  <a:gd name="T24" fmla="*/ 9 w 201"/>
                  <a:gd name="T25" fmla="*/ 41 h 159"/>
                  <a:gd name="T26" fmla="*/ 7 w 201"/>
                  <a:gd name="T27" fmla="*/ 37 h 159"/>
                  <a:gd name="T28" fmla="*/ 10 w 201"/>
                  <a:gd name="T29" fmla="*/ 30 h 159"/>
                  <a:gd name="T30" fmla="*/ 9 w 201"/>
                  <a:gd name="T31" fmla="*/ 28 h 159"/>
                  <a:gd name="T32" fmla="*/ 9 w 201"/>
                  <a:gd name="T33" fmla="*/ 23 h 159"/>
                  <a:gd name="T34" fmla="*/ 5 w 201"/>
                  <a:gd name="T35" fmla="*/ 23 h 159"/>
                  <a:gd name="T36" fmla="*/ 0 w 201"/>
                  <a:gd name="T37" fmla="*/ 16 h 159"/>
                  <a:gd name="T38" fmla="*/ 5 w 201"/>
                  <a:gd name="T39" fmla="*/ 11 h 159"/>
                  <a:gd name="T40" fmla="*/ 14 w 201"/>
                  <a:gd name="T41" fmla="*/ 9 h 159"/>
                  <a:gd name="T42" fmla="*/ 16 w 201"/>
                  <a:gd name="T43" fmla="*/ 3 h 159"/>
                  <a:gd name="T44" fmla="*/ 25 w 201"/>
                  <a:gd name="T45" fmla="*/ 0 h 159"/>
                  <a:gd name="T46" fmla="*/ 50 w 201"/>
                  <a:gd name="T47" fmla="*/ 3 h 159"/>
                  <a:gd name="T48" fmla="*/ 119 w 201"/>
                  <a:gd name="T49" fmla="*/ 7 h 159"/>
                  <a:gd name="T50" fmla="*/ 128 w 201"/>
                  <a:gd name="T51" fmla="*/ 16 h 159"/>
                  <a:gd name="T52" fmla="*/ 137 w 201"/>
                  <a:gd name="T53" fmla="*/ 19 h 159"/>
                  <a:gd name="T54" fmla="*/ 157 w 201"/>
                  <a:gd name="T55" fmla="*/ 23 h 159"/>
                  <a:gd name="T56" fmla="*/ 162 w 201"/>
                  <a:gd name="T57" fmla="*/ 21 h 159"/>
                  <a:gd name="T58" fmla="*/ 171 w 201"/>
                  <a:gd name="T59" fmla="*/ 28 h 159"/>
                  <a:gd name="T60" fmla="*/ 175 w 201"/>
                  <a:gd name="T61" fmla="*/ 28 h 159"/>
                  <a:gd name="T62" fmla="*/ 178 w 201"/>
                  <a:gd name="T63" fmla="*/ 28 h 159"/>
                  <a:gd name="T64" fmla="*/ 198 w 201"/>
                  <a:gd name="T65" fmla="*/ 28 h 159"/>
                  <a:gd name="T66" fmla="*/ 201 w 201"/>
                  <a:gd name="T67" fmla="*/ 32 h 159"/>
                  <a:gd name="T68" fmla="*/ 198 w 201"/>
                  <a:gd name="T69" fmla="*/ 36 h 159"/>
                  <a:gd name="T70" fmla="*/ 196 w 201"/>
                  <a:gd name="T71" fmla="*/ 41 h 159"/>
                  <a:gd name="T72" fmla="*/ 164 w 201"/>
                  <a:gd name="T73" fmla="*/ 59 h 159"/>
                  <a:gd name="T74" fmla="*/ 160 w 201"/>
                  <a:gd name="T75" fmla="*/ 64 h 159"/>
                  <a:gd name="T76" fmla="*/ 143 w 201"/>
                  <a:gd name="T77" fmla="*/ 93 h 159"/>
                  <a:gd name="T78" fmla="*/ 144 w 201"/>
                  <a:gd name="T79" fmla="*/ 94 h 159"/>
                  <a:gd name="T80" fmla="*/ 146 w 201"/>
                  <a:gd name="T81" fmla="*/ 102 h 159"/>
                  <a:gd name="T82" fmla="*/ 150 w 201"/>
                  <a:gd name="T83" fmla="*/ 103 h 159"/>
                  <a:gd name="T84" fmla="*/ 150 w 201"/>
                  <a:gd name="T85" fmla="*/ 107 h 159"/>
                  <a:gd name="T86" fmla="*/ 135 w 201"/>
                  <a:gd name="T87" fmla="*/ 127 h 159"/>
                  <a:gd name="T88" fmla="*/ 126 w 201"/>
                  <a:gd name="T89" fmla="*/ 130 h 159"/>
                  <a:gd name="T90" fmla="*/ 118 w 201"/>
                  <a:gd name="T91" fmla="*/ 143 h 159"/>
                  <a:gd name="T92" fmla="*/ 114 w 201"/>
                  <a:gd name="T93" fmla="*/ 144 h 159"/>
                  <a:gd name="T94" fmla="*/ 107 w 201"/>
                  <a:gd name="T95" fmla="*/ 146 h 159"/>
                  <a:gd name="T96" fmla="*/ 93 w 201"/>
                  <a:gd name="T97" fmla="*/ 144 h 159"/>
                  <a:gd name="T98" fmla="*/ 78 w 201"/>
                  <a:gd name="T99" fmla="*/ 146 h 159"/>
                  <a:gd name="T100" fmla="*/ 71 w 201"/>
                  <a:gd name="T101" fmla="*/ 150 h 159"/>
                  <a:gd name="T102" fmla="*/ 66 w 201"/>
                  <a:gd name="T103" fmla="*/ 153 h 159"/>
                  <a:gd name="T104" fmla="*/ 64 w 201"/>
                  <a:gd name="T105" fmla="*/ 157 h 159"/>
                  <a:gd name="T106" fmla="*/ 57 w 201"/>
                  <a:gd name="T107" fmla="*/ 157 h 159"/>
                  <a:gd name="T108" fmla="*/ 50 w 201"/>
                  <a:gd name="T109" fmla="*/ 150 h 159"/>
                  <a:gd name="T110" fmla="*/ 48 w 201"/>
                  <a:gd name="T111" fmla="*/ 146 h 159"/>
                  <a:gd name="T112" fmla="*/ 43 w 201"/>
                  <a:gd name="T113" fmla="*/ 139 h 159"/>
                  <a:gd name="T114" fmla="*/ 37 w 201"/>
                  <a:gd name="T115" fmla="*/ 1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1" h="159">
                    <a:moveTo>
                      <a:pt x="30" y="136"/>
                    </a:moveTo>
                    <a:lnTo>
                      <a:pt x="30" y="128"/>
                    </a:lnTo>
                    <a:lnTo>
                      <a:pt x="37" y="119"/>
                    </a:lnTo>
                    <a:lnTo>
                      <a:pt x="37" y="116"/>
                    </a:lnTo>
                    <a:lnTo>
                      <a:pt x="34" y="112"/>
                    </a:lnTo>
                    <a:lnTo>
                      <a:pt x="34" y="109"/>
                    </a:lnTo>
                    <a:lnTo>
                      <a:pt x="34" y="105"/>
                    </a:lnTo>
                    <a:lnTo>
                      <a:pt x="37" y="98"/>
                    </a:lnTo>
                    <a:lnTo>
                      <a:pt x="32" y="93"/>
                    </a:lnTo>
                    <a:lnTo>
                      <a:pt x="32" y="87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39" y="82"/>
                    </a:lnTo>
                    <a:lnTo>
                      <a:pt x="41" y="78"/>
                    </a:lnTo>
                    <a:lnTo>
                      <a:pt x="37" y="75"/>
                    </a:lnTo>
                    <a:lnTo>
                      <a:pt x="41" y="59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46" y="39"/>
                    </a:lnTo>
                    <a:lnTo>
                      <a:pt x="35" y="39"/>
                    </a:lnTo>
                    <a:lnTo>
                      <a:pt x="3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9" y="36"/>
                    </a:lnTo>
                    <a:lnTo>
                      <a:pt x="10" y="37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9" y="34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50" y="3"/>
                    </a:lnTo>
                    <a:lnTo>
                      <a:pt x="53" y="2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37" y="19"/>
                    </a:lnTo>
                    <a:lnTo>
                      <a:pt x="155" y="23"/>
                    </a:lnTo>
                    <a:lnTo>
                      <a:pt x="157" y="23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71" y="27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7"/>
                    </a:lnTo>
                    <a:lnTo>
                      <a:pt x="178" y="28"/>
                    </a:lnTo>
                    <a:lnTo>
                      <a:pt x="180" y="30"/>
                    </a:lnTo>
                    <a:lnTo>
                      <a:pt x="198" y="28"/>
                    </a:lnTo>
                    <a:lnTo>
                      <a:pt x="200" y="30"/>
                    </a:lnTo>
                    <a:lnTo>
                      <a:pt x="201" y="32"/>
                    </a:lnTo>
                    <a:lnTo>
                      <a:pt x="198" y="32"/>
                    </a:lnTo>
                    <a:lnTo>
                      <a:pt x="198" y="36"/>
                    </a:lnTo>
                    <a:lnTo>
                      <a:pt x="200" y="37"/>
                    </a:lnTo>
                    <a:lnTo>
                      <a:pt x="196" y="41"/>
                    </a:lnTo>
                    <a:lnTo>
                      <a:pt x="182" y="52"/>
                    </a:lnTo>
                    <a:lnTo>
                      <a:pt x="164" y="59"/>
                    </a:lnTo>
                    <a:lnTo>
                      <a:pt x="160" y="62"/>
                    </a:lnTo>
                    <a:lnTo>
                      <a:pt x="160" y="64"/>
                    </a:lnTo>
                    <a:lnTo>
                      <a:pt x="144" y="87"/>
                    </a:lnTo>
                    <a:lnTo>
                      <a:pt x="143" y="93"/>
                    </a:lnTo>
                    <a:lnTo>
                      <a:pt x="143" y="93"/>
                    </a:lnTo>
                    <a:lnTo>
                      <a:pt x="144" y="94"/>
                    </a:lnTo>
                    <a:lnTo>
                      <a:pt x="144" y="100"/>
                    </a:lnTo>
                    <a:lnTo>
                      <a:pt x="146" y="102"/>
                    </a:lnTo>
                    <a:lnTo>
                      <a:pt x="148" y="102"/>
                    </a:lnTo>
                    <a:lnTo>
                      <a:pt x="150" y="103"/>
                    </a:lnTo>
                    <a:lnTo>
                      <a:pt x="151" y="105"/>
                    </a:lnTo>
                    <a:lnTo>
                      <a:pt x="150" y="107"/>
                    </a:lnTo>
                    <a:lnTo>
                      <a:pt x="141" y="114"/>
                    </a:lnTo>
                    <a:lnTo>
                      <a:pt x="135" y="127"/>
                    </a:lnTo>
                    <a:lnTo>
                      <a:pt x="137" y="128"/>
                    </a:lnTo>
                    <a:lnTo>
                      <a:pt x="126" y="130"/>
                    </a:lnTo>
                    <a:lnTo>
                      <a:pt x="121" y="136"/>
                    </a:lnTo>
                    <a:lnTo>
                      <a:pt x="118" y="143"/>
                    </a:lnTo>
                    <a:lnTo>
                      <a:pt x="116" y="144"/>
                    </a:lnTo>
                    <a:lnTo>
                      <a:pt x="114" y="144"/>
                    </a:lnTo>
                    <a:lnTo>
                      <a:pt x="110" y="144"/>
                    </a:lnTo>
                    <a:lnTo>
                      <a:pt x="107" y="146"/>
                    </a:lnTo>
                    <a:lnTo>
                      <a:pt x="98" y="144"/>
                    </a:lnTo>
                    <a:lnTo>
                      <a:pt x="93" y="144"/>
                    </a:lnTo>
                    <a:lnTo>
                      <a:pt x="89" y="144"/>
                    </a:lnTo>
                    <a:lnTo>
                      <a:pt x="78" y="146"/>
                    </a:lnTo>
                    <a:lnTo>
                      <a:pt x="75" y="150"/>
                    </a:lnTo>
                    <a:lnTo>
                      <a:pt x="71" y="150"/>
                    </a:lnTo>
                    <a:lnTo>
                      <a:pt x="69" y="152"/>
                    </a:lnTo>
                    <a:lnTo>
                      <a:pt x="66" y="153"/>
                    </a:lnTo>
                    <a:lnTo>
                      <a:pt x="66" y="155"/>
                    </a:lnTo>
                    <a:lnTo>
                      <a:pt x="64" y="157"/>
                    </a:lnTo>
                    <a:lnTo>
                      <a:pt x="62" y="159"/>
                    </a:lnTo>
                    <a:lnTo>
                      <a:pt x="57" y="157"/>
                    </a:lnTo>
                    <a:lnTo>
                      <a:pt x="53" y="155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48" y="146"/>
                    </a:lnTo>
                    <a:lnTo>
                      <a:pt x="46" y="141"/>
                    </a:lnTo>
                    <a:lnTo>
                      <a:pt x="43" y="139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0" y="13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2173"/>
              <p:cNvSpPr>
                <a:spLocks/>
              </p:cNvSpPr>
              <p:nvPr/>
            </p:nvSpPr>
            <p:spPr bwMode="auto">
              <a:xfrm>
                <a:off x="2550" y="1938"/>
                <a:ext cx="201" cy="159"/>
              </a:xfrm>
              <a:custGeom>
                <a:avLst/>
                <a:gdLst>
                  <a:gd name="T0" fmla="*/ 30 w 201"/>
                  <a:gd name="T1" fmla="*/ 128 h 159"/>
                  <a:gd name="T2" fmla="*/ 37 w 201"/>
                  <a:gd name="T3" fmla="*/ 116 h 159"/>
                  <a:gd name="T4" fmla="*/ 34 w 201"/>
                  <a:gd name="T5" fmla="*/ 109 h 159"/>
                  <a:gd name="T6" fmla="*/ 37 w 201"/>
                  <a:gd name="T7" fmla="*/ 98 h 159"/>
                  <a:gd name="T8" fmla="*/ 32 w 201"/>
                  <a:gd name="T9" fmla="*/ 87 h 159"/>
                  <a:gd name="T10" fmla="*/ 37 w 201"/>
                  <a:gd name="T11" fmla="*/ 84 h 159"/>
                  <a:gd name="T12" fmla="*/ 41 w 201"/>
                  <a:gd name="T13" fmla="*/ 78 h 159"/>
                  <a:gd name="T14" fmla="*/ 41 w 201"/>
                  <a:gd name="T15" fmla="*/ 59 h 159"/>
                  <a:gd name="T16" fmla="*/ 50 w 201"/>
                  <a:gd name="T17" fmla="*/ 44 h 159"/>
                  <a:gd name="T18" fmla="*/ 35 w 201"/>
                  <a:gd name="T19" fmla="*/ 39 h 159"/>
                  <a:gd name="T20" fmla="*/ 21 w 201"/>
                  <a:gd name="T21" fmla="*/ 41 h 159"/>
                  <a:gd name="T22" fmla="*/ 19 w 201"/>
                  <a:gd name="T23" fmla="*/ 36 h 159"/>
                  <a:gd name="T24" fmla="*/ 9 w 201"/>
                  <a:gd name="T25" fmla="*/ 41 h 159"/>
                  <a:gd name="T26" fmla="*/ 7 w 201"/>
                  <a:gd name="T27" fmla="*/ 37 h 159"/>
                  <a:gd name="T28" fmla="*/ 10 w 201"/>
                  <a:gd name="T29" fmla="*/ 30 h 159"/>
                  <a:gd name="T30" fmla="*/ 9 w 201"/>
                  <a:gd name="T31" fmla="*/ 28 h 159"/>
                  <a:gd name="T32" fmla="*/ 9 w 201"/>
                  <a:gd name="T33" fmla="*/ 23 h 159"/>
                  <a:gd name="T34" fmla="*/ 5 w 201"/>
                  <a:gd name="T35" fmla="*/ 23 h 159"/>
                  <a:gd name="T36" fmla="*/ 0 w 201"/>
                  <a:gd name="T37" fmla="*/ 16 h 159"/>
                  <a:gd name="T38" fmla="*/ 5 w 201"/>
                  <a:gd name="T39" fmla="*/ 11 h 159"/>
                  <a:gd name="T40" fmla="*/ 14 w 201"/>
                  <a:gd name="T41" fmla="*/ 9 h 159"/>
                  <a:gd name="T42" fmla="*/ 16 w 201"/>
                  <a:gd name="T43" fmla="*/ 3 h 159"/>
                  <a:gd name="T44" fmla="*/ 25 w 201"/>
                  <a:gd name="T45" fmla="*/ 0 h 159"/>
                  <a:gd name="T46" fmla="*/ 50 w 201"/>
                  <a:gd name="T47" fmla="*/ 3 h 159"/>
                  <a:gd name="T48" fmla="*/ 119 w 201"/>
                  <a:gd name="T49" fmla="*/ 7 h 159"/>
                  <a:gd name="T50" fmla="*/ 128 w 201"/>
                  <a:gd name="T51" fmla="*/ 16 h 159"/>
                  <a:gd name="T52" fmla="*/ 137 w 201"/>
                  <a:gd name="T53" fmla="*/ 19 h 159"/>
                  <a:gd name="T54" fmla="*/ 157 w 201"/>
                  <a:gd name="T55" fmla="*/ 23 h 159"/>
                  <a:gd name="T56" fmla="*/ 162 w 201"/>
                  <a:gd name="T57" fmla="*/ 21 h 159"/>
                  <a:gd name="T58" fmla="*/ 171 w 201"/>
                  <a:gd name="T59" fmla="*/ 28 h 159"/>
                  <a:gd name="T60" fmla="*/ 175 w 201"/>
                  <a:gd name="T61" fmla="*/ 28 h 159"/>
                  <a:gd name="T62" fmla="*/ 178 w 201"/>
                  <a:gd name="T63" fmla="*/ 28 h 159"/>
                  <a:gd name="T64" fmla="*/ 198 w 201"/>
                  <a:gd name="T65" fmla="*/ 28 h 159"/>
                  <a:gd name="T66" fmla="*/ 201 w 201"/>
                  <a:gd name="T67" fmla="*/ 32 h 159"/>
                  <a:gd name="T68" fmla="*/ 198 w 201"/>
                  <a:gd name="T69" fmla="*/ 36 h 159"/>
                  <a:gd name="T70" fmla="*/ 196 w 201"/>
                  <a:gd name="T71" fmla="*/ 41 h 159"/>
                  <a:gd name="T72" fmla="*/ 164 w 201"/>
                  <a:gd name="T73" fmla="*/ 59 h 159"/>
                  <a:gd name="T74" fmla="*/ 160 w 201"/>
                  <a:gd name="T75" fmla="*/ 64 h 159"/>
                  <a:gd name="T76" fmla="*/ 143 w 201"/>
                  <a:gd name="T77" fmla="*/ 93 h 159"/>
                  <a:gd name="T78" fmla="*/ 144 w 201"/>
                  <a:gd name="T79" fmla="*/ 94 h 159"/>
                  <a:gd name="T80" fmla="*/ 146 w 201"/>
                  <a:gd name="T81" fmla="*/ 102 h 159"/>
                  <a:gd name="T82" fmla="*/ 150 w 201"/>
                  <a:gd name="T83" fmla="*/ 103 h 159"/>
                  <a:gd name="T84" fmla="*/ 150 w 201"/>
                  <a:gd name="T85" fmla="*/ 107 h 159"/>
                  <a:gd name="T86" fmla="*/ 135 w 201"/>
                  <a:gd name="T87" fmla="*/ 127 h 159"/>
                  <a:gd name="T88" fmla="*/ 126 w 201"/>
                  <a:gd name="T89" fmla="*/ 130 h 159"/>
                  <a:gd name="T90" fmla="*/ 118 w 201"/>
                  <a:gd name="T91" fmla="*/ 143 h 159"/>
                  <a:gd name="T92" fmla="*/ 114 w 201"/>
                  <a:gd name="T93" fmla="*/ 144 h 159"/>
                  <a:gd name="T94" fmla="*/ 107 w 201"/>
                  <a:gd name="T95" fmla="*/ 146 h 159"/>
                  <a:gd name="T96" fmla="*/ 93 w 201"/>
                  <a:gd name="T97" fmla="*/ 144 h 159"/>
                  <a:gd name="T98" fmla="*/ 78 w 201"/>
                  <a:gd name="T99" fmla="*/ 146 h 159"/>
                  <a:gd name="T100" fmla="*/ 71 w 201"/>
                  <a:gd name="T101" fmla="*/ 150 h 159"/>
                  <a:gd name="T102" fmla="*/ 66 w 201"/>
                  <a:gd name="T103" fmla="*/ 153 h 159"/>
                  <a:gd name="T104" fmla="*/ 64 w 201"/>
                  <a:gd name="T105" fmla="*/ 157 h 159"/>
                  <a:gd name="T106" fmla="*/ 57 w 201"/>
                  <a:gd name="T107" fmla="*/ 157 h 159"/>
                  <a:gd name="T108" fmla="*/ 50 w 201"/>
                  <a:gd name="T109" fmla="*/ 150 h 159"/>
                  <a:gd name="T110" fmla="*/ 48 w 201"/>
                  <a:gd name="T111" fmla="*/ 146 h 159"/>
                  <a:gd name="T112" fmla="*/ 43 w 201"/>
                  <a:gd name="T113" fmla="*/ 139 h 159"/>
                  <a:gd name="T114" fmla="*/ 37 w 201"/>
                  <a:gd name="T115" fmla="*/ 1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1" h="159">
                    <a:moveTo>
                      <a:pt x="30" y="136"/>
                    </a:moveTo>
                    <a:lnTo>
                      <a:pt x="30" y="128"/>
                    </a:lnTo>
                    <a:lnTo>
                      <a:pt x="37" y="119"/>
                    </a:lnTo>
                    <a:lnTo>
                      <a:pt x="37" y="116"/>
                    </a:lnTo>
                    <a:lnTo>
                      <a:pt x="34" y="112"/>
                    </a:lnTo>
                    <a:lnTo>
                      <a:pt x="34" y="109"/>
                    </a:lnTo>
                    <a:lnTo>
                      <a:pt x="34" y="105"/>
                    </a:lnTo>
                    <a:lnTo>
                      <a:pt x="37" y="98"/>
                    </a:lnTo>
                    <a:lnTo>
                      <a:pt x="32" y="93"/>
                    </a:lnTo>
                    <a:lnTo>
                      <a:pt x="32" y="87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39" y="82"/>
                    </a:lnTo>
                    <a:lnTo>
                      <a:pt x="41" y="78"/>
                    </a:lnTo>
                    <a:lnTo>
                      <a:pt x="37" y="75"/>
                    </a:lnTo>
                    <a:lnTo>
                      <a:pt x="41" y="59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46" y="39"/>
                    </a:lnTo>
                    <a:lnTo>
                      <a:pt x="35" y="39"/>
                    </a:lnTo>
                    <a:lnTo>
                      <a:pt x="3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9" y="36"/>
                    </a:lnTo>
                    <a:lnTo>
                      <a:pt x="10" y="37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9" y="34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50" y="3"/>
                    </a:lnTo>
                    <a:lnTo>
                      <a:pt x="53" y="2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37" y="19"/>
                    </a:lnTo>
                    <a:lnTo>
                      <a:pt x="155" y="23"/>
                    </a:lnTo>
                    <a:lnTo>
                      <a:pt x="157" y="23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71" y="27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7"/>
                    </a:lnTo>
                    <a:lnTo>
                      <a:pt x="178" y="28"/>
                    </a:lnTo>
                    <a:lnTo>
                      <a:pt x="180" y="30"/>
                    </a:lnTo>
                    <a:lnTo>
                      <a:pt x="198" y="28"/>
                    </a:lnTo>
                    <a:lnTo>
                      <a:pt x="200" y="30"/>
                    </a:lnTo>
                    <a:lnTo>
                      <a:pt x="201" y="32"/>
                    </a:lnTo>
                    <a:lnTo>
                      <a:pt x="198" y="32"/>
                    </a:lnTo>
                    <a:lnTo>
                      <a:pt x="198" y="36"/>
                    </a:lnTo>
                    <a:lnTo>
                      <a:pt x="200" y="37"/>
                    </a:lnTo>
                    <a:lnTo>
                      <a:pt x="196" y="41"/>
                    </a:lnTo>
                    <a:lnTo>
                      <a:pt x="182" y="52"/>
                    </a:lnTo>
                    <a:lnTo>
                      <a:pt x="164" y="59"/>
                    </a:lnTo>
                    <a:lnTo>
                      <a:pt x="160" y="62"/>
                    </a:lnTo>
                    <a:lnTo>
                      <a:pt x="160" y="64"/>
                    </a:lnTo>
                    <a:lnTo>
                      <a:pt x="144" y="87"/>
                    </a:lnTo>
                    <a:lnTo>
                      <a:pt x="143" y="93"/>
                    </a:lnTo>
                    <a:lnTo>
                      <a:pt x="143" y="93"/>
                    </a:lnTo>
                    <a:lnTo>
                      <a:pt x="144" y="94"/>
                    </a:lnTo>
                    <a:lnTo>
                      <a:pt x="144" y="100"/>
                    </a:lnTo>
                    <a:lnTo>
                      <a:pt x="146" y="102"/>
                    </a:lnTo>
                    <a:lnTo>
                      <a:pt x="148" y="102"/>
                    </a:lnTo>
                    <a:lnTo>
                      <a:pt x="150" y="103"/>
                    </a:lnTo>
                    <a:lnTo>
                      <a:pt x="151" y="105"/>
                    </a:lnTo>
                    <a:lnTo>
                      <a:pt x="150" y="107"/>
                    </a:lnTo>
                    <a:lnTo>
                      <a:pt x="141" y="114"/>
                    </a:lnTo>
                    <a:lnTo>
                      <a:pt x="135" y="127"/>
                    </a:lnTo>
                    <a:lnTo>
                      <a:pt x="137" y="128"/>
                    </a:lnTo>
                    <a:lnTo>
                      <a:pt x="126" y="130"/>
                    </a:lnTo>
                    <a:lnTo>
                      <a:pt x="121" y="136"/>
                    </a:lnTo>
                    <a:lnTo>
                      <a:pt x="118" y="143"/>
                    </a:lnTo>
                    <a:lnTo>
                      <a:pt x="116" y="144"/>
                    </a:lnTo>
                    <a:lnTo>
                      <a:pt x="114" y="144"/>
                    </a:lnTo>
                    <a:lnTo>
                      <a:pt x="110" y="144"/>
                    </a:lnTo>
                    <a:lnTo>
                      <a:pt x="107" y="146"/>
                    </a:lnTo>
                    <a:lnTo>
                      <a:pt x="98" y="144"/>
                    </a:lnTo>
                    <a:lnTo>
                      <a:pt x="93" y="144"/>
                    </a:lnTo>
                    <a:lnTo>
                      <a:pt x="89" y="144"/>
                    </a:lnTo>
                    <a:lnTo>
                      <a:pt x="78" y="146"/>
                    </a:lnTo>
                    <a:lnTo>
                      <a:pt x="75" y="150"/>
                    </a:lnTo>
                    <a:lnTo>
                      <a:pt x="71" y="150"/>
                    </a:lnTo>
                    <a:lnTo>
                      <a:pt x="69" y="152"/>
                    </a:lnTo>
                    <a:lnTo>
                      <a:pt x="66" y="153"/>
                    </a:lnTo>
                    <a:lnTo>
                      <a:pt x="66" y="155"/>
                    </a:lnTo>
                    <a:lnTo>
                      <a:pt x="64" y="157"/>
                    </a:lnTo>
                    <a:lnTo>
                      <a:pt x="62" y="159"/>
                    </a:lnTo>
                    <a:lnTo>
                      <a:pt x="57" y="157"/>
                    </a:lnTo>
                    <a:lnTo>
                      <a:pt x="53" y="155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48" y="146"/>
                    </a:lnTo>
                    <a:lnTo>
                      <a:pt x="46" y="141"/>
                    </a:lnTo>
                    <a:lnTo>
                      <a:pt x="43" y="139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0" y="13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2174"/>
              <p:cNvSpPr>
                <a:spLocks/>
              </p:cNvSpPr>
              <p:nvPr/>
            </p:nvSpPr>
            <p:spPr bwMode="auto">
              <a:xfrm>
                <a:off x="3317" y="2068"/>
                <a:ext cx="156" cy="161"/>
              </a:xfrm>
              <a:custGeom>
                <a:avLst/>
                <a:gdLst>
                  <a:gd name="T0" fmla="*/ 156 w 156"/>
                  <a:gd name="T1" fmla="*/ 143 h 161"/>
                  <a:gd name="T2" fmla="*/ 154 w 156"/>
                  <a:gd name="T3" fmla="*/ 147 h 161"/>
                  <a:gd name="T4" fmla="*/ 149 w 156"/>
                  <a:gd name="T5" fmla="*/ 143 h 161"/>
                  <a:gd name="T6" fmla="*/ 149 w 156"/>
                  <a:gd name="T7" fmla="*/ 143 h 161"/>
                  <a:gd name="T8" fmla="*/ 147 w 156"/>
                  <a:gd name="T9" fmla="*/ 145 h 161"/>
                  <a:gd name="T10" fmla="*/ 140 w 156"/>
                  <a:gd name="T11" fmla="*/ 143 h 161"/>
                  <a:gd name="T12" fmla="*/ 136 w 156"/>
                  <a:gd name="T13" fmla="*/ 145 h 161"/>
                  <a:gd name="T14" fmla="*/ 129 w 156"/>
                  <a:gd name="T15" fmla="*/ 156 h 161"/>
                  <a:gd name="T16" fmla="*/ 124 w 156"/>
                  <a:gd name="T17" fmla="*/ 161 h 161"/>
                  <a:gd name="T18" fmla="*/ 95 w 156"/>
                  <a:gd name="T19" fmla="*/ 159 h 161"/>
                  <a:gd name="T20" fmla="*/ 77 w 156"/>
                  <a:gd name="T21" fmla="*/ 150 h 161"/>
                  <a:gd name="T22" fmla="*/ 77 w 156"/>
                  <a:gd name="T23" fmla="*/ 148 h 161"/>
                  <a:gd name="T24" fmla="*/ 77 w 156"/>
                  <a:gd name="T25" fmla="*/ 138 h 161"/>
                  <a:gd name="T26" fmla="*/ 75 w 156"/>
                  <a:gd name="T27" fmla="*/ 138 h 161"/>
                  <a:gd name="T28" fmla="*/ 68 w 156"/>
                  <a:gd name="T29" fmla="*/ 136 h 161"/>
                  <a:gd name="T30" fmla="*/ 65 w 156"/>
                  <a:gd name="T31" fmla="*/ 131 h 161"/>
                  <a:gd name="T32" fmla="*/ 6 w 156"/>
                  <a:gd name="T33" fmla="*/ 104 h 161"/>
                  <a:gd name="T34" fmla="*/ 0 w 156"/>
                  <a:gd name="T35" fmla="*/ 81 h 161"/>
                  <a:gd name="T36" fmla="*/ 36 w 156"/>
                  <a:gd name="T37" fmla="*/ 59 h 161"/>
                  <a:gd name="T38" fmla="*/ 40 w 156"/>
                  <a:gd name="T39" fmla="*/ 52 h 161"/>
                  <a:gd name="T40" fmla="*/ 42 w 156"/>
                  <a:gd name="T41" fmla="*/ 22 h 161"/>
                  <a:gd name="T42" fmla="*/ 50 w 156"/>
                  <a:gd name="T43" fmla="*/ 18 h 161"/>
                  <a:gd name="T44" fmla="*/ 56 w 156"/>
                  <a:gd name="T45" fmla="*/ 9 h 161"/>
                  <a:gd name="T46" fmla="*/ 67 w 156"/>
                  <a:gd name="T47" fmla="*/ 0 h 161"/>
                  <a:gd name="T48" fmla="*/ 74 w 156"/>
                  <a:gd name="T49" fmla="*/ 2 h 161"/>
                  <a:gd name="T50" fmla="*/ 86 w 156"/>
                  <a:gd name="T51" fmla="*/ 2 h 161"/>
                  <a:gd name="T52" fmla="*/ 90 w 156"/>
                  <a:gd name="T53" fmla="*/ 6 h 161"/>
                  <a:gd name="T54" fmla="*/ 93 w 156"/>
                  <a:gd name="T55" fmla="*/ 6 h 161"/>
                  <a:gd name="T56" fmla="*/ 97 w 156"/>
                  <a:gd name="T57" fmla="*/ 4 h 161"/>
                  <a:gd name="T58" fmla="*/ 97 w 156"/>
                  <a:gd name="T59" fmla="*/ 14 h 161"/>
                  <a:gd name="T60" fmla="*/ 100 w 156"/>
                  <a:gd name="T61" fmla="*/ 18 h 161"/>
                  <a:gd name="T62" fmla="*/ 104 w 156"/>
                  <a:gd name="T63" fmla="*/ 22 h 161"/>
                  <a:gd name="T64" fmla="*/ 106 w 156"/>
                  <a:gd name="T65" fmla="*/ 29 h 161"/>
                  <a:gd name="T66" fmla="*/ 109 w 156"/>
                  <a:gd name="T67" fmla="*/ 31 h 161"/>
                  <a:gd name="T68" fmla="*/ 120 w 156"/>
                  <a:gd name="T69" fmla="*/ 32 h 161"/>
                  <a:gd name="T70" fmla="*/ 118 w 156"/>
                  <a:gd name="T71" fmla="*/ 34 h 161"/>
                  <a:gd name="T72" fmla="*/ 117 w 156"/>
                  <a:gd name="T73" fmla="*/ 39 h 161"/>
                  <a:gd name="T74" fmla="*/ 118 w 156"/>
                  <a:gd name="T75" fmla="*/ 45 h 161"/>
                  <a:gd name="T76" fmla="*/ 111 w 156"/>
                  <a:gd name="T77" fmla="*/ 54 h 161"/>
                  <a:gd name="T78" fmla="*/ 111 w 156"/>
                  <a:gd name="T79" fmla="*/ 56 h 161"/>
                  <a:gd name="T80" fmla="*/ 109 w 156"/>
                  <a:gd name="T81" fmla="*/ 57 h 161"/>
                  <a:gd name="T82" fmla="*/ 108 w 156"/>
                  <a:gd name="T83" fmla="*/ 59 h 161"/>
                  <a:gd name="T84" fmla="*/ 108 w 156"/>
                  <a:gd name="T85" fmla="*/ 66 h 161"/>
                  <a:gd name="T86" fmla="*/ 106 w 156"/>
                  <a:gd name="T87" fmla="*/ 68 h 161"/>
                  <a:gd name="T88" fmla="*/ 106 w 156"/>
                  <a:gd name="T89" fmla="*/ 68 h 161"/>
                  <a:gd name="T90" fmla="*/ 106 w 156"/>
                  <a:gd name="T91" fmla="*/ 73 h 161"/>
                  <a:gd name="T92" fmla="*/ 108 w 156"/>
                  <a:gd name="T93" fmla="*/ 75 h 161"/>
                  <a:gd name="T94" fmla="*/ 109 w 156"/>
                  <a:gd name="T95" fmla="*/ 75 h 161"/>
                  <a:gd name="T96" fmla="*/ 111 w 156"/>
                  <a:gd name="T97" fmla="*/ 77 h 161"/>
                  <a:gd name="T98" fmla="*/ 113 w 156"/>
                  <a:gd name="T99" fmla="*/ 79 h 161"/>
                  <a:gd name="T100" fmla="*/ 115 w 156"/>
                  <a:gd name="T101" fmla="*/ 82 h 161"/>
                  <a:gd name="T102" fmla="*/ 115 w 156"/>
                  <a:gd name="T103" fmla="*/ 86 h 161"/>
                  <a:gd name="T104" fmla="*/ 129 w 156"/>
                  <a:gd name="T105" fmla="*/ 95 h 161"/>
                  <a:gd name="T106" fmla="*/ 134 w 156"/>
                  <a:gd name="T107" fmla="*/ 97 h 161"/>
                  <a:gd name="T108" fmla="*/ 141 w 156"/>
                  <a:gd name="T109" fmla="*/ 111 h 161"/>
                  <a:gd name="T110" fmla="*/ 141 w 156"/>
                  <a:gd name="T111" fmla="*/ 125 h 161"/>
                  <a:gd name="T112" fmla="*/ 145 w 156"/>
                  <a:gd name="T113" fmla="*/ 127 h 161"/>
                  <a:gd name="T114" fmla="*/ 145 w 156"/>
                  <a:gd name="T115" fmla="*/ 132 h 161"/>
                  <a:gd name="T116" fmla="*/ 156 w 156"/>
                  <a:gd name="T117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161">
                    <a:moveTo>
                      <a:pt x="156" y="143"/>
                    </a:moveTo>
                    <a:lnTo>
                      <a:pt x="154" y="147"/>
                    </a:lnTo>
                    <a:lnTo>
                      <a:pt x="149" y="143"/>
                    </a:lnTo>
                    <a:lnTo>
                      <a:pt x="149" y="143"/>
                    </a:lnTo>
                    <a:lnTo>
                      <a:pt x="147" y="145"/>
                    </a:lnTo>
                    <a:lnTo>
                      <a:pt x="140" y="143"/>
                    </a:lnTo>
                    <a:lnTo>
                      <a:pt x="136" y="145"/>
                    </a:lnTo>
                    <a:lnTo>
                      <a:pt x="129" y="156"/>
                    </a:lnTo>
                    <a:lnTo>
                      <a:pt x="124" y="161"/>
                    </a:lnTo>
                    <a:lnTo>
                      <a:pt x="95" y="159"/>
                    </a:lnTo>
                    <a:lnTo>
                      <a:pt x="77" y="150"/>
                    </a:lnTo>
                    <a:lnTo>
                      <a:pt x="77" y="148"/>
                    </a:lnTo>
                    <a:lnTo>
                      <a:pt x="77" y="138"/>
                    </a:lnTo>
                    <a:lnTo>
                      <a:pt x="75" y="138"/>
                    </a:lnTo>
                    <a:lnTo>
                      <a:pt x="68" y="136"/>
                    </a:lnTo>
                    <a:lnTo>
                      <a:pt x="65" y="131"/>
                    </a:lnTo>
                    <a:lnTo>
                      <a:pt x="6" y="104"/>
                    </a:lnTo>
                    <a:lnTo>
                      <a:pt x="0" y="81"/>
                    </a:lnTo>
                    <a:lnTo>
                      <a:pt x="36" y="59"/>
                    </a:lnTo>
                    <a:lnTo>
                      <a:pt x="40" y="52"/>
                    </a:lnTo>
                    <a:lnTo>
                      <a:pt x="42" y="22"/>
                    </a:lnTo>
                    <a:lnTo>
                      <a:pt x="50" y="18"/>
                    </a:lnTo>
                    <a:lnTo>
                      <a:pt x="56" y="9"/>
                    </a:lnTo>
                    <a:lnTo>
                      <a:pt x="67" y="0"/>
                    </a:lnTo>
                    <a:lnTo>
                      <a:pt x="74" y="2"/>
                    </a:lnTo>
                    <a:lnTo>
                      <a:pt x="86" y="2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6" y="29"/>
                    </a:lnTo>
                    <a:lnTo>
                      <a:pt x="109" y="31"/>
                    </a:lnTo>
                    <a:lnTo>
                      <a:pt x="120" y="32"/>
                    </a:lnTo>
                    <a:lnTo>
                      <a:pt x="118" y="34"/>
                    </a:lnTo>
                    <a:lnTo>
                      <a:pt x="117" y="39"/>
                    </a:lnTo>
                    <a:lnTo>
                      <a:pt x="118" y="45"/>
                    </a:lnTo>
                    <a:lnTo>
                      <a:pt x="111" y="54"/>
                    </a:lnTo>
                    <a:lnTo>
                      <a:pt x="111" y="56"/>
                    </a:lnTo>
                    <a:lnTo>
                      <a:pt x="109" y="57"/>
                    </a:lnTo>
                    <a:lnTo>
                      <a:pt x="108" y="59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73"/>
                    </a:lnTo>
                    <a:lnTo>
                      <a:pt x="108" y="75"/>
                    </a:lnTo>
                    <a:lnTo>
                      <a:pt x="109" y="75"/>
                    </a:lnTo>
                    <a:lnTo>
                      <a:pt x="111" y="77"/>
                    </a:lnTo>
                    <a:lnTo>
                      <a:pt x="113" y="79"/>
                    </a:lnTo>
                    <a:lnTo>
                      <a:pt x="115" y="82"/>
                    </a:lnTo>
                    <a:lnTo>
                      <a:pt x="115" y="86"/>
                    </a:lnTo>
                    <a:lnTo>
                      <a:pt x="129" y="95"/>
                    </a:lnTo>
                    <a:lnTo>
                      <a:pt x="134" y="97"/>
                    </a:lnTo>
                    <a:lnTo>
                      <a:pt x="141" y="111"/>
                    </a:lnTo>
                    <a:lnTo>
                      <a:pt x="141" y="125"/>
                    </a:lnTo>
                    <a:lnTo>
                      <a:pt x="145" y="127"/>
                    </a:lnTo>
                    <a:lnTo>
                      <a:pt x="145" y="132"/>
                    </a:lnTo>
                    <a:lnTo>
                      <a:pt x="156" y="14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2175"/>
              <p:cNvSpPr>
                <a:spLocks/>
              </p:cNvSpPr>
              <p:nvPr/>
            </p:nvSpPr>
            <p:spPr bwMode="auto">
              <a:xfrm>
                <a:off x="3317" y="2068"/>
                <a:ext cx="156" cy="161"/>
              </a:xfrm>
              <a:custGeom>
                <a:avLst/>
                <a:gdLst>
                  <a:gd name="T0" fmla="*/ 156 w 156"/>
                  <a:gd name="T1" fmla="*/ 143 h 161"/>
                  <a:gd name="T2" fmla="*/ 154 w 156"/>
                  <a:gd name="T3" fmla="*/ 147 h 161"/>
                  <a:gd name="T4" fmla="*/ 149 w 156"/>
                  <a:gd name="T5" fmla="*/ 143 h 161"/>
                  <a:gd name="T6" fmla="*/ 149 w 156"/>
                  <a:gd name="T7" fmla="*/ 143 h 161"/>
                  <a:gd name="T8" fmla="*/ 147 w 156"/>
                  <a:gd name="T9" fmla="*/ 145 h 161"/>
                  <a:gd name="T10" fmla="*/ 140 w 156"/>
                  <a:gd name="T11" fmla="*/ 143 h 161"/>
                  <a:gd name="T12" fmla="*/ 136 w 156"/>
                  <a:gd name="T13" fmla="*/ 145 h 161"/>
                  <a:gd name="T14" fmla="*/ 129 w 156"/>
                  <a:gd name="T15" fmla="*/ 156 h 161"/>
                  <a:gd name="T16" fmla="*/ 124 w 156"/>
                  <a:gd name="T17" fmla="*/ 161 h 161"/>
                  <a:gd name="T18" fmla="*/ 95 w 156"/>
                  <a:gd name="T19" fmla="*/ 159 h 161"/>
                  <a:gd name="T20" fmla="*/ 77 w 156"/>
                  <a:gd name="T21" fmla="*/ 150 h 161"/>
                  <a:gd name="T22" fmla="*/ 77 w 156"/>
                  <a:gd name="T23" fmla="*/ 148 h 161"/>
                  <a:gd name="T24" fmla="*/ 77 w 156"/>
                  <a:gd name="T25" fmla="*/ 138 h 161"/>
                  <a:gd name="T26" fmla="*/ 75 w 156"/>
                  <a:gd name="T27" fmla="*/ 138 h 161"/>
                  <a:gd name="T28" fmla="*/ 68 w 156"/>
                  <a:gd name="T29" fmla="*/ 136 h 161"/>
                  <a:gd name="T30" fmla="*/ 65 w 156"/>
                  <a:gd name="T31" fmla="*/ 131 h 161"/>
                  <a:gd name="T32" fmla="*/ 6 w 156"/>
                  <a:gd name="T33" fmla="*/ 104 h 161"/>
                  <a:gd name="T34" fmla="*/ 0 w 156"/>
                  <a:gd name="T35" fmla="*/ 81 h 161"/>
                  <a:gd name="T36" fmla="*/ 36 w 156"/>
                  <a:gd name="T37" fmla="*/ 59 h 161"/>
                  <a:gd name="T38" fmla="*/ 40 w 156"/>
                  <a:gd name="T39" fmla="*/ 52 h 161"/>
                  <a:gd name="T40" fmla="*/ 42 w 156"/>
                  <a:gd name="T41" fmla="*/ 22 h 161"/>
                  <a:gd name="T42" fmla="*/ 50 w 156"/>
                  <a:gd name="T43" fmla="*/ 18 h 161"/>
                  <a:gd name="T44" fmla="*/ 56 w 156"/>
                  <a:gd name="T45" fmla="*/ 9 h 161"/>
                  <a:gd name="T46" fmla="*/ 67 w 156"/>
                  <a:gd name="T47" fmla="*/ 0 h 161"/>
                  <a:gd name="T48" fmla="*/ 74 w 156"/>
                  <a:gd name="T49" fmla="*/ 2 h 161"/>
                  <a:gd name="T50" fmla="*/ 86 w 156"/>
                  <a:gd name="T51" fmla="*/ 2 h 161"/>
                  <a:gd name="T52" fmla="*/ 90 w 156"/>
                  <a:gd name="T53" fmla="*/ 6 h 161"/>
                  <a:gd name="T54" fmla="*/ 93 w 156"/>
                  <a:gd name="T55" fmla="*/ 6 h 161"/>
                  <a:gd name="T56" fmla="*/ 97 w 156"/>
                  <a:gd name="T57" fmla="*/ 4 h 161"/>
                  <a:gd name="T58" fmla="*/ 97 w 156"/>
                  <a:gd name="T59" fmla="*/ 14 h 161"/>
                  <a:gd name="T60" fmla="*/ 100 w 156"/>
                  <a:gd name="T61" fmla="*/ 18 h 161"/>
                  <a:gd name="T62" fmla="*/ 104 w 156"/>
                  <a:gd name="T63" fmla="*/ 22 h 161"/>
                  <a:gd name="T64" fmla="*/ 106 w 156"/>
                  <a:gd name="T65" fmla="*/ 29 h 161"/>
                  <a:gd name="T66" fmla="*/ 109 w 156"/>
                  <a:gd name="T67" fmla="*/ 31 h 161"/>
                  <a:gd name="T68" fmla="*/ 120 w 156"/>
                  <a:gd name="T69" fmla="*/ 32 h 161"/>
                  <a:gd name="T70" fmla="*/ 118 w 156"/>
                  <a:gd name="T71" fmla="*/ 34 h 161"/>
                  <a:gd name="T72" fmla="*/ 117 w 156"/>
                  <a:gd name="T73" fmla="*/ 39 h 161"/>
                  <a:gd name="T74" fmla="*/ 118 w 156"/>
                  <a:gd name="T75" fmla="*/ 45 h 161"/>
                  <a:gd name="T76" fmla="*/ 111 w 156"/>
                  <a:gd name="T77" fmla="*/ 54 h 161"/>
                  <a:gd name="T78" fmla="*/ 111 w 156"/>
                  <a:gd name="T79" fmla="*/ 56 h 161"/>
                  <a:gd name="T80" fmla="*/ 109 w 156"/>
                  <a:gd name="T81" fmla="*/ 57 h 161"/>
                  <a:gd name="T82" fmla="*/ 108 w 156"/>
                  <a:gd name="T83" fmla="*/ 59 h 161"/>
                  <a:gd name="T84" fmla="*/ 108 w 156"/>
                  <a:gd name="T85" fmla="*/ 66 h 161"/>
                  <a:gd name="T86" fmla="*/ 106 w 156"/>
                  <a:gd name="T87" fmla="*/ 68 h 161"/>
                  <a:gd name="T88" fmla="*/ 106 w 156"/>
                  <a:gd name="T89" fmla="*/ 68 h 161"/>
                  <a:gd name="T90" fmla="*/ 106 w 156"/>
                  <a:gd name="T91" fmla="*/ 73 h 161"/>
                  <a:gd name="T92" fmla="*/ 108 w 156"/>
                  <a:gd name="T93" fmla="*/ 75 h 161"/>
                  <a:gd name="T94" fmla="*/ 109 w 156"/>
                  <a:gd name="T95" fmla="*/ 75 h 161"/>
                  <a:gd name="T96" fmla="*/ 111 w 156"/>
                  <a:gd name="T97" fmla="*/ 77 h 161"/>
                  <a:gd name="T98" fmla="*/ 113 w 156"/>
                  <a:gd name="T99" fmla="*/ 79 h 161"/>
                  <a:gd name="T100" fmla="*/ 115 w 156"/>
                  <a:gd name="T101" fmla="*/ 82 h 161"/>
                  <a:gd name="T102" fmla="*/ 115 w 156"/>
                  <a:gd name="T103" fmla="*/ 86 h 161"/>
                  <a:gd name="T104" fmla="*/ 129 w 156"/>
                  <a:gd name="T105" fmla="*/ 95 h 161"/>
                  <a:gd name="T106" fmla="*/ 134 w 156"/>
                  <a:gd name="T107" fmla="*/ 97 h 161"/>
                  <a:gd name="T108" fmla="*/ 141 w 156"/>
                  <a:gd name="T109" fmla="*/ 111 h 161"/>
                  <a:gd name="T110" fmla="*/ 141 w 156"/>
                  <a:gd name="T111" fmla="*/ 125 h 161"/>
                  <a:gd name="T112" fmla="*/ 145 w 156"/>
                  <a:gd name="T113" fmla="*/ 127 h 161"/>
                  <a:gd name="T114" fmla="*/ 145 w 156"/>
                  <a:gd name="T115" fmla="*/ 132 h 161"/>
                  <a:gd name="T116" fmla="*/ 156 w 156"/>
                  <a:gd name="T117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161">
                    <a:moveTo>
                      <a:pt x="156" y="143"/>
                    </a:moveTo>
                    <a:lnTo>
                      <a:pt x="154" y="147"/>
                    </a:lnTo>
                    <a:lnTo>
                      <a:pt x="149" y="143"/>
                    </a:lnTo>
                    <a:lnTo>
                      <a:pt x="149" y="143"/>
                    </a:lnTo>
                    <a:lnTo>
                      <a:pt x="147" y="145"/>
                    </a:lnTo>
                    <a:lnTo>
                      <a:pt x="140" y="143"/>
                    </a:lnTo>
                    <a:lnTo>
                      <a:pt x="136" y="145"/>
                    </a:lnTo>
                    <a:lnTo>
                      <a:pt x="129" y="156"/>
                    </a:lnTo>
                    <a:lnTo>
                      <a:pt x="124" y="161"/>
                    </a:lnTo>
                    <a:lnTo>
                      <a:pt x="95" y="159"/>
                    </a:lnTo>
                    <a:lnTo>
                      <a:pt x="77" y="150"/>
                    </a:lnTo>
                    <a:lnTo>
                      <a:pt x="77" y="148"/>
                    </a:lnTo>
                    <a:lnTo>
                      <a:pt x="77" y="138"/>
                    </a:lnTo>
                    <a:lnTo>
                      <a:pt x="75" y="138"/>
                    </a:lnTo>
                    <a:lnTo>
                      <a:pt x="68" y="136"/>
                    </a:lnTo>
                    <a:lnTo>
                      <a:pt x="65" y="131"/>
                    </a:lnTo>
                    <a:lnTo>
                      <a:pt x="6" y="104"/>
                    </a:lnTo>
                    <a:lnTo>
                      <a:pt x="0" y="81"/>
                    </a:lnTo>
                    <a:lnTo>
                      <a:pt x="36" y="59"/>
                    </a:lnTo>
                    <a:lnTo>
                      <a:pt x="40" y="52"/>
                    </a:lnTo>
                    <a:lnTo>
                      <a:pt x="42" y="22"/>
                    </a:lnTo>
                    <a:lnTo>
                      <a:pt x="50" y="18"/>
                    </a:lnTo>
                    <a:lnTo>
                      <a:pt x="56" y="9"/>
                    </a:lnTo>
                    <a:lnTo>
                      <a:pt x="67" y="0"/>
                    </a:lnTo>
                    <a:lnTo>
                      <a:pt x="74" y="2"/>
                    </a:lnTo>
                    <a:lnTo>
                      <a:pt x="86" y="2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6" y="29"/>
                    </a:lnTo>
                    <a:lnTo>
                      <a:pt x="109" y="31"/>
                    </a:lnTo>
                    <a:lnTo>
                      <a:pt x="120" y="32"/>
                    </a:lnTo>
                    <a:lnTo>
                      <a:pt x="118" y="34"/>
                    </a:lnTo>
                    <a:lnTo>
                      <a:pt x="117" y="39"/>
                    </a:lnTo>
                    <a:lnTo>
                      <a:pt x="118" y="45"/>
                    </a:lnTo>
                    <a:lnTo>
                      <a:pt x="111" y="54"/>
                    </a:lnTo>
                    <a:lnTo>
                      <a:pt x="111" y="56"/>
                    </a:lnTo>
                    <a:lnTo>
                      <a:pt x="109" y="57"/>
                    </a:lnTo>
                    <a:lnTo>
                      <a:pt x="108" y="59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73"/>
                    </a:lnTo>
                    <a:lnTo>
                      <a:pt x="108" y="75"/>
                    </a:lnTo>
                    <a:lnTo>
                      <a:pt x="109" y="75"/>
                    </a:lnTo>
                    <a:lnTo>
                      <a:pt x="111" y="77"/>
                    </a:lnTo>
                    <a:lnTo>
                      <a:pt x="113" y="79"/>
                    </a:lnTo>
                    <a:lnTo>
                      <a:pt x="115" y="82"/>
                    </a:lnTo>
                    <a:lnTo>
                      <a:pt x="115" y="86"/>
                    </a:lnTo>
                    <a:lnTo>
                      <a:pt x="129" y="95"/>
                    </a:lnTo>
                    <a:lnTo>
                      <a:pt x="134" y="97"/>
                    </a:lnTo>
                    <a:lnTo>
                      <a:pt x="141" y="111"/>
                    </a:lnTo>
                    <a:lnTo>
                      <a:pt x="141" y="125"/>
                    </a:lnTo>
                    <a:lnTo>
                      <a:pt x="145" y="127"/>
                    </a:lnTo>
                    <a:lnTo>
                      <a:pt x="145" y="132"/>
                    </a:lnTo>
                    <a:lnTo>
                      <a:pt x="156" y="14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2176"/>
              <p:cNvSpPr>
                <a:spLocks/>
              </p:cNvSpPr>
              <p:nvPr/>
            </p:nvSpPr>
            <p:spPr bwMode="auto">
              <a:xfrm>
                <a:off x="2551" y="1072"/>
                <a:ext cx="18" cy="16"/>
              </a:xfrm>
              <a:custGeom>
                <a:avLst/>
                <a:gdLst>
                  <a:gd name="T0" fmla="*/ 11 w 18"/>
                  <a:gd name="T1" fmla="*/ 3 h 16"/>
                  <a:gd name="T2" fmla="*/ 9 w 18"/>
                  <a:gd name="T3" fmla="*/ 7 h 16"/>
                  <a:gd name="T4" fmla="*/ 2 w 18"/>
                  <a:gd name="T5" fmla="*/ 12 h 16"/>
                  <a:gd name="T6" fmla="*/ 0 w 18"/>
                  <a:gd name="T7" fmla="*/ 14 h 16"/>
                  <a:gd name="T8" fmla="*/ 0 w 18"/>
                  <a:gd name="T9" fmla="*/ 16 h 16"/>
                  <a:gd name="T10" fmla="*/ 2 w 18"/>
                  <a:gd name="T11" fmla="*/ 14 h 16"/>
                  <a:gd name="T12" fmla="*/ 4 w 18"/>
                  <a:gd name="T13" fmla="*/ 12 h 16"/>
                  <a:gd name="T14" fmla="*/ 15 w 18"/>
                  <a:gd name="T15" fmla="*/ 9 h 16"/>
                  <a:gd name="T16" fmla="*/ 17 w 18"/>
                  <a:gd name="T17" fmla="*/ 3 h 16"/>
                  <a:gd name="T18" fmla="*/ 18 w 18"/>
                  <a:gd name="T19" fmla="*/ 0 h 16"/>
                  <a:gd name="T20" fmla="*/ 15 w 18"/>
                  <a:gd name="T21" fmla="*/ 0 h 16"/>
                  <a:gd name="T22" fmla="*/ 11 w 18"/>
                  <a:gd name="T2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11" y="3"/>
                    </a:moveTo>
                    <a:lnTo>
                      <a:pt x="9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15" y="9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2177"/>
              <p:cNvSpPr>
                <a:spLocks/>
              </p:cNvSpPr>
              <p:nvPr/>
            </p:nvSpPr>
            <p:spPr bwMode="auto">
              <a:xfrm>
                <a:off x="2551" y="1072"/>
                <a:ext cx="18" cy="16"/>
              </a:xfrm>
              <a:custGeom>
                <a:avLst/>
                <a:gdLst>
                  <a:gd name="T0" fmla="*/ 11 w 18"/>
                  <a:gd name="T1" fmla="*/ 3 h 16"/>
                  <a:gd name="T2" fmla="*/ 9 w 18"/>
                  <a:gd name="T3" fmla="*/ 7 h 16"/>
                  <a:gd name="T4" fmla="*/ 2 w 18"/>
                  <a:gd name="T5" fmla="*/ 12 h 16"/>
                  <a:gd name="T6" fmla="*/ 0 w 18"/>
                  <a:gd name="T7" fmla="*/ 14 h 16"/>
                  <a:gd name="T8" fmla="*/ 0 w 18"/>
                  <a:gd name="T9" fmla="*/ 16 h 16"/>
                  <a:gd name="T10" fmla="*/ 2 w 18"/>
                  <a:gd name="T11" fmla="*/ 14 h 16"/>
                  <a:gd name="T12" fmla="*/ 4 w 18"/>
                  <a:gd name="T13" fmla="*/ 12 h 16"/>
                  <a:gd name="T14" fmla="*/ 15 w 18"/>
                  <a:gd name="T15" fmla="*/ 9 h 16"/>
                  <a:gd name="T16" fmla="*/ 17 w 18"/>
                  <a:gd name="T17" fmla="*/ 3 h 16"/>
                  <a:gd name="T18" fmla="*/ 18 w 18"/>
                  <a:gd name="T19" fmla="*/ 0 h 16"/>
                  <a:gd name="T20" fmla="*/ 15 w 18"/>
                  <a:gd name="T21" fmla="*/ 0 h 16"/>
                  <a:gd name="T22" fmla="*/ 11 w 18"/>
                  <a:gd name="T2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11" y="3"/>
                    </a:moveTo>
                    <a:lnTo>
                      <a:pt x="9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15" y="9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2178"/>
              <p:cNvSpPr>
                <a:spLocks/>
              </p:cNvSpPr>
              <p:nvPr/>
            </p:nvSpPr>
            <p:spPr bwMode="auto">
              <a:xfrm>
                <a:off x="1559" y="1418"/>
                <a:ext cx="10" cy="7"/>
              </a:xfrm>
              <a:custGeom>
                <a:avLst/>
                <a:gdLst>
                  <a:gd name="T0" fmla="*/ 2 w 10"/>
                  <a:gd name="T1" fmla="*/ 0 h 7"/>
                  <a:gd name="T2" fmla="*/ 2 w 10"/>
                  <a:gd name="T3" fmla="*/ 0 h 7"/>
                  <a:gd name="T4" fmla="*/ 3 w 10"/>
                  <a:gd name="T5" fmla="*/ 0 h 7"/>
                  <a:gd name="T6" fmla="*/ 9 w 10"/>
                  <a:gd name="T7" fmla="*/ 2 h 7"/>
                  <a:gd name="T8" fmla="*/ 10 w 10"/>
                  <a:gd name="T9" fmla="*/ 4 h 7"/>
                  <a:gd name="T10" fmla="*/ 10 w 10"/>
                  <a:gd name="T11" fmla="*/ 6 h 7"/>
                  <a:gd name="T12" fmla="*/ 7 w 10"/>
                  <a:gd name="T13" fmla="*/ 7 h 7"/>
                  <a:gd name="T14" fmla="*/ 3 w 10"/>
                  <a:gd name="T15" fmla="*/ 6 h 7"/>
                  <a:gd name="T16" fmla="*/ 2 w 10"/>
                  <a:gd name="T17" fmla="*/ 4 h 7"/>
                  <a:gd name="T18" fmla="*/ 0 w 10"/>
                  <a:gd name="T19" fmla="*/ 0 h 7"/>
                  <a:gd name="T20" fmla="*/ 2 w 10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2179"/>
              <p:cNvSpPr>
                <a:spLocks/>
              </p:cNvSpPr>
              <p:nvPr/>
            </p:nvSpPr>
            <p:spPr bwMode="auto">
              <a:xfrm>
                <a:off x="1559" y="1418"/>
                <a:ext cx="10" cy="7"/>
              </a:xfrm>
              <a:custGeom>
                <a:avLst/>
                <a:gdLst>
                  <a:gd name="T0" fmla="*/ 2 w 10"/>
                  <a:gd name="T1" fmla="*/ 0 h 7"/>
                  <a:gd name="T2" fmla="*/ 2 w 10"/>
                  <a:gd name="T3" fmla="*/ 0 h 7"/>
                  <a:gd name="T4" fmla="*/ 3 w 10"/>
                  <a:gd name="T5" fmla="*/ 0 h 7"/>
                  <a:gd name="T6" fmla="*/ 9 w 10"/>
                  <a:gd name="T7" fmla="*/ 2 h 7"/>
                  <a:gd name="T8" fmla="*/ 10 w 10"/>
                  <a:gd name="T9" fmla="*/ 4 h 7"/>
                  <a:gd name="T10" fmla="*/ 10 w 10"/>
                  <a:gd name="T11" fmla="*/ 6 h 7"/>
                  <a:gd name="T12" fmla="*/ 7 w 10"/>
                  <a:gd name="T13" fmla="*/ 7 h 7"/>
                  <a:gd name="T14" fmla="*/ 3 w 10"/>
                  <a:gd name="T15" fmla="*/ 6 h 7"/>
                  <a:gd name="T16" fmla="*/ 2 w 10"/>
                  <a:gd name="T17" fmla="*/ 4 h 7"/>
                  <a:gd name="T18" fmla="*/ 0 w 10"/>
                  <a:gd name="T19" fmla="*/ 0 h 7"/>
                  <a:gd name="T20" fmla="*/ 2 w 10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2180"/>
              <p:cNvSpPr>
                <a:spLocks/>
              </p:cNvSpPr>
              <p:nvPr/>
            </p:nvSpPr>
            <p:spPr bwMode="auto">
              <a:xfrm>
                <a:off x="2926" y="1904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4 w 6"/>
                  <a:gd name="T3" fmla="*/ 2 h 5"/>
                  <a:gd name="T4" fmla="*/ 6 w 6"/>
                  <a:gd name="T5" fmla="*/ 3 h 5"/>
                  <a:gd name="T6" fmla="*/ 6 w 6"/>
                  <a:gd name="T7" fmla="*/ 5 h 5"/>
                  <a:gd name="T8" fmla="*/ 4 w 6"/>
                  <a:gd name="T9" fmla="*/ 3 h 5"/>
                  <a:gd name="T10" fmla="*/ 2 w 6"/>
                  <a:gd name="T11" fmla="*/ 3 h 5"/>
                  <a:gd name="T12" fmla="*/ 0 w 6"/>
                  <a:gd name="T13" fmla="*/ 3 h 5"/>
                  <a:gd name="T14" fmla="*/ 2 w 6"/>
                  <a:gd name="T15" fmla="*/ 0 h 5"/>
                  <a:gd name="T16" fmla="*/ 2 w 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4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2181"/>
              <p:cNvSpPr>
                <a:spLocks/>
              </p:cNvSpPr>
              <p:nvPr/>
            </p:nvSpPr>
            <p:spPr bwMode="auto">
              <a:xfrm>
                <a:off x="2926" y="1904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4 w 6"/>
                  <a:gd name="T3" fmla="*/ 2 h 5"/>
                  <a:gd name="T4" fmla="*/ 6 w 6"/>
                  <a:gd name="T5" fmla="*/ 3 h 5"/>
                  <a:gd name="T6" fmla="*/ 6 w 6"/>
                  <a:gd name="T7" fmla="*/ 5 h 5"/>
                  <a:gd name="T8" fmla="*/ 4 w 6"/>
                  <a:gd name="T9" fmla="*/ 3 h 5"/>
                  <a:gd name="T10" fmla="*/ 2 w 6"/>
                  <a:gd name="T11" fmla="*/ 3 h 5"/>
                  <a:gd name="T12" fmla="*/ 0 w 6"/>
                  <a:gd name="T13" fmla="*/ 3 h 5"/>
                  <a:gd name="T14" fmla="*/ 2 w 6"/>
                  <a:gd name="T15" fmla="*/ 0 h 5"/>
                  <a:gd name="T16" fmla="*/ 2 w 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4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2182"/>
              <p:cNvSpPr>
                <a:spLocks/>
              </p:cNvSpPr>
              <p:nvPr/>
            </p:nvSpPr>
            <p:spPr bwMode="auto">
              <a:xfrm>
                <a:off x="2925" y="190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1 w 1"/>
                  <a:gd name="T9" fmla="*/ 10 h 10"/>
                  <a:gd name="T10" fmla="*/ 0 w 1"/>
                  <a:gd name="T11" fmla="*/ 5 h 10"/>
                  <a:gd name="T12" fmla="*/ 0 w 1"/>
                  <a:gd name="T13" fmla="*/ 5 h 10"/>
                  <a:gd name="T14" fmla="*/ 1 w 1"/>
                  <a:gd name="T15" fmla="*/ 3 h 10"/>
                  <a:gd name="T16" fmla="*/ 1 w 1"/>
                  <a:gd name="T17" fmla="*/ 1 h 10"/>
                  <a:gd name="T18" fmla="*/ 0 w 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2183"/>
              <p:cNvSpPr>
                <a:spLocks/>
              </p:cNvSpPr>
              <p:nvPr/>
            </p:nvSpPr>
            <p:spPr bwMode="auto">
              <a:xfrm>
                <a:off x="2925" y="190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1 w 1"/>
                  <a:gd name="T9" fmla="*/ 10 h 10"/>
                  <a:gd name="T10" fmla="*/ 0 w 1"/>
                  <a:gd name="T11" fmla="*/ 5 h 10"/>
                  <a:gd name="T12" fmla="*/ 0 w 1"/>
                  <a:gd name="T13" fmla="*/ 5 h 10"/>
                  <a:gd name="T14" fmla="*/ 1 w 1"/>
                  <a:gd name="T15" fmla="*/ 3 h 10"/>
                  <a:gd name="T16" fmla="*/ 1 w 1"/>
                  <a:gd name="T17" fmla="*/ 1 h 10"/>
                  <a:gd name="T18" fmla="*/ 0 w 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2184"/>
              <p:cNvSpPr>
                <a:spLocks/>
              </p:cNvSpPr>
              <p:nvPr/>
            </p:nvSpPr>
            <p:spPr bwMode="auto">
              <a:xfrm>
                <a:off x="2959" y="194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7 w 7"/>
                  <a:gd name="T5" fmla="*/ 0 h 2"/>
                  <a:gd name="T6" fmla="*/ 7 w 7"/>
                  <a:gd name="T7" fmla="*/ 2 h 2"/>
                  <a:gd name="T8" fmla="*/ 7 w 7"/>
                  <a:gd name="T9" fmla="*/ 2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2185"/>
              <p:cNvSpPr>
                <a:spLocks/>
              </p:cNvSpPr>
              <p:nvPr/>
            </p:nvSpPr>
            <p:spPr bwMode="auto">
              <a:xfrm>
                <a:off x="2959" y="194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7 w 7"/>
                  <a:gd name="T5" fmla="*/ 0 h 2"/>
                  <a:gd name="T6" fmla="*/ 7 w 7"/>
                  <a:gd name="T7" fmla="*/ 2 h 2"/>
                  <a:gd name="T8" fmla="*/ 7 w 7"/>
                  <a:gd name="T9" fmla="*/ 2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2186"/>
              <p:cNvSpPr>
                <a:spLocks/>
              </p:cNvSpPr>
              <p:nvPr/>
            </p:nvSpPr>
            <p:spPr bwMode="auto">
              <a:xfrm>
                <a:off x="2962" y="195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0 h 2"/>
                  <a:gd name="T4" fmla="*/ 7 w 7"/>
                  <a:gd name="T5" fmla="*/ 0 h 2"/>
                  <a:gd name="T6" fmla="*/ 7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2187"/>
              <p:cNvSpPr>
                <a:spLocks/>
              </p:cNvSpPr>
              <p:nvPr/>
            </p:nvSpPr>
            <p:spPr bwMode="auto">
              <a:xfrm>
                <a:off x="2962" y="195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0 h 2"/>
                  <a:gd name="T4" fmla="*/ 7 w 7"/>
                  <a:gd name="T5" fmla="*/ 0 h 2"/>
                  <a:gd name="T6" fmla="*/ 7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2188"/>
              <p:cNvSpPr>
                <a:spLocks/>
              </p:cNvSpPr>
              <p:nvPr/>
            </p:nvSpPr>
            <p:spPr bwMode="auto">
              <a:xfrm>
                <a:off x="2969" y="1952"/>
                <a:ext cx="22" cy="13"/>
              </a:xfrm>
              <a:custGeom>
                <a:avLst/>
                <a:gdLst>
                  <a:gd name="T0" fmla="*/ 22 w 22"/>
                  <a:gd name="T1" fmla="*/ 13 h 13"/>
                  <a:gd name="T2" fmla="*/ 13 w 22"/>
                  <a:gd name="T3" fmla="*/ 5 h 13"/>
                  <a:gd name="T4" fmla="*/ 9 w 22"/>
                  <a:gd name="T5" fmla="*/ 4 h 13"/>
                  <a:gd name="T6" fmla="*/ 4 w 22"/>
                  <a:gd name="T7" fmla="*/ 2 h 13"/>
                  <a:gd name="T8" fmla="*/ 0 w 22"/>
                  <a:gd name="T9" fmla="*/ 0 h 13"/>
                  <a:gd name="T10" fmla="*/ 2 w 22"/>
                  <a:gd name="T11" fmla="*/ 0 h 13"/>
                  <a:gd name="T12" fmla="*/ 4 w 22"/>
                  <a:gd name="T13" fmla="*/ 0 h 13"/>
                  <a:gd name="T14" fmla="*/ 6 w 22"/>
                  <a:gd name="T15" fmla="*/ 2 h 13"/>
                  <a:gd name="T16" fmla="*/ 7 w 22"/>
                  <a:gd name="T17" fmla="*/ 2 h 13"/>
                  <a:gd name="T18" fmla="*/ 9 w 22"/>
                  <a:gd name="T19" fmla="*/ 2 h 13"/>
                  <a:gd name="T20" fmla="*/ 13 w 22"/>
                  <a:gd name="T21" fmla="*/ 2 h 13"/>
                  <a:gd name="T22" fmla="*/ 13 w 22"/>
                  <a:gd name="T23" fmla="*/ 4 h 13"/>
                  <a:gd name="T24" fmla="*/ 15 w 22"/>
                  <a:gd name="T25" fmla="*/ 5 h 13"/>
                  <a:gd name="T26" fmla="*/ 16 w 22"/>
                  <a:gd name="T27" fmla="*/ 5 h 13"/>
                  <a:gd name="T28" fmla="*/ 18 w 22"/>
                  <a:gd name="T29" fmla="*/ 7 h 13"/>
                  <a:gd name="T30" fmla="*/ 22 w 22"/>
                  <a:gd name="T31" fmla="*/ 7 h 13"/>
                  <a:gd name="T32" fmla="*/ 22 w 22"/>
                  <a:gd name="T33" fmla="*/ 9 h 13"/>
                  <a:gd name="T34" fmla="*/ 22 w 22"/>
                  <a:gd name="T35" fmla="*/ 9 h 13"/>
                  <a:gd name="T36" fmla="*/ 22 w 22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13" y="5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2189"/>
              <p:cNvSpPr>
                <a:spLocks/>
              </p:cNvSpPr>
              <p:nvPr/>
            </p:nvSpPr>
            <p:spPr bwMode="auto">
              <a:xfrm>
                <a:off x="2969" y="1952"/>
                <a:ext cx="22" cy="13"/>
              </a:xfrm>
              <a:custGeom>
                <a:avLst/>
                <a:gdLst>
                  <a:gd name="T0" fmla="*/ 22 w 22"/>
                  <a:gd name="T1" fmla="*/ 13 h 13"/>
                  <a:gd name="T2" fmla="*/ 13 w 22"/>
                  <a:gd name="T3" fmla="*/ 5 h 13"/>
                  <a:gd name="T4" fmla="*/ 9 w 22"/>
                  <a:gd name="T5" fmla="*/ 4 h 13"/>
                  <a:gd name="T6" fmla="*/ 4 w 22"/>
                  <a:gd name="T7" fmla="*/ 2 h 13"/>
                  <a:gd name="T8" fmla="*/ 0 w 22"/>
                  <a:gd name="T9" fmla="*/ 0 h 13"/>
                  <a:gd name="T10" fmla="*/ 2 w 22"/>
                  <a:gd name="T11" fmla="*/ 0 h 13"/>
                  <a:gd name="T12" fmla="*/ 4 w 22"/>
                  <a:gd name="T13" fmla="*/ 0 h 13"/>
                  <a:gd name="T14" fmla="*/ 6 w 22"/>
                  <a:gd name="T15" fmla="*/ 2 h 13"/>
                  <a:gd name="T16" fmla="*/ 7 w 22"/>
                  <a:gd name="T17" fmla="*/ 2 h 13"/>
                  <a:gd name="T18" fmla="*/ 9 w 22"/>
                  <a:gd name="T19" fmla="*/ 2 h 13"/>
                  <a:gd name="T20" fmla="*/ 13 w 22"/>
                  <a:gd name="T21" fmla="*/ 2 h 13"/>
                  <a:gd name="T22" fmla="*/ 13 w 22"/>
                  <a:gd name="T23" fmla="*/ 4 h 13"/>
                  <a:gd name="T24" fmla="*/ 15 w 22"/>
                  <a:gd name="T25" fmla="*/ 5 h 13"/>
                  <a:gd name="T26" fmla="*/ 16 w 22"/>
                  <a:gd name="T27" fmla="*/ 5 h 13"/>
                  <a:gd name="T28" fmla="*/ 18 w 22"/>
                  <a:gd name="T29" fmla="*/ 7 h 13"/>
                  <a:gd name="T30" fmla="*/ 22 w 22"/>
                  <a:gd name="T31" fmla="*/ 7 h 13"/>
                  <a:gd name="T32" fmla="*/ 22 w 22"/>
                  <a:gd name="T33" fmla="*/ 9 h 13"/>
                  <a:gd name="T34" fmla="*/ 22 w 22"/>
                  <a:gd name="T35" fmla="*/ 9 h 13"/>
                  <a:gd name="T36" fmla="*/ 22 w 22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13" y="5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2190"/>
              <p:cNvSpPr>
                <a:spLocks/>
              </p:cNvSpPr>
              <p:nvPr/>
            </p:nvSpPr>
            <p:spPr bwMode="auto">
              <a:xfrm>
                <a:off x="566" y="1682"/>
                <a:ext cx="23" cy="27"/>
              </a:xfrm>
              <a:custGeom>
                <a:avLst/>
                <a:gdLst>
                  <a:gd name="T0" fmla="*/ 18 w 23"/>
                  <a:gd name="T1" fmla="*/ 4 h 27"/>
                  <a:gd name="T2" fmla="*/ 20 w 23"/>
                  <a:gd name="T3" fmla="*/ 2 h 27"/>
                  <a:gd name="T4" fmla="*/ 21 w 23"/>
                  <a:gd name="T5" fmla="*/ 0 h 27"/>
                  <a:gd name="T6" fmla="*/ 23 w 23"/>
                  <a:gd name="T7" fmla="*/ 2 h 27"/>
                  <a:gd name="T8" fmla="*/ 23 w 23"/>
                  <a:gd name="T9" fmla="*/ 6 h 27"/>
                  <a:gd name="T10" fmla="*/ 18 w 23"/>
                  <a:gd name="T11" fmla="*/ 25 h 27"/>
                  <a:gd name="T12" fmla="*/ 16 w 23"/>
                  <a:gd name="T13" fmla="*/ 24 h 27"/>
                  <a:gd name="T14" fmla="*/ 14 w 23"/>
                  <a:gd name="T15" fmla="*/ 24 h 27"/>
                  <a:gd name="T16" fmla="*/ 14 w 23"/>
                  <a:gd name="T17" fmla="*/ 24 h 27"/>
                  <a:gd name="T18" fmla="*/ 12 w 23"/>
                  <a:gd name="T19" fmla="*/ 27 h 27"/>
                  <a:gd name="T20" fmla="*/ 12 w 23"/>
                  <a:gd name="T21" fmla="*/ 25 h 27"/>
                  <a:gd name="T22" fmla="*/ 11 w 23"/>
                  <a:gd name="T23" fmla="*/ 25 h 27"/>
                  <a:gd name="T24" fmla="*/ 9 w 23"/>
                  <a:gd name="T25" fmla="*/ 22 h 27"/>
                  <a:gd name="T26" fmla="*/ 11 w 23"/>
                  <a:gd name="T27" fmla="*/ 22 h 27"/>
                  <a:gd name="T28" fmla="*/ 12 w 23"/>
                  <a:gd name="T29" fmla="*/ 22 h 27"/>
                  <a:gd name="T30" fmla="*/ 11 w 23"/>
                  <a:gd name="T31" fmla="*/ 18 h 27"/>
                  <a:gd name="T32" fmla="*/ 7 w 23"/>
                  <a:gd name="T33" fmla="*/ 17 h 27"/>
                  <a:gd name="T34" fmla="*/ 5 w 23"/>
                  <a:gd name="T35" fmla="*/ 15 h 27"/>
                  <a:gd name="T36" fmla="*/ 2 w 23"/>
                  <a:gd name="T37" fmla="*/ 6 h 27"/>
                  <a:gd name="T38" fmla="*/ 0 w 23"/>
                  <a:gd name="T39" fmla="*/ 6 h 27"/>
                  <a:gd name="T40" fmla="*/ 2 w 23"/>
                  <a:gd name="T41" fmla="*/ 0 h 27"/>
                  <a:gd name="T42" fmla="*/ 7 w 23"/>
                  <a:gd name="T43" fmla="*/ 0 h 27"/>
                  <a:gd name="T44" fmla="*/ 9 w 23"/>
                  <a:gd name="T45" fmla="*/ 0 h 27"/>
                  <a:gd name="T46" fmla="*/ 7 w 23"/>
                  <a:gd name="T47" fmla="*/ 6 h 27"/>
                  <a:gd name="T48" fmla="*/ 9 w 23"/>
                  <a:gd name="T49" fmla="*/ 4 h 27"/>
                  <a:gd name="T50" fmla="*/ 11 w 23"/>
                  <a:gd name="T51" fmla="*/ 2 h 27"/>
                  <a:gd name="T52" fmla="*/ 12 w 23"/>
                  <a:gd name="T53" fmla="*/ 2 h 27"/>
                  <a:gd name="T54" fmla="*/ 14 w 23"/>
                  <a:gd name="T55" fmla="*/ 4 h 27"/>
                  <a:gd name="T56" fmla="*/ 14 w 23"/>
                  <a:gd name="T57" fmla="*/ 9 h 27"/>
                  <a:gd name="T58" fmla="*/ 12 w 23"/>
                  <a:gd name="T59" fmla="*/ 9 h 27"/>
                  <a:gd name="T60" fmla="*/ 9 w 23"/>
                  <a:gd name="T61" fmla="*/ 13 h 27"/>
                  <a:gd name="T62" fmla="*/ 11 w 23"/>
                  <a:gd name="T63" fmla="*/ 13 h 27"/>
                  <a:gd name="T64" fmla="*/ 11 w 23"/>
                  <a:gd name="T65" fmla="*/ 15 h 27"/>
                  <a:gd name="T66" fmla="*/ 12 w 23"/>
                  <a:gd name="T67" fmla="*/ 15 h 27"/>
                  <a:gd name="T68" fmla="*/ 14 w 23"/>
                  <a:gd name="T69" fmla="*/ 13 h 27"/>
                  <a:gd name="T70" fmla="*/ 18 w 23"/>
                  <a:gd name="T71" fmla="*/ 8 h 27"/>
                  <a:gd name="T72" fmla="*/ 18 w 23"/>
                  <a:gd name="T73" fmla="*/ 4 h 27"/>
                  <a:gd name="T74" fmla="*/ 18 w 23"/>
                  <a:gd name="T7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27">
                    <a:moveTo>
                      <a:pt x="18" y="4"/>
                    </a:moveTo>
                    <a:lnTo>
                      <a:pt x="20" y="2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18" y="25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1" y="18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2191"/>
              <p:cNvSpPr>
                <a:spLocks/>
              </p:cNvSpPr>
              <p:nvPr/>
            </p:nvSpPr>
            <p:spPr bwMode="auto">
              <a:xfrm>
                <a:off x="566" y="1682"/>
                <a:ext cx="23" cy="27"/>
              </a:xfrm>
              <a:custGeom>
                <a:avLst/>
                <a:gdLst>
                  <a:gd name="T0" fmla="*/ 18 w 23"/>
                  <a:gd name="T1" fmla="*/ 4 h 27"/>
                  <a:gd name="T2" fmla="*/ 20 w 23"/>
                  <a:gd name="T3" fmla="*/ 2 h 27"/>
                  <a:gd name="T4" fmla="*/ 21 w 23"/>
                  <a:gd name="T5" fmla="*/ 0 h 27"/>
                  <a:gd name="T6" fmla="*/ 23 w 23"/>
                  <a:gd name="T7" fmla="*/ 2 h 27"/>
                  <a:gd name="T8" fmla="*/ 23 w 23"/>
                  <a:gd name="T9" fmla="*/ 6 h 27"/>
                  <a:gd name="T10" fmla="*/ 18 w 23"/>
                  <a:gd name="T11" fmla="*/ 25 h 27"/>
                  <a:gd name="T12" fmla="*/ 16 w 23"/>
                  <a:gd name="T13" fmla="*/ 24 h 27"/>
                  <a:gd name="T14" fmla="*/ 14 w 23"/>
                  <a:gd name="T15" fmla="*/ 24 h 27"/>
                  <a:gd name="T16" fmla="*/ 14 w 23"/>
                  <a:gd name="T17" fmla="*/ 24 h 27"/>
                  <a:gd name="T18" fmla="*/ 12 w 23"/>
                  <a:gd name="T19" fmla="*/ 27 h 27"/>
                  <a:gd name="T20" fmla="*/ 12 w 23"/>
                  <a:gd name="T21" fmla="*/ 25 h 27"/>
                  <a:gd name="T22" fmla="*/ 11 w 23"/>
                  <a:gd name="T23" fmla="*/ 25 h 27"/>
                  <a:gd name="T24" fmla="*/ 9 w 23"/>
                  <a:gd name="T25" fmla="*/ 22 h 27"/>
                  <a:gd name="T26" fmla="*/ 11 w 23"/>
                  <a:gd name="T27" fmla="*/ 22 h 27"/>
                  <a:gd name="T28" fmla="*/ 12 w 23"/>
                  <a:gd name="T29" fmla="*/ 22 h 27"/>
                  <a:gd name="T30" fmla="*/ 11 w 23"/>
                  <a:gd name="T31" fmla="*/ 18 h 27"/>
                  <a:gd name="T32" fmla="*/ 7 w 23"/>
                  <a:gd name="T33" fmla="*/ 17 h 27"/>
                  <a:gd name="T34" fmla="*/ 5 w 23"/>
                  <a:gd name="T35" fmla="*/ 15 h 27"/>
                  <a:gd name="T36" fmla="*/ 2 w 23"/>
                  <a:gd name="T37" fmla="*/ 6 h 27"/>
                  <a:gd name="T38" fmla="*/ 0 w 23"/>
                  <a:gd name="T39" fmla="*/ 6 h 27"/>
                  <a:gd name="T40" fmla="*/ 2 w 23"/>
                  <a:gd name="T41" fmla="*/ 0 h 27"/>
                  <a:gd name="T42" fmla="*/ 7 w 23"/>
                  <a:gd name="T43" fmla="*/ 0 h 27"/>
                  <a:gd name="T44" fmla="*/ 9 w 23"/>
                  <a:gd name="T45" fmla="*/ 0 h 27"/>
                  <a:gd name="T46" fmla="*/ 7 w 23"/>
                  <a:gd name="T47" fmla="*/ 6 h 27"/>
                  <a:gd name="T48" fmla="*/ 9 w 23"/>
                  <a:gd name="T49" fmla="*/ 4 h 27"/>
                  <a:gd name="T50" fmla="*/ 11 w 23"/>
                  <a:gd name="T51" fmla="*/ 2 h 27"/>
                  <a:gd name="T52" fmla="*/ 12 w 23"/>
                  <a:gd name="T53" fmla="*/ 2 h 27"/>
                  <a:gd name="T54" fmla="*/ 14 w 23"/>
                  <a:gd name="T55" fmla="*/ 4 h 27"/>
                  <a:gd name="T56" fmla="*/ 14 w 23"/>
                  <a:gd name="T57" fmla="*/ 9 h 27"/>
                  <a:gd name="T58" fmla="*/ 12 w 23"/>
                  <a:gd name="T59" fmla="*/ 9 h 27"/>
                  <a:gd name="T60" fmla="*/ 9 w 23"/>
                  <a:gd name="T61" fmla="*/ 13 h 27"/>
                  <a:gd name="T62" fmla="*/ 11 w 23"/>
                  <a:gd name="T63" fmla="*/ 13 h 27"/>
                  <a:gd name="T64" fmla="*/ 11 w 23"/>
                  <a:gd name="T65" fmla="*/ 15 h 27"/>
                  <a:gd name="T66" fmla="*/ 12 w 23"/>
                  <a:gd name="T67" fmla="*/ 15 h 27"/>
                  <a:gd name="T68" fmla="*/ 14 w 23"/>
                  <a:gd name="T69" fmla="*/ 13 h 27"/>
                  <a:gd name="T70" fmla="*/ 18 w 23"/>
                  <a:gd name="T71" fmla="*/ 8 h 27"/>
                  <a:gd name="T72" fmla="*/ 18 w 23"/>
                  <a:gd name="T73" fmla="*/ 4 h 27"/>
                  <a:gd name="T74" fmla="*/ 18 w 23"/>
                  <a:gd name="T7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27">
                    <a:moveTo>
                      <a:pt x="18" y="4"/>
                    </a:moveTo>
                    <a:lnTo>
                      <a:pt x="20" y="2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18" y="25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1" y="18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2192"/>
              <p:cNvSpPr>
                <a:spLocks/>
              </p:cNvSpPr>
              <p:nvPr/>
            </p:nvSpPr>
            <p:spPr bwMode="auto">
              <a:xfrm>
                <a:off x="578" y="1706"/>
                <a:ext cx="18" cy="30"/>
              </a:xfrm>
              <a:custGeom>
                <a:avLst/>
                <a:gdLst>
                  <a:gd name="T0" fmla="*/ 4 w 18"/>
                  <a:gd name="T1" fmla="*/ 14 h 30"/>
                  <a:gd name="T2" fmla="*/ 4 w 18"/>
                  <a:gd name="T3" fmla="*/ 12 h 30"/>
                  <a:gd name="T4" fmla="*/ 4 w 18"/>
                  <a:gd name="T5" fmla="*/ 9 h 30"/>
                  <a:gd name="T6" fmla="*/ 2 w 18"/>
                  <a:gd name="T7" fmla="*/ 10 h 30"/>
                  <a:gd name="T8" fmla="*/ 2 w 18"/>
                  <a:gd name="T9" fmla="*/ 10 h 30"/>
                  <a:gd name="T10" fmla="*/ 2 w 18"/>
                  <a:gd name="T11" fmla="*/ 9 h 30"/>
                  <a:gd name="T12" fmla="*/ 2 w 18"/>
                  <a:gd name="T13" fmla="*/ 7 h 30"/>
                  <a:gd name="T14" fmla="*/ 0 w 18"/>
                  <a:gd name="T15" fmla="*/ 5 h 30"/>
                  <a:gd name="T16" fmla="*/ 8 w 18"/>
                  <a:gd name="T17" fmla="*/ 0 h 30"/>
                  <a:gd name="T18" fmla="*/ 9 w 18"/>
                  <a:gd name="T19" fmla="*/ 1 h 30"/>
                  <a:gd name="T20" fmla="*/ 11 w 18"/>
                  <a:gd name="T21" fmla="*/ 5 h 30"/>
                  <a:gd name="T22" fmla="*/ 8 w 18"/>
                  <a:gd name="T23" fmla="*/ 5 h 30"/>
                  <a:gd name="T24" fmla="*/ 8 w 18"/>
                  <a:gd name="T25" fmla="*/ 7 h 30"/>
                  <a:gd name="T26" fmla="*/ 11 w 18"/>
                  <a:gd name="T27" fmla="*/ 7 h 30"/>
                  <a:gd name="T28" fmla="*/ 11 w 18"/>
                  <a:gd name="T29" fmla="*/ 9 h 30"/>
                  <a:gd name="T30" fmla="*/ 11 w 18"/>
                  <a:gd name="T31" fmla="*/ 10 h 30"/>
                  <a:gd name="T32" fmla="*/ 9 w 18"/>
                  <a:gd name="T33" fmla="*/ 10 h 30"/>
                  <a:gd name="T34" fmla="*/ 8 w 18"/>
                  <a:gd name="T35" fmla="*/ 10 h 30"/>
                  <a:gd name="T36" fmla="*/ 8 w 18"/>
                  <a:gd name="T37" fmla="*/ 14 h 30"/>
                  <a:gd name="T38" fmla="*/ 8 w 18"/>
                  <a:gd name="T39" fmla="*/ 14 h 30"/>
                  <a:gd name="T40" fmla="*/ 9 w 18"/>
                  <a:gd name="T41" fmla="*/ 19 h 30"/>
                  <a:gd name="T42" fmla="*/ 13 w 18"/>
                  <a:gd name="T43" fmla="*/ 19 h 30"/>
                  <a:gd name="T44" fmla="*/ 13 w 18"/>
                  <a:gd name="T45" fmla="*/ 21 h 30"/>
                  <a:gd name="T46" fmla="*/ 15 w 18"/>
                  <a:gd name="T47" fmla="*/ 21 h 30"/>
                  <a:gd name="T48" fmla="*/ 18 w 18"/>
                  <a:gd name="T49" fmla="*/ 28 h 30"/>
                  <a:gd name="T50" fmla="*/ 18 w 18"/>
                  <a:gd name="T51" fmla="*/ 30 h 30"/>
                  <a:gd name="T52" fmla="*/ 18 w 18"/>
                  <a:gd name="T53" fmla="*/ 30 h 30"/>
                  <a:gd name="T54" fmla="*/ 11 w 18"/>
                  <a:gd name="T55" fmla="*/ 23 h 30"/>
                  <a:gd name="T56" fmla="*/ 9 w 18"/>
                  <a:gd name="T57" fmla="*/ 23 h 30"/>
                  <a:gd name="T58" fmla="*/ 11 w 18"/>
                  <a:gd name="T59" fmla="*/ 23 h 30"/>
                  <a:gd name="T60" fmla="*/ 11 w 18"/>
                  <a:gd name="T61" fmla="*/ 21 h 30"/>
                  <a:gd name="T62" fmla="*/ 9 w 18"/>
                  <a:gd name="T63" fmla="*/ 21 h 30"/>
                  <a:gd name="T64" fmla="*/ 4 w 18"/>
                  <a:gd name="T65" fmla="*/ 16 h 30"/>
                  <a:gd name="T66" fmla="*/ 4 w 18"/>
                  <a:gd name="T6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30">
                    <a:moveTo>
                      <a:pt x="4" y="14"/>
                    </a:moveTo>
                    <a:lnTo>
                      <a:pt x="4" y="12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4" y="16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2193"/>
              <p:cNvSpPr>
                <a:spLocks/>
              </p:cNvSpPr>
              <p:nvPr/>
            </p:nvSpPr>
            <p:spPr bwMode="auto">
              <a:xfrm>
                <a:off x="578" y="1706"/>
                <a:ext cx="18" cy="30"/>
              </a:xfrm>
              <a:custGeom>
                <a:avLst/>
                <a:gdLst>
                  <a:gd name="T0" fmla="*/ 4 w 18"/>
                  <a:gd name="T1" fmla="*/ 14 h 30"/>
                  <a:gd name="T2" fmla="*/ 4 w 18"/>
                  <a:gd name="T3" fmla="*/ 12 h 30"/>
                  <a:gd name="T4" fmla="*/ 4 w 18"/>
                  <a:gd name="T5" fmla="*/ 9 h 30"/>
                  <a:gd name="T6" fmla="*/ 2 w 18"/>
                  <a:gd name="T7" fmla="*/ 10 h 30"/>
                  <a:gd name="T8" fmla="*/ 2 w 18"/>
                  <a:gd name="T9" fmla="*/ 10 h 30"/>
                  <a:gd name="T10" fmla="*/ 2 w 18"/>
                  <a:gd name="T11" fmla="*/ 9 h 30"/>
                  <a:gd name="T12" fmla="*/ 2 w 18"/>
                  <a:gd name="T13" fmla="*/ 7 h 30"/>
                  <a:gd name="T14" fmla="*/ 0 w 18"/>
                  <a:gd name="T15" fmla="*/ 5 h 30"/>
                  <a:gd name="T16" fmla="*/ 8 w 18"/>
                  <a:gd name="T17" fmla="*/ 0 h 30"/>
                  <a:gd name="T18" fmla="*/ 9 w 18"/>
                  <a:gd name="T19" fmla="*/ 1 h 30"/>
                  <a:gd name="T20" fmla="*/ 11 w 18"/>
                  <a:gd name="T21" fmla="*/ 5 h 30"/>
                  <a:gd name="T22" fmla="*/ 8 w 18"/>
                  <a:gd name="T23" fmla="*/ 5 h 30"/>
                  <a:gd name="T24" fmla="*/ 8 w 18"/>
                  <a:gd name="T25" fmla="*/ 7 h 30"/>
                  <a:gd name="T26" fmla="*/ 11 w 18"/>
                  <a:gd name="T27" fmla="*/ 7 h 30"/>
                  <a:gd name="T28" fmla="*/ 11 w 18"/>
                  <a:gd name="T29" fmla="*/ 9 h 30"/>
                  <a:gd name="T30" fmla="*/ 11 w 18"/>
                  <a:gd name="T31" fmla="*/ 10 h 30"/>
                  <a:gd name="T32" fmla="*/ 9 w 18"/>
                  <a:gd name="T33" fmla="*/ 10 h 30"/>
                  <a:gd name="T34" fmla="*/ 8 w 18"/>
                  <a:gd name="T35" fmla="*/ 10 h 30"/>
                  <a:gd name="T36" fmla="*/ 8 w 18"/>
                  <a:gd name="T37" fmla="*/ 14 h 30"/>
                  <a:gd name="T38" fmla="*/ 8 w 18"/>
                  <a:gd name="T39" fmla="*/ 14 h 30"/>
                  <a:gd name="T40" fmla="*/ 9 w 18"/>
                  <a:gd name="T41" fmla="*/ 19 h 30"/>
                  <a:gd name="T42" fmla="*/ 13 w 18"/>
                  <a:gd name="T43" fmla="*/ 19 h 30"/>
                  <a:gd name="T44" fmla="*/ 13 w 18"/>
                  <a:gd name="T45" fmla="*/ 21 h 30"/>
                  <a:gd name="T46" fmla="*/ 15 w 18"/>
                  <a:gd name="T47" fmla="*/ 21 h 30"/>
                  <a:gd name="T48" fmla="*/ 18 w 18"/>
                  <a:gd name="T49" fmla="*/ 28 h 30"/>
                  <a:gd name="T50" fmla="*/ 18 w 18"/>
                  <a:gd name="T51" fmla="*/ 30 h 30"/>
                  <a:gd name="T52" fmla="*/ 18 w 18"/>
                  <a:gd name="T53" fmla="*/ 30 h 30"/>
                  <a:gd name="T54" fmla="*/ 11 w 18"/>
                  <a:gd name="T55" fmla="*/ 23 h 30"/>
                  <a:gd name="T56" fmla="*/ 9 w 18"/>
                  <a:gd name="T57" fmla="*/ 23 h 30"/>
                  <a:gd name="T58" fmla="*/ 11 w 18"/>
                  <a:gd name="T59" fmla="*/ 23 h 30"/>
                  <a:gd name="T60" fmla="*/ 11 w 18"/>
                  <a:gd name="T61" fmla="*/ 21 h 30"/>
                  <a:gd name="T62" fmla="*/ 9 w 18"/>
                  <a:gd name="T63" fmla="*/ 21 h 30"/>
                  <a:gd name="T64" fmla="*/ 4 w 18"/>
                  <a:gd name="T65" fmla="*/ 16 h 30"/>
                  <a:gd name="T66" fmla="*/ 4 w 18"/>
                  <a:gd name="T6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30">
                    <a:moveTo>
                      <a:pt x="4" y="14"/>
                    </a:moveTo>
                    <a:lnTo>
                      <a:pt x="4" y="12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4" y="16"/>
                    </a:lnTo>
                    <a:lnTo>
                      <a:pt x="4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2194"/>
              <p:cNvSpPr>
                <a:spLocks/>
              </p:cNvSpPr>
              <p:nvPr/>
            </p:nvSpPr>
            <p:spPr bwMode="auto">
              <a:xfrm>
                <a:off x="607" y="1684"/>
                <a:ext cx="5" cy="7"/>
              </a:xfrm>
              <a:custGeom>
                <a:avLst/>
                <a:gdLst>
                  <a:gd name="T0" fmla="*/ 0 w 5"/>
                  <a:gd name="T1" fmla="*/ 4 h 7"/>
                  <a:gd name="T2" fmla="*/ 0 w 5"/>
                  <a:gd name="T3" fmla="*/ 2 h 7"/>
                  <a:gd name="T4" fmla="*/ 2 w 5"/>
                  <a:gd name="T5" fmla="*/ 0 h 7"/>
                  <a:gd name="T6" fmla="*/ 4 w 5"/>
                  <a:gd name="T7" fmla="*/ 2 h 7"/>
                  <a:gd name="T8" fmla="*/ 5 w 5"/>
                  <a:gd name="T9" fmla="*/ 4 h 7"/>
                  <a:gd name="T10" fmla="*/ 4 w 5"/>
                  <a:gd name="T11" fmla="*/ 7 h 7"/>
                  <a:gd name="T12" fmla="*/ 0 w 5"/>
                  <a:gd name="T13" fmla="*/ 4 h 7"/>
                  <a:gd name="T14" fmla="*/ 0 w 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2195"/>
              <p:cNvSpPr>
                <a:spLocks/>
              </p:cNvSpPr>
              <p:nvPr/>
            </p:nvSpPr>
            <p:spPr bwMode="auto">
              <a:xfrm>
                <a:off x="607" y="1684"/>
                <a:ext cx="5" cy="7"/>
              </a:xfrm>
              <a:custGeom>
                <a:avLst/>
                <a:gdLst>
                  <a:gd name="T0" fmla="*/ 0 w 5"/>
                  <a:gd name="T1" fmla="*/ 4 h 7"/>
                  <a:gd name="T2" fmla="*/ 0 w 5"/>
                  <a:gd name="T3" fmla="*/ 2 h 7"/>
                  <a:gd name="T4" fmla="*/ 2 w 5"/>
                  <a:gd name="T5" fmla="*/ 0 h 7"/>
                  <a:gd name="T6" fmla="*/ 4 w 5"/>
                  <a:gd name="T7" fmla="*/ 2 h 7"/>
                  <a:gd name="T8" fmla="*/ 5 w 5"/>
                  <a:gd name="T9" fmla="*/ 4 h 7"/>
                  <a:gd name="T10" fmla="*/ 4 w 5"/>
                  <a:gd name="T11" fmla="*/ 7 h 7"/>
                  <a:gd name="T12" fmla="*/ 0 w 5"/>
                  <a:gd name="T13" fmla="*/ 4 h 7"/>
                  <a:gd name="T14" fmla="*/ 0 w 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2196"/>
              <p:cNvSpPr>
                <a:spLocks/>
              </p:cNvSpPr>
              <p:nvPr/>
            </p:nvSpPr>
            <p:spPr bwMode="auto">
              <a:xfrm>
                <a:off x="609" y="1697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3 w 11"/>
                  <a:gd name="T3" fmla="*/ 2 h 12"/>
                  <a:gd name="T4" fmla="*/ 9 w 11"/>
                  <a:gd name="T5" fmla="*/ 5 h 12"/>
                  <a:gd name="T6" fmla="*/ 11 w 11"/>
                  <a:gd name="T7" fmla="*/ 10 h 12"/>
                  <a:gd name="T8" fmla="*/ 11 w 11"/>
                  <a:gd name="T9" fmla="*/ 12 h 12"/>
                  <a:gd name="T10" fmla="*/ 9 w 11"/>
                  <a:gd name="T11" fmla="*/ 12 h 12"/>
                  <a:gd name="T12" fmla="*/ 7 w 11"/>
                  <a:gd name="T13" fmla="*/ 7 h 12"/>
                  <a:gd name="T14" fmla="*/ 3 w 11"/>
                  <a:gd name="T15" fmla="*/ 5 h 12"/>
                  <a:gd name="T16" fmla="*/ 3 w 11"/>
                  <a:gd name="T17" fmla="*/ 3 h 12"/>
                  <a:gd name="T18" fmla="*/ 2 w 11"/>
                  <a:gd name="T19" fmla="*/ 3 h 12"/>
                  <a:gd name="T20" fmla="*/ 0 w 1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2197"/>
              <p:cNvSpPr>
                <a:spLocks/>
              </p:cNvSpPr>
              <p:nvPr/>
            </p:nvSpPr>
            <p:spPr bwMode="auto">
              <a:xfrm>
                <a:off x="609" y="1697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3 w 11"/>
                  <a:gd name="T3" fmla="*/ 2 h 12"/>
                  <a:gd name="T4" fmla="*/ 9 w 11"/>
                  <a:gd name="T5" fmla="*/ 5 h 12"/>
                  <a:gd name="T6" fmla="*/ 11 w 11"/>
                  <a:gd name="T7" fmla="*/ 10 h 12"/>
                  <a:gd name="T8" fmla="*/ 11 w 11"/>
                  <a:gd name="T9" fmla="*/ 12 h 12"/>
                  <a:gd name="T10" fmla="*/ 9 w 11"/>
                  <a:gd name="T11" fmla="*/ 12 h 12"/>
                  <a:gd name="T12" fmla="*/ 7 w 11"/>
                  <a:gd name="T13" fmla="*/ 7 h 12"/>
                  <a:gd name="T14" fmla="*/ 3 w 11"/>
                  <a:gd name="T15" fmla="*/ 5 h 12"/>
                  <a:gd name="T16" fmla="*/ 3 w 11"/>
                  <a:gd name="T17" fmla="*/ 3 h 12"/>
                  <a:gd name="T18" fmla="*/ 2 w 11"/>
                  <a:gd name="T19" fmla="*/ 3 h 12"/>
                  <a:gd name="T20" fmla="*/ 0 w 1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2198"/>
              <p:cNvSpPr>
                <a:spLocks/>
              </p:cNvSpPr>
              <p:nvPr/>
            </p:nvSpPr>
            <p:spPr bwMode="auto">
              <a:xfrm>
                <a:off x="612" y="1690"/>
                <a:ext cx="13" cy="17"/>
              </a:xfrm>
              <a:custGeom>
                <a:avLst/>
                <a:gdLst>
                  <a:gd name="T0" fmla="*/ 8 w 13"/>
                  <a:gd name="T1" fmla="*/ 7 h 17"/>
                  <a:gd name="T2" fmla="*/ 8 w 13"/>
                  <a:gd name="T3" fmla="*/ 7 h 17"/>
                  <a:gd name="T4" fmla="*/ 9 w 13"/>
                  <a:gd name="T5" fmla="*/ 7 h 17"/>
                  <a:gd name="T6" fmla="*/ 13 w 13"/>
                  <a:gd name="T7" fmla="*/ 12 h 17"/>
                  <a:gd name="T8" fmla="*/ 13 w 13"/>
                  <a:gd name="T9" fmla="*/ 16 h 17"/>
                  <a:gd name="T10" fmla="*/ 11 w 13"/>
                  <a:gd name="T11" fmla="*/ 17 h 17"/>
                  <a:gd name="T12" fmla="*/ 4 w 13"/>
                  <a:gd name="T13" fmla="*/ 5 h 17"/>
                  <a:gd name="T14" fmla="*/ 4 w 13"/>
                  <a:gd name="T15" fmla="*/ 3 h 17"/>
                  <a:gd name="T16" fmla="*/ 2 w 13"/>
                  <a:gd name="T17" fmla="*/ 3 h 17"/>
                  <a:gd name="T18" fmla="*/ 0 w 13"/>
                  <a:gd name="T19" fmla="*/ 1 h 17"/>
                  <a:gd name="T20" fmla="*/ 0 w 13"/>
                  <a:gd name="T21" fmla="*/ 0 h 17"/>
                  <a:gd name="T22" fmla="*/ 2 w 13"/>
                  <a:gd name="T23" fmla="*/ 0 h 17"/>
                  <a:gd name="T24" fmla="*/ 6 w 13"/>
                  <a:gd name="T25" fmla="*/ 1 h 17"/>
                  <a:gd name="T26" fmla="*/ 8 w 13"/>
                  <a:gd name="T2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7">
                    <a:moveTo>
                      <a:pt x="8" y="7"/>
                    </a:moveTo>
                    <a:lnTo>
                      <a:pt x="8" y="7"/>
                    </a:lnTo>
                    <a:lnTo>
                      <a:pt x="9" y="7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2199"/>
              <p:cNvSpPr>
                <a:spLocks/>
              </p:cNvSpPr>
              <p:nvPr/>
            </p:nvSpPr>
            <p:spPr bwMode="auto">
              <a:xfrm>
                <a:off x="612" y="1690"/>
                <a:ext cx="13" cy="17"/>
              </a:xfrm>
              <a:custGeom>
                <a:avLst/>
                <a:gdLst>
                  <a:gd name="T0" fmla="*/ 8 w 13"/>
                  <a:gd name="T1" fmla="*/ 7 h 17"/>
                  <a:gd name="T2" fmla="*/ 8 w 13"/>
                  <a:gd name="T3" fmla="*/ 7 h 17"/>
                  <a:gd name="T4" fmla="*/ 9 w 13"/>
                  <a:gd name="T5" fmla="*/ 7 h 17"/>
                  <a:gd name="T6" fmla="*/ 13 w 13"/>
                  <a:gd name="T7" fmla="*/ 12 h 17"/>
                  <a:gd name="T8" fmla="*/ 13 w 13"/>
                  <a:gd name="T9" fmla="*/ 16 h 17"/>
                  <a:gd name="T10" fmla="*/ 11 w 13"/>
                  <a:gd name="T11" fmla="*/ 17 h 17"/>
                  <a:gd name="T12" fmla="*/ 4 w 13"/>
                  <a:gd name="T13" fmla="*/ 5 h 17"/>
                  <a:gd name="T14" fmla="*/ 4 w 13"/>
                  <a:gd name="T15" fmla="*/ 3 h 17"/>
                  <a:gd name="T16" fmla="*/ 2 w 13"/>
                  <a:gd name="T17" fmla="*/ 3 h 17"/>
                  <a:gd name="T18" fmla="*/ 0 w 13"/>
                  <a:gd name="T19" fmla="*/ 1 h 17"/>
                  <a:gd name="T20" fmla="*/ 0 w 13"/>
                  <a:gd name="T21" fmla="*/ 0 h 17"/>
                  <a:gd name="T22" fmla="*/ 2 w 13"/>
                  <a:gd name="T23" fmla="*/ 0 h 17"/>
                  <a:gd name="T24" fmla="*/ 6 w 13"/>
                  <a:gd name="T25" fmla="*/ 1 h 17"/>
                  <a:gd name="T26" fmla="*/ 8 w 13"/>
                  <a:gd name="T2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7">
                    <a:moveTo>
                      <a:pt x="8" y="7"/>
                    </a:moveTo>
                    <a:lnTo>
                      <a:pt x="8" y="7"/>
                    </a:lnTo>
                    <a:lnTo>
                      <a:pt x="9" y="7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8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2200"/>
              <p:cNvSpPr>
                <a:spLocks/>
              </p:cNvSpPr>
              <p:nvPr/>
            </p:nvSpPr>
            <p:spPr bwMode="auto">
              <a:xfrm>
                <a:off x="628" y="1718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0 h 7"/>
                  <a:gd name="T4" fmla="*/ 4 w 4"/>
                  <a:gd name="T5" fmla="*/ 6 h 7"/>
                  <a:gd name="T6" fmla="*/ 4 w 4"/>
                  <a:gd name="T7" fmla="*/ 7 h 7"/>
                  <a:gd name="T8" fmla="*/ 4 w 4"/>
                  <a:gd name="T9" fmla="*/ 7 h 7"/>
                  <a:gd name="T10" fmla="*/ 0 w 4"/>
                  <a:gd name="T11" fmla="*/ 2 h 7"/>
                  <a:gd name="T12" fmla="*/ 0 w 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2201"/>
              <p:cNvSpPr>
                <a:spLocks/>
              </p:cNvSpPr>
              <p:nvPr/>
            </p:nvSpPr>
            <p:spPr bwMode="auto">
              <a:xfrm>
                <a:off x="628" y="1718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0 h 7"/>
                  <a:gd name="T4" fmla="*/ 4 w 4"/>
                  <a:gd name="T5" fmla="*/ 6 h 7"/>
                  <a:gd name="T6" fmla="*/ 4 w 4"/>
                  <a:gd name="T7" fmla="*/ 7 h 7"/>
                  <a:gd name="T8" fmla="*/ 4 w 4"/>
                  <a:gd name="T9" fmla="*/ 7 h 7"/>
                  <a:gd name="T10" fmla="*/ 0 w 4"/>
                  <a:gd name="T11" fmla="*/ 2 h 7"/>
                  <a:gd name="T12" fmla="*/ 0 w 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2202"/>
              <p:cNvSpPr>
                <a:spLocks/>
              </p:cNvSpPr>
              <p:nvPr/>
            </p:nvSpPr>
            <p:spPr bwMode="auto">
              <a:xfrm>
                <a:off x="643" y="1768"/>
                <a:ext cx="80" cy="63"/>
              </a:xfrm>
              <a:custGeom>
                <a:avLst/>
                <a:gdLst>
                  <a:gd name="T0" fmla="*/ 14 w 80"/>
                  <a:gd name="T1" fmla="*/ 13 h 63"/>
                  <a:gd name="T2" fmla="*/ 14 w 80"/>
                  <a:gd name="T3" fmla="*/ 13 h 63"/>
                  <a:gd name="T4" fmla="*/ 7 w 80"/>
                  <a:gd name="T5" fmla="*/ 6 h 63"/>
                  <a:gd name="T6" fmla="*/ 3 w 80"/>
                  <a:gd name="T7" fmla="*/ 9 h 63"/>
                  <a:gd name="T8" fmla="*/ 0 w 80"/>
                  <a:gd name="T9" fmla="*/ 6 h 63"/>
                  <a:gd name="T10" fmla="*/ 2 w 80"/>
                  <a:gd name="T11" fmla="*/ 2 h 63"/>
                  <a:gd name="T12" fmla="*/ 5 w 80"/>
                  <a:gd name="T13" fmla="*/ 0 h 63"/>
                  <a:gd name="T14" fmla="*/ 16 w 80"/>
                  <a:gd name="T15" fmla="*/ 6 h 63"/>
                  <a:gd name="T16" fmla="*/ 44 w 80"/>
                  <a:gd name="T17" fmla="*/ 14 h 63"/>
                  <a:gd name="T18" fmla="*/ 46 w 80"/>
                  <a:gd name="T19" fmla="*/ 20 h 63"/>
                  <a:gd name="T20" fmla="*/ 55 w 80"/>
                  <a:gd name="T21" fmla="*/ 31 h 63"/>
                  <a:gd name="T22" fmla="*/ 55 w 80"/>
                  <a:gd name="T23" fmla="*/ 32 h 63"/>
                  <a:gd name="T24" fmla="*/ 62 w 80"/>
                  <a:gd name="T25" fmla="*/ 38 h 63"/>
                  <a:gd name="T26" fmla="*/ 68 w 80"/>
                  <a:gd name="T27" fmla="*/ 39 h 63"/>
                  <a:gd name="T28" fmla="*/ 73 w 80"/>
                  <a:gd name="T29" fmla="*/ 45 h 63"/>
                  <a:gd name="T30" fmla="*/ 78 w 80"/>
                  <a:gd name="T31" fmla="*/ 56 h 63"/>
                  <a:gd name="T32" fmla="*/ 80 w 80"/>
                  <a:gd name="T33" fmla="*/ 59 h 63"/>
                  <a:gd name="T34" fmla="*/ 77 w 80"/>
                  <a:gd name="T35" fmla="*/ 63 h 63"/>
                  <a:gd name="T36" fmla="*/ 66 w 80"/>
                  <a:gd name="T37" fmla="*/ 57 h 63"/>
                  <a:gd name="T38" fmla="*/ 62 w 80"/>
                  <a:gd name="T39" fmla="*/ 57 h 63"/>
                  <a:gd name="T40" fmla="*/ 57 w 80"/>
                  <a:gd name="T41" fmla="*/ 54 h 63"/>
                  <a:gd name="T42" fmla="*/ 59 w 80"/>
                  <a:gd name="T43" fmla="*/ 52 h 63"/>
                  <a:gd name="T44" fmla="*/ 55 w 80"/>
                  <a:gd name="T45" fmla="*/ 54 h 63"/>
                  <a:gd name="T46" fmla="*/ 53 w 80"/>
                  <a:gd name="T47" fmla="*/ 50 h 63"/>
                  <a:gd name="T48" fmla="*/ 53 w 80"/>
                  <a:gd name="T49" fmla="*/ 48 h 63"/>
                  <a:gd name="T50" fmla="*/ 53 w 80"/>
                  <a:gd name="T51" fmla="*/ 47 h 63"/>
                  <a:gd name="T52" fmla="*/ 50 w 80"/>
                  <a:gd name="T53" fmla="*/ 47 h 63"/>
                  <a:gd name="T54" fmla="*/ 44 w 80"/>
                  <a:gd name="T55" fmla="*/ 48 h 63"/>
                  <a:gd name="T56" fmla="*/ 46 w 80"/>
                  <a:gd name="T57" fmla="*/ 45 h 63"/>
                  <a:gd name="T58" fmla="*/ 43 w 80"/>
                  <a:gd name="T59" fmla="*/ 39 h 63"/>
                  <a:gd name="T60" fmla="*/ 39 w 80"/>
                  <a:gd name="T61" fmla="*/ 38 h 63"/>
                  <a:gd name="T62" fmla="*/ 30 w 80"/>
                  <a:gd name="T63" fmla="*/ 36 h 63"/>
                  <a:gd name="T64" fmla="*/ 30 w 80"/>
                  <a:gd name="T65" fmla="*/ 32 h 63"/>
                  <a:gd name="T66" fmla="*/ 37 w 80"/>
                  <a:gd name="T67" fmla="*/ 31 h 63"/>
                  <a:gd name="T68" fmla="*/ 32 w 80"/>
                  <a:gd name="T69" fmla="*/ 31 h 63"/>
                  <a:gd name="T70" fmla="*/ 30 w 80"/>
                  <a:gd name="T71" fmla="*/ 27 h 63"/>
                  <a:gd name="T72" fmla="*/ 28 w 80"/>
                  <a:gd name="T73" fmla="*/ 27 h 63"/>
                  <a:gd name="T74" fmla="*/ 25 w 80"/>
                  <a:gd name="T75" fmla="*/ 25 h 63"/>
                  <a:gd name="T76" fmla="*/ 21 w 80"/>
                  <a:gd name="T77" fmla="*/ 25 h 63"/>
                  <a:gd name="T78" fmla="*/ 19 w 80"/>
                  <a:gd name="T79" fmla="*/ 22 h 63"/>
                  <a:gd name="T80" fmla="*/ 19 w 80"/>
                  <a:gd name="T81" fmla="*/ 20 h 63"/>
                  <a:gd name="T82" fmla="*/ 16 w 80"/>
                  <a:gd name="T83" fmla="*/ 22 h 63"/>
                  <a:gd name="T84" fmla="*/ 14 w 80"/>
                  <a:gd name="T85" fmla="*/ 18 h 63"/>
                  <a:gd name="T86" fmla="*/ 10 w 80"/>
                  <a:gd name="T87" fmla="*/ 20 h 63"/>
                  <a:gd name="T88" fmla="*/ 9 w 80"/>
                  <a:gd name="T89" fmla="*/ 18 h 63"/>
                  <a:gd name="T90" fmla="*/ 9 w 80"/>
                  <a:gd name="T91" fmla="*/ 14 h 63"/>
                  <a:gd name="T92" fmla="*/ 7 w 80"/>
                  <a:gd name="T93" fmla="*/ 11 h 63"/>
                  <a:gd name="T94" fmla="*/ 12 w 80"/>
                  <a:gd name="T9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63">
                    <a:moveTo>
                      <a:pt x="14" y="13"/>
                    </a:move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7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7" y="34"/>
                    </a:lnTo>
                    <a:lnTo>
                      <a:pt x="62" y="38"/>
                    </a:lnTo>
                    <a:lnTo>
                      <a:pt x="66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3" y="45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77" y="63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2" y="57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3" y="48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2" y="45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4" y="48"/>
                    </a:lnTo>
                    <a:lnTo>
                      <a:pt x="43" y="45"/>
                    </a:lnTo>
                    <a:lnTo>
                      <a:pt x="46" y="45"/>
                    </a:lnTo>
                    <a:lnTo>
                      <a:pt x="44" y="43"/>
                    </a:lnTo>
                    <a:lnTo>
                      <a:pt x="43" y="39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4" y="32"/>
                    </a:lnTo>
                    <a:lnTo>
                      <a:pt x="37" y="31"/>
                    </a:lnTo>
                    <a:lnTo>
                      <a:pt x="35" y="29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0" y="27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2203"/>
              <p:cNvSpPr>
                <a:spLocks/>
              </p:cNvSpPr>
              <p:nvPr/>
            </p:nvSpPr>
            <p:spPr bwMode="auto">
              <a:xfrm>
                <a:off x="643" y="1768"/>
                <a:ext cx="80" cy="63"/>
              </a:xfrm>
              <a:custGeom>
                <a:avLst/>
                <a:gdLst>
                  <a:gd name="T0" fmla="*/ 14 w 80"/>
                  <a:gd name="T1" fmla="*/ 13 h 63"/>
                  <a:gd name="T2" fmla="*/ 14 w 80"/>
                  <a:gd name="T3" fmla="*/ 13 h 63"/>
                  <a:gd name="T4" fmla="*/ 7 w 80"/>
                  <a:gd name="T5" fmla="*/ 6 h 63"/>
                  <a:gd name="T6" fmla="*/ 3 w 80"/>
                  <a:gd name="T7" fmla="*/ 9 h 63"/>
                  <a:gd name="T8" fmla="*/ 0 w 80"/>
                  <a:gd name="T9" fmla="*/ 6 h 63"/>
                  <a:gd name="T10" fmla="*/ 2 w 80"/>
                  <a:gd name="T11" fmla="*/ 2 h 63"/>
                  <a:gd name="T12" fmla="*/ 5 w 80"/>
                  <a:gd name="T13" fmla="*/ 0 h 63"/>
                  <a:gd name="T14" fmla="*/ 16 w 80"/>
                  <a:gd name="T15" fmla="*/ 6 h 63"/>
                  <a:gd name="T16" fmla="*/ 44 w 80"/>
                  <a:gd name="T17" fmla="*/ 14 h 63"/>
                  <a:gd name="T18" fmla="*/ 46 w 80"/>
                  <a:gd name="T19" fmla="*/ 20 h 63"/>
                  <a:gd name="T20" fmla="*/ 55 w 80"/>
                  <a:gd name="T21" fmla="*/ 31 h 63"/>
                  <a:gd name="T22" fmla="*/ 55 w 80"/>
                  <a:gd name="T23" fmla="*/ 32 h 63"/>
                  <a:gd name="T24" fmla="*/ 62 w 80"/>
                  <a:gd name="T25" fmla="*/ 38 h 63"/>
                  <a:gd name="T26" fmla="*/ 68 w 80"/>
                  <a:gd name="T27" fmla="*/ 39 h 63"/>
                  <a:gd name="T28" fmla="*/ 73 w 80"/>
                  <a:gd name="T29" fmla="*/ 45 h 63"/>
                  <a:gd name="T30" fmla="*/ 78 w 80"/>
                  <a:gd name="T31" fmla="*/ 56 h 63"/>
                  <a:gd name="T32" fmla="*/ 80 w 80"/>
                  <a:gd name="T33" fmla="*/ 59 h 63"/>
                  <a:gd name="T34" fmla="*/ 77 w 80"/>
                  <a:gd name="T35" fmla="*/ 63 h 63"/>
                  <a:gd name="T36" fmla="*/ 66 w 80"/>
                  <a:gd name="T37" fmla="*/ 57 h 63"/>
                  <a:gd name="T38" fmla="*/ 62 w 80"/>
                  <a:gd name="T39" fmla="*/ 57 h 63"/>
                  <a:gd name="T40" fmla="*/ 57 w 80"/>
                  <a:gd name="T41" fmla="*/ 54 h 63"/>
                  <a:gd name="T42" fmla="*/ 59 w 80"/>
                  <a:gd name="T43" fmla="*/ 52 h 63"/>
                  <a:gd name="T44" fmla="*/ 55 w 80"/>
                  <a:gd name="T45" fmla="*/ 54 h 63"/>
                  <a:gd name="T46" fmla="*/ 53 w 80"/>
                  <a:gd name="T47" fmla="*/ 50 h 63"/>
                  <a:gd name="T48" fmla="*/ 53 w 80"/>
                  <a:gd name="T49" fmla="*/ 48 h 63"/>
                  <a:gd name="T50" fmla="*/ 53 w 80"/>
                  <a:gd name="T51" fmla="*/ 47 h 63"/>
                  <a:gd name="T52" fmla="*/ 50 w 80"/>
                  <a:gd name="T53" fmla="*/ 47 h 63"/>
                  <a:gd name="T54" fmla="*/ 44 w 80"/>
                  <a:gd name="T55" fmla="*/ 48 h 63"/>
                  <a:gd name="T56" fmla="*/ 46 w 80"/>
                  <a:gd name="T57" fmla="*/ 45 h 63"/>
                  <a:gd name="T58" fmla="*/ 43 w 80"/>
                  <a:gd name="T59" fmla="*/ 39 h 63"/>
                  <a:gd name="T60" fmla="*/ 39 w 80"/>
                  <a:gd name="T61" fmla="*/ 38 h 63"/>
                  <a:gd name="T62" fmla="*/ 30 w 80"/>
                  <a:gd name="T63" fmla="*/ 36 h 63"/>
                  <a:gd name="T64" fmla="*/ 30 w 80"/>
                  <a:gd name="T65" fmla="*/ 32 h 63"/>
                  <a:gd name="T66" fmla="*/ 37 w 80"/>
                  <a:gd name="T67" fmla="*/ 31 h 63"/>
                  <a:gd name="T68" fmla="*/ 32 w 80"/>
                  <a:gd name="T69" fmla="*/ 31 h 63"/>
                  <a:gd name="T70" fmla="*/ 30 w 80"/>
                  <a:gd name="T71" fmla="*/ 27 h 63"/>
                  <a:gd name="T72" fmla="*/ 28 w 80"/>
                  <a:gd name="T73" fmla="*/ 27 h 63"/>
                  <a:gd name="T74" fmla="*/ 25 w 80"/>
                  <a:gd name="T75" fmla="*/ 25 h 63"/>
                  <a:gd name="T76" fmla="*/ 21 w 80"/>
                  <a:gd name="T77" fmla="*/ 25 h 63"/>
                  <a:gd name="T78" fmla="*/ 19 w 80"/>
                  <a:gd name="T79" fmla="*/ 22 h 63"/>
                  <a:gd name="T80" fmla="*/ 19 w 80"/>
                  <a:gd name="T81" fmla="*/ 20 h 63"/>
                  <a:gd name="T82" fmla="*/ 16 w 80"/>
                  <a:gd name="T83" fmla="*/ 22 h 63"/>
                  <a:gd name="T84" fmla="*/ 14 w 80"/>
                  <a:gd name="T85" fmla="*/ 18 h 63"/>
                  <a:gd name="T86" fmla="*/ 10 w 80"/>
                  <a:gd name="T87" fmla="*/ 20 h 63"/>
                  <a:gd name="T88" fmla="*/ 9 w 80"/>
                  <a:gd name="T89" fmla="*/ 18 h 63"/>
                  <a:gd name="T90" fmla="*/ 9 w 80"/>
                  <a:gd name="T91" fmla="*/ 14 h 63"/>
                  <a:gd name="T92" fmla="*/ 7 w 80"/>
                  <a:gd name="T93" fmla="*/ 11 h 63"/>
                  <a:gd name="T94" fmla="*/ 12 w 80"/>
                  <a:gd name="T9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63">
                    <a:moveTo>
                      <a:pt x="14" y="13"/>
                    </a:move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7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7" y="34"/>
                    </a:lnTo>
                    <a:lnTo>
                      <a:pt x="62" y="38"/>
                    </a:lnTo>
                    <a:lnTo>
                      <a:pt x="66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3" y="45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77" y="63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2" y="57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3" y="48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2" y="45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4" y="48"/>
                    </a:lnTo>
                    <a:lnTo>
                      <a:pt x="43" y="45"/>
                    </a:lnTo>
                    <a:lnTo>
                      <a:pt x="46" y="45"/>
                    </a:lnTo>
                    <a:lnTo>
                      <a:pt x="44" y="43"/>
                    </a:lnTo>
                    <a:lnTo>
                      <a:pt x="43" y="39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4" y="32"/>
                    </a:lnTo>
                    <a:lnTo>
                      <a:pt x="37" y="31"/>
                    </a:lnTo>
                    <a:lnTo>
                      <a:pt x="35" y="29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0" y="27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2204"/>
              <p:cNvSpPr>
                <a:spLocks/>
              </p:cNvSpPr>
              <p:nvPr/>
            </p:nvSpPr>
            <p:spPr bwMode="auto">
              <a:xfrm>
                <a:off x="1794" y="1859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2 h 9"/>
                  <a:gd name="T4" fmla="*/ 2 w 2"/>
                  <a:gd name="T5" fmla="*/ 9 h 9"/>
                  <a:gd name="T6" fmla="*/ 2 w 2"/>
                  <a:gd name="T7" fmla="*/ 7 h 9"/>
                  <a:gd name="T8" fmla="*/ 2 w 2"/>
                  <a:gd name="T9" fmla="*/ 2 h 9"/>
                  <a:gd name="T10" fmla="*/ 2 w 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2205"/>
              <p:cNvSpPr>
                <a:spLocks/>
              </p:cNvSpPr>
              <p:nvPr/>
            </p:nvSpPr>
            <p:spPr bwMode="auto">
              <a:xfrm>
                <a:off x="1794" y="1859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2 h 9"/>
                  <a:gd name="T4" fmla="*/ 2 w 2"/>
                  <a:gd name="T5" fmla="*/ 9 h 9"/>
                  <a:gd name="T6" fmla="*/ 2 w 2"/>
                  <a:gd name="T7" fmla="*/ 7 h 9"/>
                  <a:gd name="T8" fmla="*/ 2 w 2"/>
                  <a:gd name="T9" fmla="*/ 2 h 9"/>
                  <a:gd name="T10" fmla="*/ 2 w 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2206"/>
              <p:cNvSpPr>
                <a:spLocks/>
              </p:cNvSpPr>
              <p:nvPr/>
            </p:nvSpPr>
            <p:spPr bwMode="auto">
              <a:xfrm>
                <a:off x="1627" y="191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3 h 5"/>
                  <a:gd name="T8" fmla="*/ 1 w 1"/>
                  <a:gd name="T9" fmla="*/ 3 h 5"/>
                  <a:gd name="T10" fmla="*/ 1 w 1"/>
                  <a:gd name="T11" fmla="*/ 2 h 5"/>
                  <a:gd name="T12" fmla="*/ 0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2207"/>
              <p:cNvSpPr>
                <a:spLocks/>
              </p:cNvSpPr>
              <p:nvPr/>
            </p:nvSpPr>
            <p:spPr bwMode="auto">
              <a:xfrm>
                <a:off x="1627" y="191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3 h 5"/>
                  <a:gd name="T8" fmla="*/ 1 w 1"/>
                  <a:gd name="T9" fmla="*/ 3 h 5"/>
                  <a:gd name="T10" fmla="*/ 1 w 1"/>
                  <a:gd name="T11" fmla="*/ 2 h 5"/>
                  <a:gd name="T12" fmla="*/ 0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2208"/>
              <p:cNvSpPr>
                <a:spLocks/>
              </p:cNvSpPr>
              <p:nvPr/>
            </p:nvSpPr>
            <p:spPr bwMode="auto">
              <a:xfrm>
                <a:off x="530" y="1140"/>
                <a:ext cx="25" cy="32"/>
              </a:xfrm>
              <a:custGeom>
                <a:avLst/>
                <a:gdLst>
                  <a:gd name="T0" fmla="*/ 6 w 25"/>
                  <a:gd name="T1" fmla="*/ 16 h 32"/>
                  <a:gd name="T2" fmla="*/ 7 w 25"/>
                  <a:gd name="T3" fmla="*/ 17 h 32"/>
                  <a:gd name="T4" fmla="*/ 7 w 25"/>
                  <a:gd name="T5" fmla="*/ 16 h 32"/>
                  <a:gd name="T6" fmla="*/ 6 w 25"/>
                  <a:gd name="T7" fmla="*/ 12 h 32"/>
                  <a:gd name="T8" fmla="*/ 7 w 25"/>
                  <a:gd name="T9" fmla="*/ 12 h 32"/>
                  <a:gd name="T10" fmla="*/ 9 w 25"/>
                  <a:gd name="T11" fmla="*/ 14 h 32"/>
                  <a:gd name="T12" fmla="*/ 11 w 25"/>
                  <a:gd name="T13" fmla="*/ 12 h 32"/>
                  <a:gd name="T14" fmla="*/ 13 w 25"/>
                  <a:gd name="T15" fmla="*/ 14 h 32"/>
                  <a:gd name="T16" fmla="*/ 15 w 25"/>
                  <a:gd name="T17" fmla="*/ 12 h 32"/>
                  <a:gd name="T18" fmla="*/ 15 w 25"/>
                  <a:gd name="T19" fmla="*/ 10 h 32"/>
                  <a:gd name="T20" fmla="*/ 13 w 25"/>
                  <a:gd name="T21" fmla="*/ 10 h 32"/>
                  <a:gd name="T22" fmla="*/ 13 w 25"/>
                  <a:gd name="T23" fmla="*/ 10 h 32"/>
                  <a:gd name="T24" fmla="*/ 13 w 25"/>
                  <a:gd name="T25" fmla="*/ 9 h 32"/>
                  <a:gd name="T26" fmla="*/ 15 w 25"/>
                  <a:gd name="T27" fmla="*/ 5 h 32"/>
                  <a:gd name="T28" fmla="*/ 15 w 25"/>
                  <a:gd name="T29" fmla="*/ 3 h 32"/>
                  <a:gd name="T30" fmla="*/ 13 w 25"/>
                  <a:gd name="T31" fmla="*/ 0 h 32"/>
                  <a:gd name="T32" fmla="*/ 15 w 25"/>
                  <a:gd name="T33" fmla="*/ 0 h 32"/>
                  <a:gd name="T34" fmla="*/ 15 w 25"/>
                  <a:gd name="T35" fmla="*/ 1 h 32"/>
                  <a:gd name="T36" fmla="*/ 18 w 25"/>
                  <a:gd name="T37" fmla="*/ 3 h 32"/>
                  <a:gd name="T38" fmla="*/ 18 w 25"/>
                  <a:gd name="T39" fmla="*/ 7 h 32"/>
                  <a:gd name="T40" fmla="*/ 18 w 25"/>
                  <a:gd name="T41" fmla="*/ 9 h 32"/>
                  <a:gd name="T42" fmla="*/ 20 w 25"/>
                  <a:gd name="T43" fmla="*/ 9 h 32"/>
                  <a:gd name="T44" fmla="*/ 24 w 25"/>
                  <a:gd name="T45" fmla="*/ 5 h 32"/>
                  <a:gd name="T46" fmla="*/ 25 w 25"/>
                  <a:gd name="T47" fmla="*/ 9 h 32"/>
                  <a:gd name="T48" fmla="*/ 25 w 25"/>
                  <a:gd name="T49" fmla="*/ 10 h 32"/>
                  <a:gd name="T50" fmla="*/ 24 w 25"/>
                  <a:gd name="T51" fmla="*/ 14 h 32"/>
                  <a:gd name="T52" fmla="*/ 11 w 25"/>
                  <a:gd name="T53" fmla="*/ 32 h 32"/>
                  <a:gd name="T54" fmla="*/ 7 w 25"/>
                  <a:gd name="T55" fmla="*/ 30 h 32"/>
                  <a:gd name="T56" fmla="*/ 7 w 25"/>
                  <a:gd name="T57" fmla="*/ 30 h 32"/>
                  <a:gd name="T58" fmla="*/ 7 w 25"/>
                  <a:gd name="T59" fmla="*/ 32 h 32"/>
                  <a:gd name="T60" fmla="*/ 6 w 25"/>
                  <a:gd name="T61" fmla="*/ 30 h 32"/>
                  <a:gd name="T62" fmla="*/ 6 w 25"/>
                  <a:gd name="T63" fmla="*/ 28 h 32"/>
                  <a:gd name="T64" fmla="*/ 9 w 25"/>
                  <a:gd name="T65" fmla="*/ 28 h 32"/>
                  <a:gd name="T66" fmla="*/ 11 w 25"/>
                  <a:gd name="T67" fmla="*/ 26 h 32"/>
                  <a:gd name="T68" fmla="*/ 13 w 25"/>
                  <a:gd name="T69" fmla="*/ 23 h 32"/>
                  <a:gd name="T70" fmla="*/ 9 w 25"/>
                  <a:gd name="T71" fmla="*/ 26 h 32"/>
                  <a:gd name="T72" fmla="*/ 4 w 25"/>
                  <a:gd name="T73" fmla="*/ 25 h 32"/>
                  <a:gd name="T74" fmla="*/ 2 w 25"/>
                  <a:gd name="T75" fmla="*/ 17 h 32"/>
                  <a:gd name="T76" fmla="*/ 2 w 25"/>
                  <a:gd name="T77" fmla="*/ 16 h 32"/>
                  <a:gd name="T78" fmla="*/ 0 w 25"/>
                  <a:gd name="T79" fmla="*/ 14 h 32"/>
                  <a:gd name="T80" fmla="*/ 2 w 25"/>
                  <a:gd name="T81" fmla="*/ 12 h 32"/>
                  <a:gd name="T82" fmla="*/ 2 w 25"/>
                  <a:gd name="T83" fmla="*/ 12 h 32"/>
                  <a:gd name="T84" fmla="*/ 6 w 25"/>
                  <a:gd name="T8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32">
                    <a:moveTo>
                      <a:pt x="6" y="16"/>
                    </a:moveTo>
                    <a:lnTo>
                      <a:pt x="7" y="17"/>
                    </a:lnTo>
                    <a:lnTo>
                      <a:pt x="7" y="16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4" y="5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4" y="14"/>
                    </a:lnTo>
                    <a:lnTo>
                      <a:pt x="11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9" y="28"/>
                    </a:lnTo>
                    <a:lnTo>
                      <a:pt x="11" y="26"/>
                    </a:lnTo>
                    <a:lnTo>
                      <a:pt x="13" y="23"/>
                    </a:lnTo>
                    <a:lnTo>
                      <a:pt x="9" y="26"/>
                    </a:lnTo>
                    <a:lnTo>
                      <a:pt x="4" y="25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2209"/>
              <p:cNvSpPr>
                <a:spLocks/>
              </p:cNvSpPr>
              <p:nvPr/>
            </p:nvSpPr>
            <p:spPr bwMode="auto">
              <a:xfrm>
                <a:off x="530" y="1140"/>
                <a:ext cx="25" cy="32"/>
              </a:xfrm>
              <a:custGeom>
                <a:avLst/>
                <a:gdLst>
                  <a:gd name="T0" fmla="*/ 6 w 25"/>
                  <a:gd name="T1" fmla="*/ 16 h 32"/>
                  <a:gd name="T2" fmla="*/ 7 w 25"/>
                  <a:gd name="T3" fmla="*/ 17 h 32"/>
                  <a:gd name="T4" fmla="*/ 7 w 25"/>
                  <a:gd name="T5" fmla="*/ 16 h 32"/>
                  <a:gd name="T6" fmla="*/ 6 w 25"/>
                  <a:gd name="T7" fmla="*/ 12 h 32"/>
                  <a:gd name="T8" fmla="*/ 7 w 25"/>
                  <a:gd name="T9" fmla="*/ 12 h 32"/>
                  <a:gd name="T10" fmla="*/ 9 w 25"/>
                  <a:gd name="T11" fmla="*/ 14 h 32"/>
                  <a:gd name="T12" fmla="*/ 11 w 25"/>
                  <a:gd name="T13" fmla="*/ 12 h 32"/>
                  <a:gd name="T14" fmla="*/ 13 w 25"/>
                  <a:gd name="T15" fmla="*/ 14 h 32"/>
                  <a:gd name="T16" fmla="*/ 15 w 25"/>
                  <a:gd name="T17" fmla="*/ 12 h 32"/>
                  <a:gd name="T18" fmla="*/ 15 w 25"/>
                  <a:gd name="T19" fmla="*/ 10 h 32"/>
                  <a:gd name="T20" fmla="*/ 13 w 25"/>
                  <a:gd name="T21" fmla="*/ 10 h 32"/>
                  <a:gd name="T22" fmla="*/ 13 w 25"/>
                  <a:gd name="T23" fmla="*/ 10 h 32"/>
                  <a:gd name="T24" fmla="*/ 13 w 25"/>
                  <a:gd name="T25" fmla="*/ 9 h 32"/>
                  <a:gd name="T26" fmla="*/ 15 w 25"/>
                  <a:gd name="T27" fmla="*/ 5 h 32"/>
                  <a:gd name="T28" fmla="*/ 15 w 25"/>
                  <a:gd name="T29" fmla="*/ 3 h 32"/>
                  <a:gd name="T30" fmla="*/ 13 w 25"/>
                  <a:gd name="T31" fmla="*/ 0 h 32"/>
                  <a:gd name="T32" fmla="*/ 15 w 25"/>
                  <a:gd name="T33" fmla="*/ 0 h 32"/>
                  <a:gd name="T34" fmla="*/ 15 w 25"/>
                  <a:gd name="T35" fmla="*/ 1 h 32"/>
                  <a:gd name="T36" fmla="*/ 18 w 25"/>
                  <a:gd name="T37" fmla="*/ 3 h 32"/>
                  <a:gd name="T38" fmla="*/ 18 w 25"/>
                  <a:gd name="T39" fmla="*/ 7 h 32"/>
                  <a:gd name="T40" fmla="*/ 18 w 25"/>
                  <a:gd name="T41" fmla="*/ 9 h 32"/>
                  <a:gd name="T42" fmla="*/ 20 w 25"/>
                  <a:gd name="T43" fmla="*/ 9 h 32"/>
                  <a:gd name="T44" fmla="*/ 24 w 25"/>
                  <a:gd name="T45" fmla="*/ 5 h 32"/>
                  <a:gd name="T46" fmla="*/ 25 w 25"/>
                  <a:gd name="T47" fmla="*/ 9 h 32"/>
                  <a:gd name="T48" fmla="*/ 25 w 25"/>
                  <a:gd name="T49" fmla="*/ 10 h 32"/>
                  <a:gd name="T50" fmla="*/ 24 w 25"/>
                  <a:gd name="T51" fmla="*/ 14 h 32"/>
                  <a:gd name="T52" fmla="*/ 11 w 25"/>
                  <a:gd name="T53" fmla="*/ 32 h 32"/>
                  <a:gd name="T54" fmla="*/ 7 w 25"/>
                  <a:gd name="T55" fmla="*/ 30 h 32"/>
                  <a:gd name="T56" fmla="*/ 7 w 25"/>
                  <a:gd name="T57" fmla="*/ 30 h 32"/>
                  <a:gd name="T58" fmla="*/ 7 w 25"/>
                  <a:gd name="T59" fmla="*/ 32 h 32"/>
                  <a:gd name="T60" fmla="*/ 6 w 25"/>
                  <a:gd name="T61" fmla="*/ 30 h 32"/>
                  <a:gd name="T62" fmla="*/ 6 w 25"/>
                  <a:gd name="T63" fmla="*/ 28 h 32"/>
                  <a:gd name="T64" fmla="*/ 9 w 25"/>
                  <a:gd name="T65" fmla="*/ 28 h 32"/>
                  <a:gd name="T66" fmla="*/ 11 w 25"/>
                  <a:gd name="T67" fmla="*/ 26 h 32"/>
                  <a:gd name="T68" fmla="*/ 13 w 25"/>
                  <a:gd name="T69" fmla="*/ 23 h 32"/>
                  <a:gd name="T70" fmla="*/ 9 w 25"/>
                  <a:gd name="T71" fmla="*/ 26 h 32"/>
                  <a:gd name="T72" fmla="*/ 4 w 25"/>
                  <a:gd name="T73" fmla="*/ 25 h 32"/>
                  <a:gd name="T74" fmla="*/ 2 w 25"/>
                  <a:gd name="T75" fmla="*/ 17 h 32"/>
                  <a:gd name="T76" fmla="*/ 2 w 25"/>
                  <a:gd name="T77" fmla="*/ 16 h 32"/>
                  <a:gd name="T78" fmla="*/ 0 w 25"/>
                  <a:gd name="T79" fmla="*/ 14 h 32"/>
                  <a:gd name="T80" fmla="*/ 2 w 25"/>
                  <a:gd name="T81" fmla="*/ 12 h 32"/>
                  <a:gd name="T82" fmla="*/ 2 w 25"/>
                  <a:gd name="T83" fmla="*/ 12 h 32"/>
                  <a:gd name="T84" fmla="*/ 6 w 25"/>
                  <a:gd name="T8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32">
                    <a:moveTo>
                      <a:pt x="6" y="16"/>
                    </a:moveTo>
                    <a:lnTo>
                      <a:pt x="7" y="17"/>
                    </a:lnTo>
                    <a:lnTo>
                      <a:pt x="7" y="16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4" y="5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4" y="14"/>
                    </a:lnTo>
                    <a:lnTo>
                      <a:pt x="11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9" y="28"/>
                    </a:lnTo>
                    <a:lnTo>
                      <a:pt x="11" y="26"/>
                    </a:lnTo>
                    <a:lnTo>
                      <a:pt x="13" y="23"/>
                    </a:lnTo>
                    <a:lnTo>
                      <a:pt x="9" y="26"/>
                    </a:lnTo>
                    <a:lnTo>
                      <a:pt x="4" y="25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2210"/>
              <p:cNvSpPr>
                <a:spLocks/>
              </p:cNvSpPr>
              <p:nvPr/>
            </p:nvSpPr>
            <p:spPr bwMode="auto">
              <a:xfrm>
                <a:off x="521" y="1161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5 h 16"/>
                  <a:gd name="T6" fmla="*/ 2 w 15"/>
                  <a:gd name="T7" fmla="*/ 7 h 16"/>
                  <a:gd name="T8" fmla="*/ 4 w 15"/>
                  <a:gd name="T9" fmla="*/ 11 h 16"/>
                  <a:gd name="T10" fmla="*/ 6 w 15"/>
                  <a:gd name="T11" fmla="*/ 11 h 16"/>
                  <a:gd name="T12" fmla="*/ 9 w 15"/>
                  <a:gd name="T13" fmla="*/ 14 h 16"/>
                  <a:gd name="T14" fmla="*/ 11 w 15"/>
                  <a:gd name="T15" fmla="*/ 14 h 16"/>
                  <a:gd name="T16" fmla="*/ 13 w 15"/>
                  <a:gd name="T17" fmla="*/ 14 h 16"/>
                  <a:gd name="T18" fmla="*/ 13 w 15"/>
                  <a:gd name="T19" fmla="*/ 16 h 16"/>
                  <a:gd name="T20" fmla="*/ 15 w 15"/>
                  <a:gd name="T21" fmla="*/ 16 h 16"/>
                  <a:gd name="T22" fmla="*/ 15 w 15"/>
                  <a:gd name="T23" fmla="*/ 14 h 16"/>
                  <a:gd name="T24" fmla="*/ 13 w 15"/>
                  <a:gd name="T25" fmla="*/ 11 h 16"/>
                  <a:gd name="T26" fmla="*/ 9 w 15"/>
                  <a:gd name="T27" fmla="*/ 7 h 16"/>
                  <a:gd name="T28" fmla="*/ 9 w 15"/>
                  <a:gd name="T29" fmla="*/ 5 h 16"/>
                  <a:gd name="T30" fmla="*/ 6 w 15"/>
                  <a:gd name="T31" fmla="*/ 4 h 16"/>
                  <a:gd name="T32" fmla="*/ 4 w 15"/>
                  <a:gd name="T33" fmla="*/ 0 h 16"/>
                  <a:gd name="T34" fmla="*/ 4 w 15"/>
                  <a:gd name="T35" fmla="*/ 0 h 16"/>
                  <a:gd name="T36" fmla="*/ 2 w 15"/>
                  <a:gd name="T37" fmla="*/ 0 h 16"/>
                  <a:gd name="T38" fmla="*/ 0 w 1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3" y="11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2211"/>
              <p:cNvSpPr>
                <a:spLocks/>
              </p:cNvSpPr>
              <p:nvPr/>
            </p:nvSpPr>
            <p:spPr bwMode="auto">
              <a:xfrm>
                <a:off x="521" y="1161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5 h 16"/>
                  <a:gd name="T6" fmla="*/ 2 w 15"/>
                  <a:gd name="T7" fmla="*/ 7 h 16"/>
                  <a:gd name="T8" fmla="*/ 4 w 15"/>
                  <a:gd name="T9" fmla="*/ 11 h 16"/>
                  <a:gd name="T10" fmla="*/ 6 w 15"/>
                  <a:gd name="T11" fmla="*/ 11 h 16"/>
                  <a:gd name="T12" fmla="*/ 9 w 15"/>
                  <a:gd name="T13" fmla="*/ 14 h 16"/>
                  <a:gd name="T14" fmla="*/ 11 w 15"/>
                  <a:gd name="T15" fmla="*/ 14 h 16"/>
                  <a:gd name="T16" fmla="*/ 13 w 15"/>
                  <a:gd name="T17" fmla="*/ 14 h 16"/>
                  <a:gd name="T18" fmla="*/ 13 w 15"/>
                  <a:gd name="T19" fmla="*/ 16 h 16"/>
                  <a:gd name="T20" fmla="*/ 15 w 15"/>
                  <a:gd name="T21" fmla="*/ 16 h 16"/>
                  <a:gd name="T22" fmla="*/ 15 w 15"/>
                  <a:gd name="T23" fmla="*/ 14 h 16"/>
                  <a:gd name="T24" fmla="*/ 13 w 15"/>
                  <a:gd name="T25" fmla="*/ 11 h 16"/>
                  <a:gd name="T26" fmla="*/ 9 w 15"/>
                  <a:gd name="T27" fmla="*/ 7 h 16"/>
                  <a:gd name="T28" fmla="*/ 9 w 15"/>
                  <a:gd name="T29" fmla="*/ 5 h 16"/>
                  <a:gd name="T30" fmla="*/ 6 w 15"/>
                  <a:gd name="T31" fmla="*/ 4 h 16"/>
                  <a:gd name="T32" fmla="*/ 4 w 15"/>
                  <a:gd name="T33" fmla="*/ 0 h 16"/>
                  <a:gd name="T34" fmla="*/ 4 w 15"/>
                  <a:gd name="T35" fmla="*/ 0 h 16"/>
                  <a:gd name="T36" fmla="*/ 2 w 15"/>
                  <a:gd name="T37" fmla="*/ 0 h 16"/>
                  <a:gd name="T38" fmla="*/ 0 w 1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3" y="11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2212"/>
              <p:cNvSpPr>
                <a:spLocks/>
              </p:cNvSpPr>
              <p:nvPr/>
            </p:nvSpPr>
            <p:spPr bwMode="auto">
              <a:xfrm>
                <a:off x="680" y="884"/>
                <a:ext cx="170" cy="191"/>
              </a:xfrm>
              <a:custGeom>
                <a:avLst/>
                <a:gdLst>
                  <a:gd name="T0" fmla="*/ 32 w 170"/>
                  <a:gd name="T1" fmla="*/ 40 h 191"/>
                  <a:gd name="T2" fmla="*/ 25 w 170"/>
                  <a:gd name="T3" fmla="*/ 61 h 191"/>
                  <a:gd name="T4" fmla="*/ 23 w 170"/>
                  <a:gd name="T5" fmla="*/ 68 h 191"/>
                  <a:gd name="T6" fmla="*/ 20 w 170"/>
                  <a:gd name="T7" fmla="*/ 77 h 191"/>
                  <a:gd name="T8" fmla="*/ 18 w 170"/>
                  <a:gd name="T9" fmla="*/ 84 h 191"/>
                  <a:gd name="T10" fmla="*/ 20 w 170"/>
                  <a:gd name="T11" fmla="*/ 88 h 191"/>
                  <a:gd name="T12" fmla="*/ 22 w 170"/>
                  <a:gd name="T13" fmla="*/ 93 h 191"/>
                  <a:gd name="T14" fmla="*/ 13 w 170"/>
                  <a:gd name="T15" fmla="*/ 97 h 191"/>
                  <a:gd name="T16" fmla="*/ 15 w 170"/>
                  <a:gd name="T17" fmla="*/ 102 h 191"/>
                  <a:gd name="T18" fmla="*/ 13 w 170"/>
                  <a:gd name="T19" fmla="*/ 111 h 191"/>
                  <a:gd name="T20" fmla="*/ 13 w 170"/>
                  <a:gd name="T21" fmla="*/ 115 h 191"/>
                  <a:gd name="T22" fmla="*/ 13 w 170"/>
                  <a:gd name="T23" fmla="*/ 120 h 191"/>
                  <a:gd name="T24" fmla="*/ 9 w 170"/>
                  <a:gd name="T25" fmla="*/ 125 h 191"/>
                  <a:gd name="T26" fmla="*/ 9 w 170"/>
                  <a:gd name="T27" fmla="*/ 131 h 191"/>
                  <a:gd name="T28" fmla="*/ 6 w 170"/>
                  <a:gd name="T29" fmla="*/ 136 h 191"/>
                  <a:gd name="T30" fmla="*/ 4 w 170"/>
                  <a:gd name="T31" fmla="*/ 140 h 191"/>
                  <a:gd name="T32" fmla="*/ 0 w 170"/>
                  <a:gd name="T33" fmla="*/ 147 h 191"/>
                  <a:gd name="T34" fmla="*/ 15 w 170"/>
                  <a:gd name="T35" fmla="*/ 147 h 191"/>
                  <a:gd name="T36" fmla="*/ 13 w 170"/>
                  <a:gd name="T37" fmla="*/ 150 h 191"/>
                  <a:gd name="T38" fmla="*/ 20 w 170"/>
                  <a:gd name="T39" fmla="*/ 152 h 191"/>
                  <a:gd name="T40" fmla="*/ 31 w 170"/>
                  <a:gd name="T41" fmla="*/ 157 h 191"/>
                  <a:gd name="T42" fmla="*/ 38 w 170"/>
                  <a:gd name="T43" fmla="*/ 172 h 191"/>
                  <a:gd name="T44" fmla="*/ 48 w 170"/>
                  <a:gd name="T45" fmla="*/ 190 h 191"/>
                  <a:gd name="T46" fmla="*/ 66 w 170"/>
                  <a:gd name="T47" fmla="*/ 173 h 191"/>
                  <a:gd name="T48" fmla="*/ 72 w 170"/>
                  <a:gd name="T49" fmla="*/ 173 h 191"/>
                  <a:gd name="T50" fmla="*/ 77 w 170"/>
                  <a:gd name="T51" fmla="*/ 175 h 191"/>
                  <a:gd name="T52" fmla="*/ 79 w 170"/>
                  <a:gd name="T53" fmla="*/ 173 h 191"/>
                  <a:gd name="T54" fmla="*/ 86 w 170"/>
                  <a:gd name="T55" fmla="*/ 168 h 191"/>
                  <a:gd name="T56" fmla="*/ 88 w 170"/>
                  <a:gd name="T57" fmla="*/ 159 h 191"/>
                  <a:gd name="T58" fmla="*/ 88 w 170"/>
                  <a:gd name="T59" fmla="*/ 147 h 191"/>
                  <a:gd name="T60" fmla="*/ 93 w 170"/>
                  <a:gd name="T61" fmla="*/ 131 h 191"/>
                  <a:gd name="T62" fmla="*/ 102 w 170"/>
                  <a:gd name="T63" fmla="*/ 131 h 191"/>
                  <a:gd name="T64" fmla="*/ 170 w 170"/>
                  <a:gd name="T65" fmla="*/ 66 h 191"/>
                  <a:gd name="T66" fmla="*/ 165 w 170"/>
                  <a:gd name="T67" fmla="*/ 52 h 191"/>
                  <a:gd name="T68" fmla="*/ 140 w 170"/>
                  <a:gd name="T69" fmla="*/ 27 h 191"/>
                  <a:gd name="T70" fmla="*/ 113 w 170"/>
                  <a:gd name="T71" fmla="*/ 23 h 191"/>
                  <a:gd name="T72" fmla="*/ 113 w 170"/>
                  <a:gd name="T73" fmla="*/ 31 h 191"/>
                  <a:gd name="T74" fmla="*/ 107 w 170"/>
                  <a:gd name="T75" fmla="*/ 32 h 191"/>
                  <a:gd name="T76" fmla="*/ 106 w 170"/>
                  <a:gd name="T77" fmla="*/ 22 h 191"/>
                  <a:gd name="T78" fmla="*/ 102 w 170"/>
                  <a:gd name="T79" fmla="*/ 27 h 191"/>
                  <a:gd name="T80" fmla="*/ 102 w 170"/>
                  <a:gd name="T81" fmla="*/ 23 h 191"/>
                  <a:gd name="T82" fmla="*/ 72 w 170"/>
                  <a:gd name="T83" fmla="*/ 0 h 191"/>
                  <a:gd name="T84" fmla="*/ 63 w 170"/>
                  <a:gd name="T85" fmla="*/ 4 h 191"/>
                  <a:gd name="T86" fmla="*/ 47 w 170"/>
                  <a:gd name="T87" fmla="*/ 7 h 191"/>
                  <a:gd name="T88" fmla="*/ 45 w 170"/>
                  <a:gd name="T89" fmla="*/ 9 h 191"/>
                  <a:gd name="T90" fmla="*/ 41 w 170"/>
                  <a:gd name="T91" fmla="*/ 9 h 191"/>
                  <a:gd name="T92" fmla="*/ 36 w 170"/>
                  <a:gd name="T93" fmla="*/ 7 h 191"/>
                  <a:gd name="T94" fmla="*/ 29 w 170"/>
                  <a:gd name="T95" fmla="*/ 7 h 191"/>
                  <a:gd name="T96" fmla="*/ 23 w 170"/>
                  <a:gd name="T97" fmla="*/ 13 h 191"/>
                  <a:gd name="T98" fmla="*/ 25 w 170"/>
                  <a:gd name="T99" fmla="*/ 2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1" y="38"/>
                    </a:lnTo>
                    <a:lnTo>
                      <a:pt x="32" y="40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2" y="72"/>
                    </a:lnTo>
                    <a:lnTo>
                      <a:pt x="22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90"/>
                    </a:lnTo>
                    <a:lnTo>
                      <a:pt x="22" y="91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16" y="97"/>
                    </a:lnTo>
                    <a:lnTo>
                      <a:pt x="13" y="97"/>
                    </a:lnTo>
                    <a:lnTo>
                      <a:pt x="13" y="98"/>
                    </a:lnTo>
                    <a:lnTo>
                      <a:pt x="13" y="100"/>
                    </a:lnTo>
                    <a:lnTo>
                      <a:pt x="15" y="102"/>
                    </a:ln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11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3" y="115"/>
                    </a:lnTo>
                    <a:lnTo>
                      <a:pt x="11" y="116"/>
                    </a:lnTo>
                    <a:lnTo>
                      <a:pt x="15" y="118"/>
                    </a:lnTo>
                    <a:lnTo>
                      <a:pt x="13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4" y="138"/>
                    </a:lnTo>
                    <a:lnTo>
                      <a:pt x="4" y="140"/>
                    </a:lnTo>
                    <a:lnTo>
                      <a:pt x="6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5" y="147"/>
                    </a:lnTo>
                    <a:lnTo>
                      <a:pt x="16" y="148"/>
                    </a:lnTo>
                    <a:lnTo>
                      <a:pt x="13" y="148"/>
                    </a:lnTo>
                    <a:lnTo>
                      <a:pt x="13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1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1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40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5" y="29"/>
                    </a:lnTo>
                    <a:lnTo>
                      <a:pt x="113" y="31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1"/>
                    </a:lnTo>
                    <a:lnTo>
                      <a:pt x="109" y="23"/>
                    </a:lnTo>
                    <a:lnTo>
                      <a:pt x="106" y="22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1" y="4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59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15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6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9" y="22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2213"/>
              <p:cNvSpPr>
                <a:spLocks/>
              </p:cNvSpPr>
              <p:nvPr/>
            </p:nvSpPr>
            <p:spPr bwMode="auto">
              <a:xfrm>
                <a:off x="680" y="884"/>
                <a:ext cx="170" cy="191"/>
              </a:xfrm>
              <a:custGeom>
                <a:avLst/>
                <a:gdLst>
                  <a:gd name="T0" fmla="*/ 32 w 170"/>
                  <a:gd name="T1" fmla="*/ 40 h 191"/>
                  <a:gd name="T2" fmla="*/ 25 w 170"/>
                  <a:gd name="T3" fmla="*/ 61 h 191"/>
                  <a:gd name="T4" fmla="*/ 23 w 170"/>
                  <a:gd name="T5" fmla="*/ 68 h 191"/>
                  <a:gd name="T6" fmla="*/ 20 w 170"/>
                  <a:gd name="T7" fmla="*/ 77 h 191"/>
                  <a:gd name="T8" fmla="*/ 18 w 170"/>
                  <a:gd name="T9" fmla="*/ 84 h 191"/>
                  <a:gd name="T10" fmla="*/ 20 w 170"/>
                  <a:gd name="T11" fmla="*/ 88 h 191"/>
                  <a:gd name="T12" fmla="*/ 22 w 170"/>
                  <a:gd name="T13" fmla="*/ 93 h 191"/>
                  <a:gd name="T14" fmla="*/ 13 w 170"/>
                  <a:gd name="T15" fmla="*/ 97 h 191"/>
                  <a:gd name="T16" fmla="*/ 15 w 170"/>
                  <a:gd name="T17" fmla="*/ 102 h 191"/>
                  <a:gd name="T18" fmla="*/ 13 w 170"/>
                  <a:gd name="T19" fmla="*/ 111 h 191"/>
                  <a:gd name="T20" fmla="*/ 13 w 170"/>
                  <a:gd name="T21" fmla="*/ 115 h 191"/>
                  <a:gd name="T22" fmla="*/ 13 w 170"/>
                  <a:gd name="T23" fmla="*/ 120 h 191"/>
                  <a:gd name="T24" fmla="*/ 9 w 170"/>
                  <a:gd name="T25" fmla="*/ 125 h 191"/>
                  <a:gd name="T26" fmla="*/ 9 w 170"/>
                  <a:gd name="T27" fmla="*/ 131 h 191"/>
                  <a:gd name="T28" fmla="*/ 6 w 170"/>
                  <a:gd name="T29" fmla="*/ 136 h 191"/>
                  <a:gd name="T30" fmla="*/ 4 w 170"/>
                  <a:gd name="T31" fmla="*/ 140 h 191"/>
                  <a:gd name="T32" fmla="*/ 0 w 170"/>
                  <a:gd name="T33" fmla="*/ 147 h 191"/>
                  <a:gd name="T34" fmla="*/ 15 w 170"/>
                  <a:gd name="T35" fmla="*/ 147 h 191"/>
                  <a:gd name="T36" fmla="*/ 13 w 170"/>
                  <a:gd name="T37" fmla="*/ 150 h 191"/>
                  <a:gd name="T38" fmla="*/ 20 w 170"/>
                  <a:gd name="T39" fmla="*/ 152 h 191"/>
                  <a:gd name="T40" fmla="*/ 31 w 170"/>
                  <a:gd name="T41" fmla="*/ 157 h 191"/>
                  <a:gd name="T42" fmla="*/ 38 w 170"/>
                  <a:gd name="T43" fmla="*/ 172 h 191"/>
                  <a:gd name="T44" fmla="*/ 48 w 170"/>
                  <a:gd name="T45" fmla="*/ 190 h 191"/>
                  <a:gd name="T46" fmla="*/ 66 w 170"/>
                  <a:gd name="T47" fmla="*/ 173 h 191"/>
                  <a:gd name="T48" fmla="*/ 72 w 170"/>
                  <a:gd name="T49" fmla="*/ 173 h 191"/>
                  <a:gd name="T50" fmla="*/ 77 w 170"/>
                  <a:gd name="T51" fmla="*/ 175 h 191"/>
                  <a:gd name="T52" fmla="*/ 79 w 170"/>
                  <a:gd name="T53" fmla="*/ 173 h 191"/>
                  <a:gd name="T54" fmla="*/ 86 w 170"/>
                  <a:gd name="T55" fmla="*/ 168 h 191"/>
                  <a:gd name="T56" fmla="*/ 88 w 170"/>
                  <a:gd name="T57" fmla="*/ 159 h 191"/>
                  <a:gd name="T58" fmla="*/ 88 w 170"/>
                  <a:gd name="T59" fmla="*/ 147 h 191"/>
                  <a:gd name="T60" fmla="*/ 93 w 170"/>
                  <a:gd name="T61" fmla="*/ 131 h 191"/>
                  <a:gd name="T62" fmla="*/ 102 w 170"/>
                  <a:gd name="T63" fmla="*/ 131 h 191"/>
                  <a:gd name="T64" fmla="*/ 170 w 170"/>
                  <a:gd name="T65" fmla="*/ 66 h 191"/>
                  <a:gd name="T66" fmla="*/ 165 w 170"/>
                  <a:gd name="T67" fmla="*/ 52 h 191"/>
                  <a:gd name="T68" fmla="*/ 140 w 170"/>
                  <a:gd name="T69" fmla="*/ 27 h 191"/>
                  <a:gd name="T70" fmla="*/ 113 w 170"/>
                  <a:gd name="T71" fmla="*/ 23 h 191"/>
                  <a:gd name="T72" fmla="*/ 113 w 170"/>
                  <a:gd name="T73" fmla="*/ 31 h 191"/>
                  <a:gd name="T74" fmla="*/ 107 w 170"/>
                  <a:gd name="T75" fmla="*/ 32 h 191"/>
                  <a:gd name="T76" fmla="*/ 106 w 170"/>
                  <a:gd name="T77" fmla="*/ 22 h 191"/>
                  <a:gd name="T78" fmla="*/ 102 w 170"/>
                  <a:gd name="T79" fmla="*/ 27 h 191"/>
                  <a:gd name="T80" fmla="*/ 102 w 170"/>
                  <a:gd name="T81" fmla="*/ 23 h 191"/>
                  <a:gd name="T82" fmla="*/ 72 w 170"/>
                  <a:gd name="T83" fmla="*/ 0 h 191"/>
                  <a:gd name="T84" fmla="*/ 63 w 170"/>
                  <a:gd name="T85" fmla="*/ 4 h 191"/>
                  <a:gd name="T86" fmla="*/ 47 w 170"/>
                  <a:gd name="T87" fmla="*/ 7 h 191"/>
                  <a:gd name="T88" fmla="*/ 45 w 170"/>
                  <a:gd name="T89" fmla="*/ 9 h 191"/>
                  <a:gd name="T90" fmla="*/ 41 w 170"/>
                  <a:gd name="T91" fmla="*/ 9 h 191"/>
                  <a:gd name="T92" fmla="*/ 36 w 170"/>
                  <a:gd name="T93" fmla="*/ 7 h 191"/>
                  <a:gd name="T94" fmla="*/ 29 w 170"/>
                  <a:gd name="T95" fmla="*/ 7 h 191"/>
                  <a:gd name="T96" fmla="*/ 23 w 170"/>
                  <a:gd name="T97" fmla="*/ 13 h 191"/>
                  <a:gd name="T98" fmla="*/ 25 w 170"/>
                  <a:gd name="T99" fmla="*/ 2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1" y="38"/>
                    </a:lnTo>
                    <a:lnTo>
                      <a:pt x="32" y="40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2" y="72"/>
                    </a:lnTo>
                    <a:lnTo>
                      <a:pt x="22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90"/>
                    </a:lnTo>
                    <a:lnTo>
                      <a:pt x="22" y="91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16" y="97"/>
                    </a:lnTo>
                    <a:lnTo>
                      <a:pt x="13" y="97"/>
                    </a:lnTo>
                    <a:lnTo>
                      <a:pt x="13" y="98"/>
                    </a:lnTo>
                    <a:lnTo>
                      <a:pt x="13" y="100"/>
                    </a:lnTo>
                    <a:lnTo>
                      <a:pt x="15" y="102"/>
                    </a:ln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11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3" y="115"/>
                    </a:lnTo>
                    <a:lnTo>
                      <a:pt x="11" y="116"/>
                    </a:lnTo>
                    <a:lnTo>
                      <a:pt x="15" y="118"/>
                    </a:lnTo>
                    <a:lnTo>
                      <a:pt x="13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4" y="138"/>
                    </a:lnTo>
                    <a:lnTo>
                      <a:pt x="4" y="140"/>
                    </a:lnTo>
                    <a:lnTo>
                      <a:pt x="6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5" y="147"/>
                    </a:lnTo>
                    <a:lnTo>
                      <a:pt x="16" y="148"/>
                    </a:lnTo>
                    <a:lnTo>
                      <a:pt x="13" y="148"/>
                    </a:lnTo>
                    <a:lnTo>
                      <a:pt x="13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1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1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40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5" y="29"/>
                    </a:lnTo>
                    <a:lnTo>
                      <a:pt x="113" y="31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1"/>
                    </a:lnTo>
                    <a:lnTo>
                      <a:pt x="109" y="23"/>
                    </a:lnTo>
                    <a:lnTo>
                      <a:pt x="106" y="22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1" y="4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59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15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6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9" y="22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2214"/>
              <p:cNvSpPr>
                <a:spLocks/>
              </p:cNvSpPr>
              <p:nvPr/>
            </p:nvSpPr>
            <p:spPr bwMode="auto">
              <a:xfrm>
                <a:off x="1344" y="1295"/>
                <a:ext cx="18" cy="18"/>
              </a:xfrm>
              <a:custGeom>
                <a:avLst/>
                <a:gdLst>
                  <a:gd name="T0" fmla="*/ 9 w 18"/>
                  <a:gd name="T1" fmla="*/ 5 h 18"/>
                  <a:gd name="T2" fmla="*/ 11 w 18"/>
                  <a:gd name="T3" fmla="*/ 7 h 18"/>
                  <a:gd name="T4" fmla="*/ 13 w 18"/>
                  <a:gd name="T5" fmla="*/ 7 h 18"/>
                  <a:gd name="T6" fmla="*/ 15 w 18"/>
                  <a:gd name="T7" fmla="*/ 12 h 18"/>
                  <a:gd name="T8" fmla="*/ 17 w 18"/>
                  <a:gd name="T9" fmla="*/ 14 h 18"/>
                  <a:gd name="T10" fmla="*/ 18 w 18"/>
                  <a:gd name="T11" fmla="*/ 16 h 18"/>
                  <a:gd name="T12" fmla="*/ 18 w 18"/>
                  <a:gd name="T13" fmla="*/ 18 h 18"/>
                  <a:gd name="T14" fmla="*/ 13 w 18"/>
                  <a:gd name="T15" fmla="*/ 18 h 18"/>
                  <a:gd name="T16" fmla="*/ 11 w 18"/>
                  <a:gd name="T17" fmla="*/ 14 h 18"/>
                  <a:gd name="T18" fmla="*/ 8 w 18"/>
                  <a:gd name="T19" fmla="*/ 11 h 18"/>
                  <a:gd name="T20" fmla="*/ 4 w 18"/>
                  <a:gd name="T21" fmla="*/ 5 h 18"/>
                  <a:gd name="T22" fmla="*/ 0 w 18"/>
                  <a:gd name="T23" fmla="*/ 2 h 18"/>
                  <a:gd name="T24" fmla="*/ 0 w 18"/>
                  <a:gd name="T25" fmla="*/ 0 h 18"/>
                  <a:gd name="T26" fmla="*/ 2 w 18"/>
                  <a:gd name="T27" fmla="*/ 0 h 18"/>
                  <a:gd name="T28" fmla="*/ 6 w 18"/>
                  <a:gd name="T29" fmla="*/ 0 h 18"/>
                  <a:gd name="T30" fmla="*/ 9 w 18"/>
                  <a:gd name="T3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9" y="5"/>
                    </a:moveTo>
                    <a:lnTo>
                      <a:pt x="11" y="7"/>
                    </a:lnTo>
                    <a:lnTo>
                      <a:pt x="13" y="7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11" y="14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2215"/>
              <p:cNvSpPr>
                <a:spLocks/>
              </p:cNvSpPr>
              <p:nvPr/>
            </p:nvSpPr>
            <p:spPr bwMode="auto">
              <a:xfrm>
                <a:off x="1344" y="1295"/>
                <a:ext cx="18" cy="18"/>
              </a:xfrm>
              <a:custGeom>
                <a:avLst/>
                <a:gdLst>
                  <a:gd name="T0" fmla="*/ 9 w 18"/>
                  <a:gd name="T1" fmla="*/ 5 h 18"/>
                  <a:gd name="T2" fmla="*/ 11 w 18"/>
                  <a:gd name="T3" fmla="*/ 7 h 18"/>
                  <a:gd name="T4" fmla="*/ 13 w 18"/>
                  <a:gd name="T5" fmla="*/ 7 h 18"/>
                  <a:gd name="T6" fmla="*/ 15 w 18"/>
                  <a:gd name="T7" fmla="*/ 12 h 18"/>
                  <a:gd name="T8" fmla="*/ 17 w 18"/>
                  <a:gd name="T9" fmla="*/ 14 h 18"/>
                  <a:gd name="T10" fmla="*/ 18 w 18"/>
                  <a:gd name="T11" fmla="*/ 16 h 18"/>
                  <a:gd name="T12" fmla="*/ 18 w 18"/>
                  <a:gd name="T13" fmla="*/ 18 h 18"/>
                  <a:gd name="T14" fmla="*/ 13 w 18"/>
                  <a:gd name="T15" fmla="*/ 18 h 18"/>
                  <a:gd name="T16" fmla="*/ 11 w 18"/>
                  <a:gd name="T17" fmla="*/ 14 h 18"/>
                  <a:gd name="T18" fmla="*/ 8 w 18"/>
                  <a:gd name="T19" fmla="*/ 11 h 18"/>
                  <a:gd name="T20" fmla="*/ 4 w 18"/>
                  <a:gd name="T21" fmla="*/ 5 h 18"/>
                  <a:gd name="T22" fmla="*/ 0 w 18"/>
                  <a:gd name="T23" fmla="*/ 2 h 18"/>
                  <a:gd name="T24" fmla="*/ 0 w 18"/>
                  <a:gd name="T25" fmla="*/ 0 h 18"/>
                  <a:gd name="T26" fmla="*/ 2 w 18"/>
                  <a:gd name="T27" fmla="*/ 0 h 18"/>
                  <a:gd name="T28" fmla="*/ 6 w 18"/>
                  <a:gd name="T29" fmla="*/ 0 h 18"/>
                  <a:gd name="T30" fmla="*/ 9 w 18"/>
                  <a:gd name="T3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9" y="5"/>
                    </a:moveTo>
                    <a:lnTo>
                      <a:pt x="11" y="7"/>
                    </a:lnTo>
                    <a:lnTo>
                      <a:pt x="13" y="7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11" y="14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2216"/>
              <p:cNvSpPr>
                <a:spLocks/>
              </p:cNvSpPr>
              <p:nvPr/>
            </p:nvSpPr>
            <p:spPr bwMode="auto">
              <a:xfrm>
                <a:off x="1603" y="1491"/>
                <a:ext cx="8" cy="11"/>
              </a:xfrm>
              <a:custGeom>
                <a:avLst/>
                <a:gdLst>
                  <a:gd name="T0" fmla="*/ 2 w 8"/>
                  <a:gd name="T1" fmla="*/ 4 h 11"/>
                  <a:gd name="T2" fmla="*/ 0 w 8"/>
                  <a:gd name="T3" fmla="*/ 2 h 11"/>
                  <a:gd name="T4" fmla="*/ 0 w 8"/>
                  <a:gd name="T5" fmla="*/ 9 h 11"/>
                  <a:gd name="T6" fmla="*/ 0 w 8"/>
                  <a:gd name="T7" fmla="*/ 11 h 11"/>
                  <a:gd name="T8" fmla="*/ 4 w 8"/>
                  <a:gd name="T9" fmla="*/ 8 h 11"/>
                  <a:gd name="T10" fmla="*/ 6 w 8"/>
                  <a:gd name="T11" fmla="*/ 8 h 11"/>
                  <a:gd name="T12" fmla="*/ 8 w 8"/>
                  <a:gd name="T13" fmla="*/ 4 h 11"/>
                  <a:gd name="T14" fmla="*/ 8 w 8"/>
                  <a:gd name="T15" fmla="*/ 0 h 11"/>
                  <a:gd name="T16" fmla="*/ 4 w 8"/>
                  <a:gd name="T17" fmla="*/ 0 h 11"/>
                  <a:gd name="T18" fmla="*/ 2 w 8"/>
                  <a:gd name="T19" fmla="*/ 2 h 11"/>
                  <a:gd name="T20" fmla="*/ 2 w 8"/>
                  <a:gd name="T2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2217"/>
              <p:cNvSpPr>
                <a:spLocks/>
              </p:cNvSpPr>
              <p:nvPr/>
            </p:nvSpPr>
            <p:spPr bwMode="auto">
              <a:xfrm>
                <a:off x="1603" y="1491"/>
                <a:ext cx="8" cy="11"/>
              </a:xfrm>
              <a:custGeom>
                <a:avLst/>
                <a:gdLst>
                  <a:gd name="T0" fmla="*/ 2 w 8"/>
                  <a:gd name="T1" fmla="*/ 4 h 11"/>
                  <a:gd name="T2" fmla="*/ 0 w 8"/>
                  <a:gd name="T3" fmla="*/ 2 h 11"/>
                  <a:gd name="T4" fmla="*/ 0 w 8"/>
                  <a:gd name="T5" fmla="*/ 9 h 11"/>
                  <a:gd name="T6" fmla="*/ 0 w 8"/>
                  <a:gd name="T7" fmla="*/ 11 h 11"/>
                  <a:gd name="T8" fmla="*/ 4 w 8"/>
                  <a:gd name="T9" fmla="*/ 8 h 11"/>
                  <a:gd name="T10" fmla="*/ 6 w 8"/>
                  <a:gd name="T11" fmla="*/ 8 h 11"/>
                  <a:gd name="T12" fmla="*/ 8 w 8"/>
                  <a:gd name="T13" fmla="*/ 4 h 11"/>
                  <a:gd name="T14" fmla="*/ 8 w 8"/>
                  <a:gd name="T15" fmla="*/ 0 h 11"/>
                  <a:gd name="T16" fmla="*/ 4 w 8"/>
                  <a:gd name="T17" fmla="*/ 0 h 11"/>
                  <a:gd name="T18" fmla="*/ 2 w 8"/>
                  <a:gd name="T19" fmla="*/ 2 h 11"/>
                  <a:gd name="T20" fmla="*/ 2 w 8"/>
                  <a:gd name="T2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2218"/>
              <p:cNvSpPr>
                <a:spLocks/>
              </p:cNvSpPr>
              <p:nvPr/>
            </p:nvSpPr>
            <p:spPr bwMode="auto">
              <a:xfrm>
                <a:off x="1648" y="1454"/>
                <a:ext cx="13" cy="12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9 w 13"/>
                  <a:gd name="T5" fmla="*/ 2 h 12"/>
                  <a:gd name="T6" fmla="*/ 11 w 13"/>
                  <a:gd name="T7" fmla="*/ 3 h 12"/>
                  <a:gd name="T8" fmla="*/ 13 w 13"/>
                  <a:gd name="T9" fmla="*/ 3 h 12"/>
                  <a:gd name="T10" fmla="*/ 13 w 13"/>
                  <a:gd name="T11" fmla="*/ 5 h 12"/>
                  <a:gd name="T12" fmla="*/ 13 w 13"/>
                  <a:gd name="T13" fmla="*/ 11 h 12"/>
                  <a:gd name="T14" fmla="*/ 11 w 13"/>
                  <a:gd name="T15" fmla="*/ 12 h 12"/>
                  <a:gd name="T16" fmla="*/ 7 w 13"/>
                  <a:gd name="T17" fmla="*/ 11 h 12"/>
                  <a:gd name="T18" fmla="*/ 5 w 13"/>
                  <a:gd name="T19" fmla="*/ 9 h 12"/>
                  <a:gd name="T20" fmla="*/ 5 w 13"/>
                  <a:gd name="T21" fmla="*/ 9 h 12"/>
                  <a:gd name="T22" fmla="*/ 2 w 13"/>
                  <a:gd name="T23" fmla="*/ 5 h 12"/>
                  <a:gd name="T24" fmla="*/ 0 w 13"/>
                  <a:gd name="T25" fmla="*/ 5 h 12"/>
                  <a:gd name="T26" fmla="*/ 0 w 13"/>
                  <a:gd name="T27" fmla="*/ 3 h 12"/>
                  <a:gd name="T28" fmla="*/ 4 w 13"/>
                  <a:gd name="T29" fmla="*/ 2 h 12"/>
                  <a:gd name="T30" fmla="*/ 7 w 13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2219"/>
              <p:cNvSpPr>
                <a:spLocks/>
              </p:cNvSpPr>
              <p:nvPr/>
            </p:nvSpPr>
            <p:spPr bwMode="auto">
              <a:xfrm>
                <a:off x="1648" y="1454"/>
                <a:ext cx="13" cy="12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9 w 13"/>
                  <a:gd name="T5" fmla="*/ 2 h 12"/>
                  <a:gd name="T6" fmla="*/ 11 w 13"/>
                  <a:gd name="T7" fmla="*/ 3 h 12"/>
                  <a:gd name="T8" fmla="*/ 13 w 13"/>
                  <a:gd name="T9" fmla="*/ 3 h 12"/>
                  <a:gd name="T10" fmla="*/ 13 w 13"/>
                  <a:gd name="T11" fmla="*/ 5 h 12"/>
                  <a:gd name="T12" fmla="*/ 13 w 13"/>
                  <a:gd name="T13" fmla="*/ 11 h 12"/>
                  <a:gd name="T14" fmla="*/ 11 w 13"/>
                  <a:gd name="T15" fmla="*/ 12 h 12"/>
                  <a:gd name="T16" fmla="*/ 7 w 13"/>
                  <a:gd name="T17" fmla="*/ 11 h 12"/>
                  <a:gd name="T18" fmla="*/ 5 w 13"/>
                  <a:gd name="T19" fmla="*/ 9 h 12"/>
                  <a:gd name="T20" fmla="*/ 5 w 13"/>
                  <a:gd name="T21" fmla="*/ 9 h 12"/>
                  <a:gd name="T22" fmla="*/ 2 w 13"/>
                  <a:gd name="T23" fmla="*/ 5 h 12"/>
                  <a:gd name="T24" fmla="*/ 0 w 13"/>
                  <a:gd name="T25" fmla="*/ 5 h 12"/>
                  <a:gd name="T26" fmla="*/ 0 w 13"/>
                  <a:gd name="T27" fmla="*/ 3 h 12"/>
                  <a:gd name="T28" fmla="*/ 4 w 13"/>
                  <a:gd name="T29" fmla="*/ 2 h 12"/>
                  <a:gd name="T30" fmla="*/ 7 w 13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2220"/>
              <p:cNvSpPr>
                <a:spLocks/>
              </p:cNvSpPr>
              <p:nvPr/>
            </p:nvSpPr>
            <p:spPr bwMode="auto">
              <a:xfrm>
                <a:off x="1305" y="1204"/>
                <a:ext cx="7" cy="23"/>
              </a:xfrm>
              <a:custGeom>
                <a:avLst/>
                <a:gdLst>
                  <a:gd name="T0" fmla="*/ 6 w 7"/>
                  <a:gd name="T1" fmla="*/ 2 h 23"/>
                  <a:gd name="T2" fmla="*/ 6 w 7"/>
                  <a:gd name="T3" fmla="*/ 2 h 23"/>
                  <a:gd name="T4" fmla="*/ 7 w 7"/>
                  <a:gd name="T5" fmla="*/ 18 h 23"/>
                  <a:gd name="T6" fmla="*/ 6 w 7"/>
                  <a:gd name="T7" fmla="*/ 23 h 23"/>
                  <a:gd name="T8" fmla="*/ 4 w 7"/>
                  <a:gd name="T9" fmla="*/ 23 h 23"/>
                  <a:gd name="T10" fmla="*/ 0 w 7"/>
                  <a:gd name="T11" fmla="*/ 18 h 23"/>
                  <a:gd name="T12" fmla="*/ 0 w 7"/>
                  <a:gd name="T13" fmla="*/ 3 h 23"/>
                  <a:gd name="T14" fmla="*/ 2 w 7"/>
                  <a:gd name="T15" fmla="*/ 0 h 23"/>
                  <a:gd name="T16" fmla="*/ 6 w 7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3">
                    <a:moveTo>
                      <a:pt x="6" y="2"/>
                    </a:moveTo>
                    <a:lnTo>
                      <a:pt x="6" y="2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2221"/>
              <p:cNvSpPr>
                <a:spLocks/>
              </p:cNvSpPr>
              <p:nvPr/>
            </p:nvSpPr>
            <p:spPr bwMode="auto">
              <a:xfrm>
                <a:off x="1305" y="1204"/>
                <a:ext cx="7" cy="23"/>
              </a:xfrm>
              <a:custGeom>
                <a:avLst/>
                <a:gdLst>
                  <a:gd name="T0" fmla="*/ 6 w 7"/>
                  <a:gd name="T1" fmla="*/ 2 h 23"/>
                  <a:gd name="T2" fmla="*/ 6 w 7"/>
                  <a:gd name="T3" fmla="*/ 2 h 23"/>
                  <a:gd name="T4" fmla="*/ 7 w 7"/>
                  <a:gd name="T5" fmla="*/ 18 h 23"/>
                  <a:gd name="T6" fmla="*/ 6 w 7"/>
                  <a:gd name="T7" fmla="*/ 23 h 23"/>
                  <a:gd name="T8" fmla="*/ 4 w 7"/>
                  <a:gd name="T9" fmla="*/ 23 h 23"/>
                  <a:gd name="T10" fmla="*/ 0 w 7"/>
                  <a:gd name="T11" fmla="*/ 18 h 23"/>
                  <a:gd name="T12" fmla="*/ 0 w 7"/>
                  <a:gd name="T13" fmla="*/ 3 h 23"/>
                  <a:gd name="T14" fmla="*/ 2 w 7"/>
                  <a:gd name="T15" fmla="*/ 0 h 23"/>
                  <a:gd name="T16" fmla="*/ 6 w 7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3">
                    <a:moveTo>
                      <a:pt x="6" y="2"/>
                    </a:moveTo>
                    <a:lnTo>
                      <a:pt x="6" y="2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2222"/>
              <p:cNvSpPr>
                <a:spLocks/>
              </p:cNvSpPr>
              <p:nvPr/>
            </p:nvSpPr>
            <p:spPr bwMode="auto">
              <a:xfrm>
                <a:off x="1802" y="1697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1 w 3"/>
                  <a:gd name="T7" fmla="*/ 2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2223"/>
              <p:cNvSpPr>
                <a:spLocks/>
              </p:cNvSpPr>
              <p:nvPr/>
            </p:nvSpPr>
            <p:spPr bwMode="auto">
              <a:xfrm>
                <a:off x="1802" y="1697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2224"/>
              <p:cNvSpPr>
                <a:spLocks/>
              </p:cNvSpPr>
              <p:nvPr/>
            </p:nvSpPr>
            <p:spPr bwMode="auto">
              <a:xfrm>
                <a:off x="2868" y="486"/>
                <a:ext cx="171" cy="273"/>
              </a:xfrm>
              <a:custGeom>
                <a:avLst/>
                <a:gdLst>
                  <a:gd name="T0" fmla="*/ 82 w 171"/>
                  <a:gd name="T1" fmla="*/ 38 h 273"/>
                  <a:gd name="T2" fmla="*/ 89 w 171"/>
                  <a:gd name="T3" fmla="*/ 95 h 273"/>
                  <a:gd name="T4" fmla="*/ 76 w 171"/>
                  <a:gd name="T5" fmla="*/ 70 h 273"/>
                  <a:gd name="T6" fmla="*/ 53 w 171"/>
                  <a:gd name="T7" fmla="*/ 32 h 273"/>
                  <a:gd name="T8" fmla="*/ 48 w 171"/>
                  <a:gd name="T9" fmla="*/ 59 h 273"/>
                  <a:gd name="T10" fmla="*/ 39 w 171"/>
                  <a:gd name="T11" fmla="*/ 46 h 273"/>
                  <a:gd name="T12" fmla="*/ 32 w 171"/>
                  <a:gd name="T13" fmla="*/ 38 h 273"/>
                  <a:gd name="T14" fmla="*/ 49 w 171"/>
                  <a:gd name="T15" fmla="*/ 25 h 273"/>
                  <a:gd name="T16" fmla="*/ 28 w 171"/>
                  <a:gd name="T17" fmla="*/ 21 h 273"/>
                  <a:gd name="T18" fmla="*/ 21 w 171"/>
                  <a:gd name="T19" fmla="*/ 30 h 273"/>
                  <a:gd name="T20" fmla="*/ 7 w 171"/>
                  <a:gd name="T21" fmla="*/ 25 h 273"/>
                  <a:gd name="T22" fmla="*/ 5 w 171"/>
                  <a:gd name="T23" fmla="*/ 41 h 273"/>
                  <a:gd name="T24" fmla="*/ 3 w 171"/>
                  <a:gd name="T25" fmla="*/ 59 h 273"/>
                  <a:gd name="T26" fmla="*/ 8 w 171"/>
                  <a:gd name="T27" fmla="*/ 80 h 273"/>
                  <a:gd name="T28" fmla="*/ 19 w 171"/>
                  <a:gd name="T29" fmla="*/ 64 h 273"/>
                  <a:gd name="T30" fmla="*/ 16 w 171"/>
                  <a:gd name="T31" fmla="*/ 80 h 273"/>
                  <a:gd name="T32" fmla="*/ 26 w 171"/>
                  <a:gd name="T33" fmla="*/ 96 h 273"/>
                  <a:gd name="T34" fmla="*/ 16 w 171"/>
                  <a:gd name="T35" fmla="*/ 104 h 273"/>
                  <a:gd name="T36" fmla="*/ 37 w 171"/>
                  <a:gd name="T37" fmla="*/ 127 h 273"/>
                  <a:gd name="T38" fmla="*/ 30 w 171"/>
                  <a:gd name="T39" fmla="*/ 139 h 273"/>
                  <a:gd name="T40" fmla="*/ 42 w 171"/>
                  <a:gd name="T41" fmla="*/ 152 h 273"/>
                  <a:gd name="T42" fmla="*/ 55 w 171"/>
                  <a:gd name="T43" fmla="*/ 145 h 273"/>
                  <a:gd name="T44" fmla="*/ 60 w 171"/>
                  <a:gd name="T45" fmla="*/ 134 h 273"/>
                  <a:gd name="T46" fmla="*/ 69 w 171"/>
                  <a:gd name="T47" fmla="*/ 121 h 273"/>
                  <a:gd name="T48" fmla="*/ 74 w 171"/>
                  <a:gd name="T49" fmla="*/ 129 h 273"/>
                  <a:gd name="T50" fmla="*/ 91 w 171"/>
                  <a:gd name="T51" fmla="*/ 114 h 273"/>
                  <a:gd name="T52" fmla="*/ 92 w 171"/>
                  <a:gd name="T53" fmla="*/ 123 h 273"/>
                  <a:gd name="T54" fmla="*/ 96 w 171"/>
                  <a:gd name="T55" fmla="*/ 138 h 273"/>
                  <a:gd name="T56" fmla="*/ 98 w 171"/>
                  <a:gd name="T57" fmla="*/ 141 h 273"/>
                  <a:gd name="T58" fmla="*/ 78 w 171"/>
                  <a:gd name="T59" fmla="*/ 152 h 273"/>
                  <a:gd name="T60" fmla="*/ 69 w 171"/>
                  <a:gd name="T61" fmla="*/ 161 h 273"/>
                  <a:gd name="T62" fmla="*/ 53 w 171"/>
                  <a:gd name="T63" fmla="*/ 170 h 273"/>
                  <a:gd name="T64" fmla="*/ 48 w 171"/>
                  <a:gd name="T65" fmla="*/ 188 h 273"/>
                  <a:gd name="T66" fmla="*/ 64 w 171"/>
                  <a:gd name="T67" fmla="*/ 186 h 273"/>
                  <a:gd name="T68" fmla="*/ 76 w 171"/>
                  <a:gd name="T69" fmla="*/ 180 h 273"/>
                  <a:gd name="T70" fmla="*/ 98 w 171"/>
                  <a:gd name="T71" fmla="*/ 175 h 273"/>
                  <a:gd name="T72" fmla="*/ 91 w 171"/>
                  <a:gd name="T73" fmla="*/ 186 h 273"/>
                  <a:gd name="T74" fmla="*/ 69 w 171"/>
                  <a:gd name="T75" fmla="*/ 195 h 273"/>
                  <a:gd name="T76" fmla="*/ 74 w 171"/>
                  <a:gd name="T77" fmla="*/ 205 h 273"/>
                  <a:gd name="T78" fmla="*/ 60 w 171"/>
                  <a:gd name="T79" fmla="*/ 202 h 273"/>
                  <a:gd name="T80" fmla="*/ 58 w 171"/>
                  <a:gd name="T81" fmla="*/ 230 h 273"/>
                  <a:gd name="T82" fmla="*/ 80 w 171"/>
                  <a:gd name="T83" fmla="*/ 241 h 273"/>
                  <a:gd name="T84" fmla="*/ 87 w 171"/>
                  <a:gd name="T85" fmla="*/ 250 h 273"/>
                  <a:gd name="T86" fmla="*/ 91 w 171"/>
                  <a:gd name="T87" fmla="*/ 273 h 273"/>
                  <a:gd name="T88" fmla="*/ 101 w 171"/>
                  <a:gd name="T89" fmla="*/ 264 h 273"/>
                  <a:gd name="T90" fmla="*/ 107 w 171"/>
                  <a:gd name="T91" fmla="*/ 245 h 273"/>
                  <a:gd name="T92" fmla="*/ 110 w 171"/>
                  <a:gd name="T93" fmla="*/ 216 h 273"/>
                  <a:gd name="T94" fmla="*/ 121 w 171"/>
                  <a:gd name="T95" fmla="*/ 207 h 273"/>
                  <a:gd name="T96" fmla="*/ 123 w 171"/>
                  <a:gd name="T97" fmla="*/ 168 h 273"/>
                  <a:gd name="T98" fmla="*/ 133 w 171"/>
                  <a:gd name="T99" fmla="*/ 148 h 273"/>
                  <a:gd name="T100" fmla="*/ 142 w 171"/>
                  <a:gd name="T101" fmla="*/ 125 h 273"/>
                  <a:gd name="T102" fmla="*/ 166 w 171"/>
                  <a:gd name="T103" fmla="*/ 116 h 273"/>
                  <a:gd name="T104" fmla="*/ 153 w 171"/>
                  <a:gd name="T105" fmla="*/ 95 h 273"/>
                  <a:gd name="T106" fmla="*/ 128 w 171"/>
                  <a:gd name="T107" fmla="*/ 66 h 273"/>
                  <a:gd name="T108" fmla="*/ 119 w 171"/>
                  <a:gd name="T109" fmla="*/ 36 h 273"/>
                  <a:gd name="T110" fmla="*/ 108 w 171"/>
                  <a:gd name="T111" fmla="*/ 55 h 273"/>
                  <a:gd name="T112" fmla="*/ 112 w 171"/>
                  <a:gd name="T113" fmla="*/ 39 h 273"/>
                  <a:gd name="T114" fmla="*/ 98 w 171"/>
                  <a:gd name="T115" fmla="*/ 13 h 273"/>
                  <a:gd name="T116" fmla="*/ 83 w 171"/>
                  <a:gd name="T117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273">
                    <a:moveTo>
                      <a:pt x="83" y="5"/>
                    </a:moveTo>
                    <a:lnTo>
                      <a:pt x="83" y="7"/>
                    </a:lnTo>
                    <a:lnTo>
                      <a:pt x="85" y="11"/>
                    </a:lnTo>
                    <a:lnTo>
                      <a:pt x="80" y="13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64"/>
                    </a:lnTo>
                    <a:lnTo>
                      <a:pt x="83" y="68"/>
                    </a:lnTo>
                    <a:lnTo>
                      <a:pt x="85" y="75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89" y="95"/>
                    </a:lnTo>
                    <a:lnTo>
                      <a:pt x="85" y="91"/>
                    </a:lnTo>
                    <a:lnTo>
                      <a:pt x="78" y="73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6" y="70"/>
                    </a:lnTo>
                    <a:lnTo>
                      <a:pt x="71" y="30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64" y="23"/>
                    </a:lnTo>
                    <a:lnTo>
                      <a:pt x="60" y="20"/>
                    </a:lnTo>
                    <a:lnTo>
                      <a:pt x="57" y="29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9" y="41"/>
                    </a:lnTo>
                    <a:lnTo>
                      <a:pt x="55" y="68"/>
                    </a:lnTo>
                    <a:lnTo>
                      <a:pt x="57" y="70"/>
                    </a:lnTo>
                    <a:lnTo>
                      <a:pt x="53" y="70"/>
                    </a:lnTo>
                    <a:lnTo>
                      <a:pt x="48" y="59"/>
                    </a:lnTo>
                    <a:lnTo>
                      <a:pt x="46" y="54"/>
                    </a:lnTo>
                    <a:lnTo>
                      <a:pt x="44" y="48"/>
                    </a:lnTo>
                    <a:lnTo>
                      <a:pt x="42" y="52"/>
                    </a:lnTo>
                    <a:lnTo>
                      <a:pt x="41" y="55"/>
                    </a:lnTo>
                    <a:lnTo>
                      <a:pt x="41" y="52"/>
                    </a:lnTo>
                    <a:lnTo>
                      <a:pt x="41" y="48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4" y="39"/>
                    </a:lnTo>
                    <a:lnTo>
                      <a:pt x="39" y="39"/>
                    </a:lnTo>
                    <a:lnTo>
                      <a:pt x="30" y="43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2" y="38"/>
                    </a:lnTo>
                    <a:lnTo>
                      <a:pt x="35" y="32"/>
                    </a:lnTo>
                    <a:lnTo>
                      <a:pt x="37" y="29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4" y="30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1" y="16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4" y="14"/>
                    </a:lnTo>
                    <a:lnTo>
                      <a:pt x="23" y="16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1" y="27"/>
                    </a:lnTo>
                    <a:lnTo>
                      <a:pt x="21" y="30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5" y="34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34"/>
                    </a:lnTo>
                    <a:lnTo>
                      <a:pt x="5" y="41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7" y="68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7" y="79"/>
                    </a:lnTo>
                    <a:lnTo>
                      <a:pt x="8" y="80"/>
                    </a:lnTo>
                    <a:lnTo>
                      <a:pt x="12" y="79"/>
                    </a:lnTo>
                    <a:lnTo>
                      <a:pt x="14" y="70"/>
                    </a:lnTo>
                    <a:lnTo>
                      <a:pt x="10" y="64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19" y="68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7" y="77"/>
                    </a:lnTo>
                    <a:lnTo>
                      <a:pt x="17" y="79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9" y="88"/>
                    </a:lnTo>
                    <a:lnTo>
                      <a:pt x="19" y="91"/>
                    </a:lnTo>
                    <a:lnTo>
                      <a:pt x="23" y="91"/>
                    </a:lnTo>
                    <a:lnTo>
                      <a:pt x="26" y="89"/>
                    </a:lnTo>
                    <a:lnTo>
                      <a:pt x="26" y="95"/>
                    </a:lnTo>
                    <a:lnTo>
                      <a:pt x="26" y="96"/>
                    </a:lnTo>
                    <a:lnTo>
                      <a:pt x="16" y="95"/>
                    </a:lnTo>
                    <a:lnTo>
                      <a:pt x="14" y="91"/>
                    </a:lnTo>
                    <a:lnTo>
                      <a:pt x="10" y="91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19" y="104"/>
                    </a:lnTo>
                    <a:lnTo>
                      <a:pt x="16" y="104"/>
                    </a:lnTo>
                    <a:lnTo>
                      <a:pt x="16" y="111"/>
                    </a:lnTo>
                    <a:lnTo>
                      <a:pt x="19" y="113"/>
                    </a:lnTo>
                    <a:lnTo>
                      <a:pt x="19" y="116"/>
                    </a:lnTo>
                    <a:lnTo>
                      <a:pt x="21" y="118"/>
                    </a:lnTo>
                    <a:lnTo>
                      <a:pt x="21" y="120"/>
                    </a:lnTo>
                    <a:lnTo>
                      <a:pt x="32" y="127"/>
                    </a:lnTo>
                    <a:lnTo>
                      <a:pt x="37" y="127"/>
                    </a:lnTo>
                    <a:lnTo>
                      <a:pt x="39" y="123"/>
                    </a:lnTo>
                    <a:lnTo>
                      <a:pt x="39" y="129"/>
                    </a:lnTo>
                    <a:lnTo>
                      <a:pt x="35" y="130"/>
                    </a:lnTo>
                    <a:lnTo>
                      <a:pt x="28" y="130"/>
                    </a:lnTo>
                    <a:lnTo>
                      <a:pt x="28" y="132"/>
                    </a:lnTo>
                    <a:lnTo>
                      <a:pt x="30" y="136"/>
                    </a:lnTo>
                    <a:lnTo>
                      <a:pt x="30" y="139"/>
                    </a:lnTo>
                    <a:lnTo>
                      <a:pt x="33" y="141"/>
                    </a:lnTo>
                    <a:lnTo>
                      <a:pt x="37" y="139"/>
                    </a:lnTo>
                    <a:lnTo>
                      <a:pt x="37" y="145"/>
                    </a:lnTo>
                    <a:lnTo>
                      <a:pt x="35" y="148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42" y="152"/>
                    </a:lnTo>
                    <a:lnTo>
                      <a:pt x="44" y="15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49" y="154"/>
                    </a:lnTo>
                    <a:lnTo>
                      <a:pt x="51" y="150"/>
                    </a:lnTo>
                    <a:lnTo>
                      <a:pt x="55" y="150"/>
                    </a:lnTo>
                    <a:lnTo>
                      <a:pt x="55" y="145"/>
                    </a:lnTo>
                    <a:lnTo>
                      <a:pt x="55" y="143"/>
                    </a:lnTo>
                    <a:lnTo>
                      <a:pt x="57" y="139"/>
                    </a:lnTo>
                    <a:lnTo>
                      <a:pt x="60" y="138"/>
                    </a:lnTo>
                    <a:lnTo>
                      <a:pt x="62" y="139"/>
                    </a:lnTo>
                    <a:lnTo>
                      <a:pt x="64" y="139"/>
                    </a:lnTo>
                    <a:lnTo>
                      <a:pt x="62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62" y="113"/>
                    </a:lnTo>
                    <a:lnTo>
                      <a:pt x="64" y="111"/>
                    </a:lnTo>
                    <a:lnTo>
                      <a:pt x="66" y="111"/>
                    </a:lnTo>
                    <a:lnTo>
                      <a:pt x="66" y="118"/>
                    </a:lnTo>
                    <a:lnTo>
                      <a:pt x="67" y="121"/>
                    </a:lnTo>
                    <a:lnTo>
                      <a:pt x="69" y="121"/>
                    </a:lnTo>
                    <a:lnTo>
                      <a:pt x="71" y="116"/>
                    </a:lnTo>
                    <a:lnTo>
                      <a:pt x="73" y="107"/>
                    </a:lnTo>
                    <a:lnTo>
                      <a:pt x="74" y="102"/>
                    </a:lnTo>
                    <a:lnTo>
                      <a:pt x="76" y="105"/>
                    </a:lnTo>
                    <a:lnTo>
                      <a:pt x="76" y="111"/>
                    </a:lnTo>
                    <a:lnTo>
                      <a:pt x="73" y="121"/>
                    </a:lnTo>
                    <a:lnTo>
                      <a:pt x="74" y="129"/>
                    </a:lnTo>
                    <a:lnTo>
                      <a:pt x="76" y="130"/>
                    </a:lnTo>
                    <a:lnTo>
                      <a:pt x="78" y="134"/>
                    </a:lnTo>
                    <a:lnTo>
                      <a:pt x="85" y="130"/>
                    </a:lnTo>
                    <a:lnTo>
                      <a:pt x="85" y="127"/>
                    </a:lnTo>
                    <a:lnTo>
                      <a:pt x="89" y="127"/>
                    </a:lnTo>
                    <a:lnTo>
                      <a:pt x="91" y="123"/>
                    </a:lnTo>
                    <a:lnTo>
                      <a:pt x="91" y="114"/>
                    </a:lnTo>
                    <a:lnTo>
                      <a:pt x="92" y="113"/>
                    </a:lnTo>
                    <a:lnTo>
                      <a:pt x="94" y="111"/>
                    </a:lnTo>
                    <a:lnTo>
                      <a:pt x="94" y="111"/>
                    </a:lnTo>
                    <a:lnTo>
                      <a:pt x="96" y="116"/>
                    </a:lnTo>
                    <a:lnTo>
                      <a:pt x="98" y="116"/>
                    </a:lnTo>
                    <a:lnTo>
                      <a:pt x="94" y="121"/>
                    </a:lnTo>
                    <a:lnTo>
                      <a:pt x="92" y="123"/>
                    </a:lnTo>
                    <a:lnTo>
                      <a:pt x="92" y="127"/>
                    </a:lnTo>
                    <a:lnTo>
                      <a:pt x="91" y="129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2" y="134"/>
                    </a:lnTo>
                    <a:lnTo>
                      <a:pt x="94" y="132"/>
                    </a:lnTo>
                    <a:lnTo>
                      <a:pt x="96" y="138"/>
                    </a:lnTo>
                    <a:lnTo>
                      <a:pt x="99" y="138"/>
                    </a:lnTo>
                    <a:lnTo>
                      <a:pt x="105" y="134"/>
                    </a:lnTo>
                    <a:lnTo>
                      <a:pt x="107" y="136"/>
                    </a:lnTo>
                    <a:lnTo>
                      <a:pt x="105" y="138"/>
                    </a:lnTo>
                    <a:lnTo>
                      <a:pt x="101" y="138"/>
                    </a:lnTo>
                    <a:lnTo>
                      <a:pt x="99" y="139"/>
                    </a:lnTo>
                    <a:lnTo>
                      <a:pt x="98" y="141"/>
                    </a:lnTo>
                    <a:lnTo>
                      <a:pt x="96" y="143"/>
                    </a:lnTo>
                    <a:lnTo>
                      <a:pt x="91" y="143"/>
                    </a:lnTo>
                    <a:lnTo>
                      <a:pt x="89" y="139"/>
                    </a:lnTo>
                    <a:lnTo>
                      <a:pt x="82" y="141"/>
                    </a:lnTo>
                    <a:lnTo>
                      <a:pt x="78" y="145"/>
                    </a:lnTo>
                    <a:lnTo>
                      <a:pt x="80" y="150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74" y="150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71" y="157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6" y="163"/>
                    </a:lnTo>
                    <a:lnTo>
                      <a:pt x="64" y="161"/>
                    </a:lnTo>
                    <a:lnTo>
                      <a:pt x="55" y="164"/>
                    </a:lnTo>
                    <a:lnTo>
                      <a:pt x="55" y="166"/>
                    </a:lnTo>
                    <a:lnTo>
                      <a:pt x="57" y="170"/>
                    </a:lnTo>
                    <a:lnTo>
                      <a:pt x="57" y="171"/>
                    </a:lnTo>
                    <a:lnTo>
                      <a:pt x="53" y="170"/>
                    </a:lnTo>
                    <a:lnTo>
                      <a:pt x="53" y="166"/>
                    </a:lnTo>
                    <a:lnTo>
                      <a:pt x="51" y="164"/>
                    </a:lnTo>
                    <a:lnTo>
                      <a:pt x="48" y="164"/>
                    </a:lnTo>
                    <a:lnTo>
                      <a:pt x="46" y="166"/>
                    </a:lnTo>
                    <a:lnTo>
                      <a:pt x="49" y="184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51" y="189"/>
                    </a:lnTo>
                    <a:lnTo>
                      <a:pt x="53" y="189"/>
                    </a:lnTo>
                    <a:lnTo>
                      <a:pt x="57" y="186"/>
                    </a:lnTo>
                    <a:lnTo>
                      <a:pt x="57" y="188"/>
                    </a:lnTo>
                    <a:lnTo>
                      <a:pt x="62" y="188"/>
                    </a:lnTo>
                    <a:lnTo>
                      <a:pt x="62" y="186"/>
                    </a:lnTo>
                    <a:lnTo>
                      <a:pt x="64" y="186"/>
                    </a:lnTo>
                    <a:lnTo>
                      <a:pt x="64" y="188"/>
                    </a:lnTo>
                    <a:lnTo>
                      <a:pt x="66" y="188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3" y="186"/>
                    </a:lnTo>
                    <a:lnTo>
                      <a:pt x="74" y="180"/>
                    </a:lnTo>
                    <a:lnTo>
                      <a:pt x="76" y="180"/>
                    </a:lnTo>
                    <a:lnTo>
                      <a:pt x="80" y="180"/>
                    </a:lnTo>
                    <a:lnTo>
                      <a:pt x="82" y="182"/>
                    </a:lnTo>
                    <a:lnTo>
                      <a:pt x="89" y="180"/>
                    </a:lnTo>
                    <a:lnTo>
                      <a:pt x="91" y="182"/>
                    </a:lnTo>
                    <a:lnTo>
                      <a:pt x="94" y="179"/>
                    </a:lnTo>
                    <a:lnTo>
                      <a:pt x="94" y="177"/>
                    </a:lnTo>
                    <a:lnTo>
                      <a:pt x="98" y="175"/>
                    </a:lnTo>
                    <a:lnTo>
                      <a:pt x="98" y="179"/>
                    </a:lnTo>
                    <a:lnTo>
                      <a:pt x="98" y="177"/>
                    </a:lnTo>
                    <a:lnTo>
                      <a:pt x="98" y="180"/>
                    </a:lnTo>
                    <a:lnTo>
                      <a:pt x="99" y="184"/>
                    </a:lnTo>
                    <a:lnTo>
                      <a:pt x="98" y="186"/>
                    </a:lnTo>
                    <a:lnTo>
                      <a:pt x="92" y="184"/>
                    </a:lnTo>
                    <a:lnTo>
                      <a:pt x="91" y="186"/>
                    </a:lnTo>
                    <a:lnTo>
                      <a:pt x="91" y="182"/>
                    </a:lnTo>
                    <a:lnTo>
                      <a:pt x="89" y="186"/>
                    </a:lnTo>
                    <a:lnTo>
                      <a:pt x="85" y="186"/>
                    </a:lnTo>
                    <a:lnTo>
                      <a:pt x="85" y="188"/>
                    </a:lnTo>
                    <a:lnTo>
                      <a:pt x="83" y="189"/>
                    </a:lnTo>
                    <a:lnTo>
                      <a:pt x="82" y="188"/>
                    </a:lnTo>
                    <a:lnTo>
                      <a:pt x="69" y="195"/>
                    </a:lnTo>
                    <a:lnTo>
                      <a:pt x="66" y="195"/>
                    </a:lnTo>
                    <a:lnTo>
                      <a:pt x="67" y="196"/>
                    </a:lnTo>
                    <a:lnTo>
                      <a:pt x="69" y="198"/>
                    </a:lnTo>
                    <a:lnTo>
                      <a:pt x="82" y="202"/>
                    </a:lnTo>
                    <a:lnTo>
                      <a:pt x="83" y="205"/>
                    </a:lnTo>
                    <a:lnTo>
                      <a:pt x="83" y="207"/>
                    </a:lnTo>
                    <a:lnTo>
                      <a:pt x="74" y="205"/>
                    </a:lnTo>
                    <a:lnTo>
                      <a:pt x="74" y="204"/>
                    </a:lnTo>
                    <a:lnTo>
                      <a:pt x="71" y="205"/>
                    </a:lnTo>
                    <a:lnTo>
                      <a:pt x="67" y="204"/>
                    </a:lnTo>
                    <a:lnTo>
                      <a:pt x="66" y="204"/>
                    </a:lnTo>
                    <a:lnTo>
                      <a:pt x="64" y="207"/>
                    </a:lnTo>
                    <a:lnTo>
                      <a:pt x="62" y="209"/>
                    </a:lnTo>
                    <a:lnTo>
                      <a:pt x="60" y="202"/>
                    </a:lnTo>
                    <a:lnTo>
                      <a:pt x="57" y="200"/>
                    </a:lnTo>
                    <a:lnTo>
                      <a:pt x="53" y="205"/>
                    </a:lnTo>
                    <a:lnTo>
                      <a:pt x="53" y="211"/>
                    </a:lnTo>
                    <a:lnTo>
                      <a:pt x="53" y="214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8" y="230"/>
                    </a:lnTo>
                    <a:lnTo>
                      <a:pt x="67" y="234"/>
                    </a:lnTo>
                    <a:lnTo>
                      <a:pt x="69" y="234"/>
                    </a:lnTo>
                    <a:lnTo>
                      <a:pt x="71" y="238"/>
                    </a:lnTo>
                    <a:lnTo>
                      <a:pt x="71" y="241"/>
                    </a:lnTo>
                    <a:lnTo>
                      <a:pt x="73" y="243"/>
                    </a:lnTo>
                    <a:lnTo>
                      <a:pt x="78" y="243"/>
                    </a:lnTo>
                    <a:lnTo>
                      <a:pt x="80" y="241"/>
                    </a:lnTo>
                    <a:lnTo>
                      <a:pt x="82" y="243"/>
                    </a:lnTo>
                    <a:lnTo>
                      <a:pt x="83" y="241"/>
                    </a:lnTo>
                    <a:lnTo>
                      <a:pt x="87" y="241"/>
                    </a:lnTo>
                    <a:lnTo>
                      <a:pt x="89" y="243"/>
                    </a:lnTo>
                    <a:lnTo>
                      <a:pt x="91" y="243"/>
                    </a:lnTo>
                    <a:lnTo>
                      <a:pt x="91" y="245"/>
                    </a:lnTo>
                    <a:lnTo>
                      <a:pt x="87" y="250"/>
                    </a:lnTo>
                    <a:lnTo>
                      <a:pt x="87" y="246"/>
                    </a:lnTo>
                    <a:lnTo>
                      <a:pt x="83" y="246"/>
                    </a:lnTo>
                    <a:lnTo>
                      <a:pt x="78" y="250"/>
                    </a:lnTo>
                    <a:lnTo>
                      <a:pt x="78" y="252"/>
                    </a:lnTo>
                    <a:lnTo>
                      <a:pt x="89" y="263"/>
                    </a:lnTo>
                    <a:lnTo>
                      <a:pt x="91" y="266"/>
                    </a:lnTo>
                    <a:lnTo>
                      <a:pt x="91" y="273"/>
                    </a:lnTo>
                    <a:lnTo>
                      <a:pt x="91" y="271"/>
                    </a:lnTo>
                    <a:lnTo>
                      <a:pt x="92" y="268"/>
                    </a:lnTo>
                    <a:lnTo>
                      <a:pt x="92" y="270"/>
                    </a:lnTo>
                    <a:lnTo>
                      <a:pt x="96" y="273"/>
                    </a:lnTo>
                    <a:lnTo>
                      <a:pt x="98" y="273"/>
                    </a:lnTo>
                    <a:lnTo>
                      <a:pt x="101" y="270"/>
                    </a:lnTo>
                    <a:lnTo>
                      <a:pt x="101" y="264"/>
                    </a:lnTo>
                    <a:lnTo>
                      <a:pt x="103" y="264"/>
                    </a:lnTo>
                    <a:lnTo>
                      <a:pt x="101" y="259"/>
                    </a:lnTo>
                    <a:lnTo>
                      <a:pt x="101" y="255"/>
                    </a:lnTo>
                    <a:lnTo>
                      <a:pt x="101" y="254"/>
                    </a:lnTo>
                    <a:lnTo>
                      <a:pt x="101" y="252"/>
                    </a:lnTo>
                    <a:lnTo>
                      <a:pt x="105" y="248"/>
                    </a:lnTo>
                    <a:lnTo>
                      <a:pt x="107" y="245"/>
                    </a:lnTo>
                    <a:lnTo>
                      <a:pt x="105" y="245"/>
                    </a:lnTo>
                    <a:lnTo>
                      <a:pt x="107" y="241"/>
                    </a:lnTo>
                    <a:lnTo>
                      <a:pt x="105" y="239"/>
                    </a:lnTo>
                    <a:lnTo>
                      <a:pt x="107" y="234"/>
                    </a:lnTo>
                    <a:lnTo>
                      <a:pt x="107" y="225"/>
                    </a:lnTo>
                    <a:lnTo>
                      <a:pt x="107" y="221"/>
                    </a:lnTo>
                    <a:lnTo>
                      <a:pt x="110" y="216"/>
                    </a:lnTo>
                    <a:lnTo>
                      <a:pt x="114" y="216"/>
                    </a:lnTo>
                    <a:lnTo>
                      <a:pt x="112" y="213"/>
                    </a:lnTo>
                    <a:lnTo>
                      <a:pt x="110" y="213"/>
                    </a:lnTo>
                    <a:lnTo>
                      <a:pt x="110" y="211"/>
                    </a:lnTo>
                    <a:lnTo>
                      <a:pt x="117" y="207"/>
                    </a:lnTo>
                    <a:lnTo>
                      <a:pt x="119" y="207"/>
                    </a:lnTo>
                    <a:lnTo>
                      <a:pt x="121" y="207"/>
                    </a:lnTo>
                    <a:lnTo>
                      <a:pt x="121" y="205"/>
                    </a:lnTo>
                    <a:lnTo>
                      <a:pt x="121" y="204"/>
                    </a:lnTo>
                    <a:lnTo>
                      <a:pt x="123" y="193"/>
                    </a:lnTo>
                    <a:lnTo>
                      <a:pt x="123" y="193"/>
                    </a:lnTo>
                    <a:lnTo>
                      <a:pt x="123" y="171"/>
                    </a:lnTo>
                    <a:lnTo>
                      <a:pt x="123" y="170"/>
                    </a:lnTo>
                    <a:lnTo>
                      <a:pt x="123" y="168"/>
                    </a:lnTo>
                    <a:lnTo>
                      <a:pt x="128" y="166"/>
                    </a:lnTo>
                    <a:lnTo>
                      <a:pt x="132" y="168"/>
                    </a:lnTo>
                    <a:lnTo>
                      <a:pt x="132" y="166"/>
                    </a:lnTo>
                    <a:lnTo>
                      <a:pt x="132" y="154"/>
                    </a:lnTo>
                    <a:lnTo>
                      <a:pt x="133" y="152"/>
                    </a:lnTo>
                    <a:lnTo>
                      <a:pt x="132" y="148"/>
                    </a:lnTo>
                    <a:lnTo>
                      <a:pt x="133" y="148"/>
                    </a:lnTo>
                    <a:lnTo>
                      <a:pt x="133" y="146"/>
                    </a:lnTo>
                    <a:lnTo>
                      <a:pt x="133" y="138"/>
                    </a:lnTo>
                    <a:lnTo>
                      <a:pt x="132" y="136"/>
                    </a:lnTo>
                    <a:lnTo>
                      <a:pt x="137" y="134"/>
                    </a:lnTo>
                    <a:lnTo>
                      <a:pt x="139" y="132"/>
                    </a:lnTo>
                    <a:lnTo>
                      <a:pt x="141" y="132"/>
                    </a:lnTo>
                    <a:lnTo>
                      <a:pt x="142" y="125"/>
                    </a:lnTo>
                    <a:lnTo>
                      <a:pt x="141" y="123"/>
                    </a:lnTo>
                    <a:lnTo>
                      <a:pt x="144" y="121"/>
                    </a:lnTo>
                    <a:lnTo>
                      <a:pt x="148" y="123"/>
                    </a:lnTo>
                    <a:lnTo>
                      <a:pt x="151" y="118"/>
                    </a:lnTo>
                    <a:lnTo>
                      <a:pt x="155" y="118"/>
                    </a:lnTo>
                    <a:lnTo>
                      <a:pt x="160" y="114"/>
                    </a:lnTo>
                    <a:lnTo>
                      <a:pt x="166" y="116"/>
                    </a:lnTo>
                    <a:lnTo>
                      <a:pt x="169" y="116"/>
                    </a:lnTo>
                    <a:lnTo>
                      <a:pt x="169" y="114"/>
                    </a:lnTo>
                    <a:lnTo>
                      <a:pt x="171" y="107"/>
                    </a:lnTo>
                    <a:lnTo>
                      <a:pt x="171" y="100"/>
                    </a:lnTo>
                    <a:lnTo>
                      <a:pt x="169" y="98"/>
                    </a:lnTo>
                    <a:lnTo>
                      <a:pt x="166" y="98"/>
                    </a:lnTo>
                    <a:lnTo>
                      <a:pt x="153" y="95"/>
                    </a:lnTo>
                    <a:lnTo>
                      <a:pt x="151" y="91"/>
                    </a:lnTo>
                    <a:lnTo>
                      <a:pt x="146" y="88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39" y="73"/>
                    </a:lnTo>
                    <a:lnTo>
                      <a:pt x="128" y="73"/>
                    </a:lnTo>
                    <a:lnTo>
                      <a:pt x="128" y="66"/>
                    </a:lnTo>
                    <a:lnTo>
                      <a:pt x="128" y="63"/>
                    </a:lnTo>
                    <a:lnTo>
                      <a:pt x="128" y="61"/>
                    </a:lnTo>
                    <a:lnTo>
                      <a:pt x="130" y="59"/>
                    </a:lnTo>
                    <a:lnTo>
                      <a:pt x="130" y="55"/>
                    </a:lnTo>
                    <a:lnTo>
                      <a:pt x="123" y="38"/>
                    </a:lnTo>
                    <a:lnTo>
                      <a:pt x="121" y="38"/>
                    </a:lnTo>
                    <a:lnTo>
                      <a:pt x="119" y="36"/>
                    </a:lnTo>
                    <a:lnTo>
                      <a:pt x="117" y="36"/>
                    </a:lnTo>
                    <a:lnTo>
                      <a:pt x="116" y="41"/>
                    </a:lnTo>
                    <a:lnTo>
                      <a:pt x="116" y="45"/>
                    </a:lnTo>
                    <a:lnTo>
                      <a:pt x="117" y="48"/>
                    </a:lnTo>
                    <a:lnTo>
                      <a:pt x="114" y="52"/>
                    </a:lnTo>
                    <a:lnTo>
                      <a:pt x="110" y="59"/>
                    </a:lnTo>
                    <a:lnTo>
                      <a:pt x="108" y="55"/>
                    </a:lnTo>
                    <a:lnTo>
                      <a:pt x="110" y="54"/>
                    </a:lnTo>
                    <a:lnTo>
                      <a:pt x="112" y="50"/>
                    </a:lnTo>
                    <a:lnTo>
                      <a:pt x="110" y="45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10" y="41"/>
                    </a:lnTo>
                    <a:lnTo>
                      <a:pt x="112" y="39"/>
                    </a:lnTo>
                    <a:lnTo>
                      <a:pt x="112" y="30"/>
                    </a:lnTo>
                    <a:lnTo>
                      <a:pt x="114" y="29"/>
                    </a:lnTo>
                    <a:lnTo>
                      <a:pt x="116" y="23"/>
                    </a:lnTo>
                    <a:lnTo>
                      <a:pt x="101" y="5"/>
                    </a:lnTo>
                    <a:lnTo>
                      <a:pt x="98" y="7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96" y="11"/>
                    </a:lnTo>
                    <a:lnTo>
                      <a:pt x="94" y="11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3" y="5"/>
                    </a:lnTo>
                    <a:lnTo>
                      <a:pt x="83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2225"/>
              <p:cNvSpPr>
                <a:spLocks/>
              </p:cNvSpPr>
              <p:nvPr/>
            </p:nvSpPr>
            <p:spPr bwMode="auto">
              <a:xfrm>
                <a:off x="2864" y="584"/>
                <a:ext cx="27" cy="54"/>
              </a:xfrm>
              <a:custGeom>
                <a:avLst/>
                <a:gdLst>
                  <a:gd name="T0" fmla="*/ 25 w 27"/>
                  <a:gd name="T1" fmla="*/ 48 h 54"/>
                  <a:gd name="T2" fmla="*/ 23 w 27"/>
                  <a:gd name="T3" fmla="*/ 45 h 54"/>
                  <a:gd name="T4" fmla="*/ 21 w 27"/>
                  <a:gd name="T5" fmla="*/ 40 h 54"/>
                  <a:gd name="T6" fmla="*/ 21 w 27"/>
                  <a:gd name="T7" fmla="*/ 38 h 54"/>
                  <a:gd name="T8" fmla="*/ 21 w 27"/>
                  <a:gd name="T9" fmla="*/ 38 h 54"/>
                  <a:gd name="T10" fmla="*/ 20 w 27"/>
                  <a:gd name="T11" fmla="*/ 36 h 54"/>
                  <a:gd name="T12" fmla="*/ 16 w 27"/>
                  <a:gd name="T13" fmla="*/ 31 h 54"/>
                  <a:gd name="T14" fmla="*/ 14 w 27"/>
                  <a:gd name="T15" fmla="*/ 29 h 54"/>
                  <a:gd name="T16" fmla="*/ 12 w 27"/>
                  <a:gd name="T17" fmla="*/ 29 h 54"/>
                  <a:gd name="T18" fmla="*/ 14 w 27"/>
                  <a:gd name="T19" fmla="*/ 25 h 54"/>
                  <a:gd name="T20" fmla="*/ 12 w 27"/>
                  <a:gd name="T21" fmla="*/ 23 h 54"/>
                  <a:gd name="T22" fmla="*/ 11 w 27"/>
                  <a:gd name="T23" fmla="*/ 11 h 54"/>
                  <a:gd name="T24" fmla="*/ 5 w 27"/>
                  <a:gd name="T25" fmla="*/ 6 h 54"/>
                  <a:gd name="T26" fmla="*/ 5 w 27"/>
                  <a:gd name="T27" fmla="*/ 4 h 54"/>
                  <a:gd name="T28" fmla="*/ 4 w 27"/>
                  <a:gd name="T29" fmla="*/ 2 h 54"/>
                  <a:gd name="T30" fmla="*/ 0 w 27"/>
                  <a:gd name="T31" fmla="*/ 0 h 54"/>
                  <a:gd name="T32" fmla="*/ 0 w 27"/>
                  <a:gd name="T33" fmla="*/ 9 h 54"/>
                  <a:gd name="T34" fmla="*/ 2 w 27"/>
                  <a:gd name="T35" fmla="*/ 11 h 54"/>
                  <a:gd name="T36" fmla="*/ 4 w 27"/>
                  <a:gd name="T37" fmla="*/ 13 h 54"/>
                  <a:gd name="T38" fmla="*/ 9 w 27"/>
                  <a:gd name="T39" fmla="*/ 32 h 54"/>
                  <a:gd name="T40" fmla="*/ 12 w 27"/>
                  <a:gd name="T41" fmla="*/ 36 h 54"/>
                  <a:gd name="T42" fmla="*/ 14 w 27"/>
                  <a:gd name="T43" fmla="*/ 36 h 54"/>
                  <a:gd name="T44" fmla="*/ 18 w 27"/>
                  <a:gd name="T45" fmla="*/ 41 h 54"/>
                  <a:gd name="T46" fmla="*/ 18 w 27"/>
                  <a:gd name="T47" fmla="*/ 43 h 54"/>
                  <a:gd name="T48" fmla="*/ 21 w 27"/>
                  <a:gd name="T49" fmla="*/ 45 h 54"/>
                  <a:gd name="T50" fmla="*/ 21 w 27"/>
                  <a:gd name="T51" fmla="*/ 52 h 54"/>
                  <a:gd name="T52" fmla="*/ 27 w 27"/>
                  <a:gd name="T53" fmla="*/ 54 h 54"/>
                  <a:gd name="T54" fmla="*/ 25 w 27"/>
                  <a:gd name="T55" fmla="*/ 50 h 54"/>
                  <a:gd name="T56" fmla="*/ 25 w 27"/>
                  <a:gd name="T57" fmla="*/ 48 h 54"/>
                  <a:gd name="T58" fmla="*/ 25 w 27"/>
                  <a:gd name="T5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54">
                    <a:moveTo>
                      <a:pt x="25" y="48"/>
                    </a:moveTo>
                    <a:lnTo>
                      <a:pt x="23" y="45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0" y="36"/>
                    </a:lnTo>
                    <a:lnTo>
                      <a:pt x="16" y="31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9" y="32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21" y="45"/>
                    </a:lnTo>
                    <a:lnTo>
                      <a:pt x="21" y="52"/>
                    </a:lnTo>
                    <a:lnTo>
                      <a:pt x="27" y="54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2226"/>
              <p:cNvSpPr>
                <a:spLocks/>
              </p:cNvSpPr>
              <p:nvPr/>
            </p:nvSpPr>
            <p:spPr bwMode="auto">
              <a:xfrm>
                <a:off x="3019" y="606"/>
                <a:ext cx="38" cy="34"/>
              </a:xfrm>
              <a:custGeom>
                <a:avLst/>
                <a:gdLst>
                  <a:gd name="T0" fmla="*/ 16 w 38"/>
                  <a:gd name="T1" fmla="*/ 34 h 34"/>
                  <a:gd name="T2" fmla="*/ 16 w 38"/>
                  <a:gd name="T3" fmla="*/ 32 h 34"/>
                  <a:gd name="T4" fmla="*/ 20 w 38"/>
                  <a:gd name="T5" fmla="*/ 32 h 34"/>
                  <a:gd name="T6" fmla="*/ 23 w 38"/>
                  <a:gd name="T7" fmla="*/ 28 h 34"/>
                  <a:gd name="T8" fmla="*/ 31 w 38"/>
                  <a:gd name="T9" fmla="*/ 26 h 34"/>
                  <a:gd name="T10" fmla="*/ 32 w 38"/>
                  <a:gd name="T11" fmla="*/ 14 h 34"/>
                  <a:gd name="T12" fmla="*/ 38 w 38"/>
                  <a:gd name="T13" fmla="*/ 10 h 34"/>
                  <a:gd name="T14" fmla="*/ 31 w 38"/>
                  <a:gd name="T15" fmla="*/ 3 h 34"/>
                  <a:gd name="T16" fmla="*/ 31 w 38"/>
                  <a:gd name="T17" fmla="*/ 1 h 34"/>
                  <a:gd name="T18" fmla="*/ 20 w 38"/>
                  <a:gd name="T19" fmla="*/ 3 h 34"/>
                  <a:gd name="T20" fmla="*/ 18 w 38"/>
                  <a:gd name="T21" fmla="*/ 3 h 34"/>
                  <a:gd name="T22" fmla="*/ 20 w 38"/>
                  <a:gd name="T23" fmla="*/ 1 h 34"/>
                  <a:gd name="T24" fmla="*/ 20 w 38"/>
                  <a:gd name="T25" fmla="*/ 0 h 34"/>
                  <a:gd name="T26" fmla="*/ 20 w 38"/>
                  <a:gd name="T27" fmla="*/ 0 h 34"/>
                  <a:gd name="T28" fmla="*/ 15 w 38"/>
                  <a:gd name="T29" fmla="*/ 0 h 34"/>
                  <a:gd name="T30" fmla="*/ 13 w 38"/>
                  <a:gd name="T31" fmla="*/ 5 h 34"/>
                  <a:gd name="T32" fmla="*/ 11 w 38"/>
                  <a:gd name="T33" fmla="*/ 7 h 34"/>
                  <a:gd name="T34" fmla="*/ 9 w 38"/>
                  <a:gd name="T35" fmla="*/ 5 h 34"/>
                  <a:gd name="T36" fmla="*/ 7 w 38"/>
                  <a:gd name="T37" fmla="*/ 7 h 34"/>
                  <a:gd name="T38" fmla="*/ 0 w 38"/>
                  <a:gd name="T39" fmla="*/ 10 h 34"/>
                  <a:gd name="T40" fmla="*/ 4 w 38"/>
                  <a:gd name="T41" fmla="*/ 14 h 34"/>
                  <a:gd name="T42" fmla="*/ 7 w 38"/>
                  <a:gd name="T43" fmla="*/ 16 h 34"/>
                  <a:gd name="T44" fmla="*/ 7 w 38"/>
                  <a:gd name="T45" fmla="*/ 25 h 34"/>
                  <a:gd name="T46" fmla="*/ 9 w 38"/>
                  <a:gd name="T47" fmla="*/ 28 h 34"/>
                  <a:gd name="T48" fmla="*/ 9 w 38"/>
                  <a:gd name="T49" fmla="*/ 30 h 34"/>
                  <a:gd name="T50" fmla="*/ 11 w 38"/>
                  <a:gd name="T51" fmla="*/ 32 h 34"/>
                  <a:gd name="T52" fmla="*/ 16 w 38"/>
                  <a:gd name="T53" fmla="*/ 34 h 34"/>
                  <a:gd name="T54" fmla="*/ 16 w 38"/>
                  <a:gd name="T5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34">
                    <a:moveTo>
                      <a:pt x="16" y="34"/>
                    </a:moveTo>
                    <a:lnTo>
                      <a:pt x="16" y="32"/>
                    </a:lnTo>
                    <a:lnTo>
                      <a:pt x="20" y="32"/>
                    </a:lnTo>
                    <a:lnTo>
                      <a:pt x="23" y="28"/>
                    </a:lnTo>
                    <a:lnTo>
                      <a:pt x="31" y="26"/>
                    </a:lnTo>
                    <a:lnTo>
                      <a:pt x="32" y="14"/>
                    </a:lnTo>
                    <a:lnTo>
                      <a:pt x="38" y="10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6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2227"/>
              <p:cNvSpPr>
                <a:spLocks/>
              </p:cNvSpPr>
              <p:nvPr/>
            </p:nvSpPr>
            <p:spPr bwMode="auto">
              <a:xfrm>
                <a:off x="3030" y="631"/>
                <a:ext cx="64" cy="78"/>
              </a:xfrm>
              <a:custGeom>
                <a:avLst/>
                <a:gdLst>
                  <a:gd name="T0" fmla="*/ 61 w 64"/>
                  <a:gd name="T1" fmla="*/ 39 h 78"/>
                  <a:gd name="T2" fmla="*/ 59 w 64"/>
                  <a:gd name="T3" fmla="*/ 37 h 78"/>
                  <a:gd name="T4" fmla="*/ 55 w 64"/>
                  <a:gd name="T5" fmla="*/ 34 h 78"/>
                  <a:gd name="T6" fmla="*/ 52 w 64"/>
                  <a:gd name="T7" fmla="*/ 32 h 78"/>
                  <a:gd name="T8" fmla="*/ 46 w 64"/>
                  <a:gd name="T9" fmla="*/ 37 h 78"/>
                  <a:gd name="T10" fmla="*/ 43 w 64"/>
                  <a:gd name="T11" fmla="*/ 32 h 78"/>
                  <a:gd name="T12" fmla="*/ 37 w 64"/>
                  <a:gd name="T13" fmla="*/ 26 h 78"/>
                  <a:gd name="T14" fmla="*/ 36 w 64"/>
                  <a:gd name="T15" fmla="*/ 23 h 78"/>
                  <a:gd name="T16" fmla="*/ 36 w 64"/>
                  <a:gd name="T17" fmla="*/ 16 h 78"/>
                  <a:gd name="T18" fmla="*/ 39 w 64"/>
                  <a:gd name="T19" fmla="*/ 12 h 78"/>
                  <a:gd name="T20" fmla="*/ 37 w 64"/>
                  <a:gd name="T21" fmla="*/ 7 h 78"/>
                  <a:gd name="T22" fmla="*/ 34 w 64"/>
                  <a:gd name="T23" fmla="*/ 5 h 78"/>
                  <a:gd name="T24" fmla="*/ 32 w 64"/>
                  <a:gd name="T25" fmla="*/ 0 h 78"/>
                  <a:gd name="T26" fmla="*/ 30 w 64"/>
                  <a:gd name="T27" fmla="*/ 5 h 78"/>
                  <a:gd name="T28" fmla="*/ 25 w 64"/>
                  <a:gd name="T29" fmla="*/ 9 h 78"/>
                  <a:gd name="T30" fmla="*/ 14 w 64"/>
                  <a:gd name="T31" fmla="*/ 7 h 78"/>
                  <a:gd name="T32" fmla="*/ 0 w 64"/>
                  <a:gd name="T33" fmla="*/ 18 h 78"/>
                  <a:gd name="T34" fmla="*/ 2 w 64"/>
                  <a:gd name="T35" fmla="*/ 19 h 78"/>
                  <a:gd name="T36" fmla="*/ 4 w 64"/>
                  <a:gd name="T37" fmla="*/ 23 h 78"/>
                  <a:gd name="T38" fmla="*/ 11 w 64"/>
                  <a:gd name="T39" fmla="*/ 30 h 78"/>
                  <a:gd name="T40" fmla="*/ 11 w 64"/>
                  <a:gd name="T41" fmla="*/ 35 h 78"/>
                  <a:gd name="T42" fmla="*/ 7 w 64"/>
                  <a:gd name="T43" fmla="*/ 41 h 78"/>
                  <a:gd name="T44" fmla="*/ 5 w 64"/>
                  <a:gd name="T45" fmla="*/ 48 h 78"/>
                  <a:gd name="T46" fmla="*/ 5 w 64"/>
                  <a:gd name="T47" fmla="*/ 50 h 78"/>
                  <a:gd name="T48" fmla="*/ 2 w 64"/>
                  <a:gd name="T49" fmla="*/ 55 h 78"/>
                  <a:gd name="T50" fmla="*/ 0 w 64"/>
                  <a:gd name="T51" fmla="*/ 57 h 78"/>
                  <a:gd name="T52" fmla="*/ 0 w 64"/>
                  <a:gd name="T53" fmla="*/ 60 h 78"/>
                  <a:gd name="T54" fmla="*/ 2 w 64"/>
                  <a:gd name="T55" fmla="*/ 66 h 78"/>
                  <a:gd name="T56" fmla="*/ 7 w 64"/>
                  <a:gd name="T57" fmla="*/ 66 h 78"/>
                  <a:gd name="T58" fmla="*/ 20 w 64"/>
                  <a:gd name="T59" fmla="*/ 62 h 78"/>
                  <a:gd name="T60" fmla="*/ 23 w 64"/>
                  <a:gd name="T61" fmla="*/ 60 h 78"/>
                  <a:gd name="T62" fmla="*/ 25 w 64"/>
                  <a:gd name="T63" fmla="*/ 55 h 78"/>
                  <a:gd name="T64" fmla="*/ 29 w 64"/>
                  <a:gd name="T65" fmla="*/ 57 h 78"/>
                  <a:gd name="T66" fmla="*/ 29 w 64"/>
                  <a:gd name="T67" fmla="*/ 60 h 78"/>
                  <a:gd name="T68" fmla="*/ 30 w 64"/>
                  <a:gd name="T69" fmla="*/ 57 h 78"/>
                  <a:gd name="T70" fmla="*/ 30 w 64"/>
                  <a:gd name="T71" fmla="*/ 60 h 78"/>
                  <a:gd name="T72" fmla="*/ 29 w 64"/>
                  <a:gd name="T73" fmla="*/ 62 h 78"/>
                  <a:gd name="T74" fmla="*/ 29 w 64"/>
                  <a:gd name="T75" fmla="*/ 69 h 78"/>
                  <a:gd name="T76" fmla="*/ 25 w 64"/>
                  <a:gd name="T77" fmla="*/ 75 h 78"/>
                  <a:gd name="T78" fmla="*/ 29 w 64"/>
                  <a:gd name="T79" fmla="*/ 76 h 78"/>
                  <a:gd name="T80" fmla="*/ 32 w 64"/>
                  <a:gd name="T81" fmla="*/ 76 h 78"/>
                  <a:gd name="T82" fmla="*/ 32 w 64"/>
                  <a:gd name="T83" fmla="*/ 73 h 78"/>
                  <a:gd name="T84" fmla="*/ 36 w 64"/>
                  <a:gd name="T85" fmla="*/ 68 h 78"/>
                  <a:gd name="T86" fmla="*/ 37 w 64"/>
                  <a:gd name="T87" fmla="*/ 69 h 78"/>
                  <a:gd name="T88" fmla="*/ 41 w 64"/>
                  <a:gd name="T89" fmla="*/ 69 h 78"/>
                  <a:gd name="T90" fmla="*/ 43 w 64"/>
                  <a:gd name="T91" fmla="*/ 66 h 78"/>
                  <a:gd name="T92" fmla="*/ 45 w 64"/>
                  <a:gd name="T93" fmla="*/ 64 h 78"/>
                  <a:gd name="T94" fmla="*/ 48 w 64"/>
                  <a:gd name="T95" fmla="*/ 59 h 78"/>
                  <a:gd name="T96" fmla="*/ 50 w 64"/>
                  <a:gd name="T97" fmla="*/ 53 h 78"/>
                  <a:gd name="T98" fmla="*/ 52 w 64"/>
                  <a:gd name="T99" fmla="*/ 48 h 78"/>
                  <a:gd name="T100" fmla="*/ 64 w 64"/>
                  <a:gd name="T101" fmla="*/ 44 h 78"/>
                  <a:gd name="T102" fmla="*/ 64 w 64"/>
                  <a:gd name="T103" fmla="*/ 43 h 78"/>
                  <a:gd name="T104" fmla="*/ 61 w 64"/>
                  <a:gd name="T105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" h="78">
                    <a:moveTo>
                      <a:pt x="61" y="41"/>
                    </a:moveTo>
                    <a:lnTo>
                      <a:pt x="61" y="39"/>
                    </a:lnTo>
                    <a:lnTo>
                      <a:pt x="59" y="39"/>
                    </a:lnTo>
                    <a:lnTo>
                      <a:pt x="59" y="37"/>
                    </a:lnTo>
                    <a:lnTo>
                      <a:pt x="57" y="35"/>
                    </a:lnTo>
                    <a:lnTo>
                      <a:pt x="55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3" y="34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37" y="26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4" y="7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5" y="44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2" y="66"/>
                    </a:lnTo>
                    <a:lnTo>
                      <a:pt x="5" y="64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30" y="57"/>
                    </a:lnTo>
                    <a:lnTo>
                      <a:pt x="32" y="57"/>
                    </a:lnTo>
                    <a:lnTo>
                      <a:pt x="30" y="60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7" y="66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5" y="75"/>
                    </a:lnTo>
                    <a:lnTo>
                      <a:pt x="27" y="78"/>
                    </a:lnTo>
                    <a:lnTo>
                      <a:pt x="29" y="76"/>
                    </a:lnTo>
                    <a:lnTo>
                      <a:pt x="29" y="78"/>
                    </a:lnTo>
                    <a:lnTo>
                      <a:pt x="32" y="76"/>
                    </a:lnTo>
                    <a:lnTo>
                      <a:pt x="32" y="75"/>
                    </a:lnTo>
                    <a:lnTo>
                      <a:pt x="32" y="73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7" y="68"/>
                    </a:lnTo>
                    <a:lnTo>
                      <a:pt x="37" y="69"/>
                    </a:lnTo>
                    <a:lnTo>
                      <a:pt x="39" y="71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6" y="62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50" y="53"/>
                    </a:lnTo>
                    <a:lnTo>
                      <a:pt x="52" y="51"/>
                    </a:lnTo>
                    <a:lnTo>
                      <a:pt x="52" y="48"/>
                    </a:lnTo>
                    <a:lnTo>
                      <a:pt x="59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1" y="41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2228"/>
              <p:cNvSpPr>
                <a:spLocks/>
              </p:cNvSpPr>
              <p:nvPr/>
            </p:nvSpPr>
            <p:spPr bwMode="auto">
              <a:xfrm>
                <a:off x="3117" y="590"/>
                <a:ext cx="9" cy="14"/>
              </a:xfrm>
              <a:custGeom>
                <a:avLst/>
                <a:gdLst>
                  <a:gd name="T0" fmla="*/ 6 w 9"/>
                  <a:gd name="T1" fmla="*/ 5 h 14"/>
                  <a:gd name="T2" fmla="*/ 6 w 9"/>
                  <a:gd name="T3" fmla="*/ 1 h 14"/>
                  <a:gd name="T4" fmla="*/ 2 w 9"/>
                  <a:gd name="T5" fmla="*/ 0 h 14"/>
                  <a:gd name="T6" fmla="*/ 2 w 9"/>
                  <a:gd name="T7" fmla="*/ 0 h 14"/>
                  <a:gd name="T8" fmla="*/ 2 w 9"/>
                  <a:gd name="T9" fmla="*/ 1 h 14"/>
                  <a:gd name="T10" fmla="*/ 0 w 9"/>
                  <a:gd name="T11" fmla="*/ 3 h 14"/>
                  <a:gd name="T12" fmla="*/ 2 w 9"/>
                  <a:gd name="T13" fmla="*/ 9 h 14"/>
                  <a:gd name="T14" fmla="*/ 4 w 9"/>
                  <a:gd name="T15" fmla="*/ 9 h 14"/>
                  <a:gd name="T16" fmla="*/ 4 w 9"/>
                  <a:gd name="T17" fmla="*/ 12 h 14"/>
                  <a:gd name="T18" fmla="*/ 6 w 9"/>
                  <a:gd name="T19" fmla="*/ 14 h 14"/>
                  <a:gd name="T20" fmla="*/ 9 w 9"/>
                  <a:gd name="T21" fmla="*/ 14 h 14"/>
                  <a:gd name="T22" fmla="*/ 9 w 9"/>
                  <a:gd name="T23" fmla="*/ 10 h 14"/>
                  <a:gd name="T24" fmla="*/ 9 w 9"/>
                  <a:gd name="T25" fmla="*/ 10 h 14"/>
                  <a:gd name="T26" fmla="*/ 8 w 9"/>
                  <a:gd name="T27" fmla="*/ 5 h 14"/>
                  <a:gd name="T28" fmla="*/ 6 w 9"/>
                  <a:gd name="T29" fmla="*/ 5 h 14"/>
                  <a:gd name="T30" fmla="*/ 6 w 9"/>
                  <a:gd name="T3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4">
                    <a:moveTo>
                      <a:pt x="6" y="5"/>
                    </a:move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2229"/>
              <p:cNvSpPr>
                <a:spLocks/>
              </p:cNvSpPr>
              <p:nvPr/>
            </p:nvSpPr>
            <p:spPr bwMode="auto">
              <a:xfrm>
                <a:off x="3141" y="577"/>
                <a:ext cx="28" cy="13"/>
              </a:xfrm>
              <a:custGeom>
                <a:avLst/>
                <a:gdLst>
                  <a:gd name="T0" fmla="*/ 25 w 28"/>
                  <a:gd name="T1" fmla="*/ 7 h 13"/>
                  <a:gd name="T2" fmla="*/ 21 w 28"/>
                  <a:gd name="T3" fmla="*/ 7 h 13"/>
                  <a:gd name="T4" fmla="*/ 19 w 28"/>
                  <a:gd name="T5" fmla="*/ 5 h 13"/>
                  <a:gd name="T6" fmla="*/ 19 w 28"/>
                  <a:gd name="T7" fmla="*/ 4 h 13"/>
                  <a:gd name="T8" fmla="*/ 14 w 28"/>
                  <a:gd name="T9" fmla="*/ 2 h 13"/>
                  <a:gd name="T10" fmla="*/ 12 w 28"/>
                  <a:gd name="T11" fmla="*/ 0 h 13"/>
                  <a:gd name="T12" fmla="*/ 10 w 28"/>
                  <a:gd name="T13" fmla="*/ 0 h 13"/>
                  <a:gd name="T14" fmla="*/ 10 w 28"/>
                  <a:gd name="T15" fmla="*/ 4 h 13"/>
                  <a:gd name="T16" fmla="*/ 9 w 28"/>
                  <a:gd name="T17" fmla="*/ 5 h 13"/>
                  <a:gd name="T18" fmla="*/ 7 w 28"/>
                  <a:gd name="T19" fmla="*/ 4 h 13"/>
                  <a:gd name="T20" fmla="*/ 3 w 28"/>
                  <a:gd name="T21" fmla="*/ 7 h 13"/>
                  <a:gd name="T22" fmla="*/ 3 w 28"/>
                  <a:gd name="T23" fmla="*/ 9 h 13"/>
                  <a:gd name="T24" fmla="*/ 0 w 28"/>
                  <a:gd name="T25" fmla="*/ 7 h 13"/>
                  <a:gd name="T26" fmla="*/ 0 w 28"/>
                  <a:gd name="T27" fmla="*/ 13 h 13"/>
                  <a:gd name="T28" fmla="*/ 3 w 28"/>
                  <a:gd name="T29" fmla="*/ 13 h 13"/>
                  <a:gd name="T30" fmla="*/ 3 w 28"/>
                  <a:gd name="T31" fmla="*/ 13 h 13"/>
                  <a:gd name="T32" fmla="*/ 3 w 28"/>
                  <a:gd name="T33" fmla="*/ 11 h 13"/>
                  <a:gd name="T34" fmla="*/ 9 w 28"/>
                  <a:gd name="T35" fmla="*/ 7 h 13"/>
                  <a:gd name="T36" fmla="*/ 12 w 28"/>
                  <a:gd name="T37" fmla="*/ 7 h 13"/>
                  <a:gd name="T38" fmla="*/ 12 w 28"/>
                  <a:gd name="T39" fmla="*/ 5 h 13"/>
                  <a:gd name="T40" fmla="*/ 12 w 28"/>
                  <a:gd name="T41" fmla="*/ 5 h 13"/>
                  <a:gd name="T42" fmla="*/ 16 w 28"/>
                  <a:gd name="T43" fmla="*/ 5 h 13"/>
                  <a:gd name="T44" fmla="*/ 19 w 28"/>
                  <a:gd name="T45" fmla="*/ 9 h 13"/>
                  <a:gd name="T46" fmla="*/ 23 w 28"/>
                  <a:gd name="T47" fmla="*/ 11 h 13"/>
                  <a:gd name="T48" fmla="*/ 25 w 28"/>
                  <a:gd name="T49" fmla="*/ 9 h 13"/>
                  <a:gd name="T50" fmla="*/ 28 w 28"/>
                  <a:gd name="T51" fmla="*/ 7 h 13"/>
                  <a:gd name="T52" fmla="*/ 28 w 28"/>
                  <a:gd name="T53" fmla="*/ 5 h 13"/>
                  <a:gd name="T54" fmla="*/ 28 w 28"/>
                  <a:gd name="T55" fmla="*/ 4 h 13"/>
                  <a:gd name="T56" fmla="*/ 25 w 28"/>
                  <a:gd name="T57" fmla="*/ 7 h 13"/>
                  <a:gd name="T58" fmla="*/ 25 w 28"/>
                  <a:gd name="T5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13">
                    <a:moveTo>
                      <a:pt x="25" y="7"/>
                    </a:moveTo>
                    <a:lnTo>
                      <a:pt x="21" y="7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9" y="9"/>
                    </a:lnTo>
                    <a:lnTo>
                      <a:pt x="23" y="11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2230"/>
              <p:cNvSpPr>
                <a:spLocks/>
              </p:cNvSpPr>
              <p:nvPr/>
            </p:nvSpPr>
            <p:spPr bwMode="auto">
              <a:xfrm>
                <a:off x="2987" y="486"/>
                <a:ext cx="145" cy="75"/>
              </a:xfrm>
              <a:custGeom>
                <a:avLst/>
                <a:gdLst>
                  <a:gd name="T0" fmla="*/ 5 w 145"/>
                  <a:gd name="T1" fmla="*/ 2 h 75"/>
                  <a:gd name="T2" fmla="*/ 5 w 145"/>
                  <a:gd name="T3" fmla="*/ 5 h 75"/>
                  <a:gd name="T4" fmla="*/ 0 w 145"/>
                  <a:gd name="T5" fmla="*/ 11 h 75"/>
                  <a:gd name="T6" fmla="*/ 4 w 145"/>
                  <a:gd name="T7" fmla="*/ 18 h 75"/>
                  <a:gd name="T8" fmla="*/ 5 w 145"/>
                  <a:gd name="T9" fmla="*/ 20 h 75"/>
                  <a:gd name="T10" fmla="*/ 7 w 145"/>
                  <a:gd name="T11" fmla="*/ 21 h 75"/>
                  <a:gd name="T12" fmla="*/ 11 w 145"/>
                  <a:gd name="T13" fmla="*/ 25 h 75"/>
                  <a:gd name="T14" fmla="*/ 20 w 145"/>
                  <a:gd name="T15" fmla="*/ 27 h 75"/>
                  <a:gd name="T16" fmla="*/ 25 w 145"/>
                  <a:gd name="T17" fmla="*/ 25 h 75"/>
                  <a:gd name="T18" fmla="*/ 34 w 145"/>
                  <a:gd name="T19" fmla="*/ 21 h 75"/>
                  <a:gd name="T20" fmla="*/ 41 w 145"/>
                  <a:gd name="T21" fmla="*/ 20 h 75"/>
                  <a:gd name="T22" fmla="*/ 59 w 145"/>
                  <a:gd name="T23" fmla="*/ 18 h 75"/>
                  <a:gd name="T24" fmla="*/ 57 w 145"/>
                  <a:gd name="T25" fmla="*/ 21 h 75"/>
                  <a:gd name="T26" fmla="*/ 61 w 145"/>
                  <a:gd name="T27" fmla="*/ 25 h 75"/>
                  <a:gd name="T28" fmla="*/ 59 w 145"/>
                  <a:gd name="T29" fmla="*/ 27 h 75"/>
                  <a:gd name="T30" fmla="*/ 45 w 145"/>
                  <a:gd name="T31" fmla="*/ 30 h 75"/>
                  <a:gd name="T32" fmla="*/ 38 w 145"/>
                  <a:gd name="T33" fmla="*/ 30 h 75"/>
                  <a:gd name="T34" fmla="*/ 43 w 145"/>
                  <a:gd name="T35" fmla="*/ 36 h 75"/>
                  <a:gd name="T36" fmla="*/ 47 w 145"/>
                  <a:gd name="T37" fmla="*/ 38 h 75"/>
                  <a:gd name="T38" fmla="*/ 45 w 145"/>
                  <a:gd name="T39" fmla="*/ 41 h 75"/>
                  <a:gd name="T40" fmla="*/ 34 w 145"/>
                  <a:gd name="T41" fmla="*/ 38 h 75"/>
                  <a:gd name="T42" fmla="*/ 29 w 145"/>
                  <a:gd name="T43" fmla="*/ 34 h 75"/>
                  <a:gd name="T44" fmla="*/ 25 w 145"/>
                  <a:gd name="T45" fmla="*/ 39 h 75"/>
                  <a:gd name="T46" fmla="*/ 30 w 145"/>
                  <a:gd name="T47" fmla="*/ 46 h 75"/>
                  <a:gd name="T48" fmla="*/ 41 w 145"/>
                  <a:gd name="T49" fmla="*/ 54 h 75"/>
                  <a:gd name="T50" fmla="*/ 47 w 145"/>
                  <a:gd name="T51" fmla="*/ 57 h 75"/>
                  <a:gd name="T52" fmla="*/ 50 w 145"/>
                  <a:gd name="T53" fmla="*/ 54 h 75"/>
                  <a:gd name="T54" fmla="*/ 54 w 145"/>
                  <a:gd name="T55" fmla="*/ 54 h 75"/>
                  <a:gd name="T56" fmla="*/ 63 w 145"/>
                  <a:gd name="T57" fmla="*/ 54 h 75"/>
                  <a:gd name="T58" fmla="*/ 72 w 145"/>
                  <a:gd name="T59" fmla="*/ 54 h 75"/>
                  <a:gd name="T60" fmla="*/ 72 w 145"/>
                  <a:gd name="T61" fmla="*/ 59 h 75"/>
                  <a:gd name="T62" fmla="*/ 75 w 145"/>
                  <a:gd name="T63" fmla="*/ 66 h 75"/>
                  <a:gd name="T64" fmla="*/ 75 w 145"/>
                  <a:gd name="T65" fmla="*/ 71 h 75"/>
                  <a:gd name="T66" fmla="*/ 80 w 145"/>
                  <a:gd name="T67" fmla="*/ 75 h 75"/>
                  <a:gd name="T68" fmla="*/ 84 w 145"/>
                  <a:gd name="T69" fmla="*/ 75 h 75"/>
                  <a:gd name="T70" fmla="*/ 97 w 145"/>
                  <a:gd name="T71" fmla="*/ 68 h 75"/>
                  <a:gd name="T72" fmla="*/ 104 w 145"/>
                  <a:gd name="T73" fmla="*/ 61 h 75"/>
                  <a:gd name="T74" fmla="*/ 109 w 145"/>
                  <a:gd name="T75" fmla="*/ 61 h 75"/>
                  <a:gd name="T76" fmla="*/ 114 w 145"/>
                  <a:gd name="T77" fmla="*/ 61 h 75"/>
                  <a:gd name="T78" fmla="*/ 120 w 145"/>
                  <a:gd name="T79" fmla="*/ 52 h 75"/>
                  <a:gd name="T80" fmla="*/ 123 w 145"/>
                  <a:gd name="T81" fmla="*/ 46 h 75"/>
                  <a:gd name="T82" fmla="*/ 125 w 145"/>
                  <a:gd name="T83" fmla="*/ 43 h 75"/>
                  <a:gd name="T84" fmla="*/ 122 w 145"/>
                  <a:gd name="T85" fmla="*/ 36 h 75"/>
                  <a:gd name="T86" fmla="*/ 129 w 145"/>
                  <a:gd name="T87" fmla="*/ 32 h 75"/>
                  <a:gd name="T88" fmla="*/ 134 w 145"/>
                  <a:gd name="T89" fmla="*/ 25 h 75"/>
                  <a:gd name="T90" fmla="*/ 134 w 145"/>
                  <a:gd name="T91" fmla="*/ 21 h 75"/>
                  <a:gd name="T92" fmla="*/ 143 w 145"/>
                  <a:gd name="T93" fmla="*/ 16 h 75"/>
                  <a:gd name="T94" fmla="*/ 141 w 145"/>
                  <a:gd name="T95" fmla="*/ 7 h 75"/>
                  <a:gd name="T96" fmla="*/ 143 w 145"/>
                  <a:gd name="T97" fmla="*/ 2 h 75"/>
                  <a:gd name="T98" fmla="*/ 68 w 145"/>
                  <a:gd name="T99" fmla="*/ 0 h 75"/>
                  <a:gd name="T100" fmla="*/ 64 w 145"/>
                  <a:gd name="T101" fmla="*/ 0 h 75"/>
                  <a:gd name="T102" fmla="*/ 20 w 145"/>
                  <a:gd name="T103" fmla="*/ 0 h 75"/>
                  <a:gd name="T104" fmla="*/ 9 w 145"/>
                  <a:gd name="T105" fmla="*/ 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" h="75">
                    <a:moveTo>
                      <a:pt x="9" y="4"/>
                    </a:moveTo>
                    <a:lnTo>
                      <a:pt x="9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5" y="23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2" y="29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0" y="25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1" y="20"/>
                    </a:lnTo>
                    <a:lnTo>
                      <a:pt x="54" y="20"/>
                    </a:lnTo>
                    <a:lnTo>
                      <a:pt x="55" y="18"/>
                    </a:lnTo>
                    <a:lnTo>
                      <a:pt x="59" y="18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1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7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38" y="30"/>
                    </a:lnTo>
                    <a:lnTo>
                      <a:pt x="39" y="32"/>
                    </a:lnTo>
                    <a:lnTo>
                      <a:pt x="38" y="34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36"/>
                    </a:lnTo>
                    <a:lnTo>
                      <a:pt x="29" y="34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29" y="45"/>
                    </a:lnTo>
                    <a:lnTo>
                      <a:pt x="30" y="46"/>
                    </a:lnTo>
                    <a:lnTo>
                      <a:pt x="32" y="50"/>
                    </a:lnTo>
                    <a:lnTo>
                      <a:pt x="39" y="50"/>
                    </a:lnTo>
                    <a:lnTo>
                      <a:pt x="41" y="54"/>
                    </a:lnTo>
                    <a:lnTo>
                      <a:pt x="41" y="55"/>
                    </a:lnTo>
                    <a:lnTo>
                      <a:pt x="43" y="59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50" y="54"/>
                    </a:lnTo>
                    <a:lnTo>
                      <a:pt x="52" y="57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9" y="57"/>
                    </a:lnTo>
                    <a:lnTo>
                      <a:pt x="63" y="54"/>
                    </a:lnTo>
                    <a:lnTo>
                      <a:pt x="70" y="57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3" y="68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7" y="71"/>
                    </a:lnTo>
                    <a:lnTo>
                      <a:pt x="80" y="73"/>
                    </a:lnTo>
                    <a:lnTo>
                      <a:pt x="80" y="75"/>
                    </a:lnTo>
                    <a:lnTo>
                      <a:pt x="82" y="75"/>
                    </a:lnTo>
                    <a:lnTo>
                      <a:pt x="84" y="73"/>
                    </a:lnTo>
                    <a:lnTo>
                      <a:pt x="84" y="75"/>
                    </a:lnTo>
                    <a:lnTo>
                      <a:pt x="91" y="73"/>
                    </a:lnTo>
                    <a:lnTo>
                      <a:pt x="95" y="71"/>
                    </a:lnTo>
                    <a:lnTo>
                      <a:pt x="97" y="68"/>
                    </a:lnTo>
                    <a:lnTo>
                      <a:pt x="97" y="64"/>
                    </a:lnTo>
                    <a:lnTo>
                      <a:pt x="98" y="63"/>
                    </a:lnTo>
                    <a:lnTo>
                      <a:pt x="104" y="61"/>
                    </a:lnTo>
                    <a:lnTo>
                      <a:pt x="107" y="57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3" y="59"/>
                    </a:lnTo>
                    <a:lnTo>
                      <a:pt x="114" y="61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2" y="48"/>
                    </a:lnTo>
                    <a:lnTo>
                      <a:pt x="123" y="46"/>
                    </a:lnTo>
                    <a:lnTo>
                      <a:pt x="123" y="45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2" y="36"/>
                    </a:lnTo>
                    <a:lnTo>
                      <a:pt x="125" y="32"/>
                    </a:lnTo>
                    <a:lnTo>
                      <a:pt x="127" y="30"/>
                    </a:lnTo>
                    <a:lnTo>
                      <a:pt x="129" y="32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4" y="25"/>
                    </a:lnTo>
                    <a:lnTo>
                      <a:pt x="136" y="25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8" y="18"/>
                    </a:lnTo>
                    <a:lnTo>
                      <a:pt x="138" y="16"/>
                    </a:lnTo>
                    <a:lnTo>
                      <a:pt x="143" y="16"/>
                    </a:lnTo>
                    <a:lnTo>
                      <a:pt x="145" y="13"/>
                    </a:lnTo>
                    <a:lnTo>
                      <a:pt x="145" y="11"/>
                    </a:lnTo>
                    <a:lnTo>
                      <a:pt x="141" y="7"/>
                    </a:lnTo>
                    <a:lnTo>
                      <a:pt x="141" y="7"/>
                    </a:lnTo>
                    <a:lnTo>
                      <a:pt x="141" y="5"/>
                    </a:lnTo>
                    <a:lnTo>
                      <a:pt x="143" y="2"/>
                    </a:lnTo>
                    <a:lnTo>
                      <a:pt x="14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2231"/>
              <p:cNvSpPr>
                <a:spLocks/>
              </p:cNvSpPr>
              <p:nvPr/>
            </p:nvSpPr>
            <p:spPr bwMode="auto">
              <a:xfrm>
                <a:off x="1309" y="766"/>
                <a:ext cx="9" cy="9"/>
              </a:xfrm>
              <a:custGeom>
                <a:avLst/>
                <a:gdLst>
                  <a:gd name="T0" fmla="*/ 0 w 9"/>
                  <a:gd name="T1" fmla="*/ 6 h 9"/>
                  <a:gd name="T2" fmla="*/ 0 w 9"/>
                  <a:gd name="T3" fmla="*/ 8 h 9"/>
                  <a:gd name="T4" fmla="*/ 9 w 9"/>
                  <a:gd name="T5" fmla="*/ 9 h 9"/>
                  <a:gd name="T6" fmla="*/ 0 w 9"/>
                  <a:gd name="T7" fmla="*/ 0 h 9"/>
                  <a:gd name="T8" fmla="*/ 0 w 9"/>
                  <a:gd name="T9" fmla="*/ 6 h 9"/>
                  <a:gd name="T10" fmla="*/ 0 w 9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2232"/>
              <p:cNvSpPr>
                <a:spLocks/>
              </p:cNvSpPr>
              <p:nvPr/>
            </p:nvSpPr>
            <p:spPr bwMode="auto">
              <a:xfrm>
                <a:off x="1307" y="757"/>
                <a:ext cx="4" cy="9"/>
              </a:xfrm>
              <a:custGeom>
                <a:avLst/>
                <a:gdLst>
                  <a:gd name="T0" fmla="*/ 2 w 4"/>
                  <a:gd name="T1" fmla="*/ 4 h 9"/>
                  <a:gd name="T2" fmla="*/ 2 w 4"/>
                  <a:gd name="T3" fmla="*/ 0 h 9"/>
                  <a:gd name="T4" fmla="*/ 0 w 4"/>
                  <a:gd name="T5" fmla="*/ 8 h 9"/>
                  <a:gd name="T6" fmla="*/ 2 w 4"/>
                  <a:gd name="T7" fmla="*/ 9 h 9"/>
                  <a:gd name="T8" fmla="*/ 4 w 4"/>
                  <a:gd name="T9" fmla="*/ 9 h 9"/>
                  <a:gd name="T10" fmla="*/ 2 w 4"/>
                  <a:gd name="T11" fmla="*/ 4 h 9"/>
                  <a:gd name="T12" fmla="*/ 2 w 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2233"/>
              <p:cNvSpPr>
                <a:spLocks/>
              </p:cNvSpPr>
              <p:nvPr/>
            </p:nvSpPr>
            <p:spPr bwMode="auto">
              <a:xfrm>
                <a:off x="2966" y="1802"/>
                <a:ext cx="89" cy="43"/>
              </a:xfrm>
              <a:custGeom>
                <a:avLst/>
                <a:gdLst>
                  <a:gd name="T0" fmla="*/ 84 w 89"/>
                  <a:gd name="T1" fmla="*/ 27 h 43"/>
                  <a:gd name="T2" fmla="*/ 80 w 89"/>
                  <a:gd name="T3" fmla="*/ 29 h 43"/>
                  <a:gd name="T4" fmla="*/ 75 w 89"/>
                  <a:gd name="T5" fmla="*/ 25 h 43"/>
                  <a:gd name="T6" fmla="*/ 69 w 89"/>
                  <a:gd name="T7" fmla="*/ 23 h 43"/>
                  <a:gd name="T8" fmla="*/ 66 w 89"/>
                  <a:gd name="T9" fmla="*/ 25 h 43"/>
                  <a:gd name="T10" fmla="*/ 62 w 89"/>
                  <a:gd name="T11" fmla="*/ 23 h 43"/>
                  <a:gd name="T12" fmla="*/ 57 w 89"/>
                  <a:gd name="T13" fmla="*/ 27 h 43"/>
                  <a:gd name="T14" fmla="*/ 55 w 89"/>
                  <a:gd name="T15" fmla="*/ 30 h 43"/>
                  <a:gd name="T16" fmla="*/ 48 w 89"/>
                  <a:gd name="T17" fmla="*/ 32 h 43"/>
                  <a:gd name="T18" fmla="*/ 44 w 89"/>
                  <a:gd name="T19" fmla="*/ 32 h 43"/>
                  <a:gd name="T20" fmla="*/ 30 w 89"/>
                  <a:gd name="T21" fmla="*/ 36 h 43"/>
                  <a:gd name="T22" fmla="*/ 26 w 89"/>
                  <a:gd name="T23" fmla="*/ 43 h 43"/>
                  <a:gd name="T24" fmla="*/ 14 w 89"/>
                  <a:gd name="T25" fmla="*/ 43 h 43"/>
                  <a:gd name="T26" fmla="*/ 3 w 89"/>
                  <a:gd name="T27" fmla="*/ 36 h 43"/>
                  <a:gd name="T28" fmla="*/ 0 w 89"/>
                  <a:gd name="T29" fmla="*/ 25 h 43"/>
                  <a:gd name="T30" fmla="*/ 3 w 89"/>
                  <a:gd name="T31" fmla="*/ 18 h 43"/>
                  <a:gd name="T32" fmla="*/ 5 w 89"/>
                  <a:gd name="T33" fmla="*/ 18 h 43"/>
                  <a:gd name="T34" fmla="*/ 7 w 89"/>
                  <a:gd name="T35" fmla="*/ 20 h 43"/>
                  <a:gd name="T36" fmla="*/ 12 w 89"/>
                  <a:gd name="T37" fmla="*/ 20 h 43"/>
                  <a:gd name="T38" fmla="*/ 16 w 89"/>
                  <a:gd name="T39" fmla="*/ 16 h 43"/>
                  <a:gd name="T40" fmla="*/ 16 w 89"/>
                  <a:gd name="T41" fmla="*/ 14 h 43"/>
                  <a:gd name="T42" fmla="*/ 18 w 89"/>
                  <a:gd name="T43" fmla="*/ 14 h 43"/>
                  <a:gd name="T44" fmla="*/ 19 w 89"/>
                  <a:gd name="T45" fmla="*/ 11 h 43"/>
                  <a:gd name="T46" fmla="*/ 19 w 89"/>
                  <a:gd name="T47" fmla="*/ 7 h 43"/>
                  <a:gd name="T48" fmla="*/ 21 w 89"/>
                  <a:gd name="T49" fmla="*/ 7 h 43"/>
                  <a:gd name="T50" fmla="*/ 23 w 89"/>
                  <a:gd name="T51" fmla="*/ 5 h 43"/>
                  <a:gd name="T52" fmla="*/ 26 w 89"/>
                  <a:gd name="T53" fmla="*/ 2 h 43"/>
                  <a:gd name="T54" fmla="*/ 28 w 89"/>
                  <a:gd name="T55" fmla="*/ 2 h 43"/>
                  <a:gd name="T56" fmla="*/ 32 w 89"/>
                  <a:gd name="T57" fmla="*/ 0 h 43"/>
                  <a:gd name="T58" fmla="*/ 34 w 89"/>
                  <a:gd name="T59" fmla="*/ 2 h 43"/>
                  <a:gd name="T60" fmla="*/ 41 w 89"/>
                  <a:gd name="T61" fmla="*/ 0 h 43"/>
                  <a:gd name="T62" fmla="*/ 48 w 89"/>
                  <a:gd name="T63" fmla="*/ 7 h 43"/>
                  <a:gd name="T64" fmla="*/ 50 w 89"/>
                  <a:gd name="T65" fmla="*/ 7 h 43"/>
                  <a:gd name="T66" fmla="*/ 53 w 89"/>
                  <a:gd name="T67" fmla="*/ 5 h 43"/>
                  <a:gd name="T68" fmla="*/ 55 w 89"/>
                  <a:gd name="T69" fmla="*/ 4 h 43"/>
                  <a:gd name="T70" fmla="*/ 62 w 89"/>
                  <a:gd name="T71" fmla="*/ 4 h 43"/>
                  <a:gd name="T72" fmla="*/ 64 w 89"/>
                  <a:gd name="T73" fmla="*/ 5 h 43"/>
                  <a:gd name="T74" fmla="*/ 69 w 89"/>
                  <a:gd name="T75" fmla="*/ 2 h 43"/>
                  <a:gd name="T76" fmla="*/ 76 w 89"/>
                  <a:gd name="T77" fmla="*/ 2 h 43"/>
                  <a:gd name="T78" fmla="*/ 85 w 89"/>
                  <a:gd name="T79" fmla="*/ 9 h 43"/>
                  <a:gd name="T80" fmla="*/ 89 w 89"/>
                  <a:gd name="T81" fmla="*/ 11 h 43"/>
                  <a:gd name="T82" fmla="*/ 84 w 89"/>
                  <a:gd name="T83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43">
                    <a:moveTo>
                      <a:pt x="84" y="27"/>
                    </a:moveTo>
                    <a:lnTo>
                      <a:pt x="80" y="29"/>
                    </a:lnTo>
                    <a:lnTo>
                      <a:pt x="75" y="25"/>
                    </a:lnTo>
                    <a:lnTo>
                      <a:pt x="69" y="23"/>
                    </a:lnTo>
                    <a:lnTo>
                      <a:pt x="66" y="25"/>
                    </a:lnTo>
                    <a:lnTo>
                      <a:pt x="62" y="23"/>
                    </a:lnTo>
                    <a:lnTo>
                      <a:pt x="57" y="27"/>
                    </a:lnTo>
                    <a:lnTo>
                      <a:pt x="55" y="30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30" y="36"/>
                    </a:lnTo>
                    <a:lnTo>
                      <a:pt x="26" y="43"/>
                    </a:lnTo>
                    <a:lnTo>
                      <a:pt x="14" y="43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64" y="5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9"/>
                    </a:lnTo>
                    <a:lnTo>
                      <a:pt x="89" y="11"/>
                    </a:lnTo>
                    <a:lnTo>
                      <a:pt x="84" y="2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2234"/>
              <p:cNvSpPr>
                <a:spLocks/>
              </p:cNvSpPr>
              <p:nvPr/>
            </p:nvSpPr>
            <p:spPr bwMode="auto">
              <a:xfrm>
                <a:off x="2966" y="1802"/>
                <a:ext cx="89" cy="43"/>
              </a:xfrm>
              <a:custGeom>
                <a:avLst/>
                <a:gdLst>
                  <a:gd name="T0" fmla="*/ 84 w 89"/>
                  <a:gd name="T1" fmla="*/ 27 h 43"/>
                  <a:gd name="T2" fmla="*/ 80 w 89"/>
                  <a:gd name="T3" fmla="*/ 29 h 43"/>
                  <a:gd name="T4" fmla="*/ 75 w 89"/>
                  <a:gd name="T5" fmla="*/ 25 h 43"/>
                  <a:gd name="T6" fmla="*/ 69 w 89"/>
                  <a:gd name="T7" fmla="*/ 23 h 43"/>
                  <a:gd name="T8" fmla="*/ 66 w 89"/>
                  <a:gd name="T9" fmla="*/ 25 h 43"/>
                  <a:gd name="T10" fmla="*/ 62 w 89"/>
                  <a:gd name="T11" fmla="*/ 23 h 43"/>
                  <a:gd name="T12" fmla="*/ 57 w 89"/>
                  <a:gd name="T13" fmla="*/ 27 h 43"/>
                  <a:gd name="T14" fmla="*/ 55 w 89"/>
                  <a:gd name="T15" fmla="*/ 30 h 43"/>
                  <a:gd name="T16" fmla="*/ 48 w 89"/>
                  <a:gd name="T17" fmla="*/ 32 h 43"/>
                  <a:gd name="T18" fmla="*/ 44 w 89"/>
                  <a:gd name="T19" fmla="*/ 32 h 43"/>
                  <a:gd name="T20" fmla="*/ 30 w 89"/>
                  <a:gd name="T21" fmla="*/ 36 h 43"/>
                  <a:gd name="T22" fmla="*/ 26 w 89"/>
                  <a:gd name="T23" fmla="*/ 43 h 43"/>
                  <a:gd name="T24" fmla="*/ 14 w 89"/>
                  <a:gd name="T25" fmla="*/ 43 h 43"/>
                  <a:gd name="T26" fmla="*/ 3 w 89"/>
                  <a:gd name="T27" fmla="*/ 36 h 43"/>
                  <a:gd name="T28" fmla="*/ 0 w 89"/>
                  <a:gd name="T29" fmla="*/ 25 h 43"/>
                  <a:gd name="T30" fmla="*/ 3 w 89"/>
                  <a:gd name="T31" fmla="*/ 18 h 43"/>
                  <a:gd name="T32" fmla="*/ 5 w 89"/>
                  <a:gd name="T33" fmla="*/ 18 h 43"/>
                  <a:gd name="T34" fmla="*/ 7 w 89"/>
                  <a:gd name="T35" fmla="*/ 20 h 43"/>
                  <a:gd name="T36" fmla="*/ 12 w 89"/>
                  <a:gd name="T37" fmla="*/ 20 h 43"/>
                  <a:gd name="T38" fmla="*/ 16 w 89"/>
                  <a:gd name="T39" fmla="*/ 16 h 43"/>
                  <a:gd name="T40" fmla="*/ 16 w 89"/>
                  <a:gd name="T41" fmla="*/ 14 h 43"/>
                  <a:gd name="T42" fmla="*/ 18 w 89"/>
                  <a:gd name="T43" fmla="*/ 14 h 43"/>
                  <a:gd name="T44" fmla="*/ 19 w 89"/>
                  <a:gd name="T45" fmla="*/ 11 h 43"/>
                  <a:gd name="T46" fmla="*/ 19 w 89"/>
                  <a:gd name="T47" fmla="*/ 7 h 43"/>
                  <a:gd name="T48" fmla="*/ 21 w 89"/>
                  <a:gd name="T49" fmla="*/ 7 h 43"/>
                  <a:gd name="T50" fmla="*/ 23 w 89"/>
                  <a:gd name="T51" fmla="*/ 5 h 43"/>
                  <a:gd name="T52" fmla="*/ 26 w 89"/>
                  <a:gd name="T53" fmla="*/ 2 h 43"/>
                  <a:gd name="T54" fmla="*/ 28 w 89"/>
                  <a:gd name="T55" fmla="*/ 2 h 43"/>
                  <a:gd name="T56" fmla="*/ 32 w 89"/>
                  <a:gd name="T57" fmla="*/ 0 h 43"/>
                  <a:gd name="T58" fmla="*/ 34 w 89"/>
                  <a:gd name="T59" fmla="*/ 2 h 43"/>
                  <a:gd name="T60" fmla="*/ 41 w 89"/>
                  <a:gd name="T61" fmla="*/ 0 h 43"/>
                  <a:gd name="T62" fmla="*/ 48 w 89"/>
                  <a:gd name="T63" fmla="*/ 7 h 43"/>
                  <a:gd name="T64" fmla="*/ 50 w 89"/>
                  <a:gd name="T65" fmla="*/ 7 h 43"/>
                  <a:gd name="T66" fmla="*/ 53 w 89"/>
                  <a:gd name="T67" fmla="*/ 5 h 43"/>
                  <a:gd name="T68" fmla="*/ 55 w 89"/>
                  <a:gd name="T69" fmla="*/ 4 h 43"/>
                  <a:gd name="T70" fmla="*/ 62 w 89"/>
                  <a:gd name="T71" fmla="*/ 4 h 43"/>
                  <a:gd name="T72" fmla="*/ 64 w 89"/>
                  <a:gd name="T73" fmla="*/ 5 h 43"/>
                  <a:gd name="T74" fmla="*/ 69 w 89"/>
                  <a:gd name="T75" fmla="*/ 2 h 43"/>
                  <a:gd name="T76" fmla="*/ 76 w 89"/>
                  <a:gd name="T77" fmla="*/ 2 h 43"/>
                  <a:gd name="T78" fmla="*/ 85 w 89"/>
                  <a:gd name="T79" fmla="*/ 9 h 43"/>
                  <a:gd name="T80" fmla="*/ 89 w 89"/>
                  <a:gd name="T81" fmla="*/ 11 h 43"/>
                  <a:gd name="T82" fmla="*/ 84 w 89"/>
                  <a:gd name="T83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43">
                    <a:moveTo>
                      <a:pt x="84" y="27"/>
                    </a:moveTo>
                    <a:lnTo>
                      <a:pt x="80" y="29"/>
                    </a:lnTo>
                    <a:lnTo>
                      <a:pt x="75" y="25"/>
                    </a:lnTo>
                    <a:lnTo>
                      <a:pt x="69" y="23"/>
                    </a:lnTo>
                    <a:lnTo>
                      <a:pt x="66" y="25"/>
                    </a:lnTo>
                    <a:lnTo>
                      <a:pt x="62" y="23"/>
                    </a:lnTo>
                    <a:lnTo>
                      <a:pt x="57" y="27"/>
                    </a:lnTo>
                    <a:lnTo>
                      <a:pt x="55" y="30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30" y="36"/>
                    </a:lnTo>
                    <a:lnTo>
                      <a:pt x="26" y="43"/>
                    </a:lnTo>
                    <a:lnTo>
                      <a:pt x="14" y="43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64" y="5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9"/>
                    </a:lnTo>
                    <a:lnTo>
                      <a:pt x="89" y="11"/>
                    </a:lnTo>
                    <a:lnTo>
                      <a:pt x="84" y="2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2235"/>
              <p:cNvSpPr>
                <a:spLocks/>
              </p:cNvSpPr>
              <p:nvPr/>
            </p:nvSpPr>
            <p:spPr bwMode="auto">
              <a:xfrm>
                <a:off x="3046" y="1554"/>
                <a:ext cx="21" cy="20"/>
              </a:xfrm>
              <a:custGeom>
                <a:avLst/>
                <a:gdLst>
                  <a:gd name="T0" fmla="*/ 18 w 21"/>
                  <a:gd name="T1" fmla="*/ 0 h 20"/>
                  <a:gd name="T2" fmla="*/ 7 w 21"/>
                  <a:gd name="T3" fmla="*/ 0 h 20"/>
                  <a:gd name="T4" fmla="*/ 5 w 21"/>
                  <a:gd name="T5" fmla="*/ 3 h 20"/>
                  <a:gd name="T6" fmla="*/ 4 w 21"/>
                  <a:gd name="T7" fmla="*/ 2 h 20"/>
                  <a:gd name="T8" fmla="*/ 2 w 21"/>
                  <a:gd name="T9" fmla="*/ 3 h 20"/>
                  <a:gd name="T10" fmla="*/ 0 w 21"/>
                  <a:gd name="T11" fmla="*/ 2 h 20"/>
                  <a:gd name="T12" fmla="*/ 0 w 21"/>
                  <a:gd name="T13" fmla="*/ 9 h 20"/>
                  <a:gd name="T14" fmla="*/ 2 w 21"/>
                  <a:gd name="T15" fmla="*/ 11 h 20"/>
                  <a:gd name="T16" fmla="*/ 4 w 21"/>
                  <a:gd name="T17" fmla="*/ 12 h 20"/>
                  <a:gd name="T18" fmla="*/ 4 w 21"/>
                  <a:gd name="T19" fmla="*/ 14 h 20"/>
                  <a:gd name="T20" fmla="*/ 2 w 21"/>
                  <a:gd name="T21" fmla="*/ 18 h 20"/>
                  <a:gd name="T22" fmla="*/ 2 w 21"/>
                  <a:gd name="T23" fmla="*/ 20 h 20"/>
                  <a:gd name="T24" fmla="*/ 5 w 21"/>
                  <a:gd name="T25" fmla="*/ 12 h 20"/>
                  <a:gd name="T26" fmla="*/ 7 w 21"/>
                  <a:gd name="T27" fmla="*/ 9 h 20"/>
                  <a:gd name="T28" fmla="*/ 11 w 21"/>
                  <a:gd name="T29" fmla="*/ 11 h 20"/>
                  <a:gd name="T30" fmla="*/ 11 w 21"/>
                  <a:gd name="T31" fmla="*/ 11 h 20"/>
                  <a:gd name="T32" fmla="*/ 13 w 21"/>
                  <a:gd name="T33" fmla="*/ 9 h 20"/>
                  <a:gd name="T34" fmla="*/ 14 w 21"/>
                  <a:gd name="T35" fmla="*/ 7 h 20"/>
                  <a:gd name="T36" fmla="*/ 18 w 21"/>
                  <a:gd name="T37" fmla="*/ 7 h 20"/>
                  <a:gd name="T38" fmla="*/ 18 w 21"/>
                  <a:gd name="T39" fmla="*/ 5 h 20"/>
                  <a:gd name="T40" fmla="*/ 21 w 21"/>
                  <a:gd name="T41" fmla="*/ 3 h 20"/>
                  <a:gd name="T42" fmla="*/ 21 w 21"/>
                  <a:gd name="T43" fmla="*/ 3 h 20"/>
                  <a:gd name="T44" fmla="*/ 18 w 21"/>
                  <a:gd name="T45" fmla="*/ 0 h 20"/>
                  <a:gd name="T46" fmla="*/ 18 w 21"/>
                  <a:gd name="T47" fmla="*/ 0 h 20"/>
                  <a:gd name="T48" fmla="*/ 18 w 21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20">
                    <a:moveTo>
                      <a:pt x="18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2236"/>
              <p:cNvSpPr>
                <a:spLocks/>
              </p:cNvSpPr>
              <p:nvPr/>
            </p:nvSpPr>
            <p:spPr bwMode="auto">
              <a:xfrm>
                <a:off x="3046" y="1554"/>
                <a:ext cx="21" cy="20"/>
              </a:xfrm>
              <a:custGeom>
                <a:avLst/>
                <a:gdLst>
                  <a:gd name="T0" fmla="*/ 18 w 21"/>
                  <a:gd name="T1" fmla="*/ 0 h 20"/>
                  <a:gd name="T2" fmla="*/ 7 w 21"/>
                  <a:gd name="T3" fmla="*/ 0 h 20"/>
                  <a:gd name="T4" fmla="*/ 5 w 21"/>
                  <a:gd name="T5" fmla="*/ 3 h 20"/>
                  <a:gd name="T6" fmla="*/ 4 w 21"/>
                  <a:gd name="T7" fmla="*/ 2 h 20"/>
                  <a:gd name="T8" fmla="*/ 2 w 21"/>
                  <a:gd name="T9" fmla="*/ 3 h 20"/>
                  <a:gd name="T10" fmla="*/ 0 w 21"/>
                  <a:gd name="T11" fmla="*/ 2 h 20"/>
                  <a:gd name="T12" fmla="*/ 0 w 21"/>
                  <a:gd name="T13" fmla="*/ 9 h 20"/>
                  <a:gd name="T14" fmla="*/ 2 w 21"/>
                  <a:gd name="T15" fmla="*/ 11 h 20"/>
                  <a:gd name="T16" fmla="*/ 4 w 21"/>
                  <a:gd name="T17" fmla="*/ 12 h 20"/>
                  <a:gd name="T18" fmla="*/ 4 w 21"/>
                  <a:gd name="T19" fmla="*/ 14 h 20"/>
                  <a:gd name="T20" fmla="*/ 2 w 21"/>
                  <a:gd name="T21" fmla="*/ 18 h 20"/>
                  <a:gd name="T22" fmla="*/ 2 w 21"/>
                  <a:gd name="T23" fmla="*/ 20 h 20"/>
                  <a:gd name="T24" fmla="*/ 5 w 21"/>
                  <a:gd name="T25" fmla="*/ 12 h 20"/>
                  <a:gd name="T26" fmla="*/ 7 w 21"/>
                  <a:gd name="T27" fmla="*/ 9 h 20"/>
                  <a:gd name="T28" fmla="*/ 11 w 21"/>
                  <a:gd name="T29" fmla="*/ 11 h 20"/>
                  <a:gd name="T30" fmla="*/ 11 w 21"/>
                  <a:gd name="T31" fmla="*/ 11 h 20"/>
                  <a:gd name="T32" fmla="*/ 13 w 21"/>
                  <a:gd name="T33" fmla="*/ 9 h 20"/>
                  <a:gd name="T34" fmla="*/ 14 w 21"/>
                  <a:gd name="T35" fmla="*/ 7 h 20"/>
                  <a:gd name="T36" fmla="*/ 18 w 21"/>
                  <a:gd name="T37" fmla="*/ 7 h 20"/>
                  <a:gd name="T38" fmla="*/ 18 w 21"/>
                  <a:gd name="T39" fmla="*/ 5 h 20"/>
                  <a:gd name="T40" fmla="*/ 21 w 21"/>
                  <a:gd name="T41" fmla="*/ 3 h 20"/>
                  <a:gd name="T42" fmla="*/ 21 w 21"/>
                  <a:gd name="T43" fmla="*/ 3 h 20"/>
                  <a:gd name="T44" fmla="*/ 18 w 21"/>
                  <a:gd name="T45" fmla="*/ 0 h 20"/>
                  <a:gd name="T46" fmla="*/ 18 w 21"/>
                  <a:gd name="T47" fmla="*/ 0 h 20"/>
                  <a:gd name="T48" fmla="*/ 18 w 21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20">
                    <a:moveTo>
                      <a:pt x="18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2237"/>
              <p:cNvSpPr>
                <a:spLocks/>
              </p:cNvSpPr>
              <p:nvPr/>
            </p:nvSpPr>
            <p:spPr bwMode="auto">
              <a:xfrm>
                <a:off x="3048" y="1538"/>
                <a:ext cx="14" cy="12"/>
              </a:xfrm>
              <a:custGeom>
                <a:avLst/>
                <a:gdLst>
                  <a:gd name="T0" fmla="*/ 5 w 14"/>
                  <a:gd name="T1" fmla="*/ 5 h 12"/>
                  <a:gd name="T2" fmla="*/ 2 w 14"/>
                  <a:gd name="T3" fmla="*/ 5 h 12"/>
                  <a:gd name="T4" fmla="*/ 0 w 14"/>
                  <a:gd name="T5" fmla="*/ 7 h 12"/>
                  <a:gd name="T6" fmla="*/ 2 w 14"/>
                  <a:gd name="T7" fmla="*/ 7 h 12"/>
                  <a:gd name="T8" fmla="*/ 3 w 14"/>
                  <a:gd name="T9" fmla="*/ 7 h 12"/>
                  <a:gd name="T10" fmla="*/ 7 w 14"/>
                  <a:gd name="T11" fmla="*/ 12 h 12"/>
                  <a:gd name="T12" fmla="*/ 9 w 14"/>
                  <a:gd name="T13" fmla="*/ 12 h 12"/>
                  <a:gd name="T14" fmla="*/ 9 w 14"/>
                  <a:gd name="T15" fmla="*/ 9 h 12"/>
                  <a:gd name="T16" fmla="*/ 14 w 14"/>
                  <a:gd name="T17" fmla="*/ 7 h 12"/>
                  <a:gd name="T18" fmla="*/ 14 w 14"/>
                  <a:gd name="T19" fmla="*/ 5 h 12"/>
                  <a:gd name="T20" fmla="*/ 12 w 14"/>
                  <a:gd name="T21" fmla="*/ 3 h 12"/>
                  <a:gd name="T22" fmla="*/ 11 w 14"/>
                  <a:gd name="T23" fmla="*/ 2 h 12"/>
                  <a:gd name="T24" fmla="*/ 11 w 14"/>
                  <a:gd name="T25" fmla="*/ 2 h 12"/>
                  <a:gd name="T26" fmla="*/ 9 w 14"/>
                  <a:gd name="T27" fmla="*/ 0 h 12"/>
                  <a:gd name="T28" fmla="*/ 7 w 14"/>
                  <a:gd name="T29" fmla="*/ 3 h 12"/>
                  <a:gd name="T30" fmla="*/ 5 w 14"/>
                  <a:gd name="T3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2">
                    <a:moveTo>
                      <a:pt x="5" y="5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2238"/>
              <p:cNvSpPr>
                <a:spLocks/>
              </p:cNvSpPr>
              <p:nvPr/>
            </p:nvSpPr>
            <p:spPr bwMode="auto">
              <a:xfrm>
                <a:off x="3048" y="1538"/>
                <a:ext cx="14" cy="12"/>
              </a:xfrm>
              <a:custGeom>
                <a:avLst/>
                <a:gdLst>
                  <a:gd name="T0" fmla="*/ 5 w 14"/>
                  <a:gd name="T1" fmla="*/ 5 h 12"/>
                  <a:gd name="T2" fmla="*/ 2 w 14"/>
                  <a:gd name="T3" fmla="*/ 5 h 12"/>
                  <a:gd name="T4" fmla="*/ 0 w 14"/>
                  <a:gd name="T5" fmla="*/ 7 h 12"/>
                  <a:gd name="T6" fmla="*/ 2 w 14"/>
                  <a:gd name="T7" fmla="*/ 7 h 12"/>
                  <a:gd name="T8" fmla="*/ 3 w 14"/>
                  <a:gd name="T9" fmla="*/ 7 h 12"/>
                  <a:gd name="T10" fmla="*/ 7 w 14"/>
                  <a:gd name="T11" fmla="*/ 12 h 12"/>
                  <a:gd name="T12" fmla="*/ 9 w 14"/>
                  <a:gd name="T13" fmla="*/ 12 h 12"/>
                  <a:gd name="T14" fmla="*/ 9 w 14"/>
                  <a:gd name="T15" fmla="*/ 9 h 12"/>
                  <a:gd name="T16" fmla="*/ 14 w 14"/>
                  <a:gd name="T17" fmla="*/ 7 h 12"/>
                  <a:gd name="T18" fmla="*/ 14 w 14"/>
                  <a:gd name="T19" fmla="*/ 5 h 12"/>
                  <a:gd name="T20" fmla="*/ 12 w 14"/>
                  <a:gd name="T21" fmla="*/ 3 h 12"/>
                  <a:gd name="T22" fmla="*/ 11 w 14"/>
                  <a:gd name="T23" fmla="*/ 2 h 12"/>
                  <a:gd name="T24" fmla="*/ 11 w 14"/>
                  <a:gd name="T25" fmla="*/ 2 h 12"/>
                  <a:gd name="T26" fmla="*/ 9 w 14"/>
                  <a:gd name="T27" fmla="*/ 0 h 12"/>
                  <a:gd name="T28" fmla="*/ 7 w 14"/>
                  <a:gd name="T29" fmla="*/ 3 h 12"/>
                  <a:gd name="T30" fmla="*/ 5 w 14"/>
                  <a:gd name="T3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2">
                    <a:moveTo>
                      <a:pt x="5" y="5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2239"/>
              <p:cNvSpPr>
                <a:spLocks/>
              </p:cNvSpPr>
              <p:nvPr/>
            </p:nvSpPr>
            <p:spPr bwMode="auto">
              <a:xfrm>
                <a:off x="3071" y="1520"/>
                <a:ext cx="77" cy="64"/>
              </a:xfrm>
              <a:custGeom>
                <a:avLst/>
                <a:gdLst>
                  <a:gd name="T0" fmla="*/ 36 w 77"/>
                  <a:gd name="T1" fmla="*/ 0 h 64"/>
                  <a:gd name="T2" fmla="*/ 39 w 77"/>
                  <a:gd name="T3" fmla="*/ 2 h 64"/>
                  <a:gd name="T4" fmla="*/ 54 w 77"/>
                  <a:gd name="T5" fmla="*/ 7 h 64"/>
                  <a:gd name="T6" fmla="*/ 70 w 77"/>
                  <a:gd name="T7" fmla="*/ 7 h 64"/>
                  <a:gd name="T8" fmla="*/ 73 w 77"/>
                  <a:gd name="T9" fmla="*/ 5 h 64"/>
                  <a:gd name="T10" fmla="*/ 77 w 77"/>
                  <a:gd name="T11" fmla="*/ 7 h 64"/>
                  <a:gd name="T12" fmla="*/ 77 w 77"/>
                  <a:gd name="T13" fmla="*/ 11 h 64"/>
                  <a:gd name="T14" fmla="*/ 70 w 77"/>
                  <a:gd name="T15" fmla="*/ 23 h 64"/>
                  <a:gd name="T16" fmla="*/ 70 w 77"/>
                  <a:gd name="T17" fmla="*/ 32 h 64"/>
                  <a:gd name="T18" fmla="*/ 70 w 77"/>
                  <a:gd name="T19" fmla="*/ 37 h 64"/>
                  <a:gd name="T20" fmla="*/ 66 w 77"/>
                  <a:gd name="T21" fmla="*/ 43 h 64"/>
                  <a:gd name="T22" fmla="*/ 66 w 77"/>
                  <a:gd name="T23" fmla="*/ 48 h 64"/>
                  <a:gd name="T24" fmla="*/ 75 w 77"/>
                  <a:gd name="T25" fmla="*/ 52 h 64"/>
                  <a:gd name="T26" fmla="*/ 71 w 77"/>
                  <a:gd name="T27" fmla="*/ 57 h 64"/>
                  <a:gd name="T28" fmla="*/ 68 w 77"/>
                  <a:gd name="T29" fmla="*/ 55 h 64"/>
                  <a:gd name="T30" fmla="*/ 64 w 77"/>
                  <a:gd name="T31" fmla="*/ 64 h 64"/>
                  <a:gd name="T32" fmla="*/ 59 w 77"/>
                  <a:gd name="T33" fmla="*/ 62 h 64"/>
                  <a:gd name="T34" fmla="*/ 54 w 77"/>
                  <a:gd name="T35" fmla="*/ 64 h 64"/>
                  <a:gd name="T36" fmla="*/ 45 w 77"/>
                  <a:gd name="T37" fmla="*/ 59 h 64"/>
                  <a:gd name="T38" fmla="*/ 38 w 77"/>
                  <a:gd name="T39" fmla="*/ 54 h 64"/>
                  <a:gd name="T40" fmla="*/ 30 w 77"/>
                  <a:gd name="T41" fmla="*/ 50 h 64"/>
                  <a:gd name="T42" fmla="*/ 18 w 77"/>
                  <a:gd name="T43" fmla="*/ 54 h 64"/>
                  <a:gd name="T44" fmla="*/ 14 w 77"/>
                  <a:gd name="T45" fmla="*/ 57 h 64"/>
                  <a:gd name="T46" fmla="*/ 16 w 77"/>
                  <a:gd name="T47" fmla="*/ 41 h 64"/>
                  <a:gd name="T48" fmla="*/ 13 w 77"/>
                  <a:gd name="T49" fmla="*/ 43 h 64"/>
                  <a:gd name="T50" fmla="*/ 7 w 77"/>
                  <a:gd name="T51" fmla="*/ 41 h 64"/>
                  <a:gd name="T52" fmla="*/ 4 w 77"/>
                  <a:gd name="T53" fmla="*/ 41 h 64"/>
                  <a:gd name="T54" fmla="*/ 0 w 77"/>
                  <a:gd name="T55" fmla="*/ 36 h 64"/>
                  <a:gd name="T56" fmla="*/ 2 w 77"/>
                  <a:gd name="T57" fmla="*/ 29 h 64"/>
                  <a:gd name="T58" fmla="*/ 4 w 77"/>
                  <a:gd name="T59" fmla="*/ 29 h 64"/>
                  <a:gd name="T60" fmla="*/ 0 w 77"/>
                  <a:gd name="T61" fmla="*/ 23 h 64"/>
                  <a:gd name="T62" fmla="*/ 0 w 77"/>
                  <a:gd name="T63" fmla="*/ 21 h 64"/>
                  <a:gd name="T64" fmla="*/ 0 w 77"/>
                  <a:gd name="T65" fmla="*/ 14 h 64"/>
                  <a:gd name="T66" fmla="*/ 9 w 77"/>
                  <a:gd name="T67" fmla="*/ 11 h 64"/>
                  <a:gd name="T68" fmla="*/ 11 w 77"/>
                  <a:gd name="T69" fmla="*/ 9 h 64"/>
                  <a:gd name="T70" fmla="*/ 14 w 77"/>
                  <a:gd name="T71" fmla="*/ 7 h 64"/>
                  <a:gd name="T72" fmla="*/ 21 w 77"/>
                  <a:gd name="T73" fmla="*/ 4 h 64"/>
                  <a:gd name="T74" fmla="*/ 30 w 77"/>
                  <a:gd name="T75" fmla="*/ 5 h 64"/>
                  <a:gd name="T76" fmla="*/ 32 w 77"/>
                  <a:gd name="T7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64">
                    <a:moveTo>
                      <a:pt x="34" y="2"/>
                    </a:moveTo>
                    <a:lnTo>
                      <a:pt x="36" y="0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52" y="5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70" y="7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3" y="14"/>
                    </a:lnTo>
                    <a:lnTo>
                      <a:pt x="70" y="23"/>
                    </a:lnTo>
                    <a:lnTo>
                      <a:pt x="70" y="27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6" y="48"/>
                    </a:lnTo>
                    <a:lnTo>
                      <a:pt x="73" y="48"/>
                    </a:lnTo>
                    <a:lnTo>
                      <a:pt x="75" y="52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68" y="52"/>
                    </a:lnTo>
                    <a:lnTo>
                      <a:pt x="68" y="55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9" y="62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0" y="64"/>
                    </a:lnTo>
                    <a:lnTo>
                      <a:pt x="45" y="59"/>
                    </a:lnTo>
                    <a:lnTo>
                      <a:pt x="43" y="55"/>
                    </a:lnTo>
                    <a:lnTo>
                      <a:pt x="38" y="54"/>
                    </a:lnTo>
                    <a:lnTo>
                      <a:pt x="34" y="52"/>
                    </a:lnTo>
                    <a:lnTo>
                      <a:pt x="30" y="50"/>
                    </a:lnTo>
                    <a:lnTo>
                      <a:pt x="21" y="52"/>
                    </a:lnTo>
                    <a:lnTo>
                      <a:pt x="18" y="54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9" y="45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2240"/>
              <p:cNvSpPr>
                <a:spLocks/>
              </p:cNvSpPr>
              <p:nvPr/>
            </p:nvSpPr>
            <p:spPr bwMode="auto">
              <a:xfrm>
                <a:off x="3071" y="1520"/>
                <a:ext cx="77" cy="64"/>
              </a:xfrm>
              <a:custGeom>
                <a:avLst/>
                <a:gdLst>
                  <a:gd name="T0" fmla="*/ 36 w 77"/>
                  <a:gd name="T1" fmla="*/ 0 h 64"/>
                  <a:gd name="T2" fmla="*/ 39 w 77"/>
                  <a:gd name="T3" fmla="*/ 2 h 64"/>
                  <a:gd name="T4" fmla="*/ 54 w 77"/>
                  <a:gd name="T5" fmla="*/ 7 h 64"/>
                  <a:gd name="T6" fmla="*/ 70 w 77"/>
                  <a:gd name="T7" fmla="*/ 7 h 64"/>
                  <a:gd name="T8" fmla="*/ 73 w 77"/>
                  <a:gd name="T9" fmla="*/ 5 h 64"/>
                  <a:gd name="T10" fmla="*/ 77 w 77"/>
                  <a:gd name="T11" fmla="*/ 7 h 64"/>
                  <a:gd name="T12" fmla="*/ 77 w 77"/>
                  <a:gd name="T13" fmla="*/ 11 h 64"/>
                  <a:gd name="T14" fmla="*/ 70 w 77"/>
                  <a:gd name="T15" fmla="*/ 23 h 64"/>
                  <a:gd name="T16" fmla="*/ 70 w 77"/>
                  <a:gd name="T17" fmla="*/ 32 h 64"/>
                  <a:gd name="T18" fmla="*/ 70 w 77"/>
                  <a:gd name="T19" fmla="*/ 37 h 64"/>
                  <a:gd name="T20" fmla="*/ 66 w 77"/>
                  <a:gd name="T21" fmla="*/ 43 h 64"/>
                  <a:gd name="T22" fmla="*/ 66 w 77"/>
                  <a:gd name="T23" fmla="*/ 48 h 64"/>
                  <a:gd name="T24" fmla="*/ 75 w 77"/>
                  <a:gd name="T25" fmla="*/ 52 h 64"/>
                  <a:gd name="T26" fmla="*/ 71 w 77"/>
                  <a:gd name="T27" fmla="*/ 57 h 64"/>
                  <a:gd name="T28" fmla="*/ 68 w 77"/>
                  <a:gd name="T29" fmla="*/ 55 h 64"/>
                  <a:gd name="T30" fmla="*/ 64 w 77"/>
                  <a:gd name="T31" fmla="*/ 64 h 64"/>
                  <a:gd name="T32" fmla="*/ 59 w 77"/>
                  <a:gd name="T33" fmla="*/ 62 h 64"/>
                  <a:gd name="T34" fmla="*/ 54 w 77"/>
                  <a:gd name="T35" fmla="*/ 64 h 64"/>
                  <a:gd name="T36" fmla="*/ 45 w 77"/>
                  <a:gd name="T37" fmla="*/ 59 h 64"/>
                  <a:gd name="T38" fmla="*/ 38 w 77"/>
                  <a:gd name="T39" fmla="*/ 54 h 64"/>
                  <a:gd name="T40" fmla="*/ 30 w 77"/>
                  <a:gd name="T41" fmla="*/ 50 h 64"/>
                  <a:gd name="T42" fmla="*/ 18 w 77"/>
                  <a:gd name="T43" fmla="*/ 54 h 64"/>
                  <a:gd name="T44" fmla="*/ 14 w 77"/>
                  <a:gd name="T45" fmla="*/ 57 h 64"/>
                  <a:gd name="T46" fmla="*/ 16 w 77"/>
                  <a:gd name="T47" fmla="*/ 41 h 64"/>
                  <a:gd name="T48" fmla="*/ 13 w 77"/>
                  <a:gd name="T49" fmla="*/ 43 h 64"/>
                  <a:gd name="T50" fmla="*/ 7 w 77"/>
                  <a:gd name="T51" fmla="*/ 41 h 64"/>
                  <a:gd name="T52" fmla="*/ 4 w 77"/>
                  <a:gd name="T53" fmla="*/ 41 h 64"/>
                  <a:gd name="T54" fmla="*/ 0 w 77"/>
                  <a:gd name="T55" fmla="*/ 36 h 64"/>
                  <a:gd name="T56" fmla="*/ 2 w 77"/>
                  <a:gd name="T57" fmla="*/ 29 h 64"/>
                  <a:gd name="T58" fmla="*/ 4 w 77"/>
                  <a:gd name="T59" fmla="*/ 29 h 64"/>
                  <a:gd name="T60" fmla="*/ 0 w 77"/>
                  <a:gd name="T61" fmla="*/ 23 h 64"/>
                  <a:gd name="T62" fmla="*/ 0 w 77"/>
                  <a:gd name="T63" fmla="*/ 21 h 64"/>
                  <a:gd name="T64" fmla="*/ 0 w 77"/>
                  <a:gd name="T65" fmla="*/ 14 h 64"/>
                  <a:gd name="T66" fmla="*/ 9 w 77"/>
                  <a:gd name="T67" fmla="*/ 11 h 64"/>
                  <a:gd name="T68" fmla="*/ 11 w 77"/>
                  <a:gd name="T69" fmla="*/ 9 h 64"/>
                  <a:gd name="T70" fmla="*/ 14 w 77"/>
                  <a:gd name="T71" fmla="*/ 7 h 64"/>
                  <a:gd name="T72" fmla="*/ 21 w 77"/>
                  <a:gd name="T73" fmla="*/ 4 h 64"/>
                  <a:gd name="T74" fmla="*/ 30 w 77"/>
                  <a:gd name="T75" fmla="*/ 5 h 64"/>
                  <a:gd name="T76" fmla="*/ 32 w 77"/>
                  <a:gd name="T7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64">
                    <a:moveTo>
                      <a:pt x="34" y="2"/>
                    </a:moveTo>
                    <a:lnTo>
                      <a:pt x="36" y="0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52" y="5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70" y="7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3" y="14"/>
                    </a:lnTo>
                    <a:lnTo>
                      <a:pt x="70" y="23"/>
                    </a:lnTo>
                    <a:lnTo>
                      <a:pt x="70" y="27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6" y="48"/>
                    </a:lnTo>
                    <a:lnTo>
                      <a:pt x="73" y="48"/>
                    </a:lnTo>
                    <a:lnTo>
                      <a:pt x="75" y="52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68" y="52"/>
                    </a:lnTo>
                    <a:lnTo>
                      <a:pt x="68" y="55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9" y="62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0" y="64"/>
                    </a:lnTo>
                    <a:lnTo>
                      <a:pt x="45" y="59"/>
                    </a:lnTo>
                    <a:lnTo>
                      <a:pt x="43" y="55"/>
                    </a:lnTo>
                    <a:lnTo>
                      <a:pt x="38" y="54"/>
                    </a:lnTo>
                    <a:lnTo>
                      <a:pt x="34" y="52"/>
                    </a:lnTo>
                    <a:lnTo>
                      <a:pt x="30" y="50"/>
                    </a:lnTo>
                    <a:lnTo>
                      <a:pt x="21" y="52"/>
                    </a:lnTo>
                    <a:lnTo>
                      <a:pt x="18" y="54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9" y="45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2241"/>
              <p:cNvSpPr>
                <a:spLocks/>
              </p:cNvSpPr>
              <p:nvPr/>
            </p:nvSpPr>
            <p:spPr bwMode="auto">
              <a:xfrm>
                <a:off x="2791" y="1663"/>
                <a:ext cx="143" cy="191"/>
              </a:xfrm>
              <a:custGeom>
                <a:avLst/>
                <a:gdLst>
                  <a:gd name="T0" fmla="*/ 77 w 143"/>
                  <a:gd name="T1" fmla="*/ 21 h 191"/>
                  <a:gd name="T2" fmla="*/ 80 w 143"/>
                  <a:gd name="T3" fmla="*/ 14 h 191"/>
                  <a:gd name="T4" fmla="*/ 71 w 143"/>
                  <a:gd name="T5" fmla="*/ 14 h 191"/>
                  <a:gd name="T6" fmla="*/ 66 w 143"/>
                  <a:gd name="T7" fmla="*/ 14 h 191"/>
                  <a:gd name="T8" fmla="*/ 62 w 143"/>
                  <a:gd name="T9" fmla="*/ 11 h 191"/>
                  <a:gd name="T10" fmla="*/ 62 w 143"/>
                  <a:gd name="T11" fmla="*/ 2 h 191"/>
                  <a:gd name="T12" fmla="*/ 55 w 143"/>
                  <a:gd name="T13" fmla="*/ 0 h 191"/>
                  <a:gd name="T14" fmla="*/ 44 w 143"/>
                  <a:gd name="T15" fmla="*/ 0 h 191"/>
                  <a:gd name="T16" fmla="*/ 44 w 143"/>
                  <a:gd name="T17" fmla="*/ 12 h 191"/>
                  <a:gd name="T18" fmla="*/ 46 w 143"/>
                  <a:gd name="T19" fmla="*/ 16 h 191"/>
                  <a:gd name="T20" fmla="*/ 46 w 143"/>
                  <a:gd name="T21" fmla="*/ 19 h 191"/>
                  <a:gd name="T22" fmla="*/ 46 w 143"/>
                  <a:gd name="T23" fmla="*/ 23 h 191"/>
                  <a:gd name="T24" fmla="*/ 50 w 143"/>
                  <a:gd name="T25" fmla="*/ 28 h 191"/>
                  <a:gd name="T26" fmla="*/ 41 w 143"/>
                  <a:gd name="T27" fmla="*/ 37 h 191"/>
                  <a:gd name="T28" fmla="*/ 37 w 143"/>
                  <a:gd name="T29" fmla="*/ 36 h 191"/>
                  <a:gd name="T30" fmla="*/ 35 w 143"/>
                  <a:gd name="T31" fmla="*/ 36 h 191"/>
                  <a:gd name="T32" fmla="*/ 21 w 143"/>
                  <a:gd name="T33" fmla="*/ 34 h 191"/>
                  <a:gd name="T34" fmla="*/ 18 w 143"/>
                  <a:gd name="T35" fmla="*/ 39 h 191"/>
                  <a:gd name="T36" fmla="*/ 25 w 143"/>
                  <a:gd name="T37" fmla="*/ 43 h 191"/>
                  <a:gd name="T38" fmla="*/ 23 w 143"/>
                  <a:gd name="T39" fmla="*/ 43 h 191"/>
                  <a:gd name="T40" fmla="*/ 10 w 143"/>
                  <a:gd name="T41" fmla="*/ 61 h 191"/>
                  <a:gd name="T42" fmla="*/ 18 w 143"/>
                  <a:gd name="T43" fmla="*/ 69 h 191"/>
                  <a:gd name="T44" fmla="*/ 12 w 143"/>
                  <a:gd name="T45" fmla="*/ 77 h 191"/>
                  <a:gd name="T46" fmla="*/ 3 w 143"/>
                  <a:gd name="T47" fmla="*/ 78 h 191"/>
                  <a:gd name="T48" fmla="*/ 0 w 143"/>
                  <a:gd name="T49" fmla="*/ 100 h 191"/>
                  <a:gd name="T50" fmla="*/ 2 w 143"/>
                  <a:gd name="T51" fmla="*/ 109 h 191"/>
                  <a:gd name="T52" fmla="*/ 5 w 143"/>
                  <a:gd name="T53" fmla="*/ 116 h 191"/>
                  <a:gd name="T54" fmla="*/ 5 w 143"/>
                  <a:gd name="T55" fmla="*/ 125 h 191"/>
                  <a:gd name="T56" fmla="*/ 7 w 143"/>
                  <a:gd name="T57" fmla="*/ 134 h 191"/>
                  <a:gd name="T58" fmla="*/ 10 w 143"/>
                  <a:gd name="T59" fmla="*/ 144 h 191"/>
                  <a:gd name="T60" fmla="*/ 34 w 143"/>
                  <a:gd name="T61" fmla="*/ 157 h 191"/>
                  <a:gd name="T62" fmla="*/ 25 w 143"/>
                  <a:gd name="T63" fmla="*/ 184 h 191"/>
                  <a:gd name="T64" fmla="*/ 46 w 143"/>
                  <a:gd name="T65" fmla="*/ 184 h 191"/>
                  <a:gd name="T66" fmla="*/ 62 w 143"/>
                  <a:gd name="T67" fmla="*/ 187 h 191"/>
                  <a:gd name="T68" fmla="*/ 69 w 143"/>
                  <a:gd name="T69" fmla="*/ 191 h 191"/>
                  <a:gd name="T70" fmla="*/ 73 w 143"/>
                  <a:gd name="T71" fmla="*/ 187 h 191"/>
                  <a:gd name="T72" fmla="*/ 85 w 143"/>
                  <a:gd name="T73" fmla="*/ 189 h 191"/>
                  <a:gd name="T74" fmla="*/ 101 w 143"/>
                  <a:gd name="T75" fmla="*/ 184 h 191"/>
                  <a:gd name="T76" fmla="*/ 110 w 143"/>
                  <a:gd name="T77" fmla="*/ 186 h 191"/>
                  <a:gd name="T78" fmla="*/ 110 w 143"/>
                  <a:gd name="T79" fmla="*/ 178 h 191"/>
                  <a:gd name="T80" fmla="*/ 118 w 143"/>
                  <a:gd name="T81" fmla="*/ 168 h 191"/>
                  <a:gd name="T82" fmla="*/ 125 w 143"/>
                  <a:gd name="T83" fmla="*/ 159 h 191"/>
                  <a:gd name="T84" fmla="*/ 98 w 143"/>
                  <a:gd name="T85" fmla="*/ 127 h 191"/>
                  <a:gd name="T86" fmla="*/ 96 w 143"/>
                  <a:gd name="T87" fmla="*/ 119 h 191"/>
                  <a:gd name="T88" fmla="*/ 103 w 143"/>
                  <a:gd name="T89" fmla="*/ 119 h 191"/>
                  <a:gd name="T90" fmla="*/ 130 w 143"/>
                  <a:gd name="T91" fmla="*/ 105 h 191"/>
                  <a:gd name="T92" fmla="*/ 139 w 143"/>
                  <a:gd name="T93" fmla="*/ 107 h 191"/>
                  <a:gd name="T94" fmla="*/ 143 w 143"/>
                  <a:gd name="T95" fmla="*/ 91 h 191"/>
                  <a:gd name="T96" fmla="*/ 130 w 143"/>
                  <a:gd name="T97" fmla="*/ 55 h 191"/>
                  <a:gd name="T98" fmla="*/ 134 w 143"/>
                  <a:gd name="T99" fmla="*/ 37 h 191"/>
                  <a:gd name="T100" fmla="*/ 123 w 143"/>
                  <a:gd name="T101" fmla="*/ 25 h 191"/>
                  <a:gd name="T102" fmla="*/ 116 w 143"/>
                  <a:gd name="T103" fmla="*/ 19 h 191"/>
                  <a:gd name="T104" fmla="*/ 112 w 143"/>
                  <a:gd name="T105" fmla="*/ 16 h 191"/>
                  <a:gd name="T106" fmla="*/ 103 w 143"/>
                  <a:gd name="T107" fmla="*/ 16 h 191"/>
                  <a:gd name="T108" fmla="*/ 105 w 143"/>
                  <a:gd name="T109" fmla="*/ 11 h 191"/>
                  <a:gd name="T110" fmla="*/ 98 w 143"/>
                  <a:gd name="T111" fmla="*/ 19 h 191"/>
                  <a:gd name="T112" fmla="*/ 91 w 143"/>
                  <a:gd name="T113" fmla="*/ 19 h 191"/>
                  <a:gd name="T114" fmla="*/ 85 w 143"/>
                  <a:gd name="T115" fmla="*/ 25 h 191"/>
                  <a:gd name="T116" fmla="*/ 77 w 143"/>
                  <a:gd name="T117" fmla="*/ 2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3" h="191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4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8" y="11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3" y="28"/>
                    </a:lnTo>
                    <a:lnTo>
                      <a:pt x="43" y="32"/>
                    </a:lnTo>
                    <a:lnTo>
                      <a:pt x="41" y="37"/>
                    </a:lnTo>
                    <a:lnTo>
                      <a:pt x="43" y="43"/>
                    </a:lnTo>
                    <a:lnTo>
                      <a:pt x="41" y="37"/>
                    </a:lnTo>
                    <a:lnTo>
                      <a:pt x="37" y="36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36"/>
                    </a:lnTo>
                    <a:lnTo>
                      <a:pt x="34" y="32"/>
                    </a:lnTo>
                    <a:lnTo>
                      <a:pt x="28" y="32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1" y="41"/>
                    </a:lnTo>
                    <a:lnTo>
                      <a:pt x="25" y="43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3" y="43"/>
                    </a:lnTo>
                    <a:lnTo>
                      <a:pt x="19" y="44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4" y="71"/>
                    </a:lnTo>
                    <a:lnTo>
                      <a:pt x="12" y="73"/>
                    </a:lnTo>
                    <a:lnTo>
                      <a:pt x="12" y="77"/>
                    </a:lnTo>
                    <a:lnTo>
                      <a:pt x="10" y="80"/>
                    </a:lnTo>
                    <a:lnTo>
                      <a:pt x="7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2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3" y="111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2" y="123"/>
                    </a:lnTo>
                    <a:lnTo>
                      <a:pt x="5" y="125"/>
                    </a:lnTo>
                    <a:lnTo>
                      <a:pt x="3" y="127"/>
                    </a:lnTo>
                    <a:lnTo>
                      <a:pt x="3" y="128"/>
                    </a:lnTo>
                    <a:lnTo>
                      <a:pt x="7" y="134"/>
                    </a:lnTo>
                    <a:lnTo>
                      <a:pt x="7" y="137"/>
                    </a:lnTo>
                    <a:lnTo>
                      <a:pt x="5" y="139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34" y="153"/>
                    </a:lnTo>
                    <a:lnTo>
                      <a:pt x="34" y="157"/>
                    </a:lnTo>
                    <a:lnTo>
                      <a:pt x="28" y="162"/>
                    </a:lnTo>
                    <a:lnTo>
                      <a:pt x="25" y="173"/>
                    </a:lnTo>
                    <a:lnTo>
                      <a:pt x="25" y="184"/>
                    </a:lnTo>
                    <a:lnTo>
                      <a:pt x="27" y="186"/>
                    </a:lnTo>
                    <a:lnTo>
                      <a:pt x="28" y="187"/>
                    </a:lnTo>
                    <a:lnTo>
                      <a:pt x="46" y="184"/>
                    </a:lnTo>
                    <a:lnTo>
                      <a:pt x="57" y="189"/>
                    </a:lnTo>
                    <a:lnTo>
                      <a:pt x="59" y="187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6" y="191"/>
                    </a:lnTo>
                    <a:lnTo>
                      <a:pt x="69" y="191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73" y="187"/>
                    </a:lnTo>
                    <a:lnTo>
                      <a:pt x="77" y="187"/>
                    </a:lnTo>
                    <a:lnTo>
                      <a:pt x="80" y="189"/>
                    </a:lnTo>
                    <a:lnTo>
                      <a:pt x="85" y="189"/>
                    </a:lnTo>
                    <a:lnTo>
                      <a:pt x="91" y="186"/>
                    </a:lnTo>
                    <a:lnTo>
                      <a:pt x="100" y="184"/>
                    </a:lnTo>
                    <a:lnTo>
                      <a:pt x="101" y="184"/>
                    </a:lnTo>
                    <a:lnTo>
                      <a:pt x="105" y="184"/>
                    </a:lnTo>
                    <a:lnTo>
                      <a:pt x="109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0" y="178"/>
                    </a:lnTo>
                    <a:lnTo>
                      <a:pt x="110" y="173"/>
                    </a:lnTo>
                    <a:lnTo>
                      <a:pt x="110" y="171"/>
                    </a:lnTo>
                    <a:lnTo>
                      <a:pt x="118" y="168"/>
                    </a:lnTo>
                    <a:lnTo>
                      <a:pt x="119" y="162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03" y="136"/>
                    </a:lnTo>
                    <a:lnTo>
                      <a:pt x="101" y="128"/>
                    </a:lnTo>
                    <a:lnTo>
                      <a:pt x="98" y="127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6" y="119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3" y="119"/>
                    </a:lnTo>
                    <a:lnTo>
                      <a:pt x="118" y="112"/>
                    </a:lnTo>
                    <a:lnTo>
                      <a:pt x="119" y="111"/>
                    </a:lnTo>
                    <a:lnTo>
                      <a:pt x="130" y="105"/>
                    </a:lnTo>
                    <a:lnTo>
                      <a:pt x="132" y="100"/>
                    </a:lnTo>
                    <a:lnTo>
                      <a:pt x="134" y="100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43" y="93"/>
                    </a:lnTo>
                    <a:lnTo>
                      <a:pt x="143" y="91"/>
                    </a:lnTo>
                    <a:lnTo>
                      <a:pt x="137" y="86"/>
                    </a:lnTo>
                    <a:lnTo>
                      <a:pt x="135" y="59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4" y="46"/>
                    </a:lnTo>
                    <a:lnTo>
                      <a:pt x="134" y="37"/>
                    </a:lnTo>
                    <a:lnTo>
                      <a:pt x="132" y="30"/>
                    </a:lnTo>
                    <a:lnTo>
                      <a:pt x="125" y="28"/>
                    </a:lnTo>
                    <a:lnTo>
                      <a:pt x="123" y="25"/>
                    </a:lnTo>
                    <a:lnTo>
                      <a:pt x="121" y="19"/>
                    </a:lnTo>
                    <a:lnTo>
                      <a:pt x="118" y="21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3" y="16"/>
                    </a:lnTo>
                    <a:lnTo>
                      <a:pt x="103" y="14"/>
                    </a:lnTo>
                    <a:lnTo>
                      <a:pt x="107" y="12"/>
                    </a:lnTo>
                    <a:lnTo>
                      <a:pt x="105" y="11"/>
                    </a:lnTo>
                    <a:lnTo>
                      <a:pt x="103" y="12"/>
                    </a:lnTo>
                    <a:lnTo>
                      <a:pt x="100" y="16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1" y="19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2" y="23"/>
                    </a:lnTo>
                    <a:lnTo>
                      <a:pt x="77" y="27"/>
                    </a:lnTo>
                    <a:lnTo>
                      <a:pt x="77" y="2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2242"/>
              <p:cNvSpPr>
                <a:spLocks/>
              </p:cNvSpPr>
              <p:nvPr/>
            </p:nvSpPr>
            <p:spPr bwMode="auto">
              <a:xfrm>
                <a:off x="2791" y="1663"/>
                <a:ext cx="143" cy="191"/>
              </a:xfrm>
              <a:custGeom>
                <a:avLst/>
                <a:gdLst>
                  <a:gd name="T0" fmla="*/ 77 w 143"/>
                  <a:gd name="T1" fmla="*/ 21 h 191"/>
                  <a:gd name="T2" fmla="*/ 80 w 143"/>
                  <a:gd name="T3" fmla="*/ 14 h 191"/>
                  <a:gd name="T4" fmla="*/ 71 w 143"/>
                  <a:gd name="T5" fmla="*/ 14 h 191"/>
                  <a:gd name="T6" fmla="*/ 66 w 143"/>
                  <a:gd name="T7" fmla="*/ 14 h 191"/>
                  <a:gd name="T8" fmla="*/ 62 w 143"/>
                  <a:gd name="T9" fmla="*/ 11 h 191"/>
                  <a:gd name="T10" fmla="*/ 62 w 143"/>
                  <a:gd name="T11" fmla="*/ 2 h 191"/>
                  <a:gd name="T12" fmla="*/ 55 w 143"/>
                  <a:gd name="T13" fmla="*/ 0 h 191"/>
                  <a:gd name="T14" fmla="*/ 44 w 143"/>
                  <a:gd name="T15" fmla="*/ 0 h 191"/>
                  <a:gd name="T16" fmla="*/ 44 w 143"/>
                  <a:gd name="T17" fmla="*/ 12 h 191"/>
                  <a:gd name="T18" fmla="*/ 46 w 143"/>
                  <a:gd name="T19" fmla="*/ 16 h 191"/>
                  <a:gd name="T20" fmla="*/ 46 w 143"/>
                  <a:gd name="T21" fmla="*/ 19 h 191"/>
                  <a:gd name="T22" fmla="*/ 46 w 143"/>
                  <a:gd name="T23" fmla="*/ 23 h 191"/>
                  <a:gd name="T24" fmla="*/ 50 w 143"/>
                  <a:gd name="T25" fmla="*/ 28 h 191"/>
                  <a:gd name="T26" fmla="*/ 41 w 143"/>
                  <a:gd name="T27" fmla="*/ 37 h 191"/>
                  <a:gd name="T28" fmla="*/ 37 w 143"/>
                  <a:gd name="T29" fmla="*/ 36 h 191"/>
                  <a:gd name="T30" fmla="*/ 35 w 143"/>
                  <a:gd name="T31" fmla="*/ 36 h 191"/>
                  <a:gd name="T32" fmla="*/ 21 w 143"/>
                  <a:gd name="T33" fmla="*/ 34 h 191"/>
                  <a:gd name="T34" fmla="*/ 18 w 143"/>
                  <a:gd name="T35" fmla="*/ 39 h 191"/>
                  <a:gd name="T36" fmla="*/ 25 w 143"/>
                  <a:gd name="T37" fmla="*/ 43 h 191"/>
                  <a:gd name="T38" fmla="*/ 23 w 143"/>
                  <a:gd name="T39" fmla="*/ 43 h 191"/>
                  <a:gd name="T40" fmla="*/ 10 w 143"/>
                  <a:gd name="T41" fmla="*/ 61 h 191"/>
                  <a:gd name="T42" fmla="*/ 18 w 143"/>
                  <a:gd name="T43" fmla="*/ 69 h 191"/>
                  <a:gd name="T44" fmla="*/ 12 w 143"/>
                  <a:gd name="T45" fmla="*/ 77 h 191"/>
                  <a:gd name="T46" fmla="*/ 3 w 143"/>
                  <a:gd name="T47" fmla="*/ 78 h 191"/>
                  <a:gd name="T48" fmla="*/ 0 w 143"/>
                  <a:gd name="T49" fmla="*/ 100 h 191"/>
                  <a:gd name="T50" fmla="*/ 2 w 143"/>
                  <a:gd name="T51" fmla="*/ 109 h 191"/>
                  <a:gd name="T52" fmla="*/ 5 w 143"/>
                  <a:gd name="T53" fmla="*/ 116 h 191"/>
                  <a:gd name="T54" fmla="*/ 5 w 143"/>
                  <a:gd name="T55" fmla="*/ 125 h 191"/>
                  <a:gd name="T56" fmla="*/ 7 w 143"/>
                  <a:gd name="T57" fmla="*/ 134 h 191"/>
                  <a:gd name="T58" fmla="*/ 10 w 143"/>
                  <a:gd name="T59" fmla="*/ 144 h 191"/>
                  <a:gd name="T60" fmla="*/ 34 w 143"/>
                  <a:gd name="T61" fmla="*/ 157 h 191"/>
                  <a:gd name="T62" fmla="*/ 25 w 143"/>
                  <a:gd name="T63" fmla="*/ 184 h 191"/>
                  <a:gd name="T64" fmla="*/ 46 w 143"/>
                  <a:gd name="T65" fmla="*/ 184 h 191"/>
                  <a:gd name="T66" fmla="*/ 62 w 143"/>
                  <a:gd name="T67" fmla="*/ 187 h 191"/>
                  <a:gd name="T68" fmla="*/ 69 w 143"/>
                  <a:gd name="T69" fmla="*/ 191 h 191"/>
                  <a:gd name="T70" fmla="*/ 73 w 143"/>
                  <a:gd name="T71" fmla="*/ 187 h 191"/>
                  <a:gd name="T72" fmla="*/ 85 w 143"/>
                  <a:gd name="T73" fmla="*/ 189 h 191"/>
                  <a:gd name="T74" fmla="*/ 101 w 143"/>
                  <a:gd name="T75" fmla="*/ 184 h 191"/>
                  <a:gd name="T76" fmla="*/ 110 w 143"/>
                  <a:gd name="T77" fmla="*/ 186 h 191"/>
                  <a:gd name="T78" fmla="*/ 110 w 143"/>
                  <a:gd name="T79" fmla="*/ 178 h 191"/>
                  <a:gd name="T80" fmla="*/ 118 w 143"/>
                  <a:gd name="T81" fmla="*/ 168 h 191"/>
                  <a:gd name="T82" fmla="*/ 125 w 143"/>
                  <a:gd name="T83" fmla="*/ 159 h 191"/>
                  <a:gd name="T84" fmla="*/ 98 w 143"/>
                  <a:gd name="T85" fmla="*/ 127 h 191"/>
                  <a:gd name="T86" fmla="*/ 96 w 143"/>
                  <a:gd name="T87" fmla="*/ 119 h 191"/>
                  <a:gd name="T88" fmla="*/ 103 w 143"/>
                  <a:gd name="T89" fmla="*/ 119 h 191"/>
                  <a:gd name="T90" fmla="*/ 130 w 143"/>
                  <a:gd name="T91" fmla="*/ 105 h 191"/>
                  <a:gd name="T92" fmla="*/ 139 w 143"/>
                  <a:gd name="T93" fmla="*/ 107 h 191"/>
                  <a:gd name="T94" fmla="*/ 143 w 143"/>
                  <a:gd name="T95" fmla="*/ 91 h 191"/>
                  <a:gd name="T96" fmla="*/ 130 w 143"/>
                  <a:gd name="T97" fmla="*/ 55 h 191"/>
                  <a:gd name="T98" fmla="*/ 134 w 143"/>
                  <a:gd name="T99" fmla="*/ 37 h 191"/>
                  <a:gd name="T100" fmla="*/ 123 w 143"/>
                  <a:gd name="T101" fmla="*/ 25 h 191"/>
                  <a:gd name="T102" fmla="*/ 116 w 143"/>
                  <a:gd name="T103" fmla="*/ 19 h 191"/>
                  <a:gd name="T104" fmla="*/ 112 w 143"/>
                  <a:gd name="T105" fmla="*/ 16 h 191"/>
                  <a:gd name="T106" fmla="*/ 103 w 143"/>
                  <a:gd name="T107" fmla="*/ 16 h 191"/>
                  <a:gd name="T108" fmla="*/ 105 w 143"/>
                  <a:gd name="T109" fmla="*/ 11 h 191"/>
                  <a:gd name="T110" fmla="*/ 98 w 143"/>
                  <a:gd name="T111" fmla="*/ 19 h 191"/>
                  <a:gd name="T112" fmla="*/ 91 w 143"/>
                  <a:gd name="T113" fmla="*/ 19 h 191"/>
                  <a:gd name="T114" fmla="*/ 85 w 143"/>
                  <a:gd name="T115" fmla="*/ 25 h 191"/>
                  <a:gd name="T116" fmla="*/ 77 w 143"/>
                  <a:gd name="T117" fmla="*/ 2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3" h="191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4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8" y="11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3" y="28"/>
                    </a:lnTo>
                    <a:lnTo>
                      <a:pt x="43" y="32"/>
                    </a:lnTo>
                    <a:lnTo>
                      <a:pt x="41" y="37"/>
                    </a:lnTo>
                    <a:lnTo>
                      <a:pt x="43" y="43"/>
                    </a:lnTo>
                    <a:lnTo>
                      <a:pt x="41" y="37"/>
                    </a:lnTo>
                    <a:lnTo>
                      <a:pt x="37" y="36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36"/>
                    </a:lnTo>
                    <a:lnTo>
                      <a:pt x="34" y="32"/>
                    </a:lnTo>
                    <a:lnTo>
                      <a:pt x="28" y="32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1" y="41"/>
                    </a:lnTo>
                    <a:lnTo>
                      <a:pt x="25" y="43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3" y="43"/>
                    </a:lnTo>
                    <a:lnTo>
                      <a:pt x="19" y="44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4" y="71"/>
                    </a:lnTo>
                    <a:lnTo>
                      <a:pt x="12" y="73"/>
                    </a:lnTo>
                    <a:lnTo>
                      <a:pt x="12" y="77"/>
                    </a:lnTo>
                    <a:lnTo>
                      <a:pt x="10" y="80"/>
                    </a:lnTo>
                    <a:lnTo>
                      <a:pt x="7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2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3" y="111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2" y="123"/>
                    </a:lnTo>
                    <a:lnTo>
                      <a:pt x="5" y="125"/>
                    </a:lnTo>
                    <a:lnTo>
                      <a:pt x="3" y="127"/>
                    </a:lnTo>
                    <a:lnTo>
                      <a:pt x="3" y="128"/>
                    </a:lnTo>
                    <a:lnTo>
                      <a:pt x="7" y="134"/>
                    </a:lnTo>
                    <a:lnTo>
                      <a:pt x="7" y="137"/>
                    </a:lnTo>
                    <a:lnTo>
                      <a:pt x="5" y="139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34" y="153"/>
                    </a:lnTo>
                    <a:lnTo>
                      <a:pt x="34" y="157"/>
                    </a:lnTo>
                    <a:lnTo>
                      <a:pt x="28" y="162"/>
                    </a:lnTo>
                    <a:lnTo>
                      <a:pt x="25" y="173"/>
                    </a:lnTo>
                    <a:lnTo>
                      <a:pt x="25" y="184"/>
                    </a:lnTo>
                    <a:lnTo>
                      <a:pt x="27" y="186"/>
                    </a:lnTo>
                    <a:lnTo>
                      <a:pt x="28" y="187"/>
                    </a:lnTo>
                    <a:lnTo>
                      <a:pt x="46" y="184"/>
                    </a:lnTo>
                    <a:lnTo>
                      <a:pt x="57" y="189"/>
                    </a:lnTo>
                    <a:lnTo>
                      <a:pt x="59" y="187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6" y="191"/>
                    </a:lnTo>
                    <a:lnTo>
                      <a:pt x="69" y="191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73" y="187"/>
                    </a:lnTo>
                    <a:lnTo>
                      <a:pt x="77" y="187"/>
                    </a:lnTo>
                    <a:lnTo>
                      <a:pt x="80" y="189"/>
                    </a:lnTo>
                    <a:lnTo>
                      <a:pt x="85" y="189"/>
                    </a:lnTo>
                    <a:lnTo>
                      <a:pt x="91" y="186"/>
                    </a:lnTo>
                    <a:lnTo>
                      <a:pt x="100" y="184"/>
                    </a:lnTo>
                    <a:lnTo>
                      <a:pt x="101" y="184"/>
                    </a:lnTo>
                    <a:lnTo>
                      <a:pt x="105" y="184"/>
                    </a:lnTo>
                    <a:lnTo>
                      <a:pt x="109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0" y="178"/>
                    </a:lnTo>
                    <a:lnTo>
                      <a:pt x="110" y="173"/>
                    </a:lnTo>
                    <a:lnTo>
                      <a:pt x="110" y="171"/>
                    </a:lnTo>
                    <a:lnTo>
                      <a:pt x="118" y="168"/>
                    </a:lnTo>
                    <a:lnTo>
                      <a:pt x="119" y="162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03" y="136"/>
                    </a:lnTo>
                    <a:lnTo>
                      <a:pt x="101" y="128"/>
                    </a:lnTo>
                    <a:lnTo>
                      <a:pt x="98" y="127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6" y="119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3" y="119"/>
                    </a:lnTo>
                    <a:lnTo>
                      <a:pt x="118" y="112"/>
                    </a:lnTo>
                    <a:lnTo>
                      <a:pt x="119" y="111"/>
                    </a:lnTo>
                    <a:lnTo>
                      <a:pt x="130" y="105"/>
                    </a:lnTo>
                    <a:lnTo>
                      <a:pt x="132" y="100"/>
                    </a:lnTo>
                    <a:lnTo>
                      <a:pt x="134" y="100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43" y="93"/>
                    </a:lnTo>
                    <a:lnTo>
                      <a:pt x="143" y="91"/>
                    </a:lnTo>
                    <a:lnTo>
                      <a:pt x="137" y="86"/>
                    </a:lnTo>
                    <a:lnTo>
                      <a:pt x="135" y="59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4" y="46"/>
                    </a:lnTo>
                    <a:lnTo>
                      <a:pt x="134" y="37"/>
                    </a:lnTo>
                    <a:lnTo>
                      <a:pt x="132" y="30"/>
                    </a:lnTo>
                    <a:lnTo>
                      <a:pt x="125" y="28"/>
                    </a:lnTo>
                    <a:lnTo>
                      <a:pt x="123" y="25"/>
                    </a:lnTo>
                    <a:lnTo>
                      <a:pt x="121" y="19"/>
                    </a:lnTo>
                    <a:lnTo>
                      <a:pt x="118" y="21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3" y="16"/>
                    </a:lnTo>
                    <a:lnTo>
                      <a:pt x="103" y="14"/>
                    </a:lnTo>
                    <a:lnTo>
                      <a:pt x="107" y="12"/>
                    </a:lnTo>
                    <a:lnTo>
                      <a:pt x="105" y="11"/>
                    </a:lnTo>
                    <a:lnTo>
                      <a:pt x="103" y="12"/>
                    </a:lnTo>
                    <a:lnTo>
                      <a:pt x="100" y="16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1" y="19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2" y="23"/>
                    </a:lnTo>
                    <a:lnTo>
                      <a:pt x="77" y="27"/>
                    </a:lnTo>
                    <a:lnTo>
                      <a:pt x="77" y="2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2243"/>
              <p:cNvSpPr>
                <a:spLocks/>
              </p:cNvSpPr>
              <p:nvPr/>
            </p:nvSpPr>
            <p:spPr bwMode="auto">
              <a:xfrm>
                <a:off x="2905" y="1668"/>
                <a:ext cx="9" cy="11"/>
              </a:xfrm>
              <a:custGeom>
                <a:avLst/>
                <a:gdLst>
                  <a:gd name="T0" fmla="*/ 7 w 9"/>
                  <a:gd name="T1" fmla="*/ 6 h 11"/>
                  <a:gd name="T2" fmla="*/ 7 w 9"/>
                  <a:gd name="T3" fmla="*/ 7 h 11"/>
                  <a:gd name="T4" fmla="*/ 9 w 9"/>
                  <a:gd name="T5" fmla="*/ 9 h 11"/>
                  <a:gd name="T6" fmla="*/ 9 w 9"/>
                  <a:gd name="T7" fmla="*/ 11 h 11"/>
                  <a:gd name="T8" fmla="*/ 7 w 9"/>
                  <a:gd name="T9" fmla="*/ 9 h 11"/>
                  <a:gd name="T10" fmla="*/ 5 w 9"/>
                  <a:gd name="T11" fmla="*/ 11 h 11"/>
                  <a:gd name="T12" fmla="*/ 4 w 9"/>
                  <a:gd name="T13" fmla="*/ 11 h 11"/>
                  <a:gd name="T14" fmla="*/ 2 w 9"/>
                  <a:gd name="T15" fmla="*/ 11 h 11"/>
                  <a:gd name="T16" fmla="*/ 0 w 9"/>
                  <a:gd name="T17" fmla="*/ 9 h 11"/>
                  <a:gd name="T18" fmla="*/ 0 w 9"/>
                  <a:gd name="T19" fmla="*/ 7 h 11"/>
                  <a:gd name="T20" fmla="*/ 2 w 9"/>
                  <a:gd name="T21" fmla="*/ 7 h 11"/>
                  <a:gd name="T22" fmla="*/ 0 w 9"/>
                  <a:gd name="T23" fmla="*/ 4 h 11"/>
                  <a:gd name="T24" fmla="*/ 2 w 9"/>
                  <a:gd name="T25" fmla="*/ 4 h 11"/>
                  <a:gd name="T26" fmla="*/ 5 w 9"/>
                  <a:gd name="T27" fmla="*/ 6 h 11"/>
                  <a:gd name="T28" fmla="*/ 5 w 9"/>
                  <a:gd name="T29" fmla="*/ 4 h 11"/>
                  <a:gd name="T30" fmla="*/ 4 w 9"/>
                  <a:gd name="T31" fmla="*/ 4 h 11"/>
                  <a:gd name="T32" fmla="*/ 2 w 9"/>
                  <a:gd name="T33" fmla="*/ 2 h 11"/>
                  <a:gd name="T34" fmla="*/ 2 w 9"/>
                  <a:gd name="T35" fmla="*/ 0 h 11"/>
                  <a:gd name="T36" fmla="*/ 4 w 9"/>
                  <a:gd name="T37" fmla="*/ 0 h 11"/>
                  <a:gd name="T38" fmla="*/ 4 w 9"/>
                  <a:gd name="T39" fmla="*/ 2 h 11"/>
                  <a:gd name="T40" fmla="*/ 7 w 9"/>
                  <a:gd name="T41" fmla="*/ 2 h 11"/>
                  <a:gd name="T42" fmla="*/ 9 w 9"/>
                  <a:gd name="T43" fmla="*/ 4 h 11"/>
                  <a:gd name="T44" fmla="*/ 7 w 9"/>
                  <a:gd name="T4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11">
                    <a:moveTo>
                      <a:pt x="7" y="6"/>
                    </a:move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2244"/>
              <p:cNvSpPr>
                <a:spLocks/>
              </p:cNvSpPr>
              <p:nvPr/>
            </p:nvSpPr>
            <p:spPr bwMode="auto">
              <a:xfrm>
                <a:off x="2905" y="1668"/>
                <a:ext cx="9" cy="11"/>
              </a:xfrm>
              <a:custGeom>
                <a:avLst/>
                <a:gdLst>
                  <a:gd name="T0" fmla="*/ 7 w 9"/>
                  <a:gd name="T1" fmla="*/ 6 h 11"/>
                  <a:gd name="T2" fmla="*/ 7 w 9"/>
                  <a:gd name="T3" fmla="*/ 7 h 11"/>
                  <a:gd name="T4" fmla="*/ 9 w 9"/>
                  <a:gd name="T5" fmla="*/ 9 h 11"/>
                  <a:gd name="T6" fmla="*/ 9 w 9"/>
                  <a:gd name="T7" fmla="*/ 11 h 11"/>
                  <a:gd name="T8" fmla="*/ 7 w 9"/>
                  <a:gd name="T9" fmla="*/ 9 h 11"/>
                  <a:gd name="T10" fmla="*/ 5 w 9"/>
                  <a:gd name="T11" fmla="*/ 11 h 11"/>
                  <a:gd name="T12" fmla="*/ 4 w 9"/>
                  <a:gd name="T13" fmla="*/ 11 h 11"/>
                  <a:gd name="T14" fmla="*/ 2 w 9"/>
                  <a:gd name="T15" fmla="*/ 11 h 11"/>
                  <a:gd name="T16" fmla="*/ 0 w 9"/>
                  <a:gd name="T17" fmla="*/ 9 h 11"/>
                  <a:gd name="T18" fmla="*/ 0 w 9"/>
                  <a:gd name="T19" fmla="*/ 7 h 11"/>
                  <a:gd name="T20" fmla="*/ 2 w 9"/>
                  <a:gd name="T21" fmla="*/ 7 h 11"/>
                  <a:gd name="T22" fmla="*/ 0 w 9"/>
                  <a:gd name="T23" fmla="*/ 4 h 11"/>
                  <a:gd name="T24" fmla="*/ 2 w 9"/>
                  <a:gd name="T25" fmla="*/ 4 h 11"/>
                  <a:gd name="T26" fmla="*/ 5 w 9"/>
                  <a:gd name="T27" fmla="*/ 6 h 11"/>
                  <a:gd name="T28" fmla="*/ 5 w 9"/>
                  <a:gd name="T29" fmla="*/ 4 h 11"/>
                  <a:gd name="T30" fmla="*/ 4 w 9"/>
                  <a:gd name="T31" fmla="*/ 4 h 11"/>
                  <a:gd name="T32" fmla="*/ 2 w 9"/>
                  <a:gd name="T33" fmla="*/ 2 h 11"/>
                  <a:gd name="T34" fmla="*/ 2 w 9"/>
                  <a:gd name="T35" fmla="*/ 0 h 11"/>
                  <a:gd name="T36" fmla="*/ 4 w 9"/>
                  <a:gd name="T37" fmla="*/ 0 h 11"/>
                  <a:gd name="T38" fmla="*/ 4 w 9"/>
                  <a:gd name="T39" fmla="*/ 2 h 11"/>
                  <a:gd name="T40" fmla="*/ 7 w 9"/>
                  <a:gd name="T41" fmla="*/ 2 h 11"/>
                  <a:gd name="T42" fmla="*/ 9 w 9"/>
                  <a:gd name="T43" fmla="*/ 4 h 11"/>
                  <a:gd name="T44" fmla="*/ 7 w 9"/>
                  <a:gd name="T4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11">
                    <a:moveTo>
                      <a:pt x="7" y="6"/>
                    </a:move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7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2245"/>
              <p:cNvSpPr>
                <a:spLocks/>
              </p:cNvSpPr>
              <p:nvPr/>
            </p:nvSpPr>
            <p:spPr bwMode="auto">
              <a:xfrm>
                <a:off x="527" y="1586"/>
                <a:ext cx="14" cy="39"/>
              </a:xfrm>
              <a:custGeom>
                <a:avLst/>
                <a:gdLst>
                  <a:gd name="T0" fmla="*/ 10 w 14"/>
                  <a:gd name="T1" fmla="*/ 9 h 39"/>
                  <a:gd name="T2" fmla="*/ 10 w 14"/>
                  <a:gd name="T3" fmla="*/ 7 h 39"/>
                  <a:gd name="T4" fmla="*/ 12 w 14"/>
                  <a:gd name="T5" fmla="*/ 11 h 39"/>
                  <a:gd name="T6" fmla="*/ 10 w 14"/>
                  <a:gd name="T7" fmla="*/ 16 h 39"/>
                  <a:gd name="T8" fmla="*/ 12 w 14"/>
                  <a:gd name="T9" fmla="*/ 14 h 39"/>
                  <a:gd name="T10" fmla="*/ 12 w 14"/>
                  <a:gd name="T11" fmla="*/ 14 h 39"/>
                  <a:gd name="T12" fmla="*/ 14 w 14"/>
                  <a:gd name="T13" fmla="*/ 16 h 39"/>
                  <a:gd name="T14" fmla="*/ 14 w 14"/>
                  <a:gd name="T15" fmla="*/ 18 h 39"/>
                  <a:gd name="T16" fmla="*/ 12 w 14"/>
                  <a:gd name="T17" fmla="*/ 20 h 39"/>
                  <a:gd name="T18" fmla="*/ 12 w 14"/>
                  <a:gd name="T19" fmla="*/ 23 h 39"/>
                  <a:gd name="T20" fmla="*/ 14 w 14"/>
                  <a:gd name="T21" fmla="*/ 23 h 39"/>
                  <a:gd name="T22" fmla="*/ 14 w 14"/>
                  <a:gd name="T23" fmla="*/ 38 h 39"/>
                  <a:gd name="T24" fmla="*/ 14 w 14"/>
                  <a:gd name="T25" fmla="*/ 39 h 39"/>
                  <a:gd name="T26" fmla="*/ 12 w 14"/>
                  <a:gd name="T27" fmla="*/ 39 h 39"/>
                  <a:gd name="T28" fmla="*/ 12 w 14"/>
                  <a:gd name="T29" fmla="*/ 36 h 39"/>
                  <a:gd name="T30" fmla="*/ 10 w 14"/>
                  <a:gd name="T31" fmla="*/ 36 h 39"/>
                  <a:gd name="T32" fmla="*/ 9 w 14"/>
                  <a:gd name="T33" fmla="*/ 29 h 39"/>
                  <a:gd name="T34" fmla="*/ 9 w 14"/>
                  <a:gd name="T35" fmla="*/ 27 h 39"/>
                  <a:gd name="T36" fmla="*/ 10 w 14"/>
                  <a:gd name="T37" fmla="*/ 23 h 39"/>
                  <a:gd name="T38" fmla="*/ 10 w 14"/>
                  <a:gd name="T39" fmla="*/ 21 h 39"/>
                  <a:gd name="T40" fmla="*/ 10 w 14"/>
                  <a:gd name="T41" fmla="*/ 23 h 39"/>
                  <a:gd name="T42" fmla="*/ 9 w 14"/>
                  <a:gd name="T43" fmla="*/ 25 h 39"/>
                  <a:gd name="T44" fmla="*/ 9 w 14"/>
                  <a:gd name="T45" fmla="*/ 25 h 39"/>
                  <a:gd name="T46" fmla="*/ 7 w 14"/>
                  <a:gd name="T47" fmla="*/ 23 h 39"/>
                  <a:gd name="T48" fmla="*/ 7 w 14"/>
                  <a:gd name="T49" fmla="*/ 21 h 39"/>
                  <a:gd name="T50" fmla="*/ 5 w 14"/>
                  <a:gd name="T51" fmla="*/ 21 h 39"/>
                  <a:gd name="T52" fmla="*/ 3 w 14"/>
                  <a:gd name="T53" fmla="*/ 20 h 39"/>
                  <a:gd name="T54" fmla="*/ 5 w 14"/>
                  <a:gd name="T55" fmla="*/ 20 h 39"/>
                  <a:gd name="T56" fmla="*/ 5 w 14"/>
                  <a:gd name="T57" fmla="*/ 18 h 39"/>
                  <a:gd name="T58" fmla="*/ 3 w 14"/>
                  <a:gd name="T59" fmla="*/ 16 h 39"/>
                  <a:gd name="T60" fmla="*/ 5 w 14"/>
                  <a:gd name="T61" fmla="*/ 16 h 39"/>
                  <a:gd name="T62" fmla="*/ 5 w 14"/>
                  <a:gd name="T63" fmla="*/ 14 h 39"/>
                  <a:gd name="T64" fmla="*/ 3 w 14"/>
                  <a:gd name="T65" fmla="*/ 13 h 39"/>
                  <a:gd name="T66" fmla="*/ 3 w 14"/>
                  <a:gd name="T67" fmla="*/ 9 h 39"/>
                  <a:gd name="T68" fmla="*/ 0 w 14"/>
                  <a:gd name="T69" fmla="*/ 7 h 39"/>
                  <a:gd name="T70" fmla="*/ 0 w 14"/>
                  <a:gd name="T71" fmla="*/ 5 h 39"/>
                  <a:gd name="T72" fmla="*/ 0 w 14"/>
                  <a:gd name="T73" fmla="*/ 5 h 39"/>
                  <a:gd name="T74" fmla="*/ 0 w 14"/>
                  <a:gd name="T75" fmla="*/ 4 h 39"/>
                  <a:gd name="T76" fmla="*/ 0 w 14"/>
                  <a:gd name="T77" fmla="*/ 2 h 39"/>
                  <a:gd name="T78" fmla="*/ 2 w 14"/>
                  <a:gd name="T79" fmla="*/ 0 h 39"/>
                  <a:gd name="T80" fmla="*/ 3 w 14"/>
                  <a:gd name="T81" fmla="*/ 2 h 39"/>
                  <a:gd name="T82" fmla="*/ 5 w 14"/>
                  <a:gd name="T83" fmla="*/ 4 h 39"/>
                  <a:gd name="T84" fmla="*/ 7 w 14"/>
                  <a:gd name="T85" fmla="*/ 5 h 39"/>
                  <a:gd name="T86" fmla="*/ 9 w 14"/>
                  <a:gd name="T87" fmla="*/ 7 h 39"/>
                  <a:gd name="T88" fmla="*/ 9 w 14"/>
                  <a:gd name="T89" fmla="*/ 7 h 39"/>
                  <a:gd name="T90" fmla="*/ 10 w 14"/>
                  <a:gd name="T91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39">
                    <a:moveTo>
                      <a:pt x="10" y="9"/>
                    </a:moveTo>
                    <a:lnTo>
                      <a:pt x="10" y="7"/>
                    </a:lnTo>
                    <a:lnTo>
                      <a:pt x="12" y="11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2246"/>
              <p:cNvSpPr>
                <a:spLocks/>
              </p:cNvSpPr>
              <p:nvPr/>
            </p:nvSpPr>
            <p:spPr bwMode="auto">
              <a:xfrm>
                <a:off x="527" y="1586"/>
                <a:ext cx="14" cy="39"/>
              </a:xfrm>
              <a:custGeom>
                <a:avLst/>
                <a:gdLst>
                  <a:gd name="T0" fmla="*/ 10 w 14"/>
                  <a:gd name="T1" fmla="*/ 9 h 39"/>
                  <a:gd name="T2" fmla="*/ 10 w 14"/>
                  <a:gd name="T3" fmla="*/ 7 h 39"/>
                  <a:gd name="T4" fmla="*/ 12 w 14"/>
                  <a:gd name="T5" fmla="*/ 11 h 39"/>
                  <a:gd name="T6" fmla="*/ 10 w 14"/>
                  <a:gd name="T7" fmla="*/ 16 h 39"/>
                  <a:gd name="T8" fmla="*/ 12 w 14"/>
                  <a:gd name="T9" fmla="*/ 14 h 39"/>
                  <a:gd name="T10" fmla="*/ 12 w 14"/>
                  <a:gd name="T11" fmla="*/ 14 h 39"/>
                  <a:gd name="T12" fmla="*/ 14 w 14"/>
                  <a:gd name="T13" fmla="*/ 16 h 39"/>
                  <a:gd name="T14" fmla="*/ 14 w 14"/>
                  <a:gd name="T15" fmla="*/ 18 h 39"/>
                  <a:gd name="T16" fmla="*/ 12 w 14"/>
                  <a:gd name="T17" fmla="*/ 20 h 39"/>
                  <a:gd name="T18" fmla="*/ 12 w 14"/>
                  <a:gd name="T19" fmla="*/ 23 h 39"/>
                  <a:gd name="T20" fmla="*/ 14 w 14"/>
                  <a:gd name="T21" fmla="*/ 23 h 39"/>
                  <a:gd name="T22" fmla="*/ 14 w 14"/>
                  <a:gd name="T23" fmla="*/ 38 h 39"/>
                  <a:gd name="T24" fmla="*/ 14 w 14"/>
                  <a:gd name="T25" fmla="*/ 39 h 39"/>
                  <a:gd name="T26" fmla="*/ 12 w 14"/>
                  <a:gd name="T27" fmla="*/ 39 h 39"/>
                  <a:gd name="T28" fmla="*/ 12 w 14"/>
                  <a:gd name="T29" fmla="*/ 36 h 39"/>
                  <a:gd name="T30" fmla="*/ 10 w 14"/>
                  <a:gd name="T31" fmla="*/ 36 h 39"/>
                  <a:gd name="T32" fmla="*/ 9 w 14"/>
                  <a:gd name="T33" fmla="*/ 29 h 39"/>
                  <a:gd name="T34" fmla="*/ 9 w 14"/>
                  <a:gd name="T35" fmla="*/ 27 h 39"/>
                  <a:gd name="T36" fmla="*/ 10 w 14"/>
                  <a:gd name="T37" fmla="*/ 23 h 39"/>
                  <a:gd name="T38" fmla="*/ 10 w 14"/>
                  <a:gd name="T39" fmla="*/ 21 h 39"/>
                  <a:gd name="T40" fmla="*/ 10 w 14"/>
                  <a:gd name="T41" fmla="*/ 23 h 39"/>
                  <a:gd name="T42" fmla="*/ 9 w 14"/>
                  <a:gd name="T43" fmla="*/ 25 h 39"/>
                  <a:gd name="T44" fmla="*/ 9 w 14"/>
                  <a:gd name="T45" fmla="*/ 25 h 39"/>
                  <a:gd name="T46" fmla="*/ 7 w 14"/>
                  <a:gd name="T47" fmla="*/ 23 h 39"/>
                  <a:gd name="T48" fmla="*/ 7 w 14"/>
                  <a:gd name="T49" fmla="*/ 21 h 39"/>
                  <a:gd name="T50" fmla="*/ 5 w 14"/>
                  <a:gd name="T51" fmla="*/ 21 h 39"/>
                  <a:gd name="T52" fmla="*/ 3 w 14"/>
                  <a:gd name="T53" fmla="*/ 20 h 39"/>
                  <a:gd name="T54" fmla="*/ 5 w 14"/>
                  <a:gd name="T55" fmla="*/ 20 h 39"/>
                  <a:gd name="T56" fmla="*/ 5 w 14"/>
                  <a:gd name="T57" fmla="*/ 18 h 39"/>
                  <a:gd name="T58" fmla="*/ 3 w 14"/>
                  <a:gd name="T59" fmla="*/ 16 h 39"/>
                  <a:gd name="T60" fmla="*/ 5 w 14"/>
                  <a:gd name="T61" fmla="*/ 16 h 39"/>
                  <a:gd name="T62" fmla="*/ 5 w 14"/>
                  <a:gd name="T63" fmla="*/ 14 h 39"/>
                  <a:gd name="T64" fmla="*/ 3 w 14"/>
                  <a:gd name="T65" fmla="*/ 13 h 39"/>
                  <a:gd name="T66" fmla="*/ 3 w 14"/>
                  <a:gd name="T67" fmla="*/ 9 h 39"/>
                  <a:gd name="T68" fmla="*/ 0 w 14"/>
                  <a:gd name="T69" fmla="*/ 7 h 39"/>
                  <a:gd name="T70" fmla="*/ 0 w 14"/>
                  <a:gd name="T71" fmla="*/ 5 h 39"/>
                  <a:gd name="T72" fmla="*/ 0 w 14"/>
                  <a:gd name="T73" fmla="*/ 5 h 39"/>
                  <a:gd name="T74" fmla="*/ 0 w 14"/>
                  <a:gd name="T75" fmla="*/ 4 h 39"/>
                  <a:gd name="T76" fmla="*/ 0 w 14"/>
                  <a:gd name="T77" fmla="*/ 2 h 39"/>
                  <a:gd name="T78" fmla="*/ 2 w 14"/>
                  <a:gd name="T79" fmla="*/ 0 h 39"/>
                  <a:gd name="T80" fmla="*/ 3 w 14"/>
                  <a:gd name="T81" fmla="*/ 2 h 39"/>
                  <a:gd name="T82" fmla="*/ 5 w 14"/>
                  <a:gd name="T83" fmla="*/ 4 h 39"/>
                  <a:gd name="T84" fmla="*/ 7 w 14"/>
                  <a:gd name="T85" fmla="*/ 5 h 39"/>
                  <a:gd name="T86" fmla="*/ 9 w 14"/>
                  <a:gd name="T87" fmla="*/ 7 h 39"/>
                  <a:gd name="T88" fmla="*/ 9 w 14"/>
                  <a:gd name="T89" fmla="*/ 7 h 39"/>
                  <a:gd name="T90" fmla="*/ 10 w 14"/>
                  <a:gd name="T91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39">
                    <a:moveTo>
                      <a:pt x="10" y="9"/>
                    </a:moveTo>
                    <a:lnTo>
                      <a:pt x="10" y="7"/>
                    </a:lnTo>
                    <a:lnTo>
                      <a:pt x="12" y="11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2247"/>
              <p:cNvSpPr>
                <a:spLocks/>
              </p:cNvSpPr>
              <p:nvPr/>
            </p:nvSpPr>
            <p:spPr bwMode="auto">
              <a:xfrm>
                <a:off x="539" y="1568"/>
                <a:ext cx="16" cy="32"/>
              </a:xfrm>
              <a:custGeom>
                <a:avLst/>
                <a:gdLst>
                  <a:gd name="T0" fmla="*/ 4 w 16"/>
                  <a:gd name="T1" fmla="*/ 16 h 32"/>
                  <a:gd name="T2" fmla="*/ 4 w 16"/>
                  <a:gd name="T3" fmla="*/ 16 h 32"/>
                  <a:gd name="T4" fmla="*/ 0 w 16"/>
                  <a:gd name="T5" fmla="*/ 2 h 32"/>
                  <a:gd name="T6" fmla="*/ 0 w 16"/>
                  <a:gd name="T7" fmla="*/ 0 h 32"/>
                  <a:gd name="T8" fmla="*/ 2 w 16"/>
                  <a:gd name="T9" fmla="*/ 0 h 32"/>
                  <a:gd name="T10" fmla="*/ 9 w 16"/>
                  <a:gd name="T11" fmla="*/ 0 h 32"/>
                  <a:gd name="T12" fmla="*/ 13 w 16"/>
                  <a:gd name="T13" fmla="*/ 7 h 32"/>
                  <a:gd name="T14" fmla="*/ 15 w 16"/>
                  <a:gd name="T15" fmla="*/ 13 h 32"/>
                  <a:gd name="T16" fmla="*/ 15 w 16"/>
                  <a:gd name="T17" fmla="*/ 14 h 32"/>
                  <a:gd name="T18" fmla="*/ 16 w 16"/>
                  <a:gd name="T19" fmla="*/ 18 h 32"/>
                  <a:gd name="T20" fmla="*/ 9 w 16"/>
                  <a:gd name="T21" fmla="*/ 2 h 32"/>
                  <a:gd name="T22" fmla="*/ 9 w 16"/>
                  <a:gd name="T23" fmla="*/ 2 h 32"/>
                  <a:gd name="T24" fmla="*/ 9 w 16"/>
                  <a:gd name="T25" fmla="*/ 4 h 32"/>
                  <a:gd name="T26" fmla="*/ 7 w 16"/>
                  <a:gd name="T27" fmla="*/ 4 h 32"/>
                  <a:gd name="T28" fmla="*/ 9 w 16"/>
                  <a:gd name="T29" fmla="*/ 11 h 32"/>
                  <a:gd name="T30" fmla="*/ 11 w 16"/>
                  <a:gd name="T31" fmla="*/ 13 h 32"/>
                  <a:gd name="T32" fmla="*/ 11 w 16"/>
                  <a:gd name="T33" fmla="*/ 14 h 32"/>
                  <a:gd name="T34" fmla="*/ 13 w 16"/>
                  <a:gd name="T35" fmla="*/ 16 h 32"/>
                  <a:gd name="T36" fmla="*/ 15 w 16"/>
                  <a:gd name="T37" fmla="*/ 20 h 32"/>
                  <a:gd name="T38" fmla="*/ 13 w 16"/>
                  <a:gd name="T39" fmla="*/ 18 h 32"/>
                  <a:gd name="T40" fmla="*/ 13 w 16"/>
                  <a:gd name="T41" fmla="*/ 20 h 32"/>
                  <a:gd name="T42" fmla="*/ 13 w 16"/>
                  <a:gd name="T43" fmla="*/ 20 h 32"/>
                  <a:gd name="T44" fmla="*/ 15 w 16"/>
                  <a:gd name="T45" fmla="*/ 22 h 32"/>
                  <a:gd name="T46" fmla="*/ 15 w 16"/>
                  <a:gd name="T47" fmla="*/ 23 h 32"/>
                  <a:gd name="T48" fmla="*/ 13 w 16"/>
                  <a:gd name="T49" fmla="*/ 23 h 32"/>
                  <a:gd name="T50" fmla="*/ 11 w 16"/>
                  <a:gd name="T51" fmla="*/ 23 h 32"/>
                  <a:gd name="T52" fmla="*/ 11 w 16"/>
                  <a:gd name="T53" fmla="*/ 27 h 32"/>
                  <a:gd name="T54" fmla="*/ 11 w 16"/>
                  <a:gd name="T55" fmla="*/ 29 h 32"/>
                  <a:gd name="T56" fmla="*/ 9 w 16"/>
                  <a:gd name="T57" fmla="*/ 27 h 32"/>
                  <a:gd name="T58" fmla="*/ 6 w 16"/>
                  <a:gd name="T59" fmla="*/ 32 h 32"/>
                  <a:gd name="T60" fmla="*/ 4 w 16"/>
                  <a:gd name="T61" fmla="*/ 32 h 32"/>
                  <a:gd name="T62" fmla="*/ 4 w 16"/>
                  <a:gd name="T63" fmla="*/ 32 h 32"/>
                  <a:gd name="T64" fmla="*/ 4 w 16"/>
                  <a:gd name="T65" fmla="*/ 31 h 32"/>
                  <a:gd name="T66" fmla="*/ 4 w 16"/>
                  <a:gd name="T67" fmla="*/ 23 h 32"/>
                  <a:gd name="T68" fmla="*/ 4 w 16"/>
                  <a:gd name="T69" fmla="*/ 23 h 32"/>
                  <a:gd name="T70" fmla="*/ 6 w 16"/>
                  <a:gd name="T71" fmla="*/ 23 h 32"/>
                  <a:gd name="T72" fmla="*/ 7 w 16"/>
                  <a:gd name="T73" fmla="*/ 22 h 32"/>
                  <a:gd name="T74" fmla="*/ 6 w 16"/>
                  <a:gd name="T75" fmla="*/ 22 h 32"/>
                  <a:gd name="T76" fmla="*/ 4 w 16"/>
                  <a:gd name="T77" fmla="*/ 20 h 32"/>
                  <a:gd name="T78" fmla="*/ 7 w 16"/>
                  <a:gd name="T79" fmla="*/ 18 h 32"/>
                  <a:gd name="T80" fmla="*/ 7 w 16"/>
                  <a:gd name="T81" fmla="*/ 16 h 32"/>
                  <a:gd name="T82" fmla="*/ 6 w 16"/>
                  <a:gd name="T83" fmla="*/ 18 h 32"/>
                  <a:gd name="T84" fmla="*/ 4 w 16"/>
                  <a:gd name="T85" fmla="*/ 18 h 32"/>
                  <a:gd name="T86" fmla="*/ 4 w 16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32">
                    <a:moveTo>
                      <a:pt x="4" y="16"/>
                    </a:moveTo>
                    <a:lnTo>
                      <a:pt x="4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3" y="7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2248"/>
              <p:cNvSpPr>
                <a:spLocks/>
              </p:cNvSpPr>
              <p:nvPr/>
            </p:nvSpPr>
            <p:spPr bwMode="auto">
              <a:xfrm>
                <a:off x="539" y="1568"/>
                <a:ext cx="16" cy="32"/>
              </a:xfrm>
              <a:custGeom>
                <a:avLst/>
                <a:gdLst>
                  <a:gd name="T0" fmla="*/ 4 w 16"/>
                  <a:gd name="T1" fmla="*/ 16 h 32"/>
                  <a:gd name="T2" fmla="*/ 4 w 16"/>
                  <a:gd name="T3" fmla="*/ 16 h 32"/>
                  <a:gd name="T4" fmla="*/ 0 w 16"/>
                  <a:gd name="T5" fmla="*/ 2 h 32"/>
                  <a:gd name="T6" fmla="*/ 0 w 16"/>
                  <a:gd name="T7" fmla="*/ 0 h 32"/>
                  <a:gd name="T8" fmla="*/ 2 w 16"/>
                  <a:gd name="T9" fmla="*/ 0 h 32"/>
                  <a:gd name="T10" fmla="*/ 9 w 16"/>
                  <a:gd name="T11" fmla="*/ 0 h 32"/>
                  <a:gd name="T12" fmla="*/ 13 w 16"/>
                  <a:gd name="T13" fmla="*/ 7 h 32"/>
                  <a:gd name="T14" fmla="*/ 15 w 16"/>
                  <a:gd name="T15" fmla="*/ 13 h 32"/>
                  <a:gd name="T16" fmla="*/ 15 w 16"/>
                  <a:gd name="T17" fmla="*/ 14 h 32"/>
                  <a:gd name="T18" fmla="*/ 16 w 16"/>
                  <a:gd name="T19" fmla="*/ 18 h 32"/>
                  <a:gd name="T20" fmla="*/ 9 w 16"/>
                  <a:gd name="T21" fmla="*/ 2 h 32"/>
                  <a:gd name="T22" fmla="*/ 9 w 16"/>
                  <a:gd name="T23" fmla="*/ 2 h 32"/>
                  <a:gd name="T24" fmla="*/ 9 w 16"/>
                  <a:gd name="T25" fmla="*/ 4 h 32"/>
                  <a:gd name="T26" fmla="*/ 7 w 16"/>
                  <a:gd name="T27" fmla="*/ 4 h 32"/>
                  <a:gd name="T28" fmla="*/ 9 w 16"/>
                  <a:gd name="T29" fmla="*/ 11 h 32"/>
                  <a:gd name="T30" fmla="*/ 11 w 16"/>
                  <a:gd name="T31" fmla="*/ 13 h 32"/>
                  <a:gd name="T32" fmla="*/ 11 w 16"/>
                  <a:gd name="T33" fmla="*/ 14 h 32"/>
                  <a:gd name="T34" fmla="*/ 13 w 16"/>
                  <a:gd name="T35" fmla="*/ 16 h 32"/>
                  <a:gd name="T36" fmla="*/ 15 w 16"/>
                  <a:gd name="T37" fmla="*/ 20 h 32"/>
                  <a:gd name="T38" fmla="*/ 13 w 16"/>
                  <a:gd name="T39" fmla="*/ 18 h 32"/>
                  <a:gd name="T40" fmla="*/ 13 w 16"/>
                  <a:gd name="T41" fmla="*/ 20 h 32"/>
                  <a:gd name="T42" fmla="*/ 13 w 16"/>
                  <a:gd name="T43" fmla="*/ 20 h 32"/>
                  <a:gd name="T44" fmla="*/ 15 w 16"/>
                  <a:gd name="T45" fmla="*/ 22 h 32"/>
                  <a:gd name="T46" fmla="*/ 15 w 16"/>
                  <a:gd name="T47" fmla="*/ 23 h 32"/>
                  <a:gd name="T48" fmla="*/ 13 w 16"/>
                  <a:gd name="T49" fmla="*/ 23 h 32"/>
                  <a:gd name="T50" fmla="*/ 11 w 16"/>
                  <a:gd name="T51" fmla="*/ 23 h 32"/>
                  <a:gd name="T52" fmla="*/ 11 w 16"/>
                  <a:gd name="T53" fmla="*/ 27 h 32"/>
                  <a:gd name="T54" fmla="*/ 11 w 16"/>
                  <a:gd name="T55" fmla="*/ 29 h 32"/>
                  <a:gd name="T56" fmla="*/ 9 w 16"/>
                  <a:gd name="T57" fmla="*/ 27 h 32"/>
                  <a:gd name="T58" fmla="*/ 6 w 16"/>
                  <a:gd name="T59" fmla="*/ 32 h 32"/>
                  <a:gd name="T60" fmla="*/ 4 w 16"/>
                  <a:gd name="T61" fmla="*/ 32 h 32"/>
                  <a:gd name="T62" fmla="*/ 4 w 16"/>
                  <a:gd name="T63" fmla="*/ 32 h 32"/>
                  <a:gd name="T64" fmla="*/ 4 w 16"/>
                  <a:gd name="T65" fmla="*/ 31 h 32"/>
                  <a:gd name="T66" fmla="*/ 4 w 16"/>
                  <a:gd name="T67" fmla="*/ 23 h 32"/>
                  <a:gd name="T68" fmla="*/ 4 w 16"/>
                  <a:gd name="T69" fmla="*/ 23 h 32"/>
                  <a:gd name="T70" fmla="*/ 6 w 16"/>
                  <a:gd name="T71" fmla="*/ 23 h 32"/>
                  <a:gd name="T72" fmla="*/ 7 w 16"/>
                  <a:gd name="T73" fmla="*/ 22 h 32"/>
                  <a:gd name="T74" fmla="*/ 6 w 16"/>
                  <a:gd name="T75" fmla="*/ 22 h 32"/>
                  <a:gd name="T76" fmla="*/ 4 w 16"/>
                  <a:gd name="T77" fmla="*/ 20 h 32"/>
                  <a:gd name="T78" fmla="*/ 7 w 16"/>
                  <a:gd name="T79" fmla="*/ 18 h 32"/>
                  <a:gd name="T80" fmla="*/ 7 w 16"/>
                  <a:gd name="T81" fmla="*/ 16 h 32"/>
                  <a:gd name="T82" fmla="*/ 6 w 16"/>
                  <a:gd name="T83" fmla="*/ 18 h 32"/>
                  <a:gd name="T84" fmla="*/ 4 w 16"/>
                  <a:gd name="T85" fmla="*/ 18 h 32"/>
                  <a:gd name="T86" fmla="*/ 4 w 16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32">
                    <a:moveTo>
                      <a:pt x="4" y="16"/>
                    </a:moveTo>
                    <a:lnTo>
                      <a:pt x="4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3" y="7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2249"/>
              <p:cNvSpPr>
                <a:spLocks/>
              </p:cNvSpPr>
              <p:nvPr/>
            </p:nvSpPr>
            <p:spPr bwMode="auto">
              <a:xfrm>
                <a:off x="545" y="1604"/>
                <a:ext cx="10" cy="23"/>
              </a:xfrm>
              <a:custGeom>
                <a:avLst/>
                <a:gdLst>
                  <a:gd name="T0" fmla="*/ 5 w 10"/>
                  <a:gd name="T1" fmla="*/ 9 h 23"/>
                  <a:gd name="T2" fmla="*/ 3 w 10"/>
                  <a:gd name="T3" fmla="*/ 7 h 23"/>
                  <a:gd name="T4" fmla="*/ 3 w 10"/>
                  <a:gd name="T5" fmla="*/ 9 h 23"/>
                  <a:gd name="T6" fmla="*/ 1 w 10"/>
                  <a:gd name="T7" fmla="*/ 7 h 23"/>
                  <a:gd name="T8" fmla="*/ 1 w 10"/>
                  <a:gd name="T9" fmla="*/ 5 h 23"/>
                  <a:gd name="T10" fmla="*/ 0 w 10"/>
                  <a:gd name="T11" fmla="*/ 3 h 23"/>
                  <a:gd name="T12" fmla="*/ 1 w 10"/>
                  <a:gd name="T13" fmla="*/ 2 h 23"/>
                  <a:gd name="T14" fmla="*/ 3 w 10"/>
                  <a:gd name="T15" fmla="*/ 2 h 23"/>
                  <a:gd name="T16" fmla="*/ 3 w 10"/>
                  <a:gd name="T17" fmla="*/ 0 h 23"/>
                  <a:gd name="T18" fmla="*/ 7 w 10"/>
                  <a:gd name="T19" fmla="*/ 5 h 23"/>
                  <a:gd name="T20" fmla="*/ 10 w 10"/>
                  <a:gd name="T21" fmla="*/ 3 h 23"/>
                  <a:gd name="T22" fmla="*/ 10 w 10"/>
                  <a:gd name="T23" fmla="*/ 9 h 23"/>
                  <a:gd name="T24" fmla="*/ 7 w 10"/>
                  <a:gd name="T25" fmla="*/ 9 h 23"/>
                  <a:gd name="T26" fmla="*/ 9 w 10"/>
                  <a:gd name="T27" fmla="*/ 23 h 23"/>
                  <a:gd name="T28" fmla="*/ 7 w 10"/>
                  <a:gd name="T29" fmla="*/ 20 h 23"/>
                  <a:gd name="T30" fmla="*/ 5 w 10"/>
                  <a:gd name="T31" fmla="*/ 18 h 23"/>
                  <a:gd name="T32" fmla="*/ 5 w 10"/>
                  <a:gd name="T33" fmla="*/ 21 h 23"/>
                  <a:gd name="T34" fmla="*/ 3 w 10"/>
                  <a:gd name="T35" fmla="*/ 20 h 23"/>
                  <a:gd name="T36" fmla="*/ 3 w 10"/>
                  <a:gd name="T37" fmla="*/ 14 h 23"/>
                  <a:gd name="T38" fmla="*/ 5 w 10"/>
                  <a:gd name="T39" fmla="*/ 14 h 23"/>
                  <a:gd name="T40" fmla="*/ 7 w 10"/>
                  <a:gd name="T41" fmla="*/ 12 h 23"/>
                  <a:gd name="T42" fmla="*/ 7 w 10"/>
                  <a:gd name="T43" fmla="*/ 11 h 23"/>
                  <a:gd name="T44" fmla="*/ 5 w 10"/>
                  <a:gd name="T45" fmla="*/ 12 h 23"/>
                  <a:gd name="T46" fmla="*/ 5 w 10"/>
                  <a:gd name="T47" fmla="*/ 11 h 23"/>
                  <a:gd name="T48" fmla="*/ 3 w 10"/>
                  <a:gd name="T49" fmla="*/ 9 h 23"/>
                  <a:gd name="T50" fmla="*/ 5 w 10"/>
                  <a:gd name="T5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2250"/>
              <p:cNvSpPr>
                <a:spLocks/>
              </p:cNvSpPr>
              <p:nvPr/>
            </p:nvSpPr>
            <p:spPr bwMode="auto">
              <a:xfrm>
                <a:off x="545" y="1604"/>
                <a:ext cx="10" cy="23"/>
              </a:xfrm>
              <a:custGeom>
                <a:avLst/>
                <a:gdLst>
                  <a:gd name="T0" fmla="*/ 5 w 10"/>
                  <a:gd name="T1" fmla="*/ 9 h 23"/>
                  <a:gd name="T2" fmla="*/ 3 w 10"/>
                  <a:gd name="T3" fmla="*/ 7 h 23"/>
                  <a:gd name="T4" fmla="*/ 3 w 10"/>
                  <a:gd name="T5" fmla="*/ 9 h 23"/>
                  <a:gd name="T6" fmla="*/ 1 w 10"/>
                  <a:gd name="T7" fmla="*/ 7 h 23"/>
                  <a:gd name="T8" fmla="*/ 1 w 10"/>
                  <a:gd name="T9" fmla="*/ 5 h 23"/>
                  <a:gd name="T10" fmla="*/ 0 w 10"/>
                  <a:gd name="T11" fmla="*/ 3 h 23"/>
                  <a:gd name="T12" fmla="*/ 1 w 10"/>
                  <a:gd name="T13" fmla="*/ 2 h 23"/>
                  <a:gd name="T14" fmla="*/ 3 w 10"/>
                  <a:gd name="T15" fmla="*/ 2 h 23"/>
                  <a:gd name="T16" fmla="*/ 3 w 10"/>
                  <a:gd name="T17" fmla="*/ 0 h 23"/>
                  <a:gd name="T18" fmla="*/ 7 w 10"/>
                  <a:gd name="T19" fmla="*/ 5 h 23"/>
                  <a:gd name="T20" fmla="*/ 10 w 10"/>
                  <a:gd name="T21" fmla="*/ 3 h 23"/>
                  <a:gd name="T22" fmla="*/ 10 w 10"/>
                  <a:gd name="T23" fmla="*/ 9 h 23"/>
                  <a:gd name="T24" fmla="*/ 7 w 10"/>
                  <a:gd name="T25" fmla="*/ 9 h 23"/>
                  <a:gd name="T26" fmla="*/ 9 w 10"/>
                  <a:gd name="T27" fmla="*/ 23 h 23"/>
                  <a:gd name="T28" fmla="*/ 7 w 10"/>
                  <a:gd name="T29" fmla="*/ 20 h 23"/>
                  <a:gd name="T30" fmla="*/ 5 w 10"/>
                  <a:gd name="T31" fmla="*/ 18 h 23"/>
                  <a:gd name="T32" fmla="*/ 5 w 10"/>
                  <a:gd name="T33" fmla="*/ 21 h 23"/>
                  <a:gd name="T34" fmla="*/ 3 w 10"/>
                  <a:gd name="T35" fmla="*/ 20 h 23"/>
                  <a:gd name="T36" fmla="*/ 3 w 10"/>
                  <a:gd name="T37" fmla="*/ 14 h 23"/>
                  <a:gd name="T38" fmla="*/ 5 w 10"/>
                  <a:gd name="T39" fmla="*/ 14 h 23"/>
                  <a:gd name="T40" fmla="*/ 7 w 10"/>
                  <a:gd name="T41" fmla="*/ 12 h 23"/>
                  <a:gd name="T42" fmla="*/ 7 w 10"/>
                  <a:gd name="T43" fmla="*/ 11 h 23"/>
                  <a:gd name="T44" fmla="*/ 5 w 10"/>
                  <a:gd name="T45" fmla="*/ 12 h 23"/>
                  <a:gd name="T46" fmla="*/ 5 w 10"/>
                  <a:gd name="T47" fmla="*/ 11 h 23"/>
                  <a:gd name="T48" fmla="*/ 3 w 10"/>
                  <a:gd name="T49" fmla="*/ 9 h 23"/>
                  <a:gd name="T50" fmla="*/ 5 w 10"/>
                  <a:gd name="T5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2251"/>
              <p:cNvSpPr>
                <a:spLocks/>
              </p:cNvSpPr>
              <p:nvPr/>
            </p:nvSpPr>
            <p:spPr bwMode="auto">
              <a:xfrm>
                <a:off x="552" y="1599"/>
                <a:ext cx="16" cy="19"/>
              </a:xfrm>
              <a:custGeom>
                <a:avLst/>
                <a:gdLst>
                  <a:gd name="T0" fmla="*/ 3 w 16"/>
                  <a:gd name="T1" fmla="*/ 5 h 19"/>
                  <a:gd name="T2" fmla="*/ 3 w 16"/>
                  <a:gd name="T3" fmla="*/ 5 h 19"/>
                  <a:gd name="T4" fmla="*/ 2 w 16"/>
                  <a:gd name="T5" fmla="*/ 3 h 19"/>
                  <a:gd name="T6" fmla="*/ 0 w 16"/>
                  <a:gd name="T7" fmla="*/ 1 h 19"/>
                  <a:gd name="T8" fmla="*/ 0 w 16"/>
                  <a:gd name="T9" fmla="*/ 1 h 19"/>
                  <a:gd name="T10" fmla="*/ 2 w 16"/>
                  <a:gd name="T11" fmla="*/ 0 h 19"/>
                  <a:gd name="T12" fmla="*/ 9 w 16"/>
                  <a:gd name="T13" fmla="*/ 3 h 19"/>
                  <a:gd name="T14" fmla="*/ 12 w 16"/>
                  <a:gd name="T15" fmla="*/ 3 h 19"/>
                  <a:gd name="T16" fmla="*/ 14 w 16"/>
                  <a:gd name="T17" fmla="*/ 3 h 19"/>
                  <a:gd name="T18" fmla="*/ 16 w 16"/>
                  <a:gd name="T19" fmla="*/ 5 h 19"/>
                  <a:gd name="T20" fmla="*/ 16 w 16"/>
                  <a:gd name="T21" fmla="*/ 7 h 19"/>
                  <a:gd name="T22" fmla="*/ 16 w 16"/>
                  <a:gd name="T23" fmla="*/ 14 h 19"/>
                  <a:gd name="T24" fmla="*/ 16 w 16"/>
                  <a:gd name="T25" fmla="*/ 14 h 19"/>
                  <a:gd name="T26" fmla="*/ 10 w 16"/>
                  <a:gd name="T27" fmla="*/ 8 h 19"/>
                  <a:gd name="T28" fmla="*/ 10 w 16"/>
                  <a:gd name="T29" fmla="*/ 8 h 19"/>
                  <a:gd name="T30" fmla="*/ 10 w 16"/>
                  <a:gd name="T31" fmla="*/ 10 h 19"/>
                  <a:gd name="T32" fmla="*/ 14 w 16"/>
                  <a:gd name="T33" fmla="*/ 14 h 19"/>
                  <a:gd name="T34" fmla="*/ 14 w 16"/>
                  <a:gd name="T35" fmla="*/ 17 h 19"/>
                  <a:gd name="T36" fmla="*/ 12 w 16"/>
                  <a:gd name="T37" fmla="*/ 19 h 19"/>
                  <a:gd name="T38" fmla="*/ 10 w 16"/>
                  <a:gd name="T39" fmla="*/ 17 h 19"/>
                  <a:gd name="T40" fmla="*/ 9 w 16"/>
                  <a:gd name="T41" fmla="*/ 19 h 19"/>
                  <a:gd name="T42" fmla="*/ 7 w 16"/>
                  <a:gd name="T43" fmla="*/ 19 h 19"/>
                  <a:gd name="T44" fmla="*/ 5 w 16"/>
                  <a:gd name="T45" fmla="*/ 7 h 19"/>
                  <a:gd name="T46" fmla="*/ 5 w 16"/>
                  <a:gd name="T47" fmla="*/ 7 h 19"/>
                  <a:gd name="T48" fmla="*/ 5 w 16"/>
                  <a:gd name="T49" fmla="*/ 7 h 19"/>
                  <a:gd name="T50" fmla="*/ 3 w 16"/>
                  <a:gd name="T51" fmla="*/ 7 h 19"/>
                  <a:gd name="T52" fmla="*/ 3 w 16"/>
                  <a:gd name="T53" fmla="*/ 7 h 19"/>
                  <a:gd name="T54" fmla="*/ 3 w 16"/>
                  <a:gd name="T55" fmla="*/ 5 h 19"/>
                  <a:gd name="T56" fmla="*/ 3 w 16"/>
                  <a:gd name="T5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9">
                    <a:moveTo>
                      <a:pt x="3" y="5"/>
                    </a:moveTo>
                    <a:lnTo>
                      <a:pt x="3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2252"/>
              <p:cNvSpPr>
                <a:spLocks/>
              </p:cNvSpPr>
              <p:nvPr/>
            </p:nvSpPr>
            <p:spPr bwMode="auto">
              <a:xfrm>
                <a:off x="552" y="1599"/>
                <a:ext cx="16" cy="19"/>
              </a:xfrm>
              <a:custGeom>
                <a:avLst/>
                <a:gdLst>
                  <a:gd name="T0" fmla="*/ 3 w 16"/>
                  <a:gd name="T1" fmla="*/ 5 h 19"/>
                  <a:gd name="T2" fmla="*/ 3 w 16"/>
                  <a:gd name="T3" fmla="*/ 5 h 19"/>
                  <a:gd name="T4" fmla="*/ 2 w 16"/>
                  <a:gd name="T5" fmla="*/ 3 h 19"/>
                  <a:gd name="T6" fmla="*/ 0 w 16"/>
                  <a:gd name="T7" fmla="*/ 1 h 19"/>
                  <a:gd name="T8" fmla="*/ 0 w 16"/>
                  <a:gd name="T9" fmla="*/ 1 h 19"/>
                  <a:gd name="T10" fmla="*/ 2 w 16"/>
                  <a:gd name="T11" fmla="*/ 0 h 19"/>
                  <a:gd name="T12" fmla="*/ 9 w 16"/>
                  <a:gd name="T13" fmla="*/ 3 h 19"/>
                  <a:gd name="T14" fmla="*/ 12 w 16"/>
                  <a:gd name="T15" fmla="*/ 3 h 19"/>
                  <a:gd name="T16" fmla="*/ 14 w 16"/>
                  <a:gd name="T17" fmla="*/ 3 h 19"/>
                  <a:gd name="T18" fmla="*/ 16 w 16"/>
                  <a:gd name="T19" fmla="*/ 5 h 19"/>
                  <a:gd name="T20" fmla="*/ 16 w 16"/>
                  <a:gd name="T21" fmla="*/ 7 h 19"/>
                  <a:gd name="T22" fmla="*/ 16 w 16"/>
                  <a:gd name="T23" fmla="*/ 14 h 19"/>
                  <a:gd name="T24" fmla="*/ 16 w 16"/>
                  <a:gd name="T25" fmla="*/ 14 h 19"/>
                  <a:gd name="T26" fmla="*/ 10 w 16"/>
                  <a:gd name="T27" fmla="*/ 8 h 19"/>
                  <a:gd name="T28" fmla="*/ 10 w 16"/>
                  <a:gd name="T29" fmla="*/ 8 h 19"/>
                  <a:gd name="T30" fmla="*/ 10 w 16"/>
                  <a:gd name="T31" fmla="*/ 10 h 19"/>
                  <a:gd name="T32" fmla="*/ 14 w 16"/>
                  <a:gd name="T33" fmla="*/ 14 h 19"/>
                  <a:gd name="T34" fmla="*/ 14 w 16"/>
                  <a:gd name="T35" fmla="*/ 17 h 19"/>
                  <a:gd name="T36" fmla="*/ 12 w 16"/>
                  <a:gd name="T37" fmla="*/ 19 h 19"/>
                  <a:gd name="T38" fmla="*/ 10 w 16"/>
                  <a:gd name="T39" fmla="*/ 17 h 19"/>
                  <a:gd name="T40" fmla="*/ 9 w 16"/>
                  <a:gd name="T41" fmla="*/ 19 h 19"/>
                  <a:gd name="T42" fmla="*/ 7 w 16"/>
                  <a:gd name="T43" fmla="*/ 19 h 19"/>
                  <a:gd name="T44" fmla="*/ 5 w 16"/>
                  <a:gd name="T45" fmla="*/ 7 h 19"/>
                  <a:gd name="T46" fmla="*/ 5 w 16"/>
                  <a:gd name="T47" fmla="*/ 7 h 19"/>
                  <a:gd name="T48" fmla="*/ 5 w 16"/>
                  <a:gd name="T49" fmla="*/ 7 h 19"/>
                  <a:gd name="T50" fmla="*/ 3 w 16"/>
                  <a:gd name="T51" fmla="*/ 7 h 19"/>
                  <a:gd name="T52" fmla="*/ 3 w 16"/>
                  <a:gd name="T53" fmla="*/ 7 h 19"/>
                  <a:gd name="T54" fmla="*/ 3 w 16"/>
                  <a:gd name="T55" fmla="*/ 5 h 19"/>
                  <a:gd name="T56" fmla="*/ 3 w 16"/>
                  <a:gd name="T5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9">
                    <a:moveTo>
                      <a:pt x="3" y="5"/>
                    </a:moveTo>
                    <a:lnTo>
                      <a:pt x="3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2253"/>
              <p:cNvSpPr>
                <a:spLocks/>
              </p:cNvSpPr>
              <p:nvPr/>
            </p:nvSpPr>
            <p:spPr bwMode="auto">
              <a:xfrm>
                <a:off x="570" y="1607"/>
                <a:ext cx="5" cy="9"/>
              </a:xfrm>
              <a:custGeom>
                <a:avLst/>
                <a:gdLst>
                  <a:gd name="T0" fmla="*/ 1 w 5"/>
                  <a:gd name="T1" fmla="*/ 0 h 9"/>
                  <a:gd name="T2" fmla="*/ 1 w 5"/>
                  <a:gd name="T3" fmla="*/ 0 h 9"/>
                  <a:gd name="T4" fmla="*/ 5 w 5"/>
                  <a:gd name="T5" fmla="*/ 8 h 9"/>
                  <a:gd name="T6" fmla="*/ 5 w 5"/>
                  <a:gd name="T7" fmla="*/ 8 h 9"/>
                  <a:gd name="T8" fmla="*/ 3 w 5"/>
                  <a:gd name="T9" fmla="*/ 8 h 9"/>
                  <a:gd name="T10" fmla="*/ 3 w 5"/>
                  <a:gd name="T11" fmla="*/ 8 h 9"/>
                  <a:gd name="T12" fmla="*/ 3 w 5"/>
                  <a:gd name="T13" fmla="*/ 9 h 9"/>
                  <a:gd name="T14" fmla="*/ 1 w 5"/>
                  <a:gd name="T15" fmla="*/ 9 h 9"/>
                  <a:gd name="T16" fmla="*/ 0 w 5"/>
                  <a:gd name="T17" fmla="*/ 8 h 9"/>
                  <a:gd name="T18" fmla="*/ 0 w 5"/>
                  <a:gd name="T19" fmla="*/ 0 h 9"/>
                  <a:gd name="T20" fmla="*/ 1 w 5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2254"/>
              <p:cNvSpPr>
                <a:spLocks/>
              </p:cNvSpPr>
              <p:nvPr/>
            </p:nvSpPr>
            <p:spPr bwMode="auto">
              <a:xfrm>
                <a:off x="570" y="1607"/>
                <a:ext cx="5" cy="9"/>
              </a:xfrm>
              <a:custGeom>
                <a:avLst/>
                <a:gdLst>
                  <a:gd name="T0" fmla="*/ 1 w 5"/>
                  <a:gd name="T1" fmla="*/ 0 h 9"/>
                  <a:gd name="T2" fmla="*/ 1 w 5"/>
                  <a:gd name="T3" fmla="*/ 0 h 9"/>
                  <a:gd name="T4" fmla="*/ 5 w 5"/>
                  <a:gd name="T5" fmla="*/ 8 h 9"/>
                  <a:gd name="T6" fmla="*/ 5 w 5"/>
                  <a:gd name="T7" fmla="*/ 8 h 9"/>
                  <a:gd name="T8" fmla="*/ 3 w 5"/>
                  <a:gd name="T9" fmla="*/ 8 h 9"/>
                  <a:gd name="T10" fmla="*/ 3 w 5"/>
                  <a:gd name="T11" fmla="*/ 8 h 9"/>
                  <a:gd name="T12" fmla="*/ 3 w 5"/>
                  <a:gd name="T13" fmla="*/ 9 h 9"/>
                  <a:gd name="T14" fmla="*/ 1 w 5"/>
                  <a:gd name="T15" fmla="*/ 9 h 9"/>
                  <a:gd name="T16" fmla="*/ 0 w 5"/>
                  <a:gd name="T17" fmla="*/ 8 h 9"/>
                  <a:gd name="T18" fmla="*/ 0 w 5"/>
                  <a:gd name="T19" fmla="*/ 0 h 9"/>
                  <a:gd name="T20" fmla="*/ 1 w 5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2255"/>
              <p:cNvSpPr>
                <a:spLocks/>
              </p:cNvSpPr>
              <p:nvPr/>
            </p:nvSpPr>
            <p:spPr bwMode="auto">
              <a:xfrm>
                <a:off x="568" y="1618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2 h 6"/>
                  <a:gd name="T4" fmla="*/ 5 w 5"/>
                  <a:gd name="T5" fmla="*/ 4 h 6"/>
                  <a:gd name="T6" fmla="*/ 3 w 5"/>
                  <a:gd name="T7" fmla="*/ 6 h 6"/>
                  <a:gd name="T8" fmla="*/ 3 w 5"/>
                  <a:gd name="T9" fmla="*/ 4 h 6"/>
                  <a:gd name="T10" fmla="*/ 0 w 5"/>
                  <a:gd name="T11" fmla="*/ 4 h 6"/>
                  <a:gd name="T12" fmla="*/ 0 w 5"/>
                  <a:gd name="T13" fmla="*/ 2 h 6"/>
                  <a:gd name="T14" fmla="*/ 0 w 5"/>
                  <a:gd name="T15" fmla="*/ 0 h 6"/>
                  <a:gd name="T16" fmla="*/ 3 w 5"/>
                  <a:gd name="T17" fmla="*/ 0 h 6"/>
                  <a:gd name="T18" fmla="*/ 3 w 5"/>
                  <a:gd name="T19" fmla="*/ 0 h 6"/>
                  <a:gd name="T20" fmla="*/ 5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2256"/>
              <p:cNvSpPr>
                <a:spLocks/>
              </p:cNvSpPr>
              <p:nvPr/>
            </p:nvSpPr>
            <p:spPr bwMode="auto">
              <a:xfrm>
                <a:off x="568" y="1618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2 h 6"/>
                  <a:gd name="T4" fmla="*/ 5 w 5"/>
                  <a:gd name="T5" fmla="*/ 4 h 6"/>
                  <a:gd name="T6" fmla="*/ 3 w 5"/>
                  <a:gd name="T7" fmla="*/ 6 h 6"/>
                  <a:gd name="T8" fmla="*/ 3 w 5"/>
                  <a:gd name="T9" fmla="*/ 4 h 6"/>
                  <a:gd name="T10" fmla="*/ 0 w 5"/>
                  <a:gd name="T11" fmla="*/ 4 h 6"/>
                  <a:gd name="T12" fmla="*/ 0 w 5"/>
                  <a:gd name="T13" fmla="*/ 2 h 6"/>
                  <a:gd name="T14" fmla="*/ 0 w 5"/>
                  <a:gd name="T15" fmla="*/ 0 h 6"/>
                  <a:gd name="T16" fmla="*/ 3 w 5"/>
                  <a:gd name="T17" fmla="*/ 0 h 6"/>
                  <a:gd name="T18" fmla="*/ 3 w 5"/>
                  <a:gd name="T19" fmla="*/ 0 h 6"/>
                  <a:gd name="T20" fmla="*/ 5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2257"/>
              <p:cNvSpPr>
                <a:spLocks/>
              </p:cNvSpPr>
              <p:nvPr/>
            </p:nvSpPr>
            <p:spPr bwMode="auto">
              <a:xfrm>
                <a:off x="578" y="1618"/>
                <a:ext cx="8" cy="7"/>
              </a:xfrm>
              <a:custGeom>
                <a:avLst/>
                <a:gdLst>
                  <a:gd name="T0" fmla="*/ 6 w 8"/>
                  <a:gd name="T1" fmla="*/ 4 h 7"/>
                  <a:gd name="T2" fmla="*/ 8 w 8"/>
                  <a:gd name="T3" fmla="*/ 6 h 7"/>
                  <a:gd name="T4" fmla="*/ 6 w 8"/>
                  <a:gd name="T5" fmla="*/ 7 h 7"/>
                  <a:gd name="T6" fmla="*/ 6 w 8"/>
                  <a:gd name="T7" fmla="*/ 7 h 7"/>
                  <a:gd name="T8" fmla="*/ 6 w 8"/>
                  <a:gd name="T9" fmla="*/ 7 h 7"/>
                  <a:gd name="T10" fmla="*/ 2 w 8"/>
                  <a:gd name="T11" fmla="*/ 6 h 7"/>
                  <a:gd name="T12" fmla="*/ 2 w 8"/>
                  <a:gd name="T13" fmla="*/ 4 h 7"/>
                  <a:gd name="T14" fmla="*/ 0 w 8"/>
                  <a:gd name="T15" fmla="*/ 0 h 7"/>
                  <a:gd name="T16" fmla="*/ 2 w 8"/>
                  <a:gd name="T17" fmla="*/ 2 h 7"/>
                  <a:gd name="T18" fmla="*/ 4 w 8"/>
                  <a:gd name="T19" fmla="*/ 4 h 7"/>
                  <a:gd name="T20" fmla="*/ 6 w 8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6" y="4"/>
                    </a:moveTo>
                    <a:lnTo>
                      <a:pt x="8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2258"/>
              <p:cNvSpPr>
                <a:spLocks/>
              </p:cNvSpPr>
              <p:nvPr/>
            </p:nvSpPr>
            <p:spPr bwMode="auto">
              <a:xfrm>
                <a:off x="578" y="1618"/>
                <a:ext cx="8" cy="7"/>
              </a:xfrm>
              <a:custGeom>
                <a:avLst/>
                <a:gdLst>
                  <a:gd name="T0" fmla="*/ 6 w 8"/>
                  <a:gd name="T1" fmla="*/ 4 h 7"/>
                  <a:gd name="T2" fmla="*/ 8 w 8"/>
                  <a:gd name="T3" fmla="*/ 6 h 7"/>
                  <a:gd name="T4" fmla="*/ 6 w 8"/>
                  <a:gd name="T5" fmla="*/ 7 h 7"/>
                  <a:gd name="T6" fmla="*/ 6 w 8"/>
                  <a:gd name="T7" fmla="*/ 7 h 7"/>
                  <a:gd name="T8" fmla="*/ 6 w 8"/>
                  <a:gd name="T9" fmla="*/ 7 h 7"/>
                  <a:gd name="T10" fmla="*/ 2 w 8"/>
                  <a:gd name="T11" fmla="*/ 6 h 7"/>
                  <a:gd name="T12" fmla="*/ 2 w 8"/>
                  <a:gd name="T13" fmla="*/ 4 h 7"/>
                  <a:gd name="T14" fmla="*/ 0 w 8"/>
                  <a:gd name="T15" fmla="*/ 0 h 7"/>
                  <a:gd name="T16" fmla="*/ 2 w 8"/>
                  <a:gd name="T17" fmla="*/ 2 h 7"/>
                  <a:gd name="T18" fmla="*/ 4 w 8"/>
                  <a:gd name="T19" fmla="*/ 4 h 7"/>
                  <a:gd name="T20" fmla="*/ 6 w 8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6" y="4"/>
                    </a:moveTo>
                    <a:lnTo>
                      <a:pt x="8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2259"/>
              <p:cNvSpPr>
                <a:spLocks/>
              </p:cNvSpPr>
              <p:nvPr/>
            </p:nvSpPr>
            <p:spPr bwMode="auto">
              <a:xfrm>
                <a:off x="514" y="1563"/>
                <a:ext cx="23" cy="27"/>
              </a:xfrm>
              <a:custGeom>
                <a:avLst/>
                <a:gdLst>
                  <a:gd name="T0" fmla="*/ 20 w 23"/>
                  <a:gd name="T1" fmla="*/ 7 h 27"/>
                  <a:gd name="T2" fmla="*/ 22 w 23"/>
                  <a:gd name="T3" fmla="*/ 7 h 27"/>
                  <a:gd name="T4" fmla="*/ 22 w 23"/>
                  <a:gd name="T5" fmla="*/ 9 h 27"/>
                  <a:gd name="T6" fmla="*/ 22 w 23"/>
                  <a:gd name="T7" fmla="*/ 12 h 27"/>
                  <a:gd name="T8" fmla="*/ 18 w 23"/>
                  <a:gd name="T9" fmla="*/ 11 h 27"/>
                  <a:gd name="T10" fmla="*/ 22 w 23"/>
                  <a:gd name="T11" fmla="*/ 12 h 27"/>
                  <a:gd name="T12" fmla="*/ 22 w 23"/>
                  <a:gd name="T13" fmla="*/ 16 h 27"/>
                  <a:gd name="T14" fmla="*/ 20 w 23"/>
                  <a:gd name="T15" fmla="*/ 16 h 27"/>
                  <a:gd name="T16" fmla="*/ 13 w 23"/>
                  <a:gd name="T17" fmla="*/ 12 h 27"/>
                  <a:gd name="T18" fmla="*/ 11 w 23"/>
                  <a:gd name="T19" fmla="*/ 14 h 27"/>
                  <a:gd name="T20" fmla="*/ 15 w 23"/>
                  <a:gd name="T21" fmla="*/ 16 h 27"/>
                  <a:gd name="T22" fmla="*/ 18 w 23"/>
                  <a:gd name="T23" fmla="*/ 16 h 27"/>
                  <a:gd name="T24" fmla="*/ 20 w 23"/>
                  <a:gd name="T25" fmla="*/ 16 h 27"/>
                  <a:gd name="T26" fmla="*/ 22 w 23"/>
                  <a:gd name="T27" fmla="*/ 18 h 27"/>
                  <a:gd name="T28" fmla="*/ 23 w 23"/>
                  <a:gd name="T29" fmla="*/ 23 h 27"/>
                  <a:gd name="T30" fmla="*/ 22 w 23"/>
                  <a:gd name="T31" fmla="*/ 23 h 27"/>
                  <a:gd name="T32" fmla="*/ 22 w 23"/>
                  <a:gd name="T33" fmla="*/ 25 h 27"/>
                  <a:gd name="T34" fmla="*/ 13 w 23"/>
                  <a:gd name="T35" fmla="*/ 19 h 27"/>
                  <a:gd name="T36" fmla="*/ 11 w 23"/>
                  <a:gd name="T37" fmla="*/ 16 h 27"/>
                  <a:gd name="T38" fmla="*/ 9 w 23"/>
                  <a:gd name="T39" fmla="*/ 16 h 27"/>
                  <a:gd name="T40" fmla="*/ 9 w 23"/>
                  <a:gd name="T41" fmla="*/ 19 h 27"/>
                  <a:gd name="T42" fmla="*/ 11 w 23"/>
                  <a:gd name="T43" fmla="*/ 21 h 27"/>
                  <a:gd name="T44" fmla="*/ 11 w 23"/>
                  <a:gd name="T45" fmla="*/ 27 h 27"/>
                  <a:gd name="T46" fmla="*/ 9 w 23"/>
                  <a:gd name="T47" fmla="*/ 27 h 27"/>
                  <a:gd name="T48" fmla="*/ 7 w 23"/>
                  <a:gd name="T49" fmla="*/ 27 h 27"/>
                  <a:gd name="T50" fmla="*/ 6 w 23"/>
                  <a:gd name="T51" fmla="*/ 25 h 27"/>
                  <a:gd name="T52" fmla="*/ 6 w 23"/>
                  <a:gd name="T53" fmla="*/ 25 h 27"/>
                  <a:gd name="T54" fmla="*/ 7 w 23"/>
                  <a:gd name="T55" fmla="*/ 23 h 27"/>
                  <a:gd name="T56" fmla="*/ 6 w 23"/>
                  <a:gd name="T57" fmla="*/ 21 h 27"/>
                  <a:gd name="T58" fmla="*/ 6 w 23"/>
                  <a:gd name="T59" fmla="*/ 21 h 27"/>
                  <a:gd name="T60" fmla="*/ 4 w 23"/>
                  <a:gd name="T61" fmla="*/ 19 h 27"/>
                  <a:gd name="T62" fmla="*/ 4 w 23"/>
                  <a:gd name="T63" fmla="*/ 18 h 27"/>
                  <a:gd name="T64" fmla="*/ 2 w 23"/>
                  <a:gd name="T65" fmla="*/ 16 h 27"/>
                  <a:gd name="T66" fmla="*/ 0 w 23"/>
                  <a:gd name="T67" fmla="*/ 14 h 27"/>
                  <a:gd name="T68" fmla="*/ 0 w 23"/>
                  <a:gd name="T69" fmla="*/ 12 h 27"/>
                  <a:gd name="T70" fmla="*/ 0 w 23"/>
                  <a:gd name="T71" fmla="*/ 11 h 27"/>
                  <a:gd name="T72" fmla="*/ 2 w 23"/>
                  <a:gd name="T73" fmla="*/ 12 h 27"/>
                  <a:gd name="T74" fmla="*/ 2 w 23"/>
                  <a:gd name="T75" fmla="*/ 11 h 27"/>
                  <a:gd name="T76" fmla="*/ 0 w 23"/>
                  <a:gd name="T77" fmla="*/ 7 h 27"/>
                  <a:gd name="T78" fmla="*/ 0 w 23"/>
                  <a:gd name="T79" fmla="*/ 5 h 27"/>
                  <a:gd name="T80" fmla="*/ 0 w 23"/>
                  <a:gd name="T81" fmla="*/ 3 h 27"/>
                  <a:gd name="T82" fmla="*/ 2 w 23"/>
                  <a:gd name="T83" fmla="*/ 5 h 27"/>
                  <a:gd name="T84" fmla="*/ 4 w 23"/>
                  <a:gd name="T85" fmla="*/ 5 h 27"/>
                  <a:gd name="T86" fmla="*/ 4 w 23"/>
                  <a:gd name="T87" fmla="*/ 3 h 27"/>
                  <a:gd name="T88" fmla="*/ 6 w 23"/>
                  <a:gd name="T89" fmla="*/ 2 h 27"/>
                  <a:gd name="T90" fmla="*/ 7 w 23"/>
                  <a:gd name="T91" fmla="*/ 0 h 27"/>
                  <a:gd name="T92" fmla="*/ 13 w 23"/>
                  <a:gd name="T93" fmla="*/ 3 h 27"/>
                  <a:gd name="T94" fmla="*/ 13 w 23"/>
                  <a:gd name="T95" fmla="*/ 5 h 27"/>
                  <a:gd name="T96" fmla="*/ 15 w 23"/>
                  <a:gd name="T97" fmla="*/ 5 h 27"/>
                  <a:gd name="T98" fmla="*/ 15 w 23"/>
                  <a:gd name="T99" fmla="*/ 5 h 27"/>
                  <a:gd name="T100" fmla="*/ 18 w 23"/>
                  <a:gd name="T101" fmla="*/ 5 h 27"/>
                  <a:gd name="T102" fmla="*/ 20 w 23"/>
                  <a:gd name="T10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2260"/>
              <p:cNvSpPr>
                <a:spLocks/>
              </p:cNvSpPr>
              <p:nvPr/>
            </p:nvSpPr>
            <p:spPr bwMode="auto">
              <a:xfrm>
                <a:off x="514" y="1563"/>
                <a:ext cx="23" cy="27"/>
              </a:xfrm>
              <a:custGeom>
                <a:avLst/>
                <a:gdLst>
                  <a:gd name="T0" fmla="*/ 20 w 23"/>
                  <a:gd name="T1" fmla="*/ 7 h 27"/>
                  <a:gd name="T2" fmla="*/ 22 w 23"/>
                  <a:gd name="T3" fmla="*/ 7 h 27"/>
                  <a:gd name="T4" fmla="*/ 22 w 23"/>
                  <a:gd name="T5" fmla="*/ 9 h 27"/>
                  <a:gd name="T6" fmla="*/ 22 w 23"/>
                  <a:gd name="T7" fmla="*/ 12 h 27"/>
                  <a:gd name="T8" fmla="*/ 18 w 23"/>
                  <a:gd name="T9" fmla="*/ 11 h 27"/>
                  <a:gd name="T10" fmla="*/ 22 w 23"/>
                  <a:gd name="T11" fmla="*/ 12 h 27"/>
                  <a:gd name="T12" fmla="*/ 22 w 23"/>
                  <a:gd name="T13" fmla="*/ 16 h 27"/>
                  <a:gd name="T14" fmla="*/ 20 w 23"/>
                  <a:gd name="T15" fmla="*/ 16 h 27"/>
                  <a:gd name="T16" fmla="*/ 13 w 23"/>
                  <a:gd name="T17" fmla="*/ 12 h 27"/>
                  <a:gd name="T18" fmla="*/ 11 w 23"/>
                  <a:gd name="T19" fmla="*/ 14 h 27"/>
                  <a:gd name="T20" fmla="*/ 15 w 23"/>
                  <a:gd name="T21" fmla="*/ 16 h 27"/>
                  <a:gd name="T22" fmla="*/ 18 w 23"/>
                  <a:gd name="T23" fmla="*/ 16 h 27"/>
                  <a:gd name="T24" fmla="*/ 20 w 23"/>
                  <a:gd name="T25" fmla="*/ 16 h 27"/>
                  <a:gd name="T26" fmla="*/ 22 w 23"/>
                  <a:gd name="T27" fmla="*/ 18 h 27"/>
                  <a:gd name="T28" fmla="*/ 23 w 23"/>
                  <a:gd name="T29" fmla="*/ 23 h 27"/>
                  <a:gd name="T30" fmla="*/ 22 w 23"/>
                  <a:gd name="T31" fmla="*/ 23 h 27"/>
                  <a:gd name="T32" fmla="*/ 22 w 23"/>
                  <a:gd name="T33" fmla="*/ 25 h 27"/>
                  <a:gd name="T34" fmla="*/ 13 w 23"/>
                  <a:gd name="T35" fmla="*/ 19 h 27"/>
                  <a:gd name="T36" fmla="*/ 11 w 23"/>
                  <a:gd name="T37" fmla="*/ 16 h 27"/>
                  <a:gd name="T38" fmla="*/ 9 w 23"/>
                  <a:gd name="T39" fmla="*/ 16 h 27"/>
                  <a:gd name="T40" fmla="*/ 9 w 23"/>
                  <a:gd name="T41" fmla="*/ 19 h 27"/>
                  <a:gd name="T42" fmla="*/ 11 w 23"/>
                  <a:gd name="T43" fmla="*/ 21 h 27"/>
                  <a:gd name="T44" fmla="*/ 11 w 23"/>
                  <a:gd name="T45" fmla="*/ 27 h 27"/>
                  <a:gd name="T46" fmla="*/ 9 w 23"/>
                  <a:gd name="T47" fmla="*/ 27 h 27"/>
                  <a:gd name="T48" fmla="*/ 7 w 23"/>
                  <a:gd name="T49" fmla="*/ 27 h 27"/>
                  <a:gd name="T50" fmla="*/ 6 w 23"/>
                  <a:gd name="T51" fmla="*/ 25 h 27"/>
                  <a:gd name="T52" fmla="*/ 6 w 23"/>
                  <a:gd name="T53" fmla="*/ 25 h 27"/>
                  <a:gd name="T54" fmla="*/ 7 w 23"/>
                  <a:gd name="T55" fmla="*/ 23 h 27"/>
                  <a:gd name="T56" fmla="*/ 6 w 23"/>
                  <a:gd name="T57" fmla="*/ 21 h 27"/>
                  <a:gd name="T58" fmla="*/ 6 w 23"/>
                  <a:gd name="T59" fmla="*/ 21 h 27"/>
                  <a:gd name="T60" fmla="*/ 4 w 23"/>
                  <a:gd name="T61" fmla="*/ 19 h 27"/>
                  <a:gd name="T62" fmla="*/ 4 w 23"/>
                  <a:gd name="T63" fmla="*/ 18 h 27"/>
                  <a:gd name="T64" fmla="*/ 2 w 23"/>
                  <a:gd name="T65" fmla="*/ 16 h 27"/>
                  <a:gd name="T66" fmla="*/ 0 w 23"/>
                  <a:gd name="T67" fmla="*/ 14 h 27"/>
                  <a:gd name="T68" fmla="*/ 0 w 23"/>
                  <a:gd name="T69" fmla="*/ 12 h 27"/>
                  <a:gd name="T70" fmla="*/ 0 w 23"/>
                  <a:gd name="T71" fmla="*/ 11 h 27"/>
                  <a:gd name="T72" fmla="*/ 2 w 23"/>
                  <a:gd name="T73" fmla="*/ 12 h 27"/>
                  <a:gd name="T74" fmla="*/ 2 w 23"/>
                  <a:gd name="T75" fmla="*/ 11 h 27"/>
                  <a:gd name="T76" fmla="*/ 0 w 23"/>
                  <a:gd name="T77" fmla="*/ 7 h 27"/>
                  <a:gd name="T78" fmla="*/ 0 w 23"/>
                  <a:gd name="T79" fmla="*/ 5 h 27"/>
                  <a:gd name="T80" fmla="*/ 0 w 23"/>
                  <a:gd name="T81" fmla="*/ 3 h 27"/>
                  <a:gd name="T82" fmla="*/ 2 w 23"/>
                  <a:gd name="T83" fmla="*/ 5 h 27"/>
                  <a:gd name="T84" fmla="*/ 4 w 23"/>
                  <a:gd name="T85" fmla="*/ 5 h 27"/>
                  <a:gd name="T86" fmla="*/ 4 w 23"/>
                  <a:gd name="T87" fmla="*/ 3 h 27"/>
                  <a:gd name="T88" fmla="*/ 6 w 23"/>
                  <a:gd name="T89" fmla="*/ 2 h 27"/>
                  <a:gd name="T90" fmla="*/ 7 w 23"/>
                  <a:gd name="T91" fmla="*/ 0 h 27"/>
                  <a:gd name="T92" fmla="*/ 13 w 23"/>
                  <a:gd name="T93" fmla="*/ 3 h 27"/>
                  <a:gd name="T94" fmla="*/ 13 w 23"/>
                  <a:gd name="T95" fmla="*/ 5 h 27"/>
                  <a:gd name="T96" fmla="*/ 15 w 23"/>
                  <a:gd name="T97" fmla="*/ 5 h 27"/>
                  <a:gd name="T98" fmla="*/ 15 w 23"/>
                  <a:gd name="T99" fmla="*/ 5 h 27"/>
                  <a:gd name="T100" fmla="*/ 18 w 23"/>
                  <a:gd name="T101" fmla="*/ 5 h 27"/>
                  <a:gd name="T102" fmla="*/ 20 w 23"/>
                  <a:gd name="T10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2261"/>
              <p:cNvSpPr>
                <a:spLocks/>
              </p:cNvSpPr>
              <p:nvPr/>
            </p:nvSpPr>
            <p:spPr bwMode="auto">
              <a:xfrm>
                <a:off x="555" y="1622"/>
                <a:ext cx="29" cy="44"/>
              </a:xfrm>
              <a:custGeom>
                <a:avLst/>
                <a:gdLst>
                  <a:gd name="T0" fmla="*/ 18 w 29"/>
                  <a:gd name="T1" fmla="*/ 10 h 44"/>
                  <a:gd name="T2" fmla="*/ 22 w 29"/>
                  <a:gd name="T3" fmla="*/ 16 h 44"/>
                  <a:gd name="T4" fmla="*/ 20 w 29"/>
                  <a:gd name="T5" fmla="*/ 18 h 44"/>
                  <a:gd name="T6" fmla="*/ 22 w 29"/>
                  <a:gd name="T7" fmla="*/ 19 h 44"/>
                  <a:gd name="T8" fmla="*/ 25 w 29"/>
                  <a:gd name="T9" fmla="*/ 25 h 44"/>
                  <a:gd name="T10" fmla="*/ 20 w 29"/>
                  <a:gd name="T11" fmla="*/ 23 h 44"/>
                  <a:gd name="T12" fmla="*/ 22 w 29"/>
                  <a:gd name="T13" fmla="*/ 27 h 44"/>
                  <a:gd name="T14" fmla="*/ 25 w 29"/>
                  <a:gd name="T15" fmla="*/ 27 h 44"/>
                  <a:gd name="T16" fmla="*/ 27 w 29"/>
                  <a:gd name="T17" fmla="*/ 30 h 44"/>
                  <a:gd name="T18" fmla="*/ 27 w 29"/>
                  <a:gd name="T19" fmla="*/ 32 h 44"/>
                  <a:gd name="T20" fmla="*/ 29 w 29"/>
                  <a:gd name="T21" fmla="*/ 32 h 44"/>
                  <a:gd name="T22" fmla="*/ 29 w 29"/>
                  <a:gd name="T23" fmla="*/ 34 h 44"/>
                  <a:gd name="T24" fmla="*/ 29 w 29"/>
                  <a:gd name="T25" fmla="*/ 37 h 44"/>
                  <a:gd name="T26" fmla="*/ 29 w 29"/>
                  <a:gd name="T27" fmla="*/ 39 h 44"/>
                  <a:gd name="T28" fmla="*/ 29 w 29"/>
                  <a:gd name="T29" fmla="*/ 44 h 44"/>
                  <a:gd name="T30" fmla="*/ 25 w 29"/>
                  <a:gd name="T31" fmla="*/ 44 h 44"/>
                  <a:gd name="T32" fmla="*/ 22 w 29"/>
                  <a:gd name="T33" fmla="*/ 39 h 44"/>
                  <a:gd name="T34" fmla="*/ 20 w 29"/>
                  <a:gd name="T35" fmla="*/ 34 h 44"/>
                  <a:gd name="T36" fmla="*/ 15 w 29"/>
                  <a:gd name="T37" fmla="*/ 30 h 44"/>
                  <a:gd name="T38" fmla="*/ 13 w 29"/>
                  <a:gd name="T39" fmla="*/ 28 h 44"/>
                  <a:gd name="T40" fmla="*/ 13 w 29"/>
                  <a:gd name="T41" fmla="*/ 27 h 44"/>
                  <a:gd name="T42" fmla="*/ 15 w 29"/>
                  <a:gd name="T43" fmla="*/ 21 h 44"/>
                  <a:gd name="T44" fmla="*/ 13 w 29"/>
                  <a:gd name="T45" fmla="*/ 19 h 44"/>
                  <a:gd name="T46" fmla="*/ 9 w 29"/>
                  <a:gd name="T47" fmla="*/ 19 h 44"/>
                  <a:gd name="T48" fmla="*/ 7 w 29"/>
                  <a:gd name="T49" fmla="*/ 16 h 44"/>
                  <a:gd name="T50" fmla="*/ 9 w 29"/>
                  <a:gd name="T51" fmla="*/ 5 h 44"/>
                  <a:gd name="T52" fmla="*/ 7 w 29"/>
                  <a:gd name="T53" fmla="*/ 7 h 44"/>
                  <a:gd name="T54" fmla="*/ 4 w 29"/>
                  <a:gd name="T55" fmla="*/ 10 h 44"/>
                  <a:gd name="T56" fmla="*/ 2 w 29"/>
                  <a:gd name="T57" fmla="*/ 9 h 44"/>
                  <a:gd name="T58" fmla="*/ 4 w 29"/>
                  <a:gd name="T59" fmla="*/ 2 h 44"/>
                  <a:gd name="T60" fmla="*/ 4 w 29"/>
                  <a:gd name="T61" fmla="*/ 0 h 44"/>
                  <a:gd name="T62" fmla="*/ 7 w 29"/>
                  <a:gd name="T63" fmla="*/ 0 h 44"/>
                  <a:gd name="T64" fmla="*/ 9 w 29"/>
                  <a:gd name="T65" fmla="*/ 0 h 44"/>
                  <a:gd name="T66" fmla="*/ 13 w 29"/>
                  <a:gd name="T67" fmla="*/ 3 h 44"/>
                  <a:gd name="T68" fmla="*/ 11 w 29"/>
                  <a:gd name="T69" fmla="*/ 7 h 44"/>
                  <a:gd name="T70" fmla="*/ 16 w 29"/>
                  <a:gd name="T71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44">
                    <a:moveTo>
                      <a:pt x="16" y="9"/>
                    </a:moveTo>
                    <a:lnTo>
                      <a:pt x="18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5" y="25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3" y="37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8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6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2262"/>
              <p:cNvSpPr>
                <a:spLocks/>
              </p:cNvSpPr>
              <p:nvPr/>
            </p:nvSpPr>
            <p:spPr bwMode="auto">
              <a:xfrm>
                <a:off x="555" y="1622"/>
                <a:ext cx="29" cy="44"/>
              </a:xfrm>
              <a:custGeom>
                <a:avLst/>
                <a:gdLst>
                  <a:gd name="T0" fmla="*/ 18 w 29"/>
                  <a:gd name="T1" fmla="*/ 10 h 44"/>
                  <a:gd name="T2" fmla="*/ 22 w 29"/>
                  <a:gd name="T3" fmla="*/ 16 h 44"/>
                  <a:gd name="T4" fmla="*/ 20 w 29"/>
                  <a:gd name="T5" fmla="*/ 18 h 44"/>
                  <a:gd name="T6" fmla="*/ 22 w 29"/>
                  <a:gd name="T7" fmla="*/ 19 h 44"/>
                  <a:gd name="T8" fmla="*/ 25 w 29"/>
                  <a:gd name="T9" fmla="*/ 25 h 44"/>
                  <a:gd name="T10" fmla="*/ 20 w 29"/>
                  <a:gd name="T11" fmla="*/ 23 h 44"/>
                  <a:gd name="T12" fmla="*/ 22 w 29"/>
                  <a:gd name="T13" fmla="*/ 27 h 44"/>
                  <a:gd name="T14" fmla="*/ 25 w 29"/>
                  <a:gd name="T15" fmla="*/ 27 h 44"/>
                  <a:gd name="T16" fmla="*/ 27 w 29"/>
                  <a:gd name="T17" fmla="*/ 30 h 44"/>
                  <a:gd name="T18" fmla="*/ 27 w 29"/>
                  <a:gd name="T19" fmla="*/ 32 h 44"/>
                  <a:gd name="T20" fmla="*/ 29 w 29"/>
                  <a:gd name="T21" fmla="*/ 32 h 44"/>
                  <a:gd name="T22" fmla="*/ 29 w 29"/>
                  <a:gd name="T23" fmla="*/ 34 h 44"/>
                  <a:gd name="T24" fmla="*/ 29 w 29"/>
                  <a:gd name="T25" fmla="*/ 37 h 44"/>
                  <a:gd name="T26" fmla="*/ 29 w 29"/>
                  <a:gd name="T27" fmla="*/ 39 h 44"/>
                  <a:gd name="T28" fmla="*/ 29 w 29"/>
                  <a:gd name="T29" fmla="*/ 44 h 44"/>
                  <a:gd name="T30" fmla="*/ 25 w 29"/>
                  <a:gd name="T31" fmla="*/ 44 h 44"/>
                  <a:gd name="T32" fmla="*/ 22 w 29"/>
                  <a:gd name="T33" fmla="*/ 39 h 44"/>
                  <a:gd name="T34" fmla="*/ 20 w 29"/>
                  <a:gd name="T35" fmla="*/ 34 h 44"/>
                  <a:gd name="T36" fmla="*/ 15 w 29"/>
                  <a:gd name="T37" fmla="*/ 30 h 44"/>
                  <a:gd name="T38" fmla="*/ 13 w 29"/>
                  <a:gd name="T39" fmla="*/ 28 h 44"/>
                  <a:gd name="T40" fmla="*/ 13 w 29"/>
                  <a:gd name="T41" fmla="*/ 27 h 44"/>
                  <a:gd name="T42" fmla="*/ 15 w 29"/>
                  <a:gd name="T43" fmla="*/ 21 h 44"/>
                  <a:gd name="T44" fmla="*/ 13 w 29"/>
                  <a:gd name="T45" fmla="*/ 19 h 44"/>
                  <a:gd name="T46" fmla="*/ 9 w 29"/>
                  <a:gd name="T47" fmla="*/ 19 h 44"/>
                  <a:gd name="T48" fmla="*/ 7 w 29"/>
                  <a:gd name="T49" fmla="*/ 16 h 44"/>
                  <a:gd name="T50" fmla="*/ 9 w 29"/>
                  <a:gd name="T51" fmla="*/ 5 h 44"/>
                  <a:gd name="T52" fmla="*/ 7 w 29"/>
                  <a:gd name="T53" fmla="*/ 7 h 44"/>
                  <a:gd name="T54" fmla="*/ 4 w 29"/>
                  <a:gd name="T55" fmla="*/ 10 h 44"/>
                  <a:gd name="T56" fmla="*/ 2 w 29"/>
                  <a:gd name="T57" fmla="*/ 9 h 44"/>
                  <a:gd name="T58" fmla="*/ 4 w 29"/>
                  <a:gd name="T59" fmla="*/ 2 h 44"/>
                  <a:gd name="T60" fmla="*/ 4 w 29"/>
                  <a:gd name="T61" fmla="*/ 0 h 44"/>
                  <a:gd name="T62" fmla="*/ 7 w 29"/>
                  <a:gd name="T63" fmla="*/ 0 h 44"/>
                  <a:gd name="T64" fmla="*/ 9 w 29"/>
                  <a:gd name="T65" fmla="*/ 0 h 44"/>
                  <a:gd name="T66" fmla="*/ 13 w 29"/>
                  <a:gd name="T67" fmla="*/ 3 h 44"/>
                  <a:gd name="T68" fmla="*/ 11 w 29"/>
                  <a:gd name="T69" fmla="*/ 7 h 44"/>
                  <a:gd name="T70" fmla="*/ 16 w 29"/>
                  <a:gd name="T71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44">
                    <a:moveTo>
                      <a:pt x="16" y="9"/>
                    </a:moveTo>
                    <a:lnTo>
                      <a:pt x="18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5" y="25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3" y="37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8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6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2263"/>
              <p:cNvSpPr>
                <a:spLocks/>
              </p:cNvSpPr>
              <p:nvPr/>
            </p:nvSpPr>
            <p:spPr bwMode="auto">
              <a:xfrm>
                <a:off x="587" y="1632"/>
                <a:ext cx="15" cy="24"/>
              </a:xfrm>
              <a:custGeom>
                <a:avLst/>
                <a:gdLst>
                  <a:gd name="T0" fmla="*/ 8 w 15"/>
                  <a:gd name="T1" fmla="*/ 18 h 24"/>
                  <a:gd name="T2" fmla="*/ 8 w 15"/>
                  <a:gd name="T3" fmla="*/ 18 h 24"/>
                  <a:gd name="T4" fmla="*/ 9 w 15"/>
                  <a:gd name="T5" fmla="*/ 18 h 24"/>
                  <a:gd name="T6" fmla="*/ 9 w 15"/>
                  <a:gd name="T7" fmla="*/ 17 h 24"/>
                  <a:gd name="T8" fmla="*/ 9 w 15"/>
                  <a:gd name="T9" fmla="*/ 18 h 24"/>
                  <a:gd name="T10" fmla="*/ 9 w 15"/>
                  <a:gd name="T11" fmla="*/ 20 h 24"/>
                  <a:gd name="T12" fmla="*/ 9 w 15"/>
                  <a:gd name="T13" fmla="*/ 22 h 24"/>
                  <a:gd name="T14" fmla="*/ 13 w 15"/>
                  <a:gd name="T15" fmla="*/ 24 h 24"/>
                  <a:gd name="T16" fmla="*/ 15 w 15"/>
                  <a:gd name="T17" fmla="*/ 24 h 24"/>
                  <a:gd name="T18" fmla="*/ 15 w 15"/>
                  <a:gd name="T19" fmla="*/ 22 h 24"/>
                  <a:gd name="T20" fmla="*/ 15 w 15"/>
                  <a:gd name="T21" fmla="*/ 20 h 24"/>
                  <a:gd name="T22" fmla="*/ 13 w 15"/>
                  <a:gd name="T23" fmla="*/ 18 h 24"/>
                  <a:gd name="T24" fmla="*/ 13 w 15"/>
                  <a:gd name="T25" fmla="*/ 9 h 24"/>
                  <a:gd name="T26" fmla="*/ 11 w 15"/>
                  <a:gd name="T27" fmla="*/ 0 h 24"/>
                  <a:gd name="T28" fmla="*/ 9 w 15"/>
                  <a:gd name="T29" fmla="*/ 0 h 24"/>
                  <a:gd name="T30" fmla="*/ 6 w 15"/>
                  <a:gd name="T31" fmla="*/ 2 h 24"/>
                  <a:gd name="T32" fmla="*/ 6 w 15"/>
                  <a:gd name="T33" fmla="*/ 2 h 24"/>
                  <a:gd name="T34" fmla="*/ 2 w 15"/>
                  <a:gd name="T35" fmla="*/ 4 h 24"/>
                  <a:gd name="T36" fmla="*/ 4 w 15"/>
                  <a:gd name="T37" fmla="*/ 6 h 24"/>
                  <a:gd name="T38" fmla="*/ 4 w 15"/>
                  <a:gd name="T39" fmla="*/ 6 h 24"/>
                  <a:gd name="T40" fmla="*/ 2 w 15"/>
                  <a:gd name="T41" fmla="*/ 8 h 24"/>
                  <a:gd name="T42" fmla="*/ 4 w 15"/>
                  <a:gd name="T43" fmla="*/ 8 h 24"/>
                  <a:gd name="T44" fmla="*/ 2 w 15"/>
                  <a:gd name="T45" fmla="*/ 11 h 24"/>
                  <a:gd name="T46" fmla="*/ 2 w 15"/>
                  <a:gd name="T47" fmla="*/ 11 h 24"/>
                  <a:gd name="T48" fmla="*/ 2 w 15"/>
                  <a:gd name="T49" fmla="*/ 13 h 24"/>
                  <a:gd name="T50" fmla="*/ 0 w 15"/>
                  <a:gd name="T51" fmla="*/ 15 h 24"/>
                  <a:gd name="T52" fmla="*/ 2 w 15"/>
                  <a:gd name="T53" fmla="*/ 17 h 24"/>
                  <a:gd name="T54" fmla="*/ 4 w 15"/>
                  <a:gd name="T55" fmla="*/ 18 h 24"/>
                  <a:gd name="T56" fmla="*/ 6 w 15"/>
                  <a:gd name="T57" fmla="*/ 17 h 24"/>
                  <a:gd name="T58" fmla="*/ 4 w 15"/>
                  <a:gd name="T59" fmla="*/ 13 h 24"/>
                  <a:gd name="T60" fmla="*/ 6 w 15"/>
                  <a:gd name="T61" fmla="*/ 15 h 24"/>
                  <a:gd name="T62" fmla="*/ 8 w 15"/>
                  <a:gd name="T63" fmla="*/ 15 h 24"/>
                  <a:gd name="T64" fmla="*/ 8 w 15"/>
                  <a:gd name="T65" fmla="*/ 9 h 24"/>
                  <a:gd name="T66" fmla="*/ 9 w 15"/>
                  <a:gd name="T67" fmla="*/ 15 h 24"/>
                  <a:gd name="T68" fmla="*/ 8 w 15"/>
                  <a:gd name="T69" fmla="*/ 17 h 24"/>
                  <a:gd name="T70" fmla="*/ 8 w 15"/>
                  <a:gd name="T7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24">
                    <a:moveTo>
                      <a:pt x="8" y="18"/>
                    </a:moveTo>
                    <a:lnTo>
                      <a:pt x="8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9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2264"/>
              <p:cNvSpPr>
                <a:spLocks/>
              </p:cNvSpPr>
              <p:nvPr/>
            </p:nvSpPr>
            <p:spPr bwMode="auto">
              <a:xfrm>
                <a:off x="587" y="1632"/>
                <a:ext cx="15" cy="24"/>
              </a:xfrm>
              <a:custGeom>
                <a:avLst/>
                <a:gdLst>
                  <a:gd name="T0" fmla="*/ 8 w 15"/>
                  <a:gd name="T1" fmla="*/ 18 h 24"/>
                  <a:gd name="T2" fmla="*/ 8 w 15"/>
                  <a:gd name="T3" fmla="*/ 18 h 24"/>
                  <a:gd name="T4" fmla="*/ 9 w 15"/>
                  <a:gd name="T5" fmla="*/ 18 h 24"/>
                  <a:gd name="T6" fmla="*/ 9 w 15"/>
                  <a:gd name="T7" fmla="*/ 17 h 24"/>
                  <a:gd name="T8" fmla="*/ 9 w 15"/>
                  <a:gd name="T9" fmla="*/ 18 h 24"/>
                  <a:gd name="T10" fmla="*/ 9 w 15"/>
                  <a:gd name="T11" fmla="*/ 20 h 24"/>
                  <a:gd name="T12" fmla="*/ 9 w 15"/>
                  <a:gd name="T13" fmla="*/ 22 h 24"/>
                  <a:gd name="T14" fmla="*/ 13 w 15"/>
                  <a:gd name="T15" fmla="*/ 24 h 24"/>
                  <a:gd name="T16" fmla="*/ 15 w 15"/>
                  <a:gd name="T17" fmla="*/ 24 h 24"/>
                  <a:gd name="T18" fmla="*/ 15 w 15"/>
                  <a:gd name="T19" fmla="*/ 22 h 24"/>
                  <a:gd name="T20" fmla="*/ 15 w 15"/>
                  <a:gd name="T21" fmla="*/ 20 h 24"/>
                  <a:gd name="T22" fmla="*/ 13 w 15"/>
                  <a:gd name="T23" fmla="*/ 18 h 24"/>
                  <a:gd name="T24" fmla="*/ 13 w 15"/>
                  <a:gd name="T25" fmla="*/ 9 h 24"/>
                  <a:gd name="T26" fmla="*/ 11 w 15"/>
                  <a:gd name="T27" fmla="*/ 0 h 24"/>
                  <a:gd name="T28" fmla="*/ 9 w 15"/>
                  <a:gd name="T29" fmla="*/ 0 h 24"/>
                  <a:gd name="T30" fmla="*/ 6 w 15"/>
                  <a:gd name="T31" fmla="*/ 2 h 24"/>
                  <a:gd name="T32" fmla="*/ 6 w 15"/>
                  <a:gd name="T33" fmla="*/ 2 h 24"/>
                  <a:gd name="T34" fmla="*/ 2 w 15"/>
                  <a:gd name="T35" fmla="*/ 4 h 24"/>
                  <a:gd name="T36" fmla="*/ 4 w 15"/>
                  <a:gd name="T37" fmla="*/ 6 h 24"/>
                  <a:gd name="T38" fmla="*/ 4 w 15"/>
                  <a:gd name="T39" fmla="*/ 6 h 24"/>
                  <a:gd name="T40" fmla="*/ 2 w 15"/>
                  <a:gd name="T41" fmla="*/ 8 h 24"/>
                  <a:gd name="T42" fmla="*/ 4 w 15"/>
                  <a:gd name="T43" fmla="*/ 8 h 24"/>
                  <a:gd name="T44" fmla="*/ 2 w 15"/>
                  <a:gd name="T45" fmla="*/ 11 h 24"/>
                  <a:gd name="T46" fmla="*/ 2 w 15"/>
                  <a:gd name="T47" fmla="*/ 11 h 24"/>
                  <a:gd name="T48" fmla="*/ 2 w 15"/>
                  <a:gd name="T49" fmla="*/ 13 h 24"/>
                  <a:gd name="T50" fmla="*/ 0 w 15"/>
                  <a:gd name="T51" fmla="*/ 15 h 24"/>
                  <a:gd name="T52" fmla="*/ 2 w 15"/>
                  <a:gd name="T53" fmla="*/ 17 h 24"/>
                  <a:gd name="T54" fmla="*/ 4 w 15"/>
                  <a:gd name="T55" fmla="*/ 18 h 24"/>
                  <a:gd name="T56" fmla="*/ 6 w 15"/>
                  <a:gd name="T57" fmla="*/ 17 h 24"/>
                  <a:gd name="T58" fmla="*/ 4 w 15"/>
                  <a:gd name="T59" fmla="*/ 13 h 24"/>
                  <a:gd name="T60" fmla="*/ 6 w 15"/>
                  <a:gd name="T61" fmla="*/ 15 h 24"/>
                  <a:gd name="T62" fmla="*/ 8 w 15"/>
                  <a:gd name="T63" fmla="*/ 15 h 24"/>
                  <a:gd name="T64" fmla="*/ 8 w 15"/>
                  <a:gd name="T65" fmla="*/ 9 h 24"/>
                  <a:gd name="T66" fmla="*/ 9 w 15"/>
                  <a:gd name="T67" fmla="*/ 15 h 24"/>
                  <a:gd name="T68" fmla="*/ 8 w 15"/>
                  <a:gd name="T69" fmla="*/ 17 h 24"/>
                  <a:gd name="T70" fmla="*/ 8 w 15"/>
                  <a:gd name="T7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24">
                    <a:moveTo>
                      <a:pt x="8" y="18"/>
                    </a:moveTo>
                    <a:lnTo>
                      <a:pt x="8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9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2265"/>
              <p:cNvSpPr>
                <a:spLocks/>
              </p:cNvSpPr>
              <p:nvPr/>
            </p:nvSpPr>
            <p:spPr bwMode="auto">
              <a:xfrm>
                <a:off x="564" y="1652"/>
                <a:ext cx="7" cy="14"/>
              </a:xfrm>
              <a:custGeom>
                <a:avLst/>
                <a:gdLst>
                  <a:gd name="T0" fmla="*/ 4 w 7"/>
                  <a:gd name="T1" fmla="*/ 7 h 14"/>
                  <a:gd name="T2" fmla="*/ 6 w 7"/>
                  <a:gd name="T3" fmla="*/ 7 h 14"/>
                  <a:gd name="T4" fmla="*/ 7 w 7"/>
                  <a:gd name="T5" fmla="*/ 14 h 14"/>
                  <a:gd name="T6" fmla="*/ 7 w 7"/>
                  <a:gd name="T7" fmla="*/ 14 h 14"/>
                  <a:gd name="T8" fmla="*/ 6 w 7"/>
                  <a:gd name="T9" fmla="*/ 13 h 14"/>
                  <a:gd name="T10" fmla="*/ 0 w 7"/>
                  <a:gd name="T11" fmla="*/ 5 h 14"/>
                  <a:gd name="T12" fmla="*/ 0 w 7"/>
                  <a:gd name="T13" fmla="*/ 2 h 14"/>
                  <a:gd name="T14" fmla="*/ 0 w 7"/>
                  <a:gd name="T15" fmla="*/ 0 h 14"/>
                  <a:gd name="T16" fmla="*/ 4 w 7"/>
                  <a:gd name="T17" fmla="*/ 2 h 14"/>
                  <a:gd name="T18" fmla="*/ 4 w 7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4" y="7"/>
                    </a:moveTo>
                    <a:lnTo>
                      <a:pt x="6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2266"/>
              <p:cNvSpPr>
                <a:spLocks/>
              </p:cNvSpPr>
              <p:nvPr/>
            </p:nvSpPr>
            <p:spPr bwMode="auto">
              <a:xfrm>
                <a:off x="564" y="1652"/>
                <a:ext cx="7" cy="14"/>
              </a:xfrm>
              <a:custGeom>
                <a:avLst/>
                <a:gdLst>
                  <a:gd name="T0" fmla="*/ 4 w 7"/>
                  <a:gd name="T1" fmla="*/ 7 h 14"/>
                  <a:gd name="T2" fmla="*/ 6 w 7"/>
                  <a:gd name="T3" fmla="*/ 7 h 14"/>
                  <a:gd name="T4" fmla="*/ 7 w 7"/>
                  <a:gd name="T5" fmla="*/ 14 h 14"/>
                  <a:gd name="T6" fmla="*/ 7 w 7"/>
                  <a:gd name="T7" fmla="*/ 14 h 14"/>
                  <a:gd name="T8" fmla="*/ 6 w 7"/>
                  <a:gd name="T9" fmla="*/ 13 h 14"/>
                  <a:gd name="T10" fmla="*/ 0 w 7"/>
                  <a:gd name="T11" fmla="*/ 5 h 14"/>
                  <a:gd name="T12" fmla="*/ 0 w 7"/>
                  <a:gd name="T13" fmla="*/ 2 h 14"/>
                  <a:gd name="T14" fmla="*/ 0 w 7"/>
                  <a:gd name="T15" fmla="*/ 0 h 14"/>
                  <a:gd name="T16" fmla="*/ 4 w 7"/>
                  <a:gd name="T17" fmla="*/ 2 h 14"/>
                  <a:gd name="T18" fmla="*/ 4 w 7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4" y="7"/>
                    </a:moveTo>
                    <a:lnTo>
                      <a:pt x="6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2267"/>
              <p:cNvSpPr>
                <a:spLocks/>
              </p:cNvSpPr>
              <p:nvPr/>
            </p:nvSpPr>
            <p:spPr bwMode="auto">
              <a:xfrm>
                <a:off x="591" y="1650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4 h 9"/>
                  <a:gd name="T4" fmla="*/ 4 w 4"/>
                  <a:gd name="T5" fmla="*/ 7 h 9"/>
                  <a:gd name="T6" fmla="*/ 2 w 4"/>
                  <a:gd name="T7" fmla="*/ 9 h 9"/>
                  <a:gd name="T8" fmla="*/ 0 w 4"/>
                  <a:gd name="T9" fmla="*/ 6 h 9"/>
                  <a:gd name="T10" fmla="*/ 0 w 4"/>
                  <a:gd name="T11" fmla="*/ 4 h 9"/>
                  <a:gd name="T12" fmla="*/ 0 w 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2268"/>
              <p:cNvSpPr>
                <a:spLocks/>
              </p:cNvSpPr>
              <p:nvPr/>
            </p:nvSpPr>
            <p:spPr bwMode="auto">
              <a:xfrm>
                <a:off x="591" y="1650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4 h 9"/>
                  <a:gd name="T4" fmla="*/ 4 w 4"/>
                  <a:gd name="T5" fmla="*/ 7 h 9"/>
                  <a:gd name="T6" fmla="*/ 2 w 4"/>
                  <a:gd name="T7" fmla="*/ 9 h 9"/>
                  <a:gd name="T8" fmla="*/ 0 w 4"/>
                  <a:gd name="T9" fmla="*/ 6 h 9"/>
                  <a:gd name="T10" fmla="*/ 0 w 4"/>
                  <a:gd name="T11" fmla="*/ 4 h 9"/>
                  <a:gd name="T12" fmla="*/ 0 w 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2269"/>
              <p:cNvSpPr>
                <a:spLocks/>
              </p:cNvSpPr>
              <p:nvPr/>
            </p:nvSpPr>
            <p:spPr bwMode="auto">
              <a:xfrm>
                <a:off x="1593" y="192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1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0 w 3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2270"/>
              <p:cNvSpPr>
                <a:spLocks/>
              </p:cNvSpPr>
              <p:nvPr/>
            </p:nvSpPr>
            <p:spPr bwMode="auto">
              <a:xfrm>
                <a:off x="1593" y="192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1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0 w 3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2271"/>
              <p:cNvSpPr>
                <a:spLocks/>
              </p:cNvSpPr>
              <p:nvPr/>
            </p:nvSpPr>
            <p:spPr bwMode="auto">
              <a:xfrm>
                <a:off x="1596" y="19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2272"/>
              <p:cNvSpPr>
                <a:spLocks/>
              </p:cNvSpPr>
              <p:nvPr/>
            </p:nvSpPr>
            <p:spPr bwMode="auto">
              <a:xfrm>
                <a:off x="1596" y="19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2273"/>
              <p:cNvSpPr>
                <a:spLocks/>
              </p:cNvSpPr>
              <p:nvPr/>
            </p:nvSpPr>
            <p:spPr bwMode="auto">
              <a:xfrm>
                <a:off x="1598" y="192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2274"/>
              <p:cNvSpPr>
                <a:spLocks/>
              </p:cNvSpPr>
              <p:nvPr/>
            </p:nvSpPr>
            <p:spPr bwMode="auto">
              <a:xfrm>
                <a:off x="1598" y="192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2275"/>
              <p:cNvSpPr>
                <a:spLocks/>
              </p:cNvSpPr>
              <p:nvPr/>
            </p:nvSpPr>
            <p:spPr bwMode="auto">
              <a:xfrm>
                <a:off x="484" y="1518"/>
                <a:ext cx="132" cy="147"/>
              </a:xfrm>
              <a:custGeom>
                <a:avLst/>
                <a:gdLst>
                  <a:gd name="T0" fmla="*/ 11 w 132"/>
                  <a:gd name="T1" fmla="*/ 25 h 147"/>
                  <a:gd name="T2" fmla="*/ 25 w 132"/>
                  <a:gd name="T3" fmla="*/ 20 h 147"/>
                  <a:gd name="T4" fmla="*/ 28 w 132"/>
                  <a:gd name="T5" fmla="*/ 13 h 147"/>
                  <a:gd name="T6" fmla="*/ 37 w 132"/>
                  <a:gd name="T7" fmla="*/ 6 h 147"/>
                  <a:gd name="T8" fmla="*/ 50 w 132"/>
                  <a:gd name="T9" fmla="*/ 7 h 147"/>
                  <a:gd name="T10" fmla="*/ 61 w 132"/>
                  <a:gd name="T11" fmla="*/ 22 h 147"/>
                  <a:gd name="T12" fmla="*/ 68 w 132"/>
                  <a:gd name="T13" fmla="*/ 31 h 147"/>
                  <a:gd name="T14" fmla="*/ 94 w 132"/>
                  <a:gd name="T15" fmla="*/ 79 h 147"/>
                  <a:gd name="T16" fmla="*/ 98 w 132"/>
                  <a:gd name="T17" fmla="*/ 84 h 147"/>
                  <a:gd name="T18" fmla="*/ 116 w 132"/>
                  <a:gd name="T19" fmla="*/ 102 h 147"/>
                  <a:gd name="T20" fmla="*/ 132 w 132"/>
                  <a:gd name="T21" fmla="*/ 129 h 147"/>
                  <a:gd name="T22" fmla="*/ 132 w 132"/>
                  <a:gd name="T23" fmla="*/ 138 h 147"/>
                  <a:gd name="T24" fmla="*/ 123 w 132"/>
                  <a:gd name="T25" fmla="*/ 145 h 147"/>
                  <a:gd name="T26" fmla="*/ 119 w 132"/>
                  <a:gd name="T27" fmla="*/ 147 h 147"/>
                  <a:gd name="T28" fmla="*/ 119 w 132"/>
                  <a:gd name="T29" fmla="*/ 141 h 147"/>
                  <a:gd name="T30" fmla="*/ 123 w 132"/>
                  <a:gd name="T31" fmla="*/ 138 h 147"/>
                  <a:gd name="T32" fmla="*/ 119 w 132"/>
                  <a:gd name="T33" fmla="*/ 132 h 147"/>
                  <a:gd name="T34" fmla="*/ 118 w 132"/>
                  <a:gd name="T35" fmla="*/ 122 h 147"/>
                  <a:gd name="T36" fmla="*/ 114 w 132"/>
                  <a:gd name="T37" fmla="*/ 113 h 147"/>
                  <a:gd name="T38" fmla="*/ 111 w 132"/>
                  <a:gd name="T39" fmla="*/ 113 h 147"/>
                  <a:gd name="T40" fmla="*/ 105 w 132"/>
                  <a:gd name="T41" fmla="*/ 116 h 147"/>
                  <a:gd name="T42" fmla="*/ 103 w 132"/>
                  <a:gd name="T43" fmla="*/ 120 h 147"/>
                  <a:gd name="T44" fmla="*/ 100 w 132"/>
                  <a:gd name="T45" fmla="*/ 125 h 147"/>
                  <a:gd name="T46" fmla="*/ 96 w 132"/>
                  <a:gd name="T47" fmla="*/ 120 h 147"/>
                  <a:gd name="T48" fmla="*/ 102 w 132"/>
                  <a:gd name="T49" fmla="*/ 109 h 147"/>
                  <a:gd name="T50" fmla="*/ 102 w 132"/>
                  <a:gd name="T51" fmla="*/ 104 h 147"/>
                  <a:gd name="T52" fmla="*/ 96 w 132"/>
                  <a:gd name="T53" fmla="*/ 93 h 147"/>
                  <a:gd name="T54" fmla="*/ 91 w 132"/>
                  <a:gd name="T55" fmla="*/ 89 h 147"/>
                  <a:gd name="T56" fmla="*/ 87 w 132"/>
                  <a:gd name="T57" fmla="*/ 86 h 147"/>
                  <a:gd name="T58" fmla="*/ 86 w 132"/>
                  <a:gd name="T59" fmla="*/ 81 h 147"/>
                  <a:gd name="T60" fmla="*/ 82 w 132"/>
                  <a:gd name="T61" fmla="*/ 81 h 147"/>
                  <a:gd name="T62" fmla="*/ 78 w 132"/>
                  <a:gd name="T63" fmla="*/ 81 h 147"/>
                  <a:gd name="T64" fmla="*/ 80 w 132"/>
                  <a:gd name="T65" fmla="*/ 75 h 147"/>
                  <a:gd name="T66" fmla="*/ 77 w 132"/>
                  <a:gd name="T67" fmla="*/ 73 h 147"/>
                  <a:gd name="T68" fmla="*/ 77 w 132"/>
                  <a:gd name="T69" fmla="*/ 68 h 147"/>
                  <a:gd name="T70" fmla="*/ 73 w 132"/>
                  <a:gd name="T71" fmla="*/ 66 h 147"/>
                  <a:gd name="T72" fmla="*/ 84 w 132"/>
                  <a:gd name="T73" fmla="*/ 70 h 147"/>
                  <a:gd name="T74" fmla="*/ 80 w 132"/>
                  <a:gd name="T75" fmla="*/ 64 h 147"/>
                  <a:gd name="T76" fmla="*/ 77 w 132"/>
                  <a:gd name="T77" fmla="*/ 57 h 147"/>
                  <a:gd name="T78" fmla="*/ 75 w 132"/>
                  <a:gd name="T79" fmla="*/ 57 h 147"/>
                  <a:gd name="T80" fmla="*/ 71 w 132"/>
                  <a:gd name="T81" fmla="*/ 56 h 147"/>
                  <a:gd name="T82" fmla="*/ 73 w 132"/>
                  <a:gd name="T83" fmla="*/ 54 h 147"/>
                  <a:gd name="T84" fmla="*/ 71 w 132"/>
                  <a:gd name="T85" fmla="*/ 50 h 147"/>
                  <a:gd name="T86" fmla="*/ 66 w 132"/>
                  <a:gd name="T87" fmla="*/ 50 h 147"/>
                  <a:gd name="T88" fmla="*/ 64 w 132"/>
                  <a:gd name="T89" fmla="*/ 48 h 147"/>
                  <a:gd name="T90" fmla="*/ 52 w 132"/>
                  <a:gd name="T91" fmla="*/ 34 h 147"/>
                  <a:gd name="T92" fmla="*/ 43 w 132"/>
                  <a:gd name="T93" fmla="*/ 14 h 147"/>
                  <a:gd name="T94" fmla="*/ 50 w 132"/>
                  <a:gd name="T95" fmla="*/ 43 h 147"/>
                  <a:gd name="T96" fmla="*/ 43 w 132"/>
                  <a:gd name="T97" fmla="*/ 39 h 147"/>
                  <a:gd name="T98" fmla="*/ 37 w 132"/>
                  <a:gd name="T99" fmla="*/ 36 h 147"/>
                  <a:gd name="T100" fmla="*/ 36 w 132"/>
                  <a:gd name="T101" fmla="*/ 29 h 147"/>
                  <a:gd name="T102" fmla="*/ 30 w 132"/>
                  <a:gd name="T103" fmla="*/ 31 h 147"/>
                  <a:gd name="T104" fmla="*/ 25 w 132"/>
                  <a:gd name="T105" fmla="*/ 25 h 147"/>
                  <a:gd name="T106" fmla="*/ 21 w 132"/>
                  <a:gd name="T107" fmla="*/ 27 h 147"/>
                  <a:gd name="T108" fmla="*/ 25 w 132"/>
                  <a:gd name="T109" fmla="*/ 29 h 147"/>
                  <a:gd name="T110" fmla="*/ 28 w 132"/>
                  <a:gd name="T111" fmla="*/ 34 h 147"/>
                  <a:gd name="T112" fmla="*/ 34 w 132"/>
                  <a:gd name="T113" fmla="*/ 39 h 147"/>
                  <a:gd name="T114" fmla="*/ 28 w 132"/>
                  <a:gd name="T115" fmla="*/ 43 h 147"/>
                  <a:gd name="T116" fmla="*/ 20 w 132"/>
                  <a:gd name="T117" fmla="*/ 41 h 147"/>
                  <a:gd name="T118" fmla="*/ 11 w 132"/>
                  <a:gd name="T119" fmla="*/ 32 h 147"/>
                  <a:gd name="T120" fmla="*/ 0 w 132"/>
                  <a:gd name="T121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7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2" y="29"/>
                    </a:lnTo>
                    <a:lnTo>
                      <a:pt x="68" y="31"/>
                    </a:lnTo>
                    <a:lnTo>
                      <a:pt x="87" y="66"/>
                    </a:lnTo>
                    <a:lnTo>
                      <a:pt x="87" y="66"/>
                    </a:lnTo>
                    <a:lnTo>
                      <a:pt x="89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81"/>
                    </a:lnTo>
                    <a:lnTo>
                      <a:pt x="94" y="82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3" y="97"/>
                    </a:lnTo>
                    <a:lnTo>
                      <a:pt x="105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0" y="111"/>
                    </a:lnTo>
                    <a:lnTo>
                      <a:pt x="132" y="114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5"/>
                    </a:lnTo>
                    <a:lnTo>
                      <a:pt x="123" y="145"/>
                    </a:lnTo>
                    <a:lnTo>
                      <a:pt x="121" y="145"/>
                    </a:lnTo>
                    <a:lnTo>
                      <a:pt x="121" y="147"/>
                    </a:lnTo>
                    <a:lnTo>
                      <a:pt x="119" y="145"/>
                    </a:lnTo>
                    <a:lnTo>
                      <a:pt x="119" y="147"/>
                    </a:lnTo>
                    <a:lnTo>
                      <a:pt x="118" y="147"/>
                    </a:lnTo>
                    <a:lnTo>
                      <a:pt x="118" y="141"/>
                    </a:lnTo>
                    <a:lnTo>
                      <a:pt x="119" y="139"/>
                    </a:lnTo>
                    <a:lnTo>
                      <a:pt x="119" y="141"/>
                    </a:lnTo>
                    <a:lnTo>
                      <a:pt x="121" y="139"/>
                    </a:lnTo>
                    <a:lnTo>
                      <a:pt x="121" y="139"/>
                    </a:lnTo>
                    <a:lnTo>
                      <a:pt x="123" y="138"/>
                    </a:lnTo>
                    <a:lnTo>
                      <a:pt x="123" y="138"/>
                    </a:lnTo>
                    <a:lnTo>
                      <a:pt x="123" y="132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25"/>
                    </a:lnTo>
                    <a:lnTo>
                      <a:pt x="118" y="123"/>
                    </a:lnTo>
                    <a:lnTo>
                      <a:pt x="118" y="122"/>
                    </a:lnTo>
                    <a:lnTo>
                      <a:pt x="116" y="116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6" y="111"/>
                    </a:lnTo>
                    <a:lnTo>
                      <a:pt x="114" y="109"/>
                    </a:lnTo>
                    <a:lnTo>
                      <a:pt x="112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4"/>
                    </a:lnTo>
                    <a:lnTo>
                      <a:pt x="107" y="114"/>
                    </a:lnTo>
                    <a:lnTo>
                      <a:pt x="105" y="116"/>
                    </a:lnTo>
                    <a:lnTo>
                      <a:pt x="103" y="116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3" y="122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7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6" y="98"/>
                    </a:lnTo>
                    <a:lnTo>
                      <a:pt x="96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7" y="89"/>
                    </a:lnTo>
                    <a:lnTo>
                      <a:pt x="84" y="84"/>
                    </a:lnTo>
                    <a:lnTo>
                      <a:pt x="84" y="82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87" y="84"/>
                    </a:lnTo>
                    <a:lnTo>
                      <a:pt x="87" y="81"/>
                    </a:lnTo>
                    <a:lnTo>
                      <a:pt x="86" y="81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2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8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4"/>
                    </a:lnTo>
                    <a:lnTo>
                      <a:pt x="80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8"/>
                    </a:lnTo>
                    <a:lnTo>
                      <a:pt x="73" y="48"/>
                    </a:lnTo>
                    <a:lnTo>
                      <a:pt x="71" y="50"/>
                    </a:lnTo>
                    <a:lnTo>
                      <a:pt x="71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59" y="43"/>
                    </a:lnTo>
                    <a:lnTo>
                      <a:pt x="55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8"/>
                    </a:lnTo>
                    <a:lnTo>
                      <a:pt x="46" y="47"/>
                    </a:lnTo>
                    <a:lnTo>
                      <a:pt x="45" y="41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37" y="43"/>
                    </a:lnTo>
                    <a:lnTo>
                      <a:pt x="37" y="38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9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2276"/>
              <p:cNvSpPr>
                <a:spLocks/>
              </p:cNvSpPr>
              <p:nvPr/>
            </p:nvSpPr>
            <p:spPr bwMode="auto">
              <a:xfrm>
                <a:off x="484" y="1518"/>
                <a:ext cx="132" cy="147"/>
              </a:xfrm>
              <a:custGeom>
                <a:avLst/>
                <a:gdLst>
                  <a:gd name="T0" fmla="*/ 11 w 132"/>
                  <a:gd name="T1" fmla="*/ 25 h 147"/>
                  <a:gd name="T2" fmla="*/ 25 w 132"/>
                  <a:gd name="T3" fmla="*/ 20 h 147"/>
                  <a:gd name="T4" fmla="*/ 28 w 132"/>
                  <a:gd name="T5" fmla="*/ 13 h 147"/>
                  <a:gd name="T6" fmla="*/ 37 w 132"/>
                  <a:gd name="T7" fmla="*/ 6 h 147"/>
                  <a:gd name="T8" fmla="*/ 50 w 132"/>
                  <a:gd name="T9" fmla="*/ 7 h 147"/>
                  <a:gd name="T10" fmla="*/ 61 w 132"/>
                  <a:gd name="T11" fmla="*/ 22 h 147"/>
                  <a:gd name="T12" fmla="*/ 68 w 132"/>
                  <a:gd name="T13" fmla="*/ 31 h 147"/>
                  <a:gd name="T14" fmla="*/ 94 w 132"/>
                  <a:gd name="T15" fmla="*/ 79 h 147"/>
                  <a:gd name="T16" fmla="*/ 98 w 132"/>
                  <a:gd name="T17" fmla="*/ 84 h 147"/>
                  <a:gd name="T18" fmla="*/ 116 w 132"/>
                  <a:gd name="T19" fmla="*/ 102 h 147"/>
                  <a:gd name="T20" fmla="*/ 132 w 132"/>
                  <a:gd name="T21" fmla="*/ 129 h 147"/>
                  <a:gd name="T22" fmla="*/ 132 w 132"/>
                  <a:gd name="T23" fmla="*/ 138 h 147"/>
                  <a:gd name="T24" fmla="*/ 123 w 132"/>
                  <a:gd name="T25" fmla="*/ 145 h 147"/>
                  <a:gd name="T26" fmla="*/ 119 w 132"/>
                  <a:gd name="T27" fmla="*/ 147 h 147"/>
                  <a:gd name="T28" fmla="*/ 119 w 132"/>
                  <a:gd name="T29" fmla="*/ 141 h 147"/>
                  <a:gd name="T30" fmla="*/ 123 w 132"/>
                  <a:gd name="T31" fmla="*/ 138 h 147"/>
                  <a:gd name="T32" fmla="*/ 119 w 132"/>
                  <a:gd name="T33" fmla="*/ 132 h 147"/>
                  <a:gd name="T34" fmla="*/ 118 w 132"/>
                  <a:gd name="T35" fmla="*/ 122 h 147"/>
                  <a:gd name="T36" fmla="*/ 114 w 132"/>
                  <a:gd name="T37" fmla="*/ 113 h 147"/>
                  <a:gd name="T38" fmla="*/ 111 w 132"/>
                  <a:gd name="T39" fmla="*/ 113 h 147"/>
                  <a:gd name="T40" fmla="*/ 105 w 132"/>
                  <a:gd name="T41" fmla="*/ 116 h 147"/>
                  <a:gd name="T42" fmla="*/ 103 w 132"/>
                  <a:gd name="T43" fmla="*/ 120 h 147"/>
                  <a:gd name="T44" fmla="*/ 100 w 132"/>
                  <a:gd name="T45" fmla="*/ 125 h 147"/>
                  <a:gd name="T46" fmla="*/ 96 w 132"/>
                  <a:gd name="T47" fmla="*/ 120 h 147"/>
                  <a:gd name="T48" fmla="*/ 102 w 132"/>
                  <a:gd name="T49" fmla="*/ 109 h 147"/>
                  <a:gd name="T50" fmla="*/ 102 w 132"/>
                  <a:gd name="T51" fmla="*/ 104 h 147"/>
                  <a:gd name="T52" fmla="*/ 96 w 132"/>
                  <a:gd name="T53" fmla="*/ 93 h 147"/>
                  <a:gd name="T54" fmla="*/ 91 w 132"/>
                  <a:gd name="T55" fmla="*/ 89 h 147"/>
                  <a:gd name="T56" fmla="*/ 87 w 132"/>
                  <a:gd name="T57" fmla="*/ 86 h 147"/>
                  <a:gd name="T58" fmla="*/ 86 w 132"/>
                  <a:gd name="T59" fmla="*/ 81 h 147"/>
                  <a:gd name="T60" fmla="*/ 82 w 132"/>
                  <a:gd name="T61" fmla="*/ 81 h 147"/>
                  <a:gd name="T62" fmla="*/ 78 w 132"/>
                  <a:gd name="T63" fmla="*/ 81 h 147"/>
                  <a:gd name="T64" fmla="*/ 80 w 132"/>
                  <a:gd name="T65" fmla="*/ 75 h 147"/>
                  <a:gd name="T66" fmla="*/ 77 w 132"/>
                  <a:gd name="T67" fmla="*/ 73 h 147"/>
                  <a:gd name="T68" fmla="*/ 77 w 132"/>
                  <a:gd name="T69" fmla="*/ 68 h 147"/>
                  <a:gd name="T70" fmla="*/ 73 w 132"/>
                  <a:gd name="T71" fmla="*/ 66 h 147"/>
                  <a:gd name="T72" fmla="*/ 84 w 132"/>
                  <a:gd name="T73" fmla="*/ 70 h 147"/>
                  <a:gd name="T74" fmla="*/ 80 w 132"/>
                  <a:gd name="T75" fmla="*/ 64 h 147"/>
                  <a:gd name="T76" fmla="*/ 77 w 132"/>
                  <a:gd name="T77" fmla="*/ 57 h 147"/>
                  <a:gd name="T78" fmla="*/ 75 w 132"/>
                  <a:gd name="T79" fmla="*/ 57 h 147"/>
                  <a:gd name="T80" fmla="*/ 71 w 132"/>
                  <a:gd name="T81" fmla="*/ 56 h 147"/>
                  <a:gd name="T82" fmla="*/ 73 w 132"/>
                  <a:gd name="T83" fmla="*/ 54 h 147"/>
                  <a:gd name="T84" fmla="*/ 71 w 132"/>
                  <a:gd name="T85" fmla="*/ 50 h 147"/>
                  <a:gd name="T86" fmla="*/ 66 w 132"/>
                  <a:gd name="T87" fmla="*/ 50 h 147"/>
                  <a:gd name="T88" fmla="*/ 64 w 132"/>
                  <a:gd name="T89" fmla="*/ 48 h 147"/>
                  <a:gd name="T90" fmla="*/ 52 w 132"/>
                  <a:gd name="T91" fmla="*/ 34 h 147"/>
                  <a:gd name="T92" fmla="*/ 43 w 132"/>
                  <a:gd name="T93" fmla="*/ 14 h 147"/>
                  <a:gd name="T94" fmla="*/ 50 w 132"/>
                  <a:gd name="T95" fmla="*/ 43 h 147"/>
                  <a:gd name="T96" fmla="*/ 43 w 132"/>
                  <a:gd name="T97" fmla="*/ 39 h 147"/>
                  <a:gd name="T98" fmla="*/ 37 w 132"/>
                  <a:gd name="T99" fmla="*/ 36 h 147"/>
                  <a:gd name="T100" fmla="*/ 36 w 132"/>
                  <a:gd name="T101" fmla="*/ 29 h 147"/>
                  <a:gd name="T102" fmla="*/ 30 w 132"/>
                  <a:gd name="T103" fmla="*/ 31 h 147"/>
                  <a:gd name="T104" fmla="*/ 25 w 132"/>
                  <a:gd name="T105" fmla="*/ 25 h 147"/>
                  <a:gd name="T106" fmla="*/ 21 w 132"/>
                  <a:gd name="T107" fmla="*/ 27 h 147"/>
                  <a:gd name="T108" fmla="*/ 25 w 132"/>
                  <a:gd name="T109" fmla="*/ 29 h 147"/>
                  <a:gd name="T110" fmla="*/ 28 w 132"/>
                  <a:gd name="T111" fmla="*/ 34 h 147"/>
                  <a:gd name="T112" fmla="*/ 34 w 132"/>
                  <a:gd name="T113" fmla="*/ 39 h 147"/>
                  <a:gd name="T114" fmla="*/ 28 w 132"/>
                  <a:gd name="T115" fmla="*/ 43 h 147"/>
                  <a:gd name="T116" fmla="*/ 20 w 132"/>
                  <a:gd name="T117" fmla="*/ 41 h 147"/>
                  <a:gd name="T118" fmla="*/ 11 w 132"/>
                  <a:gd name="T119" fmla="*/ 32 h 147"/>
                  <a:gd name="T120" fmla="*/ 0 w 132"/>
                  <a:gd name="T121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7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2" y="29"/>
                    </a:lnTo>
                    <a:lnTo>
                      <a:pt x="68" y="31"/>
                    </a:lnTo>
                    <a:lnTo>
                      <a:pt x="87" y="66"/>
                    </a:lnTo>
                    <a:lnTo>
                      <a:pt x="87" y="66"/>
                    </a:lnTo>
                    <a:lnTo>
                      <a:pt x="89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81"/>
                    </a:lnTo>
                    <a:lnTo>
                      <a:pt x="94" y="82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3" y="97"/>
                    </a:lnTo>
                    <a:lnTo>
                      <a:pt x="105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0" y="111"/>
                    </a:lnTo>
                    <a:lnTo>
                      <a:pt x="132" y="114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5"/>
                    </a:lnTo>
                    <a:lnTo>
                      <a:pt x="123" y="145"/>
                    </a:lnTo>
                    <a:lnTo>
                      <a:pt x="121" y="145"/>
                    </a:lnTo>
                    <a:lnTo>
                      <a:pt x="121" y="147"/>
                    </a:lnTo>
                    <a:lnTo>
                      <a:pt x="119" y="145"/>
                    </a:lnTo>
                    <a:lnTo>
                      <a:pt x="119" y="147"/>
                    </a:lnTo>
                    <a:lnTo>
                      <a:pt x="118" y="147"/>
                    </a:lnTo>
                    <a:lnTo>
                      <a:pt x="118" y="141"/>
                    </a:lnTo>
                    <a:lnTo>
                      <a:pt x="119" y="139"/>
                    </a:lnTo>
                    <a:lnTo>
                      <a:pt x="119" y="141"/>
                    </a:lnTo>
                    <a:lnTo>
                      <a:pt x="121" y="139"/>
                    </a:lnTo>
                    <a:lnTo>
                      <a:pt x="121" y="139"/>
                    </a:lnTo>
                    <a:lnTo>
                      <a:pt x="123" y="138"/>
                    </a:lnTo>
                    <a:lnTo>
                      <a:pt x="123" y="138"/>
                    </a:lnTo>
                    <a:lnTo>
                      <a:pt x="123" y="132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25"/>
                    </a:lnTo>
                    <a:lnTo>
                      <a:pt x="118" y="123"/>
                    </a:lnTo>
                    <a:lnTo>
                      <a:pt x="118" y="122"/>
                    </a:lnTo>
                    <a:lnTo>
                      <a:pt x="116" y="116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6" y="111"/>
                    </a:lnTo>
                    <a:lnTo>
                      <a:pt x="114" y="109"/>
                    </a:lnTo>
                    <a:lnTo>
                      <a:pt x="112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4"/>
                    </a:lnTo>
                    <a:lnTo>
                      <a:pt x="107" y="114"/>
                    </a:lnTo>
                    <a:lnTo>
                      <a:pt x="105" y="116"/>
                    </a:lnTo>
                    <a:lnTo>
                      <a:pt x="103" y="116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3" y="122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7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6" y="98"/>
                    </a:lnTo>
                    <a:lnTo>
                      <a:pt x="96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7" y="89"/>
                    </a:lnTo>
                    <a:lnTo>
                      <a:pt x="84" y="84"/>
                    </a:lnTo>
                    <a:lnTo>
                      <a:pt x="84" y="82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87" y="84"/>
                    </a:lnTo>
                    <a:lnTo>
                      <a:pt x="87" y="81"/>
                    </a:lnTo>
                    <a:lnTo>
                      <a:pt x="86" y="81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2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8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4"/>
                    </a:lnTo>
                    <a:lnTo>
                      <a:pt x="80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8"/>
                    </a:lnTo>
                    <a:lnTo>
                      <a:pt x="73" y="48"/>
                    </a:lnTo>
                    <a:lnTo>
                      <a:pt x="71" y="50"/>
                    </a:lnTo>
                    <a:lnTo>
                      <a:pt x="71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59" y="43"/>
                    </a:lnTo>
                    <a:lnTo>
                      <a:pt x="55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8"/>
                    </a:lnTo>
                    <a:lnTo>
                      <a:pt x="46" y="47"/>
                    </a:lnTo>
                    <a:lnTo>
                      <a:pt x="45" y="41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37" y="43"/>
                    </a:lnTo>
                    <a:lnTo>
                      <a:pt x="37" y="38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9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2277"/>
              <p:cNvSpPr>
                <a:spLocks/>
              </p:cNvSpPr>
              <p:nvPr/>
            </p:nvSpPr>
            <p:spPr bwMode="auto">
              <a:xfrm>
                <a:off x="5705" y="1382"/>
                <a:ext cx="51" cy="27"/>
              </a:xfrm>
              <a:custGeom>
                <a:avLst/>
                <a:gdLst>
                  <a:gd name="T0" fmla="*/ 34 w 51"/>
                  <a:gd name="T1" fmla="*/ 27 h 27"/>
                  <a:gd name="T2" fmla="*/ 34 w 51"/>
                  <a:gd name="T3" fmla="*/ 25 h 27"/>
                  <a:gd name="T4" fmla="*/ 34 w 51"/>
                  <a:gd name="T5" fmla="*/ 24 h 27"/>
                  <a:gd name="T6" fmla="*/ 26 w 51"/>
                  <a:gd name="T7" fmla="*/ 22 h 27"/>
                  <a:gd name="T8" fmla="*/ 19 w 51"/>
                  <a:gd name="T9" fmla="*/ 15 h 27"/>
                  <a:gd name="T10" fmla="*/ 16 w 51"/>
                  <a:gd name="T11" fmla="*/ 15 h 27"/>
                  <a:gd name="T12" fmla="*/ 12 w 51"/>
                  <a:gd name="T13" fmla="*/ 15 h 27"/>
                  <a:gd name="T14" fmla="*/ 9 w 51"/>
                  <a:gd name="T15" fmla="*/ 17 h 27"/>
                  <a:gd name="T16" fmla="*/ 7 w 51"/>
                  <a:gd name="T17" fmla="*/ 17 h 27"/>
                  <a:gd name="T18" fmla="*/ 5 w 51"/>
                  <a:gd name="T19" fmla="*/ 17 h 27"/>
                  <a:gd name="T20" fmla="*/ 3 w 51"/>
                  <a:gd name="T21" fmla="*/ 15 h 27"/>
                  <a:gd name="T22" fmla="*/ 1 w 51"/>
                  <a:gd name="T23" fmla="*/ 11 h 27"/>
                  <a:gd name="T24" fmla="*/ 0 w 51"/>
                  <a:gd name="T25" fmla="*/ 9 h 27"/>
                  <a:gd name="T26" fmla="*/ 3 w 51"/>
                  <a:gd name="T27" fmla="*/ 2 h 27"/>
                  <a:gd name="T28" fmla="*/ 1 w 51"/>
                  <a:gd name="T29" fmla="*/ 0 h 27"/>
                  <a:gd name="T30" fmla="*/ 5 w 51"/>
                  <a:gd name="T31" fmla="*/ 4 h 27"/>
                  <a:gd name="T32" fmla="*/ 12 w 51"/>
                  <a:gd name="T33" fmla="*/ 6 h 27"/>
                  <a:gd name="T34" fmla="*/ 16 w 51"/>
                  <a:gd name="T35" fmla="*/ 8 h 27"/>
                  <a:gd name="T36" fmla="*/ 18 w 51"/>
                  <a:gd name="T37" fmla="*/ 6 h 27"/>
                  <a:gd name="T38" fmla="*/ 19 w 51"/>
                  <a:gd name="T39" fmla="*/ 6 h 27"/>
                  <a:gd name="T40" fmla="*/ 21 w 51"/>
                  <a:gd name="T41" fmla="*/ 6 h 27"/>
                  <a:gd name="T42" fmla="*/ 21 w 51"/>
                  <a:gd name="T43" fmla="*/ 4 h 27"/>
                  <a:gd name="T44" fmla="*/ 23 w 51"/>
                  <a:gd name="T45" fmla="*/ 4 h 27"/>
                  <a:gd name="T46" fmla="*/ 26 w 51"/>
                  <a:gd name="T47" fmla="*/ 4 h 27"/>
                  <a:gd name="T48" fmla="*/ 28 w 51"/>
                  <a:gd name="T49" fmla="*/ 6 h 27"/>
                  <a:gd name="T50" fmla="*/ 30 w 51"/>
                  <a:gd name="T51" fmla="*/ 6 h 27"/>
                  <a:gd name="T52" fmla="*/ 30 w 51"/>
                  <a:gd name="T53" fmla="*/ 8 h 27"/>
                  <a:gd name="T54" fmla="*/ 30 w 51"/>
                  <a:gd name="T55" fmla="*/ 11 h 27"/>
                  <a:gd name="T56" fmla="*/ 37 w 51"/>
                  <a:gd name="T57" fmla="*/ 15 h 27"/>
                  <a:gd name="T58" fmla="*/ 39 w 51"/>
                  <a:gd name="T59" fmla="*/ 17 h 27"/>
                  <a:gd name="T60" fmla="*/ 43 w 51"/>
                  <a:gd name="T61" fmla="*/ 18 h 27"/>
                  <a:gd name="T62" fmla="*/ 44 w 51"/>
                  <a:gd name="T63" fmla="*/ 17 h 27"/>
                  <a:gd name="T64" fmla="*/ 48 w 51"/>
                  <a:gd name="T65" fmla="*/ 17 h 27"/>
                  <a:gd name="T66" fmla="*/ 50 w 51"/>
                  <a:gd name="T67" fmla="*/ 17 h 27"/>
                  <a:gd name="T68" fmla="*/ 51 w 51"/>
                  <a:gd name="T69" fmla="*/ 17 h 27"/>
                  <a:gd name="T70" fmla="*/ 51 w 51"/>
                  <a:gd name="T71" fmla="*/ 18 h 27"/>
                  <a:gd name="T72" fmla="*/ 51 w 51"/>
                  <a:gd name="T73" fmla="*/ 20 h 27"/>
                  <a:gd name="T74" fmla="*/ 50 w 51"/>
                  <a:gd name="T75" fmla="*/ 22 h 27"/>
                  <a:gd name="T76" fmla="*/ 48 w 51"/>
                  <a:gd name="T77" fmla="*/ 24 h 27"/>
                  <a:gd name="T78" fmla="*/ 44 w 51"/>
                  <a:gd name="T79" fmla="*/ 22 h 27"/>
                  <a:gd name="T80" fmla="*/ 41 w 51"/>
                  <a:gd name="T81" fmla="*/ 22 h 27"/>
                  <a:gd name="T82" fmla="*/ 39 w 51"/>
                  <a:gd name="T83" fmla="*/ 27 h 27"/>
                  <a:gd name="T84" fmla="*/ 34 w 51"/>
                  <a:gd name="T8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27">
                    <a:moveTo>
                      <a:pt x="34" y="27"/>
                    </a:moveTo>
                    <a:lnTo>
                      <a:pt x="34" y="25"/>
                    </a:lnTo>
                    <a:lnTo>
                      <a:pt x="34" y="24"/>
                    </a:lnTo>
                    <a:lnTo>
                      <a:pt x="26" y="22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37" y="15"/>
                    </a:lnTo>
                    <a:lnTo>
                      <a:pt x="39" y="17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7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2278"/>
              <p:cNvSpPr>
                <a:spLocks/>
              </p:cNvSpPr>
              <p:nvPr/>
            </p:nvSpPr>
            <p:spPr bwMode="auto">
              <a:xfrm>
                <a:off x="5705" y="1382"/>
                <a:ext cx="51" cy="27"/>
              </a:xfrm>
              <a:custGeom>
                <a:avLst/>
                <a:gdLst>
                  <a:gd name="T0" fmla="*/ 34 w 51"/>
                  <a:gd name="T1" fmla="*/ 27 h 27"/>
                  <a:gd name="T2" fmla="*/ 34 w 51"/>
                  <a:gd name="T3" fmla="*/ 25 h 27"/>
                  <a:gd name="T4" fmla="*/ 34 w 51"/>
                  <a:gd name="T5" fmla="*/ 24 h 27"/>
                  <a:gd name="T6" fmla="*/ 26 w 51"/>
                  <a:gd name="T7" fmla="*/ 22 h 27"/>
                  <a:gd name="T8" fmla="*/ 19 w 51"/>
                  <a:gd name="T9" fmla="*/ 15 h 27"/>
                  <a:gd name="T10" fmla="*/ 16 w 51"/>
                  <a:gd name="T11" fmla="*/ 15 h 27"/>
                  <a:gd name="T12" fmla="*/ 12 w 51"/>
                  <a:gd name="T13" fmla="*/ 15 h 27"/>
                  <a:gd name="T14" fmla="*/ 9 w 51"/>
                  <a:gd name="T15" fmla="*/ 17 h 27"/>
                  <a:gd name="T16" fmla="*/ 7 w 51"/>
                  <a:gd name="T17" fmla="*/ 17 h 27"/>
                  <a:gd name="T18" fmla="*/ 5 w 51"/>
                  <a:gd name="T19" fmla="*/ 17 h 27"/>
                  <a:gd name="T20" fmla="*/ 3 w 51"/>
                  <a:gd name="T21" fmla="*/ 15 h 27"/>
                  <a:gd name="T22" fmla="*/ 1 w 51"/>
                  <a:gd name="T23" fmla="*/ 11 h 27"/>
                  <a:gd name="T24" fmla="*/ 0 w 51"/>
                  <a:gd name="T25" fmla="*/ 9 h 27"/>
                  <a:gd name="T26" fmla="*/ 3 w 51"/>
                  <a:gd name="T27" fmla="*/ 2 h 27"/>
                  <a:gd name="T28" fmla="*/ 1 w 51"/>
                  <a:gd name="T29" fmla="*/ 0 h 27"/>
                  <a:gd name="T30" fmla="*/ 5 w 51"/>
                  <a:gd name="T31" fmla="*/ 4 h 27"/>
                  <a:gd name="T32" fmla="*/ 12 w 51"/>
                  <a:gd name="T33" fmla="*/ 6 h 27"/>
                  <a:gd name="T34" fmla="*/ 16 w 51"/>
                  <a:gd name="T35" fmla="*/ 8 h 27"/>
                  <a:gd name="T36" fmla="*/ 18 w 51"/>
                  <a:gd name="T37" fmla="*/ 6 h 27"/>
                  <a:gd name="T38" fmla="*/ 19 w 51"/>
                  <a:gd name="T39" fmla="*/ 6 h 27"/>
                  <a:gd name="T40" fmla="*/ 21 w 51"/>
                  <a:gd name="T41" fmla="*/ 6 h 27"/>
                  <a:gd name="T42" fmla="*/ 21 w 51"/>
                  <a:gd name="T43" fmla="*/ 4 h 27"/>
                  <a:gd name="T44" fmla="*/ 23 w 51"/>
                  <a:gd name="T45" fmla="*/ 4 h 27"/>
                  <a:gd name="T46" fmla="*/ 26 w 51"/>
                  <a:gd name="T47" fmla="*/ 4 h 27"/>
                  <a:gd name="T48" fmla="*/ 28 w 51"/>
                  <a:gd name="T49" fmla="*/ 6 h 27"/>
                  <a:gd name="T50" fmla="*/ 30 w 51"/>
                  <a:gd name="T51" fmla="*/ 6 h 27"/>
                  <a:gd name="T52" fmla="*/ 30 w 51"/>
                  <a:gd name="T53" fmla="*/ 8 h 27"/>
                  <a:gd name="T54" fmla="*/ 30 w 51"/>
                  <a:gd name="T55" fmla="*/ 11 h 27"/>
                  <a:gd name="T56" fmla="*/ 37 w 51"/>
                  <a:gd name="T57" fmla="*/ 15 h 27"/>
                  <a:gd name="T58" fmla="*/ 39 w 51"/>
                  <a:gd name="T59" fmla="*/ 17 h 27"/>
                  <a:gd name="T60" fmla="*/ 43 w 51"/>
                  <a:gd name="T61" fmla="*/ 18 h 27"/>
                  <a:gd name="T62" fmla="*/ 44 w 51"/>
                  <a:gd name="T63" fmla="*/ 17 h 27"/>
                  <a:gd name="T64" fmla="*/ 48 w 51"/>
                  <a:gd name="T65" fmla="*/ 17 h 27"/>
                  <a:gd name="T66" fmla="*/ 50 w 51"/>
                  <a:gd name="T67" fmla="*/ 17 h 27"/>
                  <a:gd name="T68" fmla="*/ 51 w 51"/>
                  <a:gd name="T69" fmla="*/ 17 h 27"/>
                  <a:gd name="T70" fmla="*/ 51 w 51"/>
                  <a:gd name="T71" fmla="*/ 18 h 27"/>
                  <a:gd name="T72" fmla="*/ 51 w 51"/>
                  <a:gd name="T73" fmla="*/ 20 h 27"/>
                  <a:gd name="T74" fmla="*/ 50 w 51"/>
                  <a:gd name="T75" fmla="*/ 22 h 27"/>
                  <a:gd name="T76" fmla="*/ 48 w 51"/>
                  <a:gd name="T77" fmla="*/ 24 h 27"/>
                  <a:gd name="T78" fmla="*/ 44 w 51"/>
                  <a:gd name="T79" fmla="*/ 22 h 27"/>
                  <a:gd name="T80" fmla="*/ 41 w 51"/>
                  <a:gd name="T81" fmla="*/ 22 h 27"/>
                  <a:gd name="T82" fmla="*/ 39 w 51"/>
                  <a:gd name="T83" fmla="*/ 27 h 27"/>
                  <a:gd name="T84" fmla="*/ 34 w 51"/>
                  <a:gd name="T8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27">
                    <a:moveTo>
                      <a:pt x="34" y="27"/>
                    </a:moveTo>
                    <a:lnTo>
                      <a:pt x="34" y="25"/>
                    </a:lnTo>
                    <a:lnTo>
                      <a:pt x="34" y="24"/>
                    </a:lnTo>
                    <a:lnTo>
                      <a:pt x="26" y="22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37" y="15"/>
                    </a:lnTo>
                    <a:lnTo>
                      <a:pt x="39" y="17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7"/>
                    </a:lnTo>
                    <a:lnTo>
                      <a:pt x="34" y="2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2279"/>
              <p:cNvSpPr>
                <a:spLocks/>
              </p:cNvSpPr>
              <p:nvPr/>
            </p:nvSpPr>
            <p:spPr bwMode="auto">
              <a:xfrm>
                <a:off x="5601" y="1741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4 w 11"/>
                  <a:gd name="T7" fmla="*/ 0 h 9"/>
                  <a:gd name="T8" fmla="*/ 5 w 11"/>
                  <a:gd name="T9" fmla="*/ 0 h 9"/>
                  <a:gd name="T10" fmla="*/ 5 w 11"/>
                  <a:gd name="T11" fmla="*/ 2 h 9"/>
                  <a:gd name="T12" fmla="*/ 11 w 11"/>
                  <a:gd name="T13" fmla="*/ 2 h 9"/>
                  <a:gd name="T14" fmla="*/ 9 w 11"/>
                  <a:gd name="T15" fmla="*/ 4 h 9"/>
                  <a:gd name="T16" fmla="*/ 9 w 11"/>
                  <a:gd name="T17" fmla="*/ 4 h 9"/>
                  <a:gd name="T18" fmla="*/ 7 w 11"/>
                  <a:gd name="T19" fmla="*/ 8 h 9"/>
                  <a:gd name="T20" fmla="*/ 7 w 11"/>
                  <a:gd name="T21" fmla="*/ 9 h 9"/>
                  <a:gd name="T22" fmla="*/ 4 w 11"/>
                  <a:gd name="T23" fmla="*/ 8 h 9"/>
                  <a:gd name="T24" fmla="*/ 4 w 11"/>
                  <a:gd name="T25" fmla="*/ 6 h 9"/>
                  <a:gd name="T26" fmla="*/ 2 w 11"/>
                  <a:gd name="T27" fmla="*/ 4 h 9"/>
                  <a:gd name="T28" fmla="*/ 0 w 11"/>
                  <a:gd name="T29" fmla="*/ 2 h 9"/>
                  <a:gd name="T30" fmla="*/ 0 w 11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2280"/>
              <p:cNvSpPr>
                <a:spLocks/>
              </p:cNvSpPr>
              <p:nvPr/>
            </p:nvSpPr>
            <p:spPr bwMode="auto">
              <a:xfrm>
                <a:off x="5601" y="1741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4 w 11"/>
                  <a:gd name="T7" fmla="*/ 0 h 9"/>
                  <a:gd name="T8" fmla="*/ 5 w 11"/>
                  <a:gd name="T9" fmla="*/ 0 h 9"/>
                  <a:gd name="T10" fmla="*/ 5 w 11"/>
                  <a:gd name="T11" fmla="*/ 2 h 9"/>
                  <a:gd name="T12" fmla="*/ 11 w 11"/>
                  <a:gd name="T13" fmla="*/ 2 h 9"/>
                  <a:gd name="T14" fmla="*/ 9 w 11"/>
                  <a:gd name="T15" fmla="*/ 4 h 9"/>
                  <a:gd name="T16" fmla="*/ 9 w 11"/>
                  <a:gd name="T17" fmla="*/ 4 h 9"/>
                  <a:gd name="T18" fmla="*/ 7 w 11"/>
                  <a:gd name="T19" fmla="*/ 8 h 9"/>
                  <a:gd name="T20" fmla="*/ 7 w 11"/>
                  <a:gd name="T21" fmla="*/ 9 h 9"/>
                  <a:gd name="T22" fmla="*/ 4 w 11"/>
                  <a:gd name="T23" fmla="*/ 8 h 9"/>
                  <a:gd name="T24" fmla="*/ 4 w 11"/>
                  <a:gd name="T25" fmla="*/ 6 h 9"/>
                  <a:gd name="T26" fmla="*/ 2 w 11"/>
                  <a:gd name="T27" fmla="*/ 4 h 9"/>
                  <a:gd name="T28" fmla="*/ 0 w 11"/>
                  <a:gd name="T29" fmla="*/ 2 h 9"/>
                  <a:gd name="T30" fmla="*/ 0 w 11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2281"/>
              <p:cNvSpPr>
                <a:spLocks/>
              </p:cNvSpPr>
              <p:nvPr/>
            </p:nvSpPr>
            <p:spPr bwMode="auto">
              <a:xfrm>
                <a:off x="5612" y="1741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0 w 9"/>
                  <a:gd name="T3" fmla="*/ 6 h 8"/>
                  <a:gd name="T4" fmla="*/ 5 w 9"/>
                  <a:gd name="T5" fmla="*/ 4 h 8"/>
                  <a:gd name="T6" fmla="*/ 7 w 9"/>
                  <a:gd name="T7" fmla="*/ 0 h 8"/>
                  <a:gd name="T8" fmla="*/ 9 w 9"/>
                  <a:gd name="T9" fmla="*/ 2 h 8"/>
                  <a:gd name="T10" fmla="*/ 9 w 9"/>
                  <a:gd name="T11" fmla="*/ 2 h 8"/>
                  <a:gd name="T12" fmla="*/ 7 w 9"/>
                  <a:gd name="T13" fmla="*/ 6 h 8"/>
                  <a:gd name="T14" fmla="*/ 0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2282"/>
              <p:cNvSpPr>
                <a:spLocks/>
              </p:cNvSpPr>
              <p:nvPr/>
            </p:nvSpPr>
            <p:spPr bwMode="auto">
              <a:xfrm>
                <a:off x="5612" y="1741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0 w 9"/>
                  <a:gd name="T3" fmla="*/ 6 h 8"/>
                  <a:gd name="T4" fmla="*/ 5 w 9"/>
                  <a:gd name="T5" fmla="*/ 4 h 8"/>
                  <a:gd name="T6" fmla="*/ 7 w 9"/>
                  <a:gd name="T7" fmla="*/ 0 h 8"/>
                  <a:gd name="T8" fmla="*/ 9 w 9"/>
                  <a:gd name="T9" fmla="*/ 2 h 8"/>
                  <a:gd name="T10" fmla="*/ 9 w 9"/>
                  <a:gd name="T11" fmla="*/ 2 h 8"/>
                  <a:gd name="T12" fmla="*/ 7 w 9"/>
                  <a:gd name="T13" fmla="*/ 6 h 8"/>
                  <a:gd name="T14" fmla="*/ 0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2283"/>
              <p:cNvSpPr>
                <a:spLocks/>
              </p:cNvSpPr>
              <p:nvPr/>
            </p:nvSpPr>
            <p:spPr bwMode="auto">
              <a:xfrm>
                <a:off x="5624" y="1740"/>
                <a:ext cx="9" cy="10"/>
              </a:xfrm>
              <a:custGeom>
                <a:avLst/>
                <a:gdLst>
                  <a:gd name="T0" fmla="*/ 0 w 9"/>
                  <a:gd name="T1" fmla="*/ 5 h 10"/>
                  <a:gd name="T2" fmla="*/ 2 w 9"/>
                  <a:gd name="T3" fmla="*/ 5 h 10"/>
                  <a:gd name="T4" fmla="*/ 2 w 9"/>
                  <a:gd name="T5" fmla="*/ 3 h 10"/>
                  <a:gd name="T6" fmla="*/ 0 w 9"/>
                  <a:gd name="T7" fmla="*/ 1 h 10"/>
                  <a:gd name="T8" fmla="*/ 4 w 9"/>
                  <a:gd name="T9" fmla="*/ 0 h 10"/>
                  <a:gd name="T10" fmla="*/ 4 w 9"/>
                  <a:gd name="T11" fmla="*/ 1 h 10"/>
                  <a:gd name="T12" fmla="*/ 4 w 9"/>
                  <a:gd name="T13" fmla="*/ 3 h 10"/>
                  <a:gd name="T14" fmla="*/ 6 w 9"/>
                  <a:gd name="T15" fmla="*/ 5 h 10"/>
                  <a:gd name="T16" fmla="*/ 7 w 9"/>
                  <a:gd name="T17" fmla="*/ 3 h 10"/>
                  <a:gd name="T18" fmla="*/ 9 w 9"/>
                  <a:gd name="T19" fmla="*/ 7 h 10"/>
                  <a:gd name="T20" fmla="*/ 4 w 9"/>
                  <a:gd name="T21" fmla="*/ 9 h 10"/>
                  <a:gd name="T22" fmla="*/ 2 w 9"/>
                  <a:gd name="T23" fmla="*/ 9 h 10"/>
                  <a:gd name="T24" fmla="*/ 2 w 9"/>
                  <a:gd name="T25" fmla="*/ 10 h 10"/>
                  <a:gd name="T26" fmla="*/ 0 w 9"/>
                  <a:gd name="T27" fmla="*/ 9 h 10"/>
                  <a:gd name="T28" fmla="*/ 0 w 9"/>
                  <a:gd name="T29" fmla="*/ 9 h 10"/>
                  <a:gd name="T30" fmla="*/ 0 w 9"/>
                  <a:gd name="T3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2284"/>
              <p:cNvSpPr>
                <a:spLocks/>
              </p:cNvSpPr>
              <p:nvPr/>
            </p:nvSpPr>
            <p:spPr bwMode="auto">
              <a:xfrm>
                <a:off x="5624" y="1740"/>
                <a:ext cx="9" cy="10"/>
              </a:xfrm>
              <a:custGeom>
                <a:avLst/>
                <a:gdLst>
                  <a:gd name="T0" fmla="*/ 0 w 9"/>
                  <a:gd name="T1" fmla="*/ 5 h 10"/>
                  <a:gd name="T2" fmla="*/ 2 w 9"/>
                  <a:gd name="T3" fmla="*/ 5 h 10"/>
                  <a:gd name="T4" fmla="*/ 2 w 9"/>
                  <a:gd name="T5" fmla="*/ 3 h 10"/>
                  <a:gd name="T6" fmla="*/ 0 w 9"/>
                  <a:gd name="T7" fmla="*/ 1 h 10"/>
                  <a:gd name="T8" fmla="*/ 4 w 9"/>
                  <a:gd name="T9" fmla="*/ 0 h 10"/>
                  <a:gd name="T10" fmla="*/ 4 w 9"/>
                  <a:gd name="T11" fmla="*/ 1 h 10"/>
                  <a:gd name="T12" fmla="*/ 4 w 9"/>
                  <a:gd name="T13" fmla="*/ 3 h 10"/>
                  <a:gd name="T14" fmla="*/ 6 w 9"/>
                  <a:gd name="T15" fmla="*/ 5 h 10"/>
                  <a:gd name="T16" fmla="*/ 7 w 9"/>
                  <a:gd name="T17" fmla="*/ 3 h 10"/>
                  <a:gd name="T18" fmla="*/ 9 w 9"/>
                  <a:gd name="T19" fmla="*/ 7 h 10"/>
                  <a:gd name="T20" fmla="*/ 4 w 9"/>
                  <a:gd name="T21" fmla="*/ 9 h 10"/>
                  <a:gd name="T22" fmla="*/ 2 w 9"/>
                  <a:gd name="T23" fmla="*/ 9 h 10"/>
                  <a:gd name="T24" fmla="*/ 2 w 9"/>
                  <a:gd name="T25" fmla="*/ 10 h 10"/>
                  <a:gd name="T26" fmla="*/ 0 w 9"/>
                  <a:gd name="T27" fmla="*/ 9 h 10"/>
                  <a:gd name="T28" fmla="*/ 0 w 9"/>
                  <a:gd name="T29" fmla="*/ 9 h 10"/>
                  <a:gd name="T30" fmla="*/ 0 w 9"/>
                  <a:gd name="T3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2285"/>
              <p:cNvSpPr>
                <a:spLocks/>
              </p:cNvSpPr>
              <p:nvPr/>
            </p:nvSpPr>
            <p:spPr bwMode="auto">
              <a:xfrm>
                <a:off x="5660" y="1729"/>
                <a:ext cx="9" cy="9"/>
              </a:xfrm>
              <a:custGeom>
                <a:avLst/>
                <a:gdLst>
                  <a:gd name="T0" fmla="*/ 5 w 9"/>
                  <a:gd name="T1" fmla="*/ 2 h 9"/>
                  <a:gd name="T2" fmla="*/ 4 w 9"/>
                  <a:gd name="T3" fmla="*/ 2 h 9"/>
                  <a:gd name="T4" fmla="*/ 7 w 9"/>
                  <a:gd name="T5" fmla="*/ 0 h 9"/>
                  <a:gd name="T6" fmla="*/ 9 w 9"/>
                  <a:gd name="T7" fmla="*/ 2 h 9"/>
                  <a:gd name="T8" fmla="*/ 9 w 9"/>
                  <a:gd name="T9" fmla="*/ 3 h 9"/>
                  <a:gd name="T10" fmla="*/ 7 w 9"/>
                  <a:gd name="T11" fmla="*/ 5 h 9"/>
                  <a:gd name="T12" fmla="*/ 7 w 9"/>
                  <a:gd name="T13" fmla="*/ 7 h 9"/>
                  <a:gd name="T14" fmla="*/ 5 w 9"/>
                  <a:gd name="T15" fmla="*/ 9 h 9"/>
                  <a:gd name="T16" fmla="*/ 4 w 9"/>
                  <a:gd name="T17" fmla="*/ 9 h 9"/>
                  <a:gd name="T18" fmla="*/ 4 w 9"/>
                  <a:gd name="T19" fmla="*/ 9 h 9"/>
                  <a:gd name="T20" fmla="*/ 2 w 9"/>
                  <a:gd name="T21" fmla="*/ 9 h 9"/>
                  <a:gd name="T22" fmla="*/ 0 w 9"/>
                  <a:gd name="T23" fmla="*/ 9 h 9"/>
                  <a:gd name="T24" fmla="*/ 0 w 9"/>
                  <a:gd name="T25" fmla="*/ 9 h 9"/>
                  <a:gd name="T26" fmla="*/ 5 w 9"/>
                  <a:gd name="T27" fmla="*/ 5 h 9"/>
                  <a:gd name="T28" fmla="*/ 5 w 9"/>
                  <a:gd name="T29" fmla="*/ 3 h 9"/>
                  <a:gd name="T30" fmla="*/ 5 w 9"/>
                  <a:gd name="T3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2286"/>
              <p:cNvSpPr>
                <a:spLocks/>
              </p:cNvSpPr>
              <p:nvPr/>
            </p:nvSpPr>
            <p:spPr bwMode="auto">
              <a:xfrm>
                <a:off x="5660" y="1729"/>
                <a:ext cx="9" cy="9"/>
              </a:xfrm>
              <a:custGeom>
                <a:avLst/>
                <a:gdLst>
                  <a:gd name="T0" fmla="*/ 5 w 9"/>
                  <a:gd name="T1" fmla="*/ 2 h 9"/>
                  <a:gd name="T2" fmla="*/ 4 w 9"/>
                  <a:gd name="T3" fmla="*/ 2 h 9"/>
                  <a:gd name="T4" fmla="*/ 7 w 9"/>
                  <a:gd name="T5" fmla="*/ 0 h 9"/>
                  <a:gd name="T6" fmla="*/ 9 w 9"/>
                  <a:gd name="T7" fmla="*/ 2 h 9"/>
                  <a:gd name="T8" fmla="*/ 9 w 9"/>
                  <a:gd name="T9" fmla="*/ 3 h 9"/>
                  <a:gd name="T10" fmla="*/ 7 w 9"/>
                  <a:gd name="T11" fmla="*/ 5 h 9"/>
                  <a:gd name="T12" fmla="*/ 7 w 9"/>
                  <a:gd name="T13" fmla="*/ 7 h 9"/>
                  <a:gd name="T14" fmla="*/ 5 w 9"/>
                  <a:gd name="T15" fmla="*/ 9 h 9"/>
                  <a:gd name="T16" fmla="*/ 4 w 9"/>
                  <a:gd name="T17" fmla="*/ 9 h 9"/>
                  <a:gd name="T18" fmla="*/ 4 w 9"/>
                  <a:gd name="T19" fmla="*/ 9 h 9"/>
                  <a:gd name="T20" fmla="*/ 2 w 9"/>
                  <a:gd name="T21" fmla="*/ 9 h 9"/>
                  <a:gd name="T22" fmla="*/ 0 w 9"/>
                  <a:gd name="T23" fmla="*/ 9 h 9"/>
                  <a:gd name="T24" fmla="*/ 0 w 9"/>
                  <a:gd name="T25" fmla="*/ 9 h 9"/>
                  <a:gd name="T26" fmla="*/ 5 w 9"/>
                  <a:gd name="T27" fmla="*/ 5 h 9"/>
                  <a:gd name="T28" fmla="*/ 5 w 9"/>
                  <a:gd name="T29" fmla="*/ 3 h 9"/>
                  <a:gd name="T30" fmla="*/ 5 w 9"/>
                  <a:gd name="T3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2287"/>
              <p:cNvSpPr>
                <a:spLocks/>
              </p:cNvSpPr>
              <p:nvPr/>
            </p:nvSpPr>
            <p:spPr bwMode="auto">
              <a:xfrm>
                <a:off x="5671" y="1736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5 w 14"/>
                  <a:gd name="T3" fmla="*/ 0 h 4"/>
                  <a:gd name="T4" fmla="*/ 9 w 14"/>
                  <a:gd name="T5" fmla="*/ 2 h 4"/>
                  <a:gd name="T6" fmla="*/ 12 w 14"/>
                  <a:gd name="T7" fmla="*/ 0 h 4"/>
                  <a:gd name="T8" fmla="*/ 14 w 14"/>
                  <a:gd name="T9" fmla="*/ 2 h 4"/>
                  <a:gd name="T10" fmla="*/ 14 w 14"/>
                  <a:gd name="T11" fmla="*/ 2 h 4"/>
                  <a:gd name="T12" fmla="*/ 12 w 14"/>
                  <a:gd name="T13" fmla="*/ 4 h 4"/>
                  <a:gd name="T14" fmla="*/ 2 w 14"/>
                  <a:gd name="T15" fmla="*/ 2 h 4"/>
                  <a:gd name="T16" fmla="*/ 0 w 1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2288"/>
              <p:cNvSpPr>
                <a:spLocks/>
              </p:cNvSpPr>
              <p:nvPr/>
            </p:nvSpPr>
            <p:spPr bwMode="auto">
              <a:xfrm>
                <a:off x="5671" y="1736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5 w 14"/>
                  <a:gd name="T3" fmla="*/ 0 h 4"/>
                  <a:gd name="T4" fmla="*/ 9 w 14"/>
                  <a:gd name="T5" fmla="*/ 2 h 4"/>
                  <a:gd name="T6" fmla="*/ 12 w 14"/>
                  <a:gd name="T7" fmla="*/ 0 h 4"/>
                  <a:gd name="T8" fmla="*/ 14 w 14"/>
                  <a:gd name="T9" fmla="*/ 2 h 4"/>
                  <a:gd name="T10" fmla="*/ 14 w 14"/>
                  <a:gd name="T11" fmla="*/ 2 h 4"/>
                  <a:gd name="T12" fmla="*/ 12 w 14"/>
                  <a:gd name="T13" fmla="*/ 4 h 4"/>
                  <a:gd name="T14" fmla="*/ 2 w 14"/>
                  <a:gd name="T15" fmla="*/ 2 h 4"/>
                  <a:gd name="T16" fmla="*/ 0 w 1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2289"/>
              <p:cNvSpPr>
                <a:spLocks/>
              </p:cNvSpPr>
              <p:nvPr/>
            </p:nvSpPr>
            <p:spPr bwMode="auto">
              <a:xfrm>
                <a:off x="5692" y="1729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4 w 6"/>
                  <a:gd name="T3" fmla="*/ 2 h 3"/>
                  <a:gd name="T4" fmla="*/ 6 w 6"/>
                  <a:gd name="T5" fmla="*/ 2 h 3"/>
                  <a:gd name="T6" fmla="*/ 6 w 6"/>
                  <a:gd name="T7" fmla="*/ 2 h 3"/>
                  <a:gd name="T8" fmla="*/ 2 w 6"/>
                  <a:gd name="T9" fmla="*/ 3 h 3"/>
                  <a:gd name="T10" fmla="*/ 0 w 6"/>
                  <a:gd name="T11" fmla="*/ 3 h 3"/>
                  <a:gd name="T12" fmla="*/ 0 w 6"/>
                  <a:gd name="T13" fmla="*/ 2 h 3"/>
                  <a:gd name="T14" fmla="*/ 2 w 6"/>
                  <a:gd name="T15" fmla="*/ 0 h 3"/>
                  <a:gd name="T16" fmla="*/ 0 w 6"/>
                  <a:gd name="T17" fmla="*/ 2 h 3"/>
                  <a:gd name="T18" fmla="*/ 2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2290"/>
              <p:cNvSpPr>
                <a:spLocks/>
              </p:cNvSpPr>
              <p:nvPr/>
            </p:nvSpPr>
            <p:spPr bwMode="auto">
              <a:xfrm>
                <a:off x="5692" y="1729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4 w 6"/>
                  <a:gd name="T3" fmla="*/ 2 h 3"/>
                  <a:gd name="T4" fmla="*/ 6 w 6"/>
                  <a:gd name="T5" fmla="*/ 2 h 3"/>
                  <a:gd name="T6" fmla="*/ 6 w 6"/>
                  <a:gd name="T7" fmla="*/ 2 h 3"/>
                  <a:gd name="T8" fmla="*/ 2 w 6"/>
                  <a:gd name="T9" fmla="*/ 3 h 3"/>
                  <a:gd name="T10" fmla="*/ 0 w 6"/>
                  <a:gd name="T11" fmla="*/ 3 h 3"/>
                  <a:gd name="T12" fmla="*/ 0 w 6"/>
                  <a:gd name="T13" fmla="*/ 2 h 3"/>
                  <a:gd name="T14" fmla="*/ 2 w 6"/>
                  <a:gd name="T15" fmla="*/ 0 h 3"/>
                  <a:gd name="T16" fmla="*/ 0 w 6"/>
                  <a:gd name="T17" fmla="*/ 2 h 3"/>
                  <a:gd name="T18" fmla="*/ 2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2291"/>
              <p:cNvSpPr>
                <a:spLocks/>
              </p:cNvSpPr>
              <p:nvPr/>
            </p:nvSpPr>
            <p:spPr bwMode="auto">
              <a:xfrm>
                <a:off x="5689" y="1493"/>
                <a:ext cx="7" cy="6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1 w 7"/>
                  <a:gd name="T5" fmla="*/ 2 h 6"/>
                  <a:gd name="T6" fmla="*/ 5 w 7"/>
                  <a:gd name="T7" fmla="*/ 4 h 6"/>
                  <a:gd name="T8" fmla="*/ 7 w 7"/>
                  <a:gd name="T9" fmla="*/ 6 h 6"/>
                  <a:gd name="T10" fmla="*/ 7 w 7"/>
                  <a:gd name="T11" fmla="*/ 6 h 6"/>
                  <a:gd name="T12" fmla="*/ 5 w 7"/>
                  <a:gd name="T13" fmla="*/ 6 h 6"/>
                  <a:gd name="T14" fmla="*/ 0 w 7"/>
                  <a:gd name="T15" fmla="*/ 0 h 6"/>
                  <a:gd name="T16" fmla="*/ 1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2292"/>
              <p:cNvSpPr>
                <a:spLocks/>
              </p:cNvSpPr>
              <p:nvPr/>
            </p:nvSpPr>
            <p:spPr bwMode="auto">
              <a:xfrm>
                <a:off x="5689" y="1493"/>
                <a:ext cx="7" cy="6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1 w 7"/>
                  <a:gd name="T5" fmla="*/ 2 h 6"/>
                  <a:gd name="T6" fmla="*/ 5 w 7"/>
                  <a:gd name="T7" fmla="*/ 4 h 6"/>
                  <a:gd name="T8" fmla="*/ 7 w 7"/>
                  <a:gd name="T9" fmla="*/ 6 h 6"/>
                  <a:gd name="T10" fmla="*/ 7 w 7"/>
                  <a:gd name="T11" fmla="*/ 6 h 6"/>
                  <a:gd name="T12" fmla="*/ 5 w 7"/>
                  <a:gd name="T13" fmla="*/ 6 h 6"/>
                  <a:gd name="T14" fmla="*/ 0 w 7"/>
                  <a:gd name="T15" fmla="*/ 0 h 6"/>
                  <a:gd name="T16" fmla="*/ 1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2293"/>
              <p:cNvSpPr>
                <a:spLocks/>
              </p:cNvSpPr>
              <p:nvPr/>
            </p:nvSpPr>
            <p:spPr bwMode="auto">
              <a:xfrm>
                <a:off x="5728" y="159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2294"/>
              <p:cNvSpPr>
                <a:spLocks/>
              </p:cNvSpPr>
              <p:nvPr/>
            </p:nvSpPr>
            <p:spPr bwMode="auto">
              <a:xfrm>
                <a:off x="5728" y="159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2295"/>
              <p:cNvSpPr>
                <a:spLocks/>
              </p:cNvSpPr>
              <p:nvPr/>
            </p:nvSpPr>
            <p:spPr bwMode="auto">
              <a:xfrm>
                <a:off x="5739" y="161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1 w 3"/>
                  <a:gd name="T5" fmla="*/ 2 h 3"/>
                  <a:gd name="T6" fmla="*/ 3 w 3"/>
                  <a:gd name="T7" fmla="*/ 0 h 3"/>
                  <a:gd name="T8" fmla="*/ 1 w 3"/>
                  <a:gd name="T9" fmla="*/ 2 h 3"/>
                  <a:gd name="T10" fmla="*/ 1 w 3"/>
                  <a:gd name="T11" fmla="*/ 3 h 3"/>
                  <a:gd name="T12" fmla="*/ 0 w 3"/>
                  <a:gd name="T13" fmla="*/ 0 h 3"/>
                  <a:gd name="T14" fmla="*/ 1 w 3"/>
                  <a:gd name="T15" fmla="*/ 3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2296"/>
              <p:cNvSpPr>
                <a:spLocks/>
              </p:cNvSpPr>
              <p:nvPr/>
            </p:nvSpPr>
            <p:spPr bwMode="auto">
              <a:xfrm>
                <a:off x="5739" y="161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1 w 3"/>
                  <a:gd name="T5" fmla="*/ 2 h 3"/>
                  <a:gd name="T6" fmla="*/ 3 w 3"/>
                  <a:gd name="T7" fmla="*/ 0 h 3"/>
                  <a:gd name="T8" fmla="*/ 1 w 3"/>
                  <a:gd name="T9" fmla="*/ 2 h 3"/>
                  <a:gd name="T10" fmla="*/ 1 w 3"/>
                  <a:gd name="T11" fmla="*/ 3 h 3"/>
                  <a:gd name="T12" fmla="*/ 0 w 3"/>
                  <a:gd name="T13" fmla="*/ 0 h 3"/>
                  <a:gd name="T14" fmla="*/ 1 w 3"/>
                  <a:gd name="T15" fmla="*/ 3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2297"/>
              <p:cNvSpPr>
                <a:spLocks/>
              </p:cNvSpPr>
              <p:nvPr/>
            </p:nvSpPr>
            <p:spPr bwMode="auto">
              <a:xfrm>
                <a:off x="5748" y="1700"/>
                <a:ext cx="12" cy="20"/>
              </a:xfrm>
              <a:custGeom>
                <a:avLst/>
                <a:gdLst>
                  <a:gd name="T0" fmla="*/ 12 w 12"/>
                  <a:gd name="T1" fmla="*/ 7 h 20"/>
                  <a:gd name="T2" fmla="*/ 3 w 12"/>
                  <a:gd name="T3" fmla="*/ 18 h 20"/>
                  <a:gd name="T4" fmla="*/ 1 w 12"/>
                  <a:gd name="T5" fmla="*/ 18 h 20"/>
                  <a:gd name="T6" fmla="*/ 0 w 12"/>
                  <a:gd name="T7" fmla="*/ 20 h 20"/>
                  <a:gd name="T8" fmla="*/ 0 w 12"/>
                  <a:gd name="T9" fmla="*/ 20 h 20"/>
                  <a:gd name="T10" fmla="*/ 0 w 12"/>
                  <a:gd name="T11" fmla="*/ 18 h 20"/>
                  <a:gd name="T12" fmla="*/ 1 w 12"/>
                  <a:gd name="T13" fmla="*/ 15 h 20"/>
                  <a:gd name="T14" fmla="*/ 7 w 12"/>
                  <a:gd name="T15" fmla="*/ 6 h 20"/>
                  <a:gd name="T16" fmla="*/ 8 w 12"/>
                  <a:gd name="T17" fmla="*/ 6 h 20"/>
                  <a:gd name="T18" fmla="*/ 10 w 12"/>
                  <a:gd name="T19" fmla="*/ 6 h 20"/>
                  <a:gd name="T20" fmla="*/ 12 w 12"/>
                  <a:gd name="T21" fmla="*/ 0 h 20"/>
                  <a:gd name="T22" fmla="*/ 12 w 12"/>
                  <a:gd name="T23" fmla="*/ 7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3" y="18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2298"/>
              <p:cNvSpPr>
                <a:spLocks/>
              </p:cNvSpPr>
              <p:nvPr/>
            </p:nvSpPr>
            <p:spPr bwMode="auto">
              <a:xfrm>
                <a:off x="5551" y="1052"/>
                <a:ext cx="64" cy="36"/>
              </a:xfrm>
              <a:custGeom>
                <a:avLst/>
                <a:gdLst>
                  <a:gd name="T0" fmla="*/ 23 w 64"/>
                  <a:gd name="T1" fmla="*/ 29 h 36"/>
                  <a:gd name="T2" fmla="*/ 22 w 64"/>
                  <a:gd name="T3" fmla="*/ 30 h 36"/>
                  <a:gd name="T4" fmla="*/ 20 w 64"/>
                  <a:gd name="T5" fmla="*/ 32 h 36"/>
                  <a:gd name="T6" fmla="*/ 18 w 64"/>
                  <a:gd name="T7" fmla="*/ 34 h 36"/>
                  <a:gd name="T8" fmla="*/ 11 w 64"/>
                  <a:gd name="T9" fmla="*/ 36 h 36"/>
                  <a:gd name="T10" fmla="*/ 11 w 64"/>
                  <a:gd name="T11" fmla="*/ 34 h 36"/>
                  <a:gd name="T12" fmla="*/ 5 w 64"/>
                  <a:gd name="T13" fmla="*/ 36 h 36"/>
                  <a:gd name="T14" fmla="*/ 5 w 64"/>
                  <a:gd name="T15" fmla="*/ 34 h 36"/>
                  <a:gd name="T16" fmla="*/ 0 w 64"/>
                  <a:gd name="T17" fmla="*/ 27 h 36"/>
                  <a:gd name="T18" fmla="*/ 2 w 64"/>
                  <a:gd name="T19" fmla="*/ 22 h 36"/>
                  <a:gd name="T20" fmla="*/ 4 w 64"/>
                  <a:gd name="T21" fmla="*/ 22 h 36"/>
                  <a:gd name="T22" fmla="*/ 5 w 64"/>
                  <a:gd name="T23" fmla="*/ 18 h 36"/>
                  <a:gd name="T24" fmla="*/ 11 w 64"/>
                  <a:gd name="T25" fmla="*/ 13 h 36"/>
                  <a:gd name="T26" fmla="*/ 13 w 64"/>
                  <a:gd name="T27" fmla="*/ 9 h 36"/>
                  <a:gd name="T28" fmla="*/ 16 w 64"/>
                  <a:gd name="T29" fmla="*/ 5 h 36"/>
                  <a:gd name="T30" fmla="*/ 18 w 64"/>
                  <a:gd name="T31" fmla="*/ 5 h 36"/>
                  <a:gd name="T32" fmla="*/ 20 w 64"/>
                  <a:gd name="T33" fmla="*/ 2 h 36"/>
                  <a:gd name="T34" fmla="*/ 25 w 64"/>
                  <a:gd name="T35" fmla="*/ 0 h 36"/>
                  <a:gd name="T36" fmla="*/ 25 w 64"/>
                  <a:gd name="T37" fmla="*/ 0 h 36"/>
                  <a:gd name="T38" fmla="*/ 27 w 64"/>
                  <a:gd name="T39" fmla="*/ 2 h 36"/>
                  <a:gd name="T40" fmla="*/ 30 w 64"/>
                  <a:gd name="T41" fmla="*/ 0 h 36"/>
                  <a:gd name="T42" fmla="*/ 34 w 64"/>
                  <a:gd name="T43" fmla="*/ 2 h 36"/>
                  <a:gd name="T44" fmla="*/ 38 w 64"/>
                  <a:gd name="T45" fmla="*/ 0 h 36"/>
                  <a:gd name="T46" fmla="*/ 39 w 64"/>
                  <a:gd name="T47" fmla="*/ 0 h 36"/>
                  <a:gd name="T48" fmla="*/ 41 w 64"/>
                  <a:gd name="T49" fmla="*/ 0 h 36"/>
                  <a:gd name="T50" fmla="*/ 54 w 64"/>
                  <a:gd name="T51" fmla="*/ 5 h 36"/>
                  <a:gd name="T52" fmla="*/ 55 w 64"/>
                  <a:gd name="T53" fmla="*/ 7 h 36"/>
                  <a:gd name="T54" fmla="*/ 55 w 64"/>
                  <a:gd name="T55" fmla="*/ 7 h 36"/>
                  <a:gd name="T56" fmla="*/ 55 w 64"/>
                  <a:gd name="T57" fmla="*/ 9 h 36"/>
                  <a:gd name="T58" fmla="*/ 63 w 64"/>
                  <a:gd name="T59" fmla="*/ 16 h 36"/>
                  <a:gd name="T60" fmla="*/ 64 w 64"/>
                  <a:gd name="T61" fmla="*/ 20 h 36"/>
                  <a:gd name="T62" fmla="*/ 63 w 64"/>
                  <a:gd name="T63" fmla="*/ 22 h 36"/>
                  <a:gd name="T64" fmla="*/ 39 w 64"/>
                  <a:gd name="T65" fmla="*/ 32 h 36"/>
                  <a:gd name="T66" fmla="*/ 34 w 64"/>
                  <a:gd name="T67" fmla="*/ 32 h 36"/>
                  <a:gd name="T68" fmla="*/ 32 w 64"/>
                  <a:gd name="T69" fmla="*/ 30 h 36"/>
                  <a:gd name="T70" fmla="*/ 23 w 64"/>
                  <a:gd name="T71" fmla="*/ 29 h 36"/>
                  <a:gd name="T72" fmla="*/ 23 w 64"/>
                  <a:gd name="T73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36">
                    <a:moveTo>
                      <a:pt x="23" y="29"/>
                    </a:moveTo>
                    <a:lnTo>
                      <a:pt x="22" y="30"/>
                    </a:lnTo>
                    <a:lnTo>
                      <a:pt x="20" y="32"/>
                    </a:lnTo>
                    <a:lnTo>
                      <a:pt x="18" y="34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5" y="18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9"/>
                    </a:lnTo>
                    <a:lnTo>
                      <a:pt x="63" y="16"/>
                    </a:lnTo>
                    <a:lnTo>
                      <a:pt x="64" y="20"/>
                    </a:lnTo>
                    <a:lnTo>
                      <a:pt x="63" y="22"/>
                    </a:lnTo>
                    <a:lnTo>
                      <a:pt x="39" y="32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23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2299"/>
              <p:cNvSpPr>
                <a:spLocks/>
              </p:cNvSpPr>
              <p:nvPr/>
            </p:nvSpPr>
            <p:spPr bwMode="auto">
              <a:xfrm>
                <a:off x="3257" y="2122"/>
                <a:ext cx="27" cy="34"/>
              </a:xfrm>
              <a:custGeom>
                <a:avLst/>
                <a:gdLst>
                  <a:gd name="T0" fmla="*/ 9 w 27"/>
                  <a:gd name="T1" fmla="*/ 30 h 34"/>
                  <a:gd name="T2" fmla="*/ 10 w 27"/>
                  <a:gd name="T3" fmla="*/ 28 h 34"/>
                  <a:gd name="T4" fmla="*/ 12 w 27"/>
                  <a:gd name="T5" fmla="*/ 28 h 34"/>
                  <a:gd name="T6" fmla="*/ 12 w 27"/>
                  <a:gd name="T7" fmla="*/ 27 h 34"/>
                  <a:gd name="T8" fmla="*/ 16 w 27"/>
                  <a:gd name="T9" fmla="*/ 25 h 34"/>
                  <a:gd name="T10" fmla="*/ 16 w 27"/>
                  <a:gd name="T11" fmla="*/ 23 h 34"/>
                  <a:gd name="T12" fmla="*/ 16 w 27"/>
                  <a:gd name="T13" fmla="*/ 23 h 34"/>
                  <a:gd name="T14" fmla="*/ 14 w 27"/>
                  <a:gd name="T15" fmla="*/ 21 h 34"/>
                  <a:gd name="T16" fmla="*/ 14 w 27"/>
                  <a:gd name="T17" fmla="*/ 21 h 34"/>
                  <a:gd name="T18" fmla="*/ 16 w 27"/>
                  <a:gd name="T19" fmla="*/ 19 h 34"/>
                  <a:gd name="T20" fmla="*/ 16 w 27"/>
                  <a:gd name="T21" fmla="*/ 19 h 34"/>
                  <a:gd name="T22" fmla="*/ 16 w 27"/>
                  <a:gd name="T23" fmla="*/ 18 h 34"/>
                  <a:gd name="T24" fmla="*/ 19 w 27"/>
                  <a:gd name="T25" fmla="*/ 18 h 34"/>
                  <a:gd name="T26" fmla="*/ 21 w 27"/>
                  <a:gd name="T27" fmla="*/ 18 h 34"/>
                  <a:gd name="T28" fmla="*/ 21 w 27"/>
                  <a:gd name="T29" fmla="*/ 18 h 34"/>
                  <a:gd name="T30" fmla="*/ 21 w 27"/>
                  <a:gd name="T31" fmla="*/ 18 h 34"/>
                  <a:gd name="T32" fmla="*/ 21 w 27"/>
                  <a:gd name="T33" fmla="*/ 18 h 34"/>
                  <a:gd name="T34" fmla="*/ 19 w 27"/>
                  <a:gd name="T35" fmla="*/ 16 h 34"/>
                  <a:gd name="T36" fmla="*/ 21 w 27"/>
                  <a:gd name="T37" fmla="*/ 16 h 34"/>
                  <a:gd name="T38" fmla="*/ 21 w 27"/>
                  <a:gd name="T39" fmla="*/ 14 h 34"/>
                  <a:gd name="T40" fmla="*/ 21 w 27"/>
                  <a:gd name="T41" fmla="*/ 14 h 34"/>
                  <a:gd name="T42" fmla="*/ 23 w 27"/>
                  <a:gd name="T43" fmla="*/ 14 h 34"/>
                  <a:gd name="T44" fmla="*/ 25 w 27"/>
                  <a:gd name="T45" fmla="*/ 12 h 34"/>
                  <a:gd name="T46" fmla="*/ 25 w 27"/>
                  <a:gd name="T47" fmla="*/ 12 h 34"/>
                  <a:gd name="T48" fmla="*/ 27 w 27"/>
                  <a:gd name="T49" fmla="*/ 10 h 34"/>
                  <a:gd name="T50" fmla="*/ 27 w 27"/>
                  <a:gd name="T51" fmla="*/ 10 h 34"/>
                  <a:gd name="T52" fmla="*/ 25 w 27"/>
                  <a:gd name="T53" fmla="*/ 10 h 34"/>
                  <a:gd name="T54" fmla="*/ 27 w 27"/>
                  <a:gd name="T55" fmla="*/ 9 h 34"/>
                  <a:gd name="T56" fmla="*/ 25 w 27"/>
                  <a:gd name="T57" fmla="*/ 7 h 34"/>
                  <a:gd name="T58" fmla="*/ 25 w 27"/>
                  <a:gd name="T59" fmla="*/ 5 h 34"/>
                  <a:gd name="T60" fmla="*/ 23 w 27"/>
                  <a:gd name="T61" fmla="*/ 5 h 34"/>
                  <a:gd name="T62" fmla="*/ 23 w 27"/>
                  <a:gd name="T63" fmla="*/ 3 h 34"/>
                  <a:gd name="T64" fmla="*/ 21 w 27"/>
                  <a:gd name="T65" fmla="*/ 3 h 34"/>
                  <a:gd name="T66" fmla="*/ 21 w 27"/>
                  <a:gd name="T67" fmla="*/ 3 h 34"/>
                  <a:gd name="T68" fmla="*/ 23 w 27"/>
                  <a:gd name="T69" fmla="*/ 3 h 34"/>
                  <a:gd name="T70" fmla="*/ 23 w 27"/>
                  <a:gd name="T71" fmla="*/ 2 h 34"/>
                  <a:gd name="T72" fmla="*/ 23 w 27"/>
                  <a:gd name="T73" fmla="*/ 2 h 34"/>
                  <a:gd name="T74" fmla="*/ 23 w 27"/>
                  <a:gd name="T75" fmla="*/ 2 h 34"/>
                  <a:gd name="T76" fmla="*/ 23 w 27"/>
                  <a:gd name="T77" fmla="*/ 2 h 34"/>
                  <a:gd name="T78" fmla="*/ 21 w 27"/>
                  <a:gd name="T79" fmla="*/ 2 h 34"/>
                  <a:gd name="T80" fmla="*/ 21 w 27"/>
                  <a:gd name="T81" fmla="*/ 0 h 34"/>
                  <a:gd name="T82" fmla="*/ 21 w 27"/>
                  <a:gd name="T83" fmla="*/ 0 h 34"/>
                  <a:gd name="T84" fmla="*/ 19 w 27"/>
                  <a:gd name="T85" fmla="*/ 2 h 34"/>
                  <a:gd name="T86" fmla="*/ 16 w 27"/>
                  <a:gd name="T87" fmla="*/ 2 h 34"/>
                  <a:gd name="T88" fmla="*/ 16 w 27"/>
                  <a:gd name="T89" fmla="*/ 3 h 34"/>
                  <a:gd name="T90" fmla="*/ 10 w 27"/>
                  <a:gd name="T91" fmla="*/ 9 h 34"/>
                  <a:gd name="T92" fmla="*/ 9 w 27"/>
                  <a:gd name="T93" fmla="*/ 16 h 34"/>
                  <a:gd name="T94" fmla="*/ 7 w 27"/>
                  <a:gd name="T95" fmla="*/ 16 h 34"/>
                  <a:gd name="T96" fmla="*/ 7 w 27"/>
                  <a:gd name="T97" fmla="*/ 16 h 34"/>
                  <a:gd name="T98" fmla="*/ 7 w 27"/>
                  <a:gd name="T99" fmla="*/ 18 h 34"/>
                  <a:gd name="T100" fmla="*/ 0 w 27"/>
                  <a:gd name="T101" fmla="*/ 32 h 34"/>
                  <a:gd name="T102" fmla="*/ 0 w 27"/>
                  <a:gd name="T103" fmla="*/ 34 h 34"/>
                  <a:gd name="T104" fmla="*/ 3 w 27"/>
                  <a:gd name="T105" fmla="*/ 32 h 34"/>
                  <a:gd name="T106" fmla="*/ 3 w 27"/>
                  <a:gd name="T107" fmla="*/ 34 h 34"/>
                  <a:gd name="T108" fmla="*/ 5 w 27"/>
                  <a:gd name="T109" fmla="*/ 34 h 34"/>
                  <a:gd name="T110" fmla="*/ 5 w 27"/>
                  <a:gd name="T111" fmla="*/ 32 h 34"/>
                  <a:gd name="T112" fmla="*/ 7 w 27"/>
                  <a:gd name="T113" fmla="*/ 34 h 34"/>
                  <a:gd name="T114" fmla="*/ 7 w 27"/>
                  <a:gd name="T115" fmla="*/ 28 h 34"/>
                  <a:gd name="T116" fmla="*/ 7 w 27"/>
                  <a:gd name="T117" fmla="*/ 28 h 34"/>
                  <a:gd name="T118" fmla="*/ 9 w 27"/>
                  <a:gd name="T119" fmla="*/ 28 h 34"/>
                  <a:gd name="T120" fmla="*/ 9 w 27"/>
                  <a:gd name="T121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" h="34">
                    <a:moveTo>
                      <a:pt x="9" y="30"/>
                    </a:moveTo>
                    <a:lnTo>
                      <a:pt x="10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0" y="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3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2300"/>
              <p:cNvSpPr>
                <a:spLocks/>
              </p:cNvSpPr>
              <p:nvPr/>
            </p:nvSpPr>
            <p:spPr bwMode="auto">
              <a:xfrm>
                <a:off x="3257" y="2122"/>
                <a:ext cx="27" cy="34"/>
              </a:xfrm>
              <a:custGeom>
                <a:avLst/>
                <a:gdLst>
                  <a:gd name="T0" fmla="*/ 9 w 27"/>
                  <a:gd name="T1" fmla="*/ 30 h 34"/>
                  <a:gd name="T2" fmla="*/ 10 w 27"/>
                  <a:gd name="T3" fmla="*/ 28 h 34"/>
                  <a:gd name="T4" fmla="*/ 12 w 27"/>
                  <a:gd name="T5" fmla="*/ 28 h 34"/>
                  <a:gd name="T6" fmla="*/ 12 w 27"/>
                  <a:gd name="T7" fmla="*/ 27 h 34"/>
                  <a:gd name="T8" fmla="*/ 16 w 27"/>
                  <a:gd name="T9" fmla="*/ 25 h 34"/>
                  <a:gd name="T10" fmla="*/ 16 w 27"/>
                  <a:gd name="T11" fmla="*/ 23 h 34"/>
                  <a:gd name="T12" fmla="*/ 16 w 27"/>
                  <a:gd name="T13" fmla="*/ 23 h 34"/>
                  <a:gd name="T14" fmla="*/ 14 w 27"/>
                  <a:gd name="T15" fmla="*/ 21 h 34"/>
                  <a:gd name="T16" fmla="*/ 14 w 27"/>
                  <a:gd name="T17" fmla="*/ 21 h 34"/>
                  <a:gd name="T18" fmla="*/ 16 w 27"/>
                  <a:gd name="T19" fmla="*/ 19 h 34"/>
                  <a:gd name="T20" fmla="*/ 16 w 27"/>
                  <a:gd name="T21" fmla="*/ 19 h 34"/>
                  <a:gd name="T22" fmla="*/ 16 w 27"/>
                  <a:gd name="T23" fmla="*/ 18 h 34"/>
                  <a:gd name="T24" fmla="*/ 19 w 27"/>
                  <a:gd name="T25" fmla="*/ 18 h 34"/>
                  <a:gd name="T26" fmla="*/ 21 w 27"/>
                  <a:gd name="T27" fmla="*/ 18 h 34"/>
                  <a:gd name="T28" fmla="*/ 21 w 27"/>
                  <a:gd name="T29" fmla="*/ 18 h 34"/>
                  <a:gd name="T30" fmla="*/ 21 w 27"/>
                  <a:gd name="T31" fmla="*/ 18 h 34"/>
                  <a:gd name="T32" fmla="*/ 21 w 27"/>
                  <a:gd name="T33" fmla="*/ 18 h 34"/>
                  <a:gd name="T34" fmla="*/ 19 w 27"/>
                  <a:gd name="T35" fmla="*/ 16 h 34"/>
                  <a:gd name="T36" fmla="*/ 21 w 27"/>
                  <a:gd name="T37" fmla="*/ 16 h 34"/>
                  <a:gd name="T38" fmla="*/ 21 w 27"/>
                  <a:gd name="T39" fmla="*/ 14 h 34"/>
                  <a:gd name="T40" fmla="*/ 21 w 27"/>
                  <a:gd name="T41" fmla="*/ 14 h 34"/>
                  <a:gd name="T42" fmla="*/ 23 w 27"/>
                  <a:gd name="T43" fmla="*/ 14 h 34"/>
                  <a:gd name="T44" fmla="*/ 25 w 27"/>
                  <a:gd name="T45" fmla="*/ 12 h 34"/>
                  <a:gd name="T46" fmla="*/ 25 w 27"/>
                  <a:gd name="T47" fmla="*/ 12 h 34"/>
                  <a:gd name="T48" fmla="*/ 27 w 27"/>
                  <a:gd name="T49" fmla="*/ 10 h 34"/>
                  <a:gd name="T50" fmla="*/ 27 w 27"/>
                  <a:gd name="T51" fmla="*/ 10 h 34"/>
                  <a:gd name="T52" fmla="*/ 25 w 27"/>
                  <a:gd name="T53" fmla="*/ 10 h 34"/>
                  <a:gd name="T54" fmla="*/ 27 w 27"/>
                  <a:gd name="T55" fmla="*/ 9 h 34"/>
                  <a:gd name="T56" fmla="*/ 25 w 27"/>
                  <a:gd name="T57" fmla="*/ 7 h 34"/>
                  <a:gd name="T58" fmla="*/ 25 w 27"/>
                  <a:gd name="T59" fmla="*/ 5 h 34"/>
                  <a:gd name="T60" fmla="*/ 23 w 27"/>
                  <a:gd name="T61" fmla="*/ 5 h 34"/>
                  <a:gd name="T62" fmla="*/ 23 w 27"/>
                  <a:gd name="T63" fmla="*/ 3 h 34"/>
                  <a:gd name="T64" fmla="*/ 21 w 27"/>
                  <a:gd name="T65" fmla="*/ 3 h 34"/>
                  <a:gd name="T66" fmla="*/ 21 w 27"/>
                  <a:gd name="T67" fmla="*/ 3 h 34"/>
                  <a:gd name="T68" fmla="*/ 23 w 27"/>
                  <a:gd name="T69" fmla="*/ 3 h 34"/>
                  <a:gd name="T70" fmla="*/ 23 w 27"/>
                  <a:gd name="T71" fmla="*/ 2 h 34"/>
                  <a:gd name="T72" fmla="*/ 23 w 27"/>
                  <a:gd name="T73" fmla="*/ 2 h 34"/>
                  <a:gd name="T74" fmla="*/ 23 w 27"/>
                  <a:gd name="T75" fmla="*/ 2 h 34"/>
                  <a:gd name="T76" fmla="*/ 23 w 27"/>
                  <a:gd name="T77" fmla="*/ 2 h 34"/>
                  <a:gd name="T78" fmla="*/ 21 w 27"/>
                  <a:gd name="T79" fmla="*/ 2 h 34"/>
                  <a:gd name="T80" fmla="*/ 21 w 27"/>
                  <a:gd name="T81" fmla="*/ 0 h 34"/>
                  <a:gd name="T82" fmla="*/ 21 w 27"/>
                  <a:gd name="T83" fmla="*/ 0 h 34"/>
                  <a:gd name="T84" fmla="*/ 19 w 27"/>
                  <a:gd name="T85" fmla="*/ 2 h 34"/>
                  <a:gd name="T86" fmla="*/ 16 w 27"/>
                  <a:gd name="T87" fmla="*/ 2 h 34"/>
                  <a:gd name="T88" fmla="*/ 16 w 27"/>
                  <a:gd name="T89" fmla="*/ 3 h 34"/>
                  <a:gd name="T90" fmla="*/ 10 w 27"/>
                  <a:gd name="T91" fmla="*/ 9 h 34"/>
                  <a:gd name="T92" fmla="*/ 9 w 27"/>
                  <a:gd name="T93" fmla="*/ 16 h 34"/>
                  <a:gd name="T94" fmla="*/ 7 w 27"/>
                  <a:gd name="T95" fmla="*/ 16 h 34"/>
                  <a:gd name="T96" fmla="*/ 7 w 27"/>
                  <a:gd name="T97" fmla="*/ 16 h 34"/>
                  <a:gd name="T98" fmla="*/ 7 w 27"/>
                  <a:gd name="T99" fmla="*/ 18 h 34"/>
                  <a:gd name="T100" fmla="*/ 0 w 27"/>
                  <a:gd name="T101" fmla="*/ 32 h 34"/>
                  <a:gd name="T102" fmla="*/ 0 w 27"/>
                  <a:gd name="T103" fmla="*/ 34 h 34"/>
                  <a:gd name="T104" fmla="*/ 3 w 27"/>
                  <a:gd name="T105" fmla="*/ 32 h 34"/>
                  <a:gd name="T106" fmla="*/ 3 w 27"/>
                  <a:gd name="T107" fmla="*/ 34 h 34"/>
                  <a:gd name="T108" fmla="*/ 5 w 27"/>
                  <a:gd name="T109" fmla="*/ 34 h 34"/>
                  <a:gd name="T110" fmla="*/ 5 w 27"/>
                  <a:gd name="T111" fmla="*/ 32 h 34"/>
                  <a:gd name="T112" fmla="*/ 7 w 27"/>
                  <a:gd name="T113" fmla="*/ 34 h 34"/>
                  <a:gd name="T114" fmla="*/ 7 w 27"/>
                  <a:gd name="T115" fmla="*/ 28 h 34"/>
                  <a:gd name="T116" fmla="*/ 7 w 27"/>
                  <a:gd name="T117" fmla="*/ 28 h 34"/>
                  <a:gd name="T118" fmla="*/ 9 w 27"/>
                  <a:gd name="T119" fmla="*/ 28 h 34"/>
                  <a:gd name="T120" fmla="*/ 9 w 27"/>
                  <a:gd name="T121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" h="34">
                    <a:moveTo>
                      <a:pt x="9" y="30"/>
                    </a:moveTo>
                    <a:lnTo>
                      <a:pt x="10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0" y="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30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2301"/>
              <p:cNvSpPr>
                <a:spLocks/>
              </p:cNvSpPr>
              <p:nvPr/>
            </p:nvSpPr>
            <p:spPr bwMode="auto">
              <a:xfrm>
                <a:off x="3089" y="2182"/>
                <a:ext cx="178" cy="175"/>
              </a:xfrm>
              <a:custGeom>
                <a:avLst/>
                <a:gdLst>
                  <a:gd name="T0" fmla="*/ 7 w 178"/>
                  <a:gd name="T1" fmla="*/ 47 h 175"/>
                  <a:gd name="T2" fmla="*/ 3 w 178"/>
                  <a:gd name="T3" fmla="*/ 38 h 175"/>
                  <a:gd name="T4" fmla="*/ 0 w 178"/>
                  <a:gd name="T5" fmla="*/ 29 h 175"/>
                  <a:gd name="T6" fmla="*/ 2 w 178"/>
                  <a:gd name="T7" fmla="*/ 25 h 175"/>
                  <a:gd name="T8" fmla="*/ 3 w 178"/>
                  <a:gd name="T9" fmla="*/ 24 h 175"/>
                  <a:gd name="T10" fmla="*/ 2 w 178"/>
                  <a:gd name="T11" fmla="*/ 6 h 175"/>
                  <a:gd name="T12" fmla="*/ 5 w 178"/>
                  <a:gd name="T13" fmla="*/ 2 h 175"/>
                  <a:gd name="T14" fmla="*/ 7 w 178"/>
                  <a:gd name="T15" fmla="*/ 0 h 175"/>
                  <a:gd name="T16" fmla="*/ 11 w 178"/>
                  <a:gd name="T17" fmla="*/ 2 h 175"/>
                  <a:gd name="T18" fmla="*/ 36 w 178"/>
                  <a:gd name="T19" fmla="*/ 4 h 175"/>
                  <a:gd name="T20" fmla="*/ 52 w 178"/>
                  <a:gd name="T21" fmla="*/ 9 h 175"/>
                  <a:gd name="T22" fmla="*/ 62 w 178"/>
                  <a:gd name="T23" fmla="*/ 11 h 175"/>
                  <a:gd name="T24" fmla="*/ 91 w 178"/>
                  <a:gd name="T25" fmla="*/ 4 h 175"/>
                  <a:gd name="T26" fmla="*/ 98 w 178"/>
                  <a:gd name="T27" fmla="*/ 2 h 175"/>
                  <a:gd name="T28" fmla="*/ 95 w 178"/>
                  <a:gd name="T29" fmla="*/ 6 h 175"/>
                  <a:gd name="T30" fmla="*/ 100 w 178"/>
                  <a:gd name="T31" fmla="*/ 4 h 175"/>
                  <a:gd name="T32" fmla="*/ 103 w 178"/>
                  <a:gd name="T33" fmla="*/ 2 h 175"/>
                  <a:gd name="T34" fmla="*/ 114 w 178"/>
                  <a:gd name="T35" fmla="*/ 2 h 175"/>
                  <a:gd name="T36" fmla="*/ 118 w 178"/>
                  <a:gd name="T37" fmla="*/ 2 h 175"/>
                  <a:gd name="T38" fmla="*/ 120 w 178"/>
                  <a:gd name="T39" fmla="*/ 4 h 175"/>
                  <a:gd name="T40" fmla="*/ 121 w 178"/>
                  <a:gd name="T41" fmla="*/ 8 h 175"/>
                  <a:gd name="T42" fmla="*/ 127 w 178"/>
                  <a:gd name="T43" fmla="*/ 11 h 175"/>
                  <a:gd name="T44" fmla="*/ 134 w 178"/>
                  <a:gd name="T45" fmla="*/ 9 h 175"/>
                  <a:gd name="T46" fmla="*/ 137 w 178"/>
                  <a:gd name="T47" fmla="*/ 11 h 175"/>
                  <a:gd name="T48" fmla="*/ 152 w 178"/>
                  <a:gd name="T49" fmla="*/ 6 h 175"/>
                  <a:gd name="T50" fmla="*/ 157 w 178"/>
                  <a:gd name="T51" fmla="*/ 65 h 175"/>
                  <a:gd name="T52" fmla="*/ 157 w 178"/>
                  <a:gd name="T53" fmla="*/ 68 h 175"/>
                  <a:gd name="T54" fmla="*/ 153 w 178"/>
                  <a:gd name="T55" fmla="*/ 70 h 175"/>
                  <a:gd name="T56" fmla="*/ 139 w 178"/>
                  <a:gd name="T57" fmla="*/ 54 h 175"/>
                  <a:gd name="T58" fmla="*/ 130 w 178"/>
                  <a:gd name="T59" fmla="*/ 40 h 175"/>
                  <a:gd name="T60" fmla="*/ 128 w 178"/>
                  <a:gd name="T61" fmla="*/ 31 h 175"/>
                  <a:gd name="T62" fmla="*/ 128 w 178"/>
                  <a:gd name="T63" fmla="*/ 31 h 175"/>
                  <a:gd name="T64" fmla="*/ 127 w 178"/>
                  <a:gd name="T65" fmla="*/ 33 h 175"/>
                  <a:gd name="T66" fmla="*/ 125 w 178"/>
                  <a:gd name="T67" fmla="*/ 38 h 175"/>
                  <a:gd name="T68" fmla="*/ 128 w 178"/>
                  <a:gd name="T69" fmla="*/ 42 h 175"/>
                  <a:gd name="T70" fmla="*/ 128 w 178"/>
                  <a:gd name="T71" fmla="*/ 49 h 175"/>
                  <a:gd name="T72" fmla="*/ 141 w 178"/>
                  <a:gd name="T73" fmla="*/ 67 h 175"/>
                  <a:gd name="T74" fmla="*/ 143 w 178"/>
                  <a:gd name="T75" fmla="*/ 74 h 175"/>
                  <a:gd name="T76" fmla="*/ 177 w 178"/>
                  <a:gd name="T77" fmla="*/ 136 h 175"/>
                  <a:gd name="T78" fmla="*/ 178 w 178"/>
                  <a:gd name="T79" fmla="*/ 138 h 175"/>
                  <a:gd name="T80" fmla="*/ 175 w 178"/>
                  <a:gd name="T81" fmla="*/ 138 h 175"/>
                  <a:gd name="T82" fmla="*/ 173 w 178"/>
                  <a:gd name="T83" fmla="*/ 140 h 175"/>
                  <a:gd name="T84" fmla="*/ 175 w 178"/>
                  <a:gd name="T85" fmla="*/ 149 h 175"/>
                  <a:gd name="T86" fmla="*/ 170 w 178"/>
                  <a:gd name="T87" fmla="*/ 159 h 175"/>
                  <a:gd name="T88" fmla="*/ 162 w 178"/>
                  <a:gd name="T89" fmla="*/ 167 h 175"/>
                  <a:gd name="T90" fmla="*/ 152 w 178"/>
                  <a:gd name="T91" fmla="*/ 175 h 175"/>
                  <a:gd name="T92" fmla="*/ 137 w 178"/>
                  <a:gd name="T93" fmla="*/ 172 h 175"/>
                  <a:gd name="T94" fmla="*/ 111 w 178"/>
                  <a:gd name="T95" fmla="*/ 168 h 175"/>
                  <a:gd name="T96" fmla="*/ 111 w 178"/>
                  <a:gd name="T97" fmla="*/ 168 h 175"/>
                  <a:gd name="T98" fmla="*/ 107 w 178"/>
                  <a:gd name="T99" fmla="*/ 172 h 175"/>
                  <a:gd name="T100" fmla="*/ 7 w 178"/>
                  <a:gd name="T101" fmla="*/ 16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8" h="175">
                    <a:moveTo>
                      <a:pt x="7" y="161"/>
                    </a:moveTo>
                    <a:lnTo>
                      <a:pt x="7" y="47"/>
                    </a:lnTo>
                    <a:lnTo>
                      <a:pt x="2" y="42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6" y="4"/>
                    </a:lnTo>
                    <a:lnTo>
                      <a:pt x="45" y="8"/>
                    </a:lnTo>
                    <a:lnTo>
                      <a:pt x="52" y="9"/>
                    </a:lnTo>
                    <a:lnTo>
                      <a:pt x="55" y="11"/>
                    </a:lnTo>
                    <a:lnTo>
                      <a:pt x="62" y="11"/>
                    </a:lnTo>
                    <a:lnTo>
                      <a:pt x="70" y="15"/>
                    </a:lnTo>
                    <a:lnTo>
                      <a:pt x="91" y="4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5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0" y="6"/>
                    </a:lnTo>
                    <a:lnTo>
                      <a:pt x="121" y="8"/>
                    </a:lnTo>
                    <a:lnTo>
                      <a:pt x="125" y="8"/>
                    </a:lnTo>
                    <a:lnTo>
                      <a:pt x="127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1"/>
                    </a:lnTo>
                    <a:lnTo>
                      <a:pt x="143" y="11"/>
                    </a:lnTo>
                    <a:lnTo>
                      <a:pt x="152" y="6"/>
                    </a:lnTo>
                    <a:lnTo>
                      <a:pt x="164" y="42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8"/>
                    </a:lnTo>
                    <a:lnTo>
                      <a:pt x="157" y="68"/>
                    </a:lnTo>
                    <a:lnTo>
                      <a:pt x="153" y="70"/>
                    </a:lnTo>
                    <a:lnTo>
                      <a:pt x="152" y="70"/>
                    </a:lnTo>
                    <a:lnTo>
                      <a:pt x="139" y="54"/>
                    </a:lnTo>
                    <a:lnTo>
                      <a:pt x="139" y="50"/>
                    </a:lnTo>
                    <a:lnTo>
                      <a:pt x="130" y="40"/>
                    </a:lnTo>
                    <a:lnTo>
                      <a:pt x="130" y="33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28" y="49"/>
                    </a:lnTo>
                    <a:lnTo>
                      <a:pt x="134" y="59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3" y="74"/>
                    </a:lnTo>
                    <a:lnTo>
                      <a:pt x="170" y="129"/>
                    </a:lnTo>
                    <a:lnTo>
                      <a:pt x="177" y="136"/>
                    </a:lnTo>
                    <a:lnTo>
                      <a:pt x="178" y="138"/>
                    </a:lnTo>
                    <a:lnTo>
                      <a:pt x="178" y="138"/>
                    </a:lnTo>
                    <a:lnTo>
                      <a:pt x="178" y="140"/>
                    </a:lnTo>
                    <a:lnTo>
                      <a:pt x="175" y="138"/>
                    </a:lnTo>
                    <a:lnTo>
                      <a:pt x="175" y="138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5" y="149"/>
                    </a:lnTo>
                    <a:lnTo>
                      <a:pt x="177" y="154"/>
                    </a:lnTo>
                    <a:lnTo>
                      <a:pt x="170" y="159"/>
                    </a:lnTo>
                    <a:lnTo>
                      <a:pt x="166" y="158"/>
                    </a:lnTo>
                    <a:lnTo>
                      <a:pt x="162" y="167"/>
                    </a:lnTo>
                    <a:lnTo>
                      <a:pt x="153" y="168"/>
                    </a:lnTo>
                    <a:lnTo>
                      <a:pt x="152" y="175"/>
                    </a:lnTo>
                    <a:lnTo>
                      <a:pt x="145" y="175"/>
                    </a:lnTo>
                    <a:lnTo>
                      <a:pt x="137" y="172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7" y="172"/>
                    </a:lnTo>
                    <a:lnTo>
                      <a:pt x="7" y="172"/>
                    </a:lnTo>
                    <a:lnTo>
                      <a:pt x="7" y="16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2302"/>
              <p:cNvSpPr>
                <a:spLocks/>
              </p:cNvSpPr>
              <p:nvPr/>
            </p:nvSpPr>
            <p:spPr bwMode="auto">
              <a:xfrm>
                <a:off x="3089" y="2182"/>
                <a:ext cx="178" cy="175"/>
              </a:xfrm>
              <a:custGeom>
                <a:avLst/>
                <a:gdLst>
                  <a:gd name="T0" fmla="*/ 7 w 178"/>
                  <a:gd name="T1" fmla="*/ 47 h 175"/>
                  <a:gd name="T2" fmla="*/ 3 w 178"/>
                  <a:gd name="T3" fmla="*/ 38 h 175"/>
                  <a:gd name="T4" fmla="*/ 0 w 178"/>
                  <a:gd name="T5" fmla="*/ 29 h 175"/>
                  <a:gd name="T6" fmla="*/ 2 w 178"/>
                  <a:gd name="T7" fmla="*/ 25 h 175"/>
                  <a:gd name="T8" fmla="*/ 3 w 178"/>
                  <a:gd name="T9" fmla="*/ 24 h 175"/>
                  <a:gd name="T10" fmla="*/ 2 w 178"/>
                  <a:gd name="T11" fmla="*/ 6 h 175"/>
                  <a:gd name="T12" fmla="*/ 5 w 178"/>
                  <a:gd name="T13" fmla="*/ 2 h 175"/>
                  <a:gd name="T14" fmla="*/ 7 w 178"/>
                  <a:gd name="T15" fmla="*/ 0 h 175"/>
                  <a:gd name="T16" fmla="*/ 11 w 178"/>
                  <a:gd name="T17" fmla="*/ 2 h 175"/>
                  <a:gd name="T18" fmla="*/ 36 w 178"/>
                  <a:gd name="T19" fmla="*/ 4 h 175"/>
                  <a:gd name="T20" fmla="*/ 52 w 178"/>
                  <a:gd name="T21" fmla="*/ 9 h 175"/>
                  <a:gd name="T22" fmla="*/ 62 w 178"/>
                  <a:gd name="T23" fmla="*/ 11 h 175"/>
                  <a:gd name="T24" fmla="*/ 91 w 178"/>
                  <a:gd name="T25" fmla="*/ 4 h 175"/>
                  <a:gd name="T26" fmla="*/ 98 w 178"/>
                  <a:gd name="T27" fmla="*/ 2 h 175"/>
                  <a:gd name="T28" fmla="*/ 95 w 178"/>
                  <a:gd name="T29" fmla="*/ 6 h 175"/>
                  <a:gd name="T30" fmla="*/ 100 w 178"/>
                  <a:gd name="T31" fmla="*/ 4 h 175"/>
                  <a:gd name="T32" fmla="*/ 103 w 178"/>
                  <a:gd name="T33" fmla="*/ 2 h 175"/>
                  <a:gd name="T34" fmla="*/ 114 w 178"/>
                  <a:gd name="T35" fmla="*/ 2 h 175"/>
                  <a:gd name="T36" fmla="*/ 118 w 178"/>
                  <a:gd name="T37" fmla="*/ 2 h 175"/>
                  <a:gd name="T38" fmla="*/ 120 w 178"/>
                  <a:gd name="T39" fmla="*/ 4 h 175"/>
                  <a:gd name="T40" fmla="*/ 121 w 178"/>
                  <a:gd name="T41" fmla="*/ 8 h 175"/>
                  <a:gd name="T42" fmla="*/ 127 w 178"/>
                  <a:gd name="T43" fmla="*/ 11 h 175"/>
                  <a:gd name="T44" fmla="*/ 134 w 178"/>
                  <a:gd name="T45" fmla="*/ 9 h 175"/>
                  <a:gd name="T46" fmla="*/ 137 w 178"/>
                  <a:gd name="T47" fmla="*/ 11 h 175"/>
                  <a:gd name="T48" fmla="*/ 152 w 178"/>
                  <a:gd name="T49" fmla="*/ 6 h 175"/>
                  <a:gd name="T50" fmla="*/ 157 w 178"/>
                  <a:gd name="T51" fmla="*/ 65 h 175"/>
                  <a:gd name="T52" fmla="*/ 157 w 178"/>
                  <a:gd name="T53" fmla="*/ 68 h 175"/>
                  <a:gd name="T54" fmla="*/ 153 w 178"/>
                  <a:gd name="T55" fmla="*/ 70 h 175"/>
                  <a:gd name="T56" fmla="*/ 139 w 178"/>
                  <a:gd name="T57" fmla="*/ 54 h 175"/>
                  <a:gd name="T58" fmla="*/ 130 w 178"/>
                  <a:gd name="T59" fmla="*/ 40 h 175"/>
                  <a:gd name="T60" fmla="*/ 128 w 178"/>
                  <a:gd name="T61" fmla="*/ 31 h 175"/>
                  <a:gd name="T62" fmla="*/ 128 w 178"/>
                  <a:gd name="T63" fmla="*/ 31 h 175"/>
                  <a:gd name="T64" fmla="*/ 127 w 178"/>
                  <a:gd name="T65" fmla="*/ 33 h 175"/>
                  <a:gd name="T66" fmla="*/ 125 w 178"/>
                  <a:gd name="T67" fmla="*/ 38 h 175"/>
                  <a:gd name="T68" fmla="*/ 128 w 178"/>
                  <a:gd name="T69" fmla="*/ 42 h 175"/>
                  <a:gd name="T70" fmla="*/ 128 w 178"/>
                  <a:gd name="T71" fmla="*/ 49 h 175"/>
                  <a:gd name="T72" fmla="*/ 141 w 178"/>
                  <a:gd name="T73" fmla="*/ 67 h 175"/>
                  <a:gd name="T74" fmla="*/ 143 w 178"/>
                  <a:gd name="T75" fmla="*/ 74 h 175"/>
                  <a:gd name="T76" fmla="*/ 177 w 178"/>
                  <a:gd name="T77" fmla="*/ 136 h 175"/>
                  <a:gd name="T78" fmla="*/ 178 w 178"/>
                  <a:gd name="T79" fmla="*/ 138 h 175"/>
                  <a:gd name="T80" fmla="*/ 175 w 178"/>
                  <a:gd name="T81" fmla="*/ 138 h 175"/>
                  <a:gd name="T82" fmla="*/ 173 w 178"/>
                  <a:gd name="T83" fmla="*/ 140 h 175"/>
                  <a:gd name="T84" fmla="*/ 175 w 178"/>
                  <a:gd name="T85" fmla="*/ 149 h 175"/>
                  <a:gd name="T86" fmla="*/ 170 w 178"/>
                  <a:gd name="T87" fmla="*/ 159 h 175"/>
                  <a:gd name="T88" fmla="*/ 162 w 178"/>
                  <a:gd name="T89" fmla="*/ 167 h 175"/>
                  <a:gd name="T90" fmla="*/ 152 w 178"/>
                  <a:gd name="T91" fmla="*/ 175 h 175"/>
                  <a:gd name="T92" fmla="*/ 137 w 178"/>
                  <a:gd name="T93" fmla="*/ 172 h 175"/>
                  <a:gd name="T94" fmla="*/ 111 w 178"/>
                  <a:gd name="T95" fmla="*/ 168 h 175"/>
                  <a:gd name="T96" fmla="*/ 111 w 178"/>
                  <a:gd name="T97" fmla="*/ 168 h 175"/>
                  <a:gd name="T98" fmla="*/ 107 w 178"/>
                  <a:gd name="T99" fmla="*/ 172 h 175"/>
                  <a:gd name="T100" fmla="*/ 7 w 178"/>
                  <a:gd name="T101" fmla="*/ 16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8" h="175">
                    <a:moveTo>
                      <a:pt x="7" y="161"/>
                    </a:moveTo>
                    <a:lnTo>
                      <a:pt x="7" y="47"/>
                    </a:lnTo>
                    <a:lnTo>
                      <a:pt x="2" y="42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6" y="4"/>
                    </a:lnTo>
                    <a:lnTo>
                      <a:pt x="45" y="8"/>
                    </a:lnTo>
                    <a:lnTo>
                      <a:pt x="52" y="9"/>
                    </a:lnTo>
                    <a:lnTo>
                      <a:pt x="55" y="11"/>
                    </a:lnTo>
                    <a:lnTo>
                      <a:pt x="62" y="11"/>
                    </a:lnTo>
                    <a:lnTo>
                      <a:pt x="70" y="15"/>
                    </a:lnTo>
                    <a:lnTo>
                      <a:pt x="91" y="4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5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0" y="6"/>
                    </a:lnTo>
                    <a:lnTo>
                      <a:pt x="121" y="8"/>
                    </a:lnTo>
                    <a:lnTo>
                      <a:pt x="125" y="8"/>
                    </a:lnTo>
                    <a:lnTo>
                      <a:pt x="127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1"/>
                    </a:lnTo>
                    <a:lnTo>
                      <a:pt x="143" y="11"/>
                    </a:lnTo>
                    <a:lnTo>
                      <a:pt x="152" y="6"/>
                    </a:lnTo>
                    <a:lnTo>
                      <a:pt x="164" y="42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8"/>
                    </a:lnTo>
                    <a:lnTo>
                      <a:pt x="157" y="68"/>
                    </a:lnTo>
                    <a:lnTo>
                      <a:pt x="153" y="70"/>
                    </a:lnTo>
                    <a:lnTo>
                      <a:pt x="152" y="70"/>
                    </a:lnTo>
                    <a:lnTo>
                      <a:pt x="139" y="54"/>
                    </a:lnTo>
                    <a:lnTo>
                      <a:pt x="139" y="50"/>
                    </a:lnTo>
                    <a:lnTo>
                      <a:pt x="130" y="40"/>
                    </a:lnTo>
                    <a:lnTo>
                      <a:pt x="130" y="33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28" y="49"/>
                    </a:lnTo>
                    <a:lnTo>
                      <a:pt x="134" y="59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3" y="74"/>
                    </a:lnTo>
                    <a:lnTo>
                      <a:pt x="170" y="129"/>
                    </a:lnTo>
                    <a:lnTo>
                      <a:pt x="177" y="136"/>
                    </a:lnTo>
                    <a:lnTo>
                      <a:pt x="178" y="138"/>
                    </a:lnTo>
                    <a:lnTo>
                      <a:pt x="178" y="138"/>
                    </a:lnTo>
                    <a:lnTo>
                      <a:pt x="178" y="140"/>
                    </a:lnTo>
                    <a:lnTo>
                      <a:pt x="175" y="138"/>
                    </a:lnTo>
                    <a:lnTo>
                      <a:pt x="175" y="138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5" y="149"/>
                    </a:lnTo>
                    <a:lnTo>
                      <a:pt x="177" y="154"/>
                    </a:lnTo>
                    <a:lnTo>
                      <a:pt x="170" y="159"/>
                    </a:lnTo>
                    <a:lnTo>
                      <a:pt x="166" y="158"/>
                    </a:lnTo>
                    <a:lnTo>
                      <a:pt x="162" y="167"/>
                    </a:lnTo>
                    <a:lnTo>
                      <a:pt x="153" y="168"/>
                    </a:lnTo>
                    <a:lnTo>
                      <a:pt x="152" y="175"/>
                    </a:lnTo>
                    <a:lnTo>
                      <a:pt x="145" y="175"/>
                    </a:lnTo>
                    <a:lnTo>
                      <a:pt x="137" y="172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7" y="172"/>
                    </a:lnTo>
                    <a:lnTo>
                      <a:pt x="7" y="172"/>
                    </a:lnTo>
                    <a:lnTo>
                      <a:pt x="7" y="16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2303"/>
              <p:cNvSpPr>
                <a:spLocks/>
              </p:cNvSpPr>
              <p:nvPr/>
            </p:nvSpPr>
            <p:spPr bwMode="auto">
              <a:xfrm>
                <a:off x="2559" y="2075"/>
                <a:ext cx="325" cy="331"/>
              </a:xfrm>
              <a:custGeom>
                <a:avLst/>
                <a:gdLst>
                  <a:gd name="T0" fmla="*/ 0 w 325"/>
                  <a:gd name="T1" fmla="*/ 157 h 331"/>
                  <a:gd name="T2" fmla="*/ 21 w 325"/>
                  <a:gd name="T3" fmla="*/ 145 h 331"/>
                  <a:gd name="T4" fmla="*/ 28 w 325"/>
                  <a:gd name="T5" fmla="*/ 143 h 331"/>
                  <a:gd name="T6" fmla="*/ 34 w 325"/>
                  <a:gd name="T7" fmla="*/ 140 h 331"/>
                  <a:gd name="T8" fmla="*/ 48 w 325"/>
                  <a:gd name="T9" fmla="*/ 138 h 331"/>
                  <a:gd name="T10" fmla="*/ 57 w 325"/>
                  <a:gd name="T11" fmla="*/ 131 h 331"/>
                  <a:gd name="T12" fmla="*/ 66 w 325"/>
                  <a:gd name="T13" fmla="*/ 125 h 331"/>
                  <a:gd name="T14" fmla="*/ 80 w 325"/>
                  <a:gd name="T15" fmla="*/ 116 h 331"/>
                  <a:gd name="T16" fmla="*/ 78 w 325"/>
                  <a:gd name="T17" fmla="*/ 115 h 331"/>
                  <a:gd name="T18" fmla="*/ 78 w 325"/>
                  <a:gd name="T19" fmla="*/ 109 h 331"/>
                  <a:gd name="T20" fmla="*/ 76 w 325"/>
                  <a:gd name="T21" fmla="*/ 106 h 331"/>
                  <a:gd name="T22" fmla="*/ 91 w 325"/>
                  <a:gd name="T23" fmla="*/ 102 h 331"/>
                  <a:gd name="T24" fmla="*/ 92 w 325"/>
                  <a:gd name="T25" fmla="*/ 97 h 331"/>
                  <a:gd name="T26" fmla="*/ 96 w 325"/>
                  <a:gd name="T27" fmla="*/ 97 h 331"/>
                  <a:gd name="T28" fmla="*/ 119 w 325"/>
                  <a:gd name="T29" fmla="*/ 97 h 331"/>
                  <a:gd name="T30" fmla="*/ 119 w 325"/>
                  <a:gd name="T31" fmla="*/ 91 h 331"/>
                  <a:gd name="T32" fmla="*/ 117 w 325"/>
                  <a:gd name="T33" fmla="*/ 84 h 331"/>
                  <a:gd name="T34" fmla="*/ 114 w 325"/>
                  <a:gd name="T35" fmla="*/ 74 h 331"/>
                  <a:gd name="T36" fmla="*/ 112 w 325"/>
                  <a:gd name="T37" fmla="*/ 66 h 331"/>
                  <a:gd name="T38" fmla="*/ 110 w 325"/>
                  <a:gd name="T39" fmla="*/ 50 h 331"/>
                  <a:gd name="T40" fmla="*/ 112 w 325"/>
                  <a:gd name="T41" fmla="*/ 49 h 331"/>
                  <a:gd name="T42" fmla="*/ 107 w 325"/>
                  <a:gd name="T43" fmla="*/ 43 h 331"/>
                  <a:gd name="T44" fmla="*/ 117 w 325"/>
                  <a:gd name="T45" fmla="*/ 36 h 331"/>
                  <a:gd name="T46" fmla="*/ 134 w 325"/>
                  <a:gd name="T47" fmla="*/ 25 h 331"/>
                  <a:gd name="T48" fmla="*/ 148 w 325"/>
                  <a:gd name="T49" fmla="*/ 18 h 331"/>
                  <a:gd name="T50" fmla="*/ 187 w 325"/>
                  <a:gd name="T51" fmla="*/ 7 h 331"/>
                  <a:gd name="T52" fmla="*/ 196 w 325"/>
                  <a:gd name="T53" fmla="*/ 7 h 331"/>
                  <a:gd name="T54" fmla="*/ 223 w 325"/>
                  <a:gd name="T55" fmla="*/ 9 h 331"/>
                  <a:gd name="T56" fmla="*/ 248 w 325"/>
                  <a:gd name="T57" fmla="*/ 4 h 331"/>
                  <a:gd name="T58" fmla="*/ 260 w 325"/>
                  <a:gd name="T59" fmla="*/ 4 h 331"/>
                  <a:gd name="T60" fmla="*/ 273 w 325"/>
                  <a:gd name="T61" fmla="*/ 4 h 331"/>
                  <a:gd name="T62" fmla="*/ 269 w 325"/>
                  <a:gd name="T63" fmla="*/ 13 h 331"/>
                  <a:gd name="T64" fmla="*/ 273 w 325"/>
                  <a:gd name="T65" fmla="*/ 38 h 331"/>
                  <a:gd name="T66" fmla="*/ 260 w 325"/>
                  <a:gd name="T67" fmla="*/ 59 h 331"/>
                  <a:gd name="T68" fmla="*/ 255 w 325"/>
                  <a:gd name="T69" fmla="*/ 63 h 331"/>
                  <a:gd name="T70" fmla="*/ 267 w 325"/>
                  <a:gd name="T71" fmla="*/ 86 h 331"/>
                  <a:gd name="T72" fmla="*/ 287 w 325"/>
                  <a:gd name="T73" fmla="*/ 131 h 331"/>
                  <a:gd name="T74" fmla="*/ 291 w 325"/>
                  <a:gd name="T75" fmla="*/ 149 h 331"/>
                  <a:gd name="T76" fmla="*/ 287 w 325"/>
                  <a:gd name="T77" fmla="*/ 209 h 331"/>
                  <a:gd name="T78" fmla="*/ 309 w 325"/>
                  <a:gd name="T79" fmla="*/ 234 h 331"/>
                  <a:gd name="T80" fmla="*/ 228 w 325"/>
                  <a:gd name="T81" fmla="*/ 320 h 331"/>
                  <a:gd name="T82" fmla="*/ 187 w 325"/>
                  <a:gd name="T83" fmla="*/ 325 h 331"/>
                  <a:gd name="T84" fmla="*/ 189 w 325"/>
                  <a:gd name="T85" fmla="*/ 322 h 331"/>
                  <a:gd name="T86" fmla="*/ 189 w 325"/>
                  <a:gd name="T87" fmla="*/ 318 h 331"/>
                  <a:gd name="T88" fmla="*/ 187 w 325"/>
                  <a:gd name="T89" fmla="*/ 315 h 331"/>
                  <a:gd name="T90" fmla="*/ 180 w 325"/>
                  <a:gd name="T91" fmla="*/ 311 h 331"/>
                  <a:gd name="T92" fmla="*/ 173 w 325"/>
                  <a:gd name="T93" fmla="*/ 307 h 331"/>
                  <a:gd name="T94" fmla="*/ 164 w 325"/>
                  <a:gd name="T95" fmla="*/ 304 h 331"/>
                  <a:gd name="T96" fmla="*/ 155 w 325"/>
                  <a:gd name="T97" fmla="*/ 299 h 331"/>
                  <a:gd name="T98" fmla="*/ 155 w 325"/>
                  <a:gd name="T99" fmla="*/ 29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5" h="331">
                    <a:moveTo>
                      <a:pt x="59" y="227"/>
                    </a:moveTo>
                    <a:lnTo>
                      <a:pt x="59" y="227"/>
                    </a:lnTo>
                    <a:lnTo>
                      <a:pt x="0" y="188"/>
                    </a:lnTo>
                    <a:lnTo>
                      <a:pt x="0" y="157"/>
                    </a:lnTo>
                    <a:lnTo>
                      <a:pt x="14" y="149"/>
                    </a:lnTo>
                    <a:lnTo>
                      <a:pt x="17" y="149"/>
                    </a:lnTo>
                    <a:lnTo>
                      <a:pt x="19" y="147"/>
                    </a:lnTo>
                    <a:lnTo>
                      <a:pt x="21" y="14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8" y="143"/>
                    </a:lnTo>
                    <a:lnTo>
                      <a:pt x="30" y="143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8" y="138"/>
                    </a:lnTo>
                    <a:lnTo>
                      <a:pt x="51" y="136"/>
                    </a:lnTo>
                    <a:lnTo>
                      <a:pt x="55" y="132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60" y="127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75" y="120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6" y="115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8" y="104"/>
                    </a:lnTo>
                    <a:lnTo>
                      <a:pt x="80" y="104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0"/>
                    </a:lnTo>
                    <a:lnTo>
                      <a:pt x="91" y="99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4" y="97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109" y="95"/>
                    </a:lnTo>
                    <a:lnTo>
                      <a:pt x="110" y="95"/>
                    </a:lnTo>
                    <a:lnTo>
                      <a:pt x="117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1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17" y="84"/>
                    </a:lnTo>
                    <a:lnTo>
                      <a:pt x="116" y="81"/>
                    </a:lnTo>
                    <a:lnTo>
                      <a:pt x="116" y="79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4" y="68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4" y="61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7" y="36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30" y="27"/>
                    </a:lnTo>
                    <a:lnTo>
                      <a:pt x="134" y="25"/>
                    </a:lnTo>
                    <a:lnTo>
                      <a:pt x="137" y="27"/>
                    </a:lnTo>
                    <a:lnTo>
                      <a:pt x="139" y="25"/>
                    </a:lnTo>
                    <a:lnTo>
                      <a:pt x="144" y="20"/>
                    </a:lnTo>
                    <a:lnTo>
                      <a:pt x="148" y="18"/>
                    </a:lnTo>
                    <a:lnTo>
                      <a:pt x="151" y="16"/>
                    </a:lnTo>
                    <a:lnTo>
                      <a:pt x="162" y="11"/>
                    </a:lnTo>
                    <a:lnTo>
                      <a:pt x="182" y="11"/>
                    </a:lnTo>
                    <a:lnTo>
                      <a:pt x="187" y="7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201" y="6"/>
                    </a:lnTo>
                    <a:lnTo>
                      <a:pt x="217" y="6"/>
                    </a:lnTo>
                    <a:lnTo>
                      <a:pt x="219" y="7"/>
                    </a:lnTo>
                    <a:lnTo>
                      <a:pt x="223" y="9"/>
                    </a:lnTo>
                    <a:lnTo>
                      <a:pt x="237" y="4"/>
                    </a:lnTo>
                    <a:lnTo>
                      <a:pt x="239" y="0"/>
                    </a:lnTo>
                    <a:lnTo>
                      <a:pt x="246" y="4"/>
                    </a:lnTo>
                    <a:lnTo>
                      <a:pt x="248" y="4"/>
                    </a:lnTo>
                    <a:lnTo>
                      <a:pt x="250" y="4"/>
                    </a:lnTo>
                    <a:lnTo>
                      <a:pt x="253" y="4"/>
                    </a:lnTo>
                    <a:lnTo>
                      <a:pt x="255" y="2"/>
                    </a:lnTo>
                    <a:lnTo>
                      <a:pt x="260" y="4"/>
                    </a:lnTo>
                    <a:lnTo>
                      <a:pt x="262" y="6"/>
                    </a:lnTo>
                    <a:lnTo>
                      <a:pt x="267" y="6"/>
                    </a:lnTo>
                    <a:lnTo>
                      <a:pt x="269" y="4"/>
                    </a:lnTo>
                    <a:lnTo>
                      <a:pt x="273" y="4"/>
                    </a:lnTo>
                    <a:lnTo>
                      <a:pt x="276" y="4"/>
                    </a:lnTo>
                    <a:lnTo>
                      <a:pt x="276" y="6"/>
                    </a:lnTo>
                    <a:lnTo>
                      <a:pt x="271" y="11"/>
                    </a:lnTo>
                    <a:lnTo>
                      <a:pt x="269" y="13"/>
                    </a:lnTo>
                    <a:lnTo>
                      <a:pt x="271" y="13"/>
                    </a:lnTo>
                    <a:lnTo>
                      <a:pt x="273" y="15"/>
                    </a:lnTo>
                    <a:lnTo>
                      <a:pt x="271" y="36"/>
                    </a:lnTo>
                    <a:lnTo>
                      <a:pt x="273" y="38"/>
                    </a:lnTo>
                    <a:lnTo>
                      <a:pt x="269" y="50"/>
                    </a:lnTo>
                    <a:lnTo>
                      <a:pt x="264" y="54"/>
                    </a:lnTo>
                    <a:lnTo>
                      <a:pt x="262" y="57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9" y="61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59" y="75"/>
                    </a:lnTo>
                    <a:lnTo>
                      <a:pt x="264" y="77"/>
                    </a:lnTo>
                    <a:lnTo>
                      <a:pt x="266" y="79"/>
                    </a:lnTo>
                    <a:lnTo>
                      <a:pt x="267" y="86"/>
                    </a:lnTo>
                    <a:lnTo>
                      <a:pt x="267" y="91"/>
                    </a:lnTo>
                    <a:lnTo>
                      <a:pt x="280" y="99"/>
                    </a:lnTo>
                    <a:lnTo>
                      <a:pt x="282" y="99"/>
                    </a:lnTo>
                    <a:lnTo>
                      <a:pt x="287" y="131"/>
                    </a:lnTo>
                    <a:lnTo>
                      <a:pt x="287" y="132"/>
                    </a:lnTo>
                    <a:lnTo>
                      <a:pt x="284" y="134"/>
                    </a:lnTo>
                    <a:lnTo>
                      <a:pt x="284" y="140"/>
                    </a:lnTo>
                    <a:lnTo>
                      <a:pt x="291" y="149"/>
                    </a:lnTo>
                    <a:lnTo>
                      <a:pt x="292" y="200"/>
                    </a:lnTo>
                    <a:lnTo>
                      <a:pt x="285" y="204"/>
                    </a:lnTo>
                    <a:lnTo>
                      <a:pt x="285" y="206"/>
                    </a:lnTo>
                    <a:lnTo>
                      <a:pt x="287" y="209"/>
                    </a:lnTo>
                    <a:lnTo>
                      <a:pt x="296" y="220"/>
                    </a:lnTo>
                    <a:lnTo>
                      <a:pt x="296" y="231"/>
                    </a:lnTo>
                    <a:lnTo>
                      <a:pt x="301" y="234"/>
                    </a:lnTo>
                    <a:lnTo>
                      <a:pt x="309" y="234"/>
                    </a:lnTo>
                    <a:lnTo>
                      <a:pt x="317" y="238"/>
                    </a:lnTo>
                    <a:lnTo>
                      <a:pt x="325" y="250"/>
                    </a:lnTo>
                    <a:lnTo>
                      <a:pt x="325" y="252"/>
                    </a:lnTo>
                    <a:lnTo>
                      <a:pt x="228" y="320"/>
                    </a:lnTo>
                    <a:lnTo>
                      <a:pt x="194" y="331"/>
                    </a:lnTo>
                    <a:lnTo>
                      <a:pt x="191" y="331"/>
                    </a:lnTo>
                    <a:lnTo>
                      <a:pt x="187" y="327"/>
                    </a:lnTo>
                    <a:lnTo>
                      <a:pt x="187" y="325"/>
                    </a:lnTo>
                    <a:lnTo>
                      <a:pt x="189" y="325"/>
                    </a:lnTo>
                    <a:lnTo>
                      <a:pt x="189" y="324"/>
                    </a:lnTo>
                    <a:lnTo>
                      <a:pt x="189" y="322"/>
                    </a:lnTo>
                    <a:lnTo>
                      <a:pt x="189" y="322"/>
                    </a:lnTo>
                    <a:lnTo>
                      <a:pt x="189" y="320"/>
                    </a:lnTo>
                    <a:lnTo>
                      <a:pt x="189" y="320"/>
                    </a:lnTo>
                    <a:lnTo>
                      <a:pt x="189" y="318"/>
                    </a:lnTo>
                    <a:lnTo>
                      <a:pt x="189" y="318"/>
                    </a:lnTo>
                    <a:lnTo>
                      <a:pt x="189" y="316"/>
                    </a:lnTo>
                    <a:lnTo>
                      <a:pt x="189" y="316"/>
                    </a:lnTo>
                    <a:lnTo>
                      <a:pt x="187" y="315"/>
                    </a:lnTo>
                    <a:lnTo>
                      <a:pt x="187" y="315"/>
                    </a:lnTo>
                    <a:lnTo>
                      <a:pt x="184" y="313"/>
                    </a:lnTo>
                    <a:lnTo>
                      <a:pt x="182" y="313"/>
                    </a:lnTo>
                    <a:lnTo>
                      <a:pt x="180" y="313"/>
                    </a:lnTo>
                    <a:lnTo>
                      <a:pt x="180" y="311"/>
                    </a:lnTo>
                    <a:lnTo>
                      <a:pt x="176" y="311"/>
                    </a:lnTo>
                    <a:lnTo>
                      <a:pt x="175" y="311"/>
                    </a:lnTo>
                    <a:lnTo>
                      <a:pt x="175" y="309"/>
                    </a:lnTo>
                    <a:lnTo>
                      <a:pt x="173" y="307"/>
                    </a:lnTo>
                    <a:lnTo>
                      <a:pt x="171" y="309"/>
                    </a:lnTo>
                    <a:lnTo>
                      <a:pt x="167" y="307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0" y="300"/>
                    </a:lnTo>
                    <a:lnTo>
                      <a:pt x="159" y="300"/>
                    </a:lnTo>
                    <a:lnTo>
                      <a:pt x="155" y="299"/>
                    </a:lnTo>
                    <a:lnTo>
                      <a:pt x="155" y="297"/>
                    </a:lnTo>
                    <a:lnTo>
                      <a:pt x="157" y="295"/>
                    </a:lnTo>
                    <a:lnTo>
                      <a:pt x="155" y="293"/>
                    </a:lnTo>
                    <a:lnTo>
                      <a:pt x="155" y="293"/>
                    </a:lnTo>
                    <a:lnTo>
                      <a:pt x="59" y="22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2304"/>
              <p:cNvSpPr>
                <a:spLocks/>
              </p:cNvSpPr>
              <p:nvPr/>
            </p:nvSpPr>
            <p:spPr bwMode="auto">
              <a:xfrm>
                <a:off x="2559" y="2075"/>
                <a:ext cx="325" cy="331"/>
              </a:xfrm>
              <a:custGeom>
                <a:avLst/>
                <a:gdLst>
                  <a:gd name="T0" fmla="*/ 0 w 325"/>
                  <a:gd name="T1" fmla="*/ 157 h 331"/>
                  <a:gd name="T2" fmla="*/ 21 w 325"/>
                  <a:gd name="T3" fmla="*/ 145 h 331"/>
                  <a:gd name="T4" fmla="*/ 28 w 325"/>
                  <a:gd name="T5" fmla="*/ 143 h 331"/>
                  <a:gd name="T6" fmla="*/ 34 w 325"/>
                  <a:gd name="T7" fmla="*/ 140 h 331"/>
                  <a:gd name="T8" fmla="*/ 48 w 325"/>
                  <a:gd name="T9" fmla="*/ 138 h 331"/>
                  <a:gd name="T10" fmla="*/ 57 w 325"/>
                  <a:gd name="T11" fmla="*/ 131 h 331"/>
                  <a:gd name="T12" fmla="*/ 66 w 325"/>
                  <a:gd name="T13" fmla="*/ 125 h 331"/>
                  <a:gd name="T14" fmla="*/ 80 w 325"/>
                  <a:gd name="T15" fmla="*/ 116 h 331"/>
                  <a:gd name="T16" fmla="*/ 78 w 325"/>
                  <a:gd name="T17" fmla="*/ 115 h 331"/>
                  <a:gd name="T18" fmla="*/ 78 w 325"/>
                  <a:gd name="T19" fmla="*/ 109 h 331"/>
                  <a:gd name="T20" fmla="*/ 76 w 325"/>
                  <a:gd name="T21" fmla="*/ 106 h 331"/>
                  <a:gd name="T22" fmla="*/ 91 w 325"/>
                  <a:gd name="T23" fmla="*/ 102 h 331"/>
                  <a:gd name="T24" fmla="*/ 92 w 325"/>
                  <a:gd name="T25" fmla="*/ 97 h 331"/>
                  <a:gd name="T26" fmla="*/ 96 w 325"/>
                  <a:gd name="T27" fmla="*/ 97 h 331"/>
                  <a:gd name="T28" fmla="*/ 119 w 325"/>
                  <a:gd name="T29" fmla="*/ 97 h 331"/>
                  <a:gd name="T30" fmla="*/ 119 w 325"/>
                  <a:gd name="T31" fmla="*/ 91 h 331"/>
                  <a:gd name="T32" fmla="*/ 117 w 325"/>
                  <a:gd name="T33" fmla="*/ 84 h 331"/>
                  <a:gd name="T34" fmla="*/ 114 w 325"/>
                  <a:gd name="T35" fmla="*/ 74 h 331"/>
                  <a:gd name="T36" fmla="*/ 112 w 325"/>
                  <a:gd name="T37" fmla="*/ 66 h 331"/>
                  <a:gd name="T38" fmla="*/ 110 w 325"/>
                  <a:gd name="T39" fmla="*/ 50 h 331"/>
                  <a:gd name="T40" fmla="*/ 112 w 325"/>
                  <a:gd name="T41" fmla="*/ 49 h 331"/>
                  <a:gd name="T42" fmla="*/ 107 w 325"/>
                  <a:gd name="T43" fmla="*/ 43 h 331"/>
                  <a:gd name="T44" fmla="*/ 117 w 325"/>
                  <a:gd name="T45" fmla="*/ 36 h 331"/>
                  <a:gd name="T46" fmla="*/ 134 w 325"/>
                  <a:gd name="T47" fmla="*/ 25 h 331"/>
                  <a:gd name="T48" fmla="*/ 148 w 325"/>
                  <a:gd name="T49" fmla="*/ 18 h 331"/>
                  <a:gd name="T50" fmla="*/ 187 w 325"/>
                  <a:gd name="T51" fmla="*/ 7 h 331"/>
                  <a:gd name="T52" fmla="*/ 196 w 325"/>
                  <a:gd name="T53" fmla="*/ 7 h 331"/>
                  <a:gd name="T54" fmla="*/ 223 w 325"/>
                  <a:gd name="T55" fmla="*/ 9 h 331"/>
                  <a:gd name="T56" fmla="*/ 248 w 325"/>
                  <a:gd name="T57" fmla="*/ 4 h 331"/>
                  <a:gd name="T58" fmla="*/ 260 w 325"/>
                  <a:gd name="T59" fmla="*/ 4 h 331"/>
                  <a:gd name="T60" fmla="*/ 273 w 325"/>
                  <a:gd name="T61" fmla="*/ 4 h 331"/>
                  <a:gd name="T62" fmla="*/ 269 w 325"/>
                  <a:gd name="T63" fmla="*/ 13 h 331"/>
                  <a:gd name="T64" fmla="*/ 273 w 325"/>
                  <a:gd name="T65" fmla="*/ 38 h 331"/>
                  <a:gd name="T66" fmla="*/ 260 w 325"/>
                  <a:gd name="T67" fmla="*/ 59 h 331"/>
                  <a:gd name="T68" fmla="*/ 255 w 325"/>
                  <a:gd name="T69" fmla="*/ 63 h 331"/>
                  <a:gd name="T70" fmla="*/ 267 w 325"/>
                  <a:gd name="T71" fmla="*/ 86 h 331"/>
                  <a:gd name="T72" fmla="*/ 287 w 325"/>
                  <a:gd name="T73" fmla="*/ 131 h 331"/>
                  <a:gd name="T74" fmla="*/ 291 w 325"/>
                  <a:gd name="T75" fmla="*/ 149 h 331"/>
                  <a:gd name="T76" fmla="*/ 287 w 325"/>
                  <a:gd name="T77" fmla="*/ 209 h 331"/>
                  <a:gd name="T78" fmla="*/ 309 w 325"/>
                  <a:gd name="T79" fmla="*/ 234 h 331"/>
                  <a:gd name="T80" fmla="*/ 228 w 325"/>
                  <a:gd name="T81" fmla="*/ 320 h 331"/>
                  <a:gd name="T82" fmla="*/ 187 w 325"/>
                  <a:gd name="T83" fmla="*/ 325 h 331"/>
                  <a:gd name="T84" fmla="*/ 189 w 325"/>
                  <a:gd name="T85" fmla="*/ 322 h 331"/>
                  <a:gd name="T86" fmla="*/ 189 w 325"/>
                  <a:gd name="T87" fmla="*/ 318 h 331"/>
                  <a:gd name="T88" fmla="*/ 187 w 325"/>
                  <a:gd name="T89" fmla="*/ 315 h 331"/>
                  <a:gd name="T90" fmla="*/ 180 w 325"/>
                  <a:gd name="T91" fmla="*/ 311 h 331"/>
                  <a:gd name="T92" fmla="*/ 173 w 325"/>
                  <a:gd name="T93" fmla="*/ 307 h 331"/>
                  <a:gd name="T94" fmla="*/ 164 w 325"/>
                  <a:gd name="T95" fmla="*/ 304 h 331"/>
                  <a:gd name="T96" fmla="*/ 155 w 325"/>
                  <a:gd name="T97" fmla="*/ 299 h 331"/>
                  <a:gd name="T98" fmla="*/ 155 w 325"/>
                  <a:gd name="T99" fmla="*/ 29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5" h="331">
                    <a:moveTo>
                      <a:pt x="59" y="227"/>
                    </a:moveTo>
                    <a:lnTo>
                      <a:pt x="59" y="227"/>
                    </a:lnTo>
                    <a:lnTo>
                      <a:pt x="0" y="188"/>
                    </a:lnTo>
                    <a:lnTo>
                      <a:pt x="0" y="157"/>
                    </a:lnTo>
                    <a:lnTo>
                      <a:pt x="14" y="149"/>
                    </a:lnTo>
                    <a:lnTo>
                      <a:pt x="17" y="149"/>
                    </a:lnTo>
                    <a:lnTo>
                      <a:pt x="19" y="147"/>
                    </a:lnTo>
                    <a:lnTo>
                      <a:pt x="21" y="14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8" y="143"/>
                    </a:lnTo>
                    <a:lnTo>
                      <a:pt x="30" y="143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8" y="138"/>
                    </a:lnTo>
                    <a:lnTo>
                      <a:pt x="51" y="136"/>
                    </a:lnTo>
                    <a:lnTo>
                      <a:pt x="55" y="132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60" y="127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75" y="120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6" y="115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8" y="104"/>
                    </a:lnTo>
                    <a:lnTo>
                      <a:pt x="80" y="104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0"/>
                    </a:lnTo>
                    <a:lnTo>
                      <a:pt x="91" y="99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4" y="97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109" y="95"/>
                    </a:lnTo>
                    <a:lnTo>
                      <a:pt x="110" y="95"/>
                    </a:lnTo>
                    <a:lnTo>
                      <a:pt x="117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1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17" y="84"/>
                    </a:lnTo>
                    <a:lnTo>
                      <a:pt x="116" y="81"/>
                    </a:lnTo>
                    <a:lnTo>
                      <a:pt x="116" y="79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4" y="68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4" y="61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7" y="36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30" y="27"/>
                    </a:lnTo>
                    <a:lnTo>
                      <a:pt x="134" y="25"/>
                    </a:lnTo>
                    <a:lnTo>
                      <a:pt x="137" y="27"/>
                    </a:lnTo>
                    <a:lnTo>
                      <a:pt x="139" y="25"/>
                    </a:lnTo>
                    <a:lnTo>
                      <a:pt x="144" y="20"/>
                    </a:lnTo>
                    <a:lnTo>
                      <a:pt x="148" y="18"/>
                    </a:lnTo>
                    <a:lnTo>
                      <a:pt x="151" y="16"/>
                    </a:lnTo>
                    <a:lnTo>
                      <a:pt x="162" y="11"/>
                    </a:lnTo>
                    <a:lnTo>
                      <a:pt x="182" y="11"/>
                    </a:lnTo>
                    <a:lnTo>
                      <a:pt x="187" y="7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201" y="6"/>
                    </a:lnTo>
                    <a:lnTo>
                      <a:pt x="217" y="6"/>
                    </a:lnTo>
                    <a:lnTo>
                      <a:pt x="219" y="7"/>
                    </a:lnTo>
                    <a:lnTo>
                      <a:pt x="223" y="9"/>
                    </a:lnTo>
                    <a:lnTo>
                      <a:pt x="237" y="4"/>
                    </a:lnTo>
                    <a:lnTo>
                      <a:pt x="239" y="0"/>
                    </a:lnTo>
                    <a:lnTo>
                      <a:pt x="246" y="4"/>
                    </a:lnTo>
                    <a:lnTo>
                      <a:pt x="248" y="4"/>
                    </a:lnTo>
                    <a:lnTo>
                      <a:pt x="250" y="4"/>
                    </a:lnTo>
                    <a:lnTo>
                      <a:pt x="253" y="4"/>
                    </a:lnTo>
                    <a:lnTo>
                      <a:pt x="255" y="2"/>
                    </a:lnTo>
                    <a:lnTo>
                      <a:pt x="260" y="4"/>
                    </a:lnTo>
                    <a:lnTo>
                      <a:pt x="262" y="6"/>
                    </a:lnTo>
                    <a:lnTo>
                      <a:pt x="267" y="6"/>
                    </a:lnTo>
                    <a:lnTo>
                      <a:pt x="269" y="4"/>
                    </a:lnTo>
                    <a:lnTo>
                      <a:pt x="273" y="4"/>
                    </a:lnTo>
                    <a:lnTo>
                      <a:pt x="276" y="4"/>
                    </a:lnTo>
                    <a:lnTo>
                      <a:pt x="276" y="6"/>
                    </a:lnTo>
                    <a:lnTo>
                      <a:pt x="271" y="11"/>
                    </a:lnTo>
                    <a:lnTo>
                      <a:pt x="269" y="13"/>
                    </a:lnTo>
                    <a:lnTo>
                      <a:pt x="271" y="13"/>
                    </a:lnTo>
                    <a:lnTo>
                      <a:pt x="273" y="15"/>
                    </a:lnTo>
                    <a:lnTo>
                      <a:pt x="271" y="36"/>
                    </a:lnTo>
                    <a:lnTo>
                      <a:pt x="273" y="38"/>
                    </a:lnTo>
                    <a:lnTo>
                      <a:pt x="269" y="50"/>
                    </a:lnTo>
                    <a:lnTo>
                      <a:pt x="264" y="54"/>
                    </a:lnTo>
                    <a:lnTo>
                      <a:pt x="262" y="57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9" y="61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59" y="75"/>
                    </a:lnTo>
                    <a:lnTo>
                      <a:pt x="264" y="77"/>
                    </a:lnTo>
                    <a:lnTo>
                      <a:pt x="266" y="79"/>
                    </a:lnTo>
                    <a:lnTo>
                      <a:pt x="267" y="86"/>
                    </a:lnTo>
                    <a:lnTo>
                      <a:pt x="267" y="91"/>
                    </a:lnTo>
                    <a:lnTo>
                      <a:pt x="280" y="99"/>
                    </a:lnTo>
                    <a:lnTo>
                      <a:pt x="282" y="99"/>
                    </a:lnTo>
                    <a:lnTo>
                      <a:pt x="287" y="131"/>
                    </a:lnTo>
                    <a:lnTo>
                      <a:pt x="287" y="132"/>
                    </a:lnTo>
                    <a:lnTo>
                      <a:pt x="284" y="134"/>
                    </a:lnTo>
                    <a:lnTo>
                      <a:pt x="284" y="140"/>
                    </a:lnTo>
                    <a:lnTo>
                      <a:pt x="291" y="149"/>
                    </a:lnTo>
                    <a:lnTo>
                      <a:pt x="292" y="200"/>
                    </a:lnTo>
                    <a:lnTo>
                      <a:pt x="285" y="204"/>
                    </a:lnTo>
                    <a:lnTo>
                      <a:pt x="285" y="206"/>
                    </a:lnTo>
                    <a:lnTo>
                      <a:pt x="287" y="209"/>
                    </a:lnTo>
                    <a:lnTo>
                      <a:pt x="296" y="220"/>
                    </a:lnTo>
                    <a:lnTo>
                      <a:pt x="296" y="231"/>
                    </a:lnTo>
                    <a:lnTo>
                      <a:pt x="301" y="234"/>
                    </a:lnTo>
                    <a:lnTo>
                      <a:pt x="309" y="234"/>
                    </a:lnTo>
                    <a:lnTo>
                      <a:pt x="317" y="238"/>
                    </a:lnTo>
                    <a:lnTo>
                      <a:pt x="325" y="250"/>
                    </a:lnTo>
                    <a:lnTo>
                      <a:pt x="325" y="252"/>
                    </a:lnTo>
                    <a:lnTo>
                      <a:pt x="228" y="320"/>
                    </a:lnTo>
                    <a:lnTo>
                      <a:pt x="194" y="331"/>
                    </a:lnTo>
                    <a:lnTo>
                      <a:pt x="191" y="331"/>
                    </a:lnTo>
                    <a:lnTo>
                      <a:pt x="187" y="327"/>
                    </a:lnTo>
                    <a:lnTo>
                      <a:pt x="187" y="325"/>
                    </a:lnTo>
                    <a:lnTo>
                      <a:pt x="189" y="325"/>
                    </a:lnTo>
                    <a:lnTo>
                      <a:pt x="189" y="324"/>
                    </a:lnTo>
                    <a:lnTo>
                      <a:pt x="189" y="322"/>
                    </a:lnTo>
                    <a:lnTo>
                      <a:pt x="189" y="322"/>
                    </a:lnTo>
                    <a:lnTo>
                      <a:pt x="189" y="320"/>
                    </a:lnTo>
                    <a:lnTo>
                      <a:pt x="189" y="320"/>
                    </a:lnTo>
                    <a:lnTo>
                      <a:pt x="189" y="318"/>
                    </a:lnTo>
                    <a:lnTo>
                      <a:pt x="189" y="318"/>
                    </a:lnTo>
                    <a:lnTo>
                      <a:pt x="189" y="316"/>
                    </a:lnTo>
                    <a:lnTo>
                      <a:pt x="189" y="316"/>
                    </a:lnTo>
                    <a:lnTo>
                      <a:pt x="187" y="315"/>
                    </a:lnTo>
                    <a:lnTo>
                      <a:pt x="187" y="315"/>
                    </a:lnTo>
                    <a:lnTo>
                      <a:pt x="184" y="313"/>
                    </a:lnTo>
                    <a:lnTo>
                      <a:pt x="182" y="313"/>
                    </a:lnTo>
                    <a:lnTo>
                      <a:pt x="180" y="313"/>
                    </a:lnTo>
                    <a:lnTo>
                      <a:pt x="180" y="311"/>
                    </a:lnTo>
                    <a:lnTo>
                      <a:pt x="176" y="311"/>
                    </a:lnTo>
                    <a:lnTo>
                      <a:pt x="175" y="311"/>
                    </a:lnTo>
                    <a:lnTo>
                      <a:pt x="175" y="309"/>
                    </a:lnTo>
                    <a:lnTo>
                      <a:pt x="173" y="307"/>
                    </a:lnTo>
                    <a:lnTo>
                      <a:pt x="171" y="309"/>
                    </a:lnTo>
                    <a:lnTo>
                      <a:pt x="167" y="307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0" y="300"/>
                    </a:lnTo>
                    <a:lnTo>
                      <a:pt x="159" y="300"/>
                    </a:lnTo>
                    <a:lnTo>
                      <a:pt x="155" y="299"/>
                    </a:lnTo>
                    <a:lnTo>
                      <a:pt x="155" y="297"/>
                    </a:lnTo>
                    <a:lnTo>
                      <a:pt x="157" y="295"/>
                    </a:lnTo>
                    <a:lnTo>
                      <a:pt x="155" y="293"/>
                    </a:lnTo>
                    <a:lnTo>
                      <a:pt x="155" y="293"/>
                    </a:lnTo>
                    <a:lnTo>
                      <a:pt x="59" y="227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2305"/>
              <p:cNvSpPr>
                <a:spLocks/>
              </p:cNvSpPr>
              <p:nvPr/>
            </p:nvSpPr>
            <p:spPr bwMode="auto">
              <a:xfrm>
                <a:off x="3528" y="2304"/>
                <a:ext cx="125" cy="141"/>
              </a:xfrm>
              <a:custGeom>
                <a:avLst/>
                <a:gdLst>
                  <a:gd name="T0" fmla="*/ 59 w 125"/>
                  <a:gd name="T1" fmla="*/ 0 h 141"/>
                  <a:gd name="T2" fmla="*/ 59 w 125"/>
                  <a:gd name="T3" fmla="*/ 11 h 141"/>
                  <a:gd name="T4" fmla="*/ 63 w 125"/>
                  <a:gd name="T5" fmla="*/ 12 h 141"/>
                  <a:gd name="T6" fmla="*/ 57 w 125"/>
                  <a:gd name="T7" fmla="*/ 16 h 141"/>
                  <a:gd name="T8" fmla="*/ 59 w 125"/>
                  <a:gd name="T9" fmla="*/ 50 h 141"/>
                  <a:gd name="T10" fmla="*/ 0 w 125"/>
                  <a:gd name="T11" fmla="*/ 102 h 141"/>
                  <a:gd name="T12" fmla="*/ 34 w 125"/>
                  <a:gd name="T13" fmla="*/ 136 h 141"/>
                  <a:gd name="T14" fmla="*/ 45 w 125"/>
                  <a:gd name="T15" fmla="*/ 136 h 141"/>
                  <a:gd name="T16" fmla="*/ 50 w 125"/>
                  <a:gd name="T17" fmla="*/ 134 h 141"/>
                  <a:gd name="T18" fmla="*/ 52 w 125"/>
                  <a:gd name="T19" fmla="*/ 127 h 141"/>
                  <a:gd name="T20" fmla="*/ 64 w 125"/>
                  <a:gd name="T21" fmla="*/ 120 h 141"/>
                  <a:gd name="T22" fmla="*/ 70 w 125"/>
                  <a:gd name="T23" fmla="*/ 118 h 141"/>
                  <a:gd name="T24" fmla="*/ 75 w 125"/>
                  <a:gd name="T25" fmla="*/ 109 h 141"/>
                  <a:gd name="T26" fmla="*/ 79 w 125"/>
                  <a:gd name="T27" fmla="*/ 103 h 141"/>
                  <a:gd name="T28" fmla="*/ 82 w 125"/>
                  <a:gd name="T29" fmla="*/ 102 h 141"/>
                  <a:gd name="T30" fmla="*/ 89 w 125"/>
                  <a:gd name="T31" fmla="*/ 102 h 141"/>
                  <a:gd name="T32" fmla="*/ 93 w 125"/>
                  <a:gd name="T33" fmla="*/ 98 h 141"/>
                  <a:gd name="T34" fmla="*/ 91 w 125"/>
                  <a:gd name="T35" fmla="*/ 95 h 141"/>
                  <a:gd name="T36" fmla="*/ 91 w 125"/>
                  <a:gd name="T37" fmla="*/ 86 h 141"/>
                  <a:gd name="T38" fmla="*/ 97 w 125"/>
                  <a:gd name="T39" fmla="*/ 75 h 141"/>
                  <a:gd name="T40" fmla="*/ 100 w 125"/>
                  <a:gd name="T41" fmla="*/ 75 h 141"/>
                  <a:gd name="T42" fmla="*/ 100 w 125"/>
                  <a:gd name="T43" fmla="*/ 77 h 141"/>
                  <a:gd name="T44" fmla="*/ 104 w 125"/>
                  <a:gd name="T45" fmla="*/ 77 h 141"/>
                  <a:gd name="T46" fmla="*/ 116 w 125"/>
                  <a:gd name="T47" fmla="*/ 61 h 141"/>
                  <a:gd name="T48" fmla="*/ 125 w 125"/>
                  <a:gd name="T49" fmla="*/ 43 h 141"/>
                  <a:gd name="T50" fmla="*/ 122 w 125"/>
                  <a:gd name="T51" fmla="*/ 41 h 141"/>
                  <a:gd name="T52" fmla="*/ 118 w 125"/>
                  <a:gd name="T53" fmla="*/ 39 h 141"/>
                  <a:gd name="T54" fmla="*/ 114 w 125"/>
                  <a:gd name="T55" fmla="*/ 32 h 141"/>
                  <a:gd name="T56" fmla="*/ 111 w 125"/>
                  <a:gd name="T57" fmla="*/ 28 h 141"/>
                  <a:gd name="T58" fmla="*/ 104 w 125"/>
                  <a:gd name="T59" fmla="*/ 21 h 141"/>
                  <a:gd name="T60" fmla="*/ 97 w 125"/>
                  <a:gd name="T61" fmla="*/ 20 h 141"/>
                  <a:gd name="T62" fmla="*/ 82 w 125"/>
                  <a:gd name="T63" fmla="*/ 16 h 141"/>
                  <a:gd name="T64" fmla="*/ 77 w 125"/>
                  <a:gd name="T65" fmla="*/ 12 h 141"/>
                  <a:gd name="T66" fmla="*/ 73 w 125"/>
                  <a:gd name="T67" fmla="*/ 5 h 141"/>
                  <a:gd name="T68" fmla="*/ 68 w 125"/>
                  <a:gd name="T6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41">
                    <a:moveTo>
                      <a:pt x="68" y="0"/>
                    </a:moveTo>
                    <a:lnTo>
                      <a:pt x="59" y="0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1" y="16"/>
                    </a:lnTo>
                    <a:lnTo>
                      <a:pt x="57" y="16"/>
                    </a:lnTo>
                    <a:lnTo>
                      <a:pt x="52" y="37"/>
                    </a:lnTo>
                    <a:lnTo>
                      <a:pt x="59" y="50"/>
                    </a:lnTo>
                    <a:lnTo>
                      <a:pt x="48" y="84"/>
                    </a:lnTo>
                    <a:lnTo>
                      <a:pt x="0" y="102"/>
                    </a:lnTo>
                    <a:lnTo>
                      <a:pt x="16" y="141"/>
                    </a:lnTo>
                    <a:lnTo>
                      <a:pt x="34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7" y="136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7"/>
                    </a:lnTo>
                    <a:lnTo>
                      <a:pt x="57" y="121"/>
                    </a:lnTo>
                    <a:lnTo>
                      <a:pt x="64" y="120"/>
                    </a:lnTo>
                    <a:lnTo>
                      <a:pt x="68" y="120"/>
                    </a:lnTo>
                    <a:lnTo>
                      <a:pt x="70" y="118"/>
                    </a:lnTo>
                    <a:lnTo>
                      <a:pt x="73" y="116"/>
                    </a:lnTo>
                    <a:lnTo>
                      <a:pt x="75" y="109"/>
                    </a:lnTo>
                    <a:lnTo>
                      <a:pt x="77" y="105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91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102" y="77"/>
                    </a:lnTo>
                    <a:lnTo>
                      <a:pt x="104" y="77"/>
                    </a:lnTo>
                    <a:lnTo>
                      <a:pt x="111" y="64"/>
                    </a:lnTo>
                    <a:lnTo>
                      <a:pt x="116" y="61"/>
                    </a:lnTo>
                    <a:lnTo>
                      <a:pt x="123" y="50"/>
                    </a:lnTo>
                    <a:lnTo>
                      <a:pt x="125" y="43"/>
                    </a:lnTo>
                    <a:lnTo>
                      <a:pt x="123" y="41"/>
                    </a:lnTo>
                    <a:lnTo>
                      <a:pt x="122" y="41"/>
                    </a:lnTo>
                    <a:lnTo>
                      <a:pt x="122" y="39"/>
                    </a:lnTo>
                    <a:lnTo>
                      <a:pt x="118" y="39"/>
                    </a:lnTo>
                    <a:lnTo>
                      <a:pt x="114" y="36"/>
                    </a:lnTo>
                    <a:lnTo>
                      <a:pt x="114" y="32"/>
                    </a:lnTo>
                    <a:lnTo>
                      <a:pt x="111" y="30"/>
                    </a:lnTo>
                    <a:lnTo>
                      <a:pt x="111" y="28"/>
                    </a:lnTo>
                    <a:lnTo>
                      <a:pt x="107" y="23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97" y="20"/>
                    </a:lnTo>
                    <a:lnTo>
                      <a:pt x="91" y="20"/>
                    </a:lnTo>
                    <a:lnTo>
                      <a:pt x="82" y="16"/>
                    </a:lnTo>
                    <a:lnTo>
                      <a:pt x="80" y="12"/>
                    </a:lnTo>
                    <a:lnTo>
                      <a:pt x="77" y="12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0" y="3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2306"/>
              <p:cNvSpPr>
                <a:spLocks/>
              </p:cNvSpPr>
              <p:nvPr/>
            </p:nvSpPr>
            <p:spPr bwMode="auto">
              <a:xfrm>
                <a:off x="3441" y="2211"/>
                <a:ext cx="28" cy="27"/>
              </a:xfrm>
              <a:custGeom>
                <a:avLst/>
                <a:gdLst>
                  <a:gd name="T0" fmla="*/ 28 w 28"/>
                  <a:gd name="T1" fmla="*/ 27 h 27"/>
                  <a:gd name="T2" fmla="*/ 28 w 28"/>
                  <a:gd name="T3" fmla="*/ 23 h 27"/>
                  <a:gd name="T4" fmla="*/ 26 w 28"/>
                  <a:gd name="T5" fmla="*/ 23 h 27"/>
                  <a:gd name="T6" fmla="*/ 25 w 28"/>
                  <a:gd name="T7" fmla="*/ 14 h 27"/>
                  <a:gd name="T8" fmla="*/ 21 w 28"/>
                  <a:gd name="T9" fmla="*/ 14 h 27"/>
                  <a:gd name="T10" fmla="*/ 19 w 28"/>
                  <a:gd name="T11" fmla="*/ 14 h 27"/>
                  <a:gd name="T12" fmla="*/ 19 w 28"/>
                  <a:gd name="T13" fmla="*/ 13 h 27"/>
                  <a:gd name="T14" fmla="*/ 19 w 28"/>
                  <a:gd name="T15" fmla="*/ 11 h 27"/>
                  <a:gd name="T16" fmla="*/ 25 w 28"/>
                  <a:gd name="T17" fmla="*/ 9 h 27"/>
                  <a:gd name="T18" fmla="*/ 28 w 28"/>
                  <a:gd name="T19" fmla="*/ 7 h 27"/>
                  <a:gd name="T20" fmla="*/ 26 w 28"/>
                  <a:gd name="T21" fmla="*/ 5 h 27"/>
                  <a:gd name="T22" fmla="*/ 26 w 28"/>
                  <a:gd name="T23" fmla="*/ 5 h 27"/>
                  <a:gd name="T24" fmla="*/ 23 w 28"/>
                  <a:gd name="T25" fmla="*/ 4 h 27"/>
                  <a:gd name="T26" fmla="*/ 23 w 28"/>
                  <a:gd name="T27" fmla="*/ 2 h 27"/>
                  <a:gd name="T28" fmla="*/ 23 w 28"/>
                  <a:gd name="T29" fmla="*/ 2 h 27"/>
                  <a:gd name="T30" fmla="*/ 16 w 28"/>
                  <a:gd name="T31" fmla="*/ 0 h 27"/>
                  <a:gd name="T32" fmla="*/ 12 w 28"/>
                  <a:gd name="T33" fmla="*/ 2 h 27"/>
                  <a:gd name="T34" fmla="*/ 5 w 28"/>
                  <a:gd name="T35" fmla="*/ 13 h 27"/>
                  <a:gd name="T36" fmla="*/ 0 w 28"/>
                  <a:gd name="T37" fmla="*/ 18 h 27"/>
                  <a:gd name="T38" fmla="*/ 1 w 28"/>
                  <a:gd name="T39" fmla="*/ 18 h 27"/>
                  <a:gd name="T40" fmla="*/ 14 w 28"/>
                  <a:gd name="T41" fmla="*/ 21 h 27"/>
                  <a:gd name="T42" fmla="*/ 16 w 28"/>
                  <a:gd name="T43" fmla="*/ 23 h 27"/>
                  <a:gd name="T44" fmla="*/ 19 w 28"/>
                  <a:gd name="T45" fmla="*/ 27 h 27"/>
                  <a:gd name="T46" fmla="*/ 28 w 28"/>
                  <a:gd name="T4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7">
                    <a:moveTo>
                      <a:pt x="28" y="27"/>
                    </a:moveTo>
                    <a:lnTo>
                      <a:pt x="28" y="23"/>
                    </a:lnTo>
                    <a:lnTo>
                      <a:pt x="26" y="2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4" y="21"/>
                    </a:lnTo>
                    <a:lnTo>
                      <a:pt x="16" y="23"/>
                    </a:lnTo>
                    <a:lnTo>
                      <a:pt x="19" y="27"/>
                    </a:lnTo>
                    <a:lnTo>
                      <a:pt x="28" y="2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2307"/>
              <p:cNvSpPr>
                <a:spLocks/>
              </p:cNvSpPr>
              <p:nvPr/>
            </p:nvSpPr>
            <p:spPr bwMode="auto">
              <a:xfrm>
                <a:off x="3441" y="2211"/>
                <a:ext cx="28" cy="27"/>
              </a:xfrm>
              <a:custGeom>
                <a:avLst/>
                <a:gdLst>
                  <a:gd name="T0" fmla="*/ 28 w 28"/>
                  <a:gd name="T1" fmla="*/ 27 h 27"/>
                  <a:gd name="T2" fmla="*/ 28 w 28"/>
                  <a:gd name="T3" fmla="*/ 23 h 27"/>
                  <a:gd name="T4" fmla="*/ 26 w 28"/>
                  <a:gd name="T5" fmla="*/ 23 h 27"/>
                  <a:gd name="T6" fmla="*/ 25 w 28"/>
                  <a:gd name="T7" fmla="*/ 14 h 27"/>
                  <a:gd name="T8" fmla="*/ 21 w 28"/>
                  <a:gd name="T9" fmla="*/ 14 h 27"/>
                  <a:gd name="T10" fmla="*/ 19 w 28"/>
                  <a:gd name="T11" fmla="*/ 14 h 27"/>
                  <a:gd name="T12" fmla="*/ 19 w 28"/>
                  <a:gd name="T13" fmla="*/ 13 h 27"/>
                  <a:gd name="T14" fmla="*/ 19 w 28"/>
                  <a:gd name="T15" fmla="*/ 11 h 27"/>
                  <a:gd name="T16" fmla="*/ 25 w 28"/>
                  <a:gd name="T17" fmla="*/ 9 h 27"/>
                  <a:gd name="T18" fmla="*/ 28 w 28"/>
                  <a:gd name="T19" fmla="*/ 7 h 27"/>
                  <a:gd name="T20" fmla="*/ 26 w 28"/>
                  <a:gd name="T21" fmla="*/ 5 h 27"/>
                  <a:gd name="T22" fmla="*/ 26 w 28"/>
                  <a:gd name="T23" fmla="*/ 5 h 27"/>
                  <a:gd name="T24" fmla="*/ 23 w 28"/>
                  <a:gd name="T25" fmla="*/ 4 h 27"/>
                  <a:gd name="T26" fmla="*/ 23 w 28"/>
                  <a:gd name="T27" fmla="*/ 2 h 27"/>
                  <a:gd name="T28" fmla="*/ 23 w 28"/>
                  <a:gd name="T29" fmla="*/ 2 h 27"/>
                  <a:gd name="T30" fmla="*/ 16 w 28"/>
                  <a:gd name="T31" fmla="*/ 0 h 27"/>
                  <a:gd name="T32" fmla="*/ 12 w 28"/>
                  <a:gd name="T33" fmla="*/ 2 h 27"/>
                  <a:gd name="T34" fmla="*/ 5 w 28"/>
                  <a:gd name="T35" fmla="*/ 13 h 27"/>
                  <a:gd name="T36" fmla="*/ 0 w 28"/>
                  <a:gd name="T37" fmla="*/ 18 h 27"/>
                  <a:gd name="T38" fmla="*/ 1 w 28"/>
                  <a:gd name="T39" fmla="*/ 18 h 27"/>
                  <a:gd name="T40" fmla="*/ 14 w 28"/>
                  <a:gd name="T41" fmla="*/ 21 h 27"/>
                  <a:gd name="T42" fmla="*/ 16 w 28"/>
                  <a:gd name="T43" fmla="*/ 23 h 27"/>
                  <a:gd name="T44" fmla="*/ 19 w 28"/>
                  <a:gd name="T45" fmla="*/ 27 h 27"/>
                  <a:gd name="T46" fmla="*/ 28 w 28"/>
                  <a:gd name="T4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7">
                    <a:moveTo>
                      <a:pt x="28" y="27"/>
                    </a:moveTo>
                    <a:lnTo>
                      <a:pt x="28" y="23"/>
                    </a:lnTo>
                    <a:lnTo>
                      <a:pt x="26" y="2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4" y="21"/>
                    </a:lnTo>
                    <a:lnTo>
                      <a:pt x="16" y="23"/>
                    </a:lnTo>
                    <a:lnTo>
                      <a:pt x="19" y="27"/>
                    </a:lnTo>
                    <a:lnTo>
                      <a:pt x="28" y="2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2308"/>
              <p:cNvSpPr>
                <a:spLocks/>
              </p:cNvSpPr>
              <p:nvPr/>
            </p:nvSpPr>
            <p:spPr bwMode="auto">
              <a:xfrm>
                <a:off x="2489" y="2100"/>
                <a:ext cx="191" cy="154"/>
              </a:xfrm>
              <a:custGeom>
                <a:avLst/>
                <a:gdLst>
                  <a:gd name="T0" fmla="*/ 70 w 191"/>
                  <a:gd name="T1" fmla="*/ 154 h 154"/>
                  <a:gd name="T2" fmla="*/ 2 w 191"/>
                  <a:gd name="T3" fmla="*/ 150 h 154"/>
                  <a:gd name="T4" fmla="*/ 32 w 191"/>
                  <a:gd name="T5" fmla="*/ 134 h 154"/>
                  <a:gd name="T6" fmla="*/ 41 w 191"/>
                  <a:gd name="T7" fmla="*/ 131 h 154"/>
                  <a:gd name="T8" fmla="*/ 45 w 191"/>
                  <a:gd name="T9" fmla="*/ 125 h 154"/>
                  <a:gd name="T10" fmla="*/ 54 w 191"/>
                  <a:gd name="T11" fmla="*/ 106 h 154"/>
                  <a:gd name="T12" fmla="*/ 52 w 191"/>
                  <a:gd name="T13" fmla="*/ 86 h 154"/>
                  <a:gd name="T14" fmla="*/ 57 w 191"/>
                  <a:gd name="T15" fmla="*/ 77 h 154"/>
                  <a:gd name="T16" fmla="*/ 61 w 191"/>
                  <a:gd name="T17" fmla="*/ 75 h 154"/>
                  <a:gd name="T18" fmla="*/ 62 w 191"/>
                  <a:gd name="T19" fmla="*/ 65 h 154"/>
                  <a:gd name="T20" fmla="*/ 98 w 191"/>
                  <a:gd name="T21" fmla="*/ 38 h 154"/>
                  <a:gd name="T22" fmla="*/ 104 w 191"/>
                  <a:gd name="T23" fmla="*/ 31 h 154"/>
                  <a:gd name="T24" fmla="*/ 114 w 191"/>
                  <a:gd name="T25" fmla="*/ 4 h 154"/>
                  <a:gd name="T26" fmla="*/ 123 w 191"/>
                  <a:gd name="T27" fmla="*/ 0 h 154"/>
                  <a:gd name="T28" fmla="*/ 136 w 191"/>
                  <a:gd name="T29" fmla="*/ 15 h 154"/>
                  <a:gd name="T30" fmla="*/ 146 w 191"/>
                  <a:gd name="T31" fmla="*/ 13 h 154"/>
                  <a:gd name="T32" fmla="*/ 161 w 191"/>
                  <a:gd name="T33" fmla="*/ 11 h 154"/>
                  <a:gd name="T34" fmla="*/ 168 w 191"/>
                  <a:gd name="T35" fmla="*/ 15 h 154"/>
                  <a:gd name="T36" fmla="*/ 177 w 191"/>
                  <a:gd name="T37" fmla="*/ 16 h 154"/>
                  <a:gd name="T38" fmla="*/ 177 w 191"/>
                  <a:gd name="T39" fmla="*/ 18 h 154"/>
                  <a:gd name="T40" fmla="*/ 179 w 191"/>
                  <a:gd name="T41" fmla="*/ 22 h 154"/>
                  <a:gd name="T42" fmla="*/ 182 w 191"/>
                  <a:gd name="T43" fmla="*/ 24 h 154"/>
                  <a:gd name="T44" fmla="*/ 182 w 191"/>
                  <a:gd name="T45" fmla="*/ 25 h 154"/>
                  <a:gd name="T46" fmla="*/ 180 w 191"/>
                  <a:gd name="T47" fmla="*/ 25 h 154"/>
                  <a:gd name="T48" fmla="*/ 182 w 191"/>
                  <a:gd name="T49" fmla="*/ 31 h 154"/>
                  <a:gd name="T50" fmla="*/ 182 w 191"/>
                  <a:gd name="T51" fmla="*/ 41 h 154"/>
                  <a:gd name="T52" fmla="*/ 184 w 191"/>
                  <a:gd name="T53" fmla="*/ 43 h 154"/>
                  <a:gd name="T54" fmla="*/ 184 w 191"/>
                  <a:gd name="T55" fmla="*/ 49 h 154"/>
                  <a:gd name="T56" fmla="*/ 186 w 191"/>
                  <a:gd name="T57" fmla="*/ 54 h 154"/>
                  <a:gd name="T58" fmla="*/ 187 w 191"/>
                  <a:gd name="T59" fmla="*/ 59 h 154"/>
                  <a:gd name="T60" fmla="*/ 191 w 191"/>
                  <a:gd name="T61" fmla="*/ 65 h 154"/>
                  <a:gd name="T62" fmla="*/ 189 w 191"/>
                  <a:gd name="T63" fmla="*/ 66 h 154"/>
                  <a:gd name="T64" fmla="*/ 189 w 191"/>
                  <a:gd name="T65" fmla="*/ 70 h 154"/>
                  <a:gd name="T66" fmla="*/ 189 w 191"/>
                  <a:gd name="T67" fmla="*/ 72 h 154"/>
                  <a:gd name="T68" fmla="*/ 180 w 191"/>
                  <a:gd name="T69" fmla="*/ 70 h 154"/>
                  <a:gd name="T70" fmla="*/ 166 w 191"/>
                  <a:gd name="T71" fmla="*/ 72 h 154"/>
                  <a:gd name="T72" fmla="*/ 164 w 191"/>
                  <a:gd name="T73" fmla="*/ 72 h 154"/>
                  <a:gd name="T74" fmla="*/ 162 w 191"/>
                  <a:gd name="T75" fmla="*/ 72 h 154"/>
                  <a:gd name="T76" fmla="*/ 161 w 191"/>
                  <a:gd name="T77" fmla="*/ 75 h 154"/>
                  <a:gd name="T78" fmla="*/ 161 w 191"/>
                  <a:gd name="T79" fmla="*/ 77 h 154"/>
                  <a:gd name="T80" fmla="*/ 150 w 191"/>
                  <a:gd name="T81" fmla="*/ 79 h 154"/>
                  <a:gd name="T82" fmla="*/ 146 w 191"/>
                  <a:gd name="T83" fmla="*/ 81 h 154"/>
                  <a:gd name="T84" fmla="*/ 146 w 191"/>
                  <a:gd name="T85" fmla="*/ 84 h 154"/>
                  <a:gd name="T86" fmla="*/ 148 w 191"/>
                  <a:gd name="T87" fmla="*/ 84 h 154"/>
                  <a:gd name="T88" fmla="*/ 148 w 191"/>
                  <a:gd name="T89" fmla="*/ 86 h 154"/>
                  <a:gd name="T90" fmla="*/ 148 w 191"/>
                  <a:gd name="T91" fmla="*/ 90 h 154"/>
                  <a:gd name="T92" fmla="*/ 148 w 191"/>
                  <a:gd name="T93" fmla="*/ 90 h 154"/>
                  <a:gd name="T94" fmla="*/ 150 w 191"/>
                  <a:gd name="T95" fmla="*/ 91 h 154"/>
                  <a:gd name="T96" fmla="*/ 150 w 191"/>
                  <a:gd name="T97" fmla="*/ 93 h 154"/>
                  <a:gd name="T98" fmla="*/ 136 w 191"/>
                  <a:gd name="T99" fmla="*/ 100 h 154"/>
                  <a:gd name="T100" fmla="*/ 130 w 191"/>
                  <a:gd name="T101" fmla="*/ 102 h 154"/>
                  <a:gd name="T102" fmla="*/ 127 w 191"/>
                  <a:gd name="T103" fmla="*/ 106 h 154"/>
                  <a:gd name="T104" fmla="*/ 125 w 191"/>
                  <a:gd name="T105" fmla="*/ 107 h 154"/>
                  <a:gd name="T106" fmla="*/ 112 w 191"/>
                  <a:gd name="T107" fmla="*/ 115 h 154"/>
                  <a:gd name="T108" fmla="*/ 109 w 191"/>
                  <a:gd name="T109" fmla="*/ 115 h 154"/>
                  <a:gd name="T110" fmla="*/ 104 w 191"/>
                  <a:gd name="T111" fmla="*/ 115 h 154"/>
                  <a:gd name="T112" fmla="*/ 102 w 191"/>
                  <a:gd name="T113" fmla="*/ 118 h 154"/>
                  <a:gd name="T114" fmla="*/ 98 w 191"/>
                  <a:gd name="T115" fmla="*/ 118 h 154"/>
                  <a:gd name="T116" fmla="*/ 95 w 191"/>
                  <a:gd name="T117" fmla="*/ 118 h 154"/>
                  <a:gd name="T118" fmla="*/ 91 w 191"/>
                  <a:gd name="T119" fmla="*/ 120 h 154"/>
                  <a:gd name="T120" fmla="*/ 87 w 191"/>
                  <a:gd name="T121" fmla="*/ 124 h 154"/>
                  <a:gd name="T122" fmla="*/ 70 w 191"/>
                  <a:gd name="T123" fmla="*/ 1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54">
                    <a:moveTo>
                      <a:pt x="70" y="132"/>
                    </a:moveTo>
                    <a:lnTo>
                      <a:pt x="70" y="154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23" y="145"/>
                    </a:lnTo>
                    <a:lnTo>
                      <a:pt x="32" y="134"/>
                    </a:lnTo>
                    <a:lnTo>
                      <a:pt x="37" y="132"/>
                    </a:lnTo>
                    <a:lnTo>
                      <a:pt x="41" y="131"/>
                    </a:lnTo>
                    <a:lnTo>
                      <a:pt x="43" y="129"/>
                    </a:lnTo>
                    <a:lnTo>
                      <a:pt x="45" y="125"/>
                    </a:lnTo>
                    <a:lnTo>
                      <a:pt x="54" y="111"/>
                    </a:lnTo>
                    <a:lnTo>
                      <a:pt x="54" y="106"/>
                    </a:lnTo>
                    <a:lnTo>
                      <a:pt x="50" y="100"/>
                    </a:lnTo>
                    <a:lnTo>
                      <a:pt x="52" y="86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2" y="68"/>
                    </a:lnTo>
                    <a:lnTo>
                      <a:pt x="62" y="65"/>
                    </a:lnTo>
                    <a:lnTo>
                      <a:pt x="75" y="50"/>
                    </a:lnTo>
                    <a:lnTo>
                      <a:pt x="98" y="38"/>
                    </a:lnTo>
                    <a:lnTo>
                      <a:pt x="102" y="34"/>
                    </a:lnTo>
                    <a:lnTo>
                      <a:pt x="104" y="31"/>
                    </a:lnTo>
                    <a:lnTo>
                      <a:pt x="107" y="25"/>
                    </a:lnTo>
                    <a:lnTo>
                      <a:pt x="114" y="4"/>
                    </a:lnTo>
                    <a:lnTo>
                      <a:pt x="116" y="2"/>
                    </a:lnTo>
                    <a:lnTo>
                      <a:pt x="123" y="0"/>
                    </a:lnTo>
                    <a:lnTo>
                      <a:pt x="125" y="6"/>
                    </a:lnTo>
                    <a:lnTo>
                      <a:pt x="136" y="15"/>
                    </a:lnTo>
                    <a:lnTo>
                      <a:pt x="139" y="15"/>
                    </a:lnTo>
                    <a:lnTo>
                      <a:pt x="146" y="13"/>
                    </a:lnTo>
                    <a:lnTo>
                      <a:pt x="159" y="13"/>
                    </a:lnTo>
                    <a:lnTo>
                      <a:pt x="161" y="11"/>
                    </a:lnTo>
                    <a:lnTo>
                      <a:pt x="164" y="15"/>
                    </a:lnTo>
                    <a:lnTo>
                      <a:pt x="168" y="15"/>
                    </a:lnTo>
                    <a:lnTo>
                      <a:pt x="171" y="15"/>
                    </a:lnTo>
                    <a:lnTo>
                      <a:pt x="177" y="16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5"/>
                    </a:lnTo>
                    <a:lnTo>
                      <a:pt x="182" y="25"/>
                    </a:lnTo>
                    <a:lnTo>
                      <a:pt x="180" y="25"/>
                    </a:lnTo>
                    <a:lnTo>
                      <a:pt x="182" y="29"/>
                    </a:lnTo>
                    <a:lnTo>
                      <a:pt x="182" y="31"/>
                    </a:lnTo>
                    <a:lnTo>
                      <a:pt x="184" y="36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4" y="43"/>
                    </a:lnTo>
                    <a:lnTo>
                      <a:pt x="184" y="47"/>
                    </a:lnTo>
                    <a:lnTo>
                      <a:pt x="184" y="49"/>
                    </a:lnTo>
                    <a:lnTo>
                      <a:pt x="184" y="50"/>
                    </a:lnTo>
                    <a:lnTo>
                      <a:pt x="186" y="54"/>
                    </a:lnTo>
                    <a:lnTo>
                      <a:pt x="186" y="56"/>
                    </a:lnTo>
                    <a:lnTo>
                      <a:pt x="187" y="59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89" y="66"/>
                    </a:lnTo>
                    <a:lnTo>
                      <a:pt x="189" y="70"/>
                    </a:lnTo>
                    <a:lnTo>
                      <a:pt x="189" y="70"/>
                    </a:lnTo>
                    <a:lnTo>
                      <a:pt x="189" y="72"/>
                    </a:lnTo>
                    <a:lnTo>
                      <a:pt x="189" y="72"/>
                    </a:lnTo>
                    <a:lnTo>
                      <a:pt x="187" y="70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4" y="72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1" y="74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52" y="81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81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48" y="86"/>
                    </a:lnTo>
                    <a:lnTo>
                      <a:pt x="148" y="86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50" y="91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45" y="95"/>
                    </a:lnTo>
                    <a:lnTo>
                      <a:pt x="136" y="100"/>
                    </a:lnTo>
                    <a:lnTo>
                      <a:pt x="134" y="100"/>
                    </a:lnTo>
                    <a:lnTo>
                      <a:pt x="130" y="102"/>
                    </a:lnTo>
                    <a:lnTo>
                      <a:pt x="129" y="104"/>
                    </a:lnTo>
                    <a:lnTo>
                      <a:pt x="127" y="106"/>
                    </a:lnTo>
                    <a:lnTo>
                      <a:pt x="127" y="107"/>
                    </a:lnTo>
                    <a:lnTo>
                      <a:pt x="125" y="107"/>
                    </a:lnTo>
                    <a:lnTo>
                      <a:pt x="121" y="111"/>
                    </a:lnTo>
                    <a:lnTo>
                      <a:pt x="112" y="115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4" y="118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6" y="118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1" y="120"/>
                    </a:lnTo>
                    <a:lnTo>
                      <a:pt x="89" y="122"/>
                    </a:lnTo>
                    <a:lnTo>
                      <a:pt x="87" y="124"/>
                    </a:lnTo>
                    <a:lnTo>
                      <a:pt x="84" y="124"/>
                    </a:lnTo>
                    <a:lnTo>
                      <a:pt x="70" y="13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2309"/>
              <p:cNvSpPr>
                <a:spLocks/>
              </p:cNvSpPr>
              <p:nvPr/>
            </p:nvSpPr>
            <p:spPr bwMode="auto">
              <a:xfrm>
                <a:off x="2489" y="2100"/>
                <a:ext cx="191" cy="154"/>
              </a:xfrm>
              <a:custGeom>
                <a:avLst/>
                <a:gdLst>
                  <a:gd name="T0" fmla="*/ 70 w 191"/>
                  <a:gd name="T1" fmla="*/ 154 h 154"/>
                  <a:gd name="T2" fmla="*/ 2 w 191"/>
                  <a:gd name="T3" fmla="*/ 150 h 154"/>
                  <a:gd name="T4" fmla="*/ 32 w 191"/>
                  <a:gd name="T5" fmla="*/ 134 h 154"/>
                  <a:gd name="T6" fmla="*/ 41 w 191"/>
                  <a:gd name="T7" fmla="*/ 131 h 154"/>
                  <a:gd name="T8" fmla="*/ 45 w 191"/>
                  <a:gd name="T9" fmla="*/ 125 h 154"/>
                  <a:gd name="T10" fmla="*/ 54 w 191"/>
                  <a:gd name="T11" fmla="*/ 106 h 154"/>
                  <a:gd name="T12" fmla="*/ 52 w 191"/>
                  <a:gd name="T13" fmla="*/ 86 h 154"/>
                  <a:gd name="T14" fmla="*/ 57 w 191"/>
                  <a:gd name="T15" fmla="*/ 77 h 154"/>
                  <a:gd name="T16" fmla="*/ 61 w 191"/>
                  <a:gd name="T17" fmla="*/ 75 h 154"/>
                  <a:gd name="T18" fmla="*/ 62 w 191"/>
                  <a:gd name="T19" fmla="*/ 65 h 154"/>
                  <a:gd name="T20" fmla="*/ 98 w 191"/>
                  <a:gd name="T21" fmla="*/ 38 h 154"/>
                  <a:gd name="T22" fmla="*/ 104 w 191"/>
                  <a:gd name="T23" fmla="*/ 31 h 154"/>
                  <a:gd name="T24" fmla="*/ 114 w 191"/>
                  <a:gd name="T25" fmla="*/ 4 h 154"/>
                  <a:gd name="T26" fmla="*/ 123 w 191"/>
                  <a:gd name="T27" fmla="*/ 0 h 154"/>
                  <a:gd name="T28" fmla="*/ 136 w 191"/>
                  <a:gd name="T29" fmla="*/ 15 h 154"/>
                  <a:gd name="T30" fmla="*/ 146 w 191"/>
                  <a:gd name="T31" fmla="*/ 13 h 154"/>
                  <a:gd name="T32" fmla="*/ 161 w 191"/>
                  <a:gd name="T33" fmla="*/ 11 h 154"/>
                  <a:gd name="T34" fmla="*/ 168 w 191"/>
                  <a:gd name="T35" fmla="*/ 15 h 154"/>
                  <a:gd name="T36" fmla="*/ 177 w 191"/>
                  <a:gd name="T37" fmla="*/ 16 h 154"/>
                  <a:gd name="T38" fmla="*/ 177 w 191"/>
                  <a:gd name="T39" fmla="*/ 18 h 154"/>
                  <a:gd name="T40" fmla="*/ 179 w 191"/>
                  <a:gd name="T41" fmla="*/ 22 h 154"/>
                  <a:gd name="T42" fmla="*/ 182 w 191"/>
                  <a:gd name="T43" fmla="*/ 24 h 154"/>
                  <a:gd name="T44" fmla="*/ 182 w 191"/>
                  <a:gd name="T45" fmla="*/ 25 h 154"/>
                  <a:gd name="T46" fmla="*/ 180 w 191"/>
                  <a:gd name="T47" fmla="*/ 25 h 154"/>
                  <a:gd name="T48" fmla="*/ 182 w 191"/>
                  <a:gd name="T49" fmla="*/ 31 h 154"/>
                  <a:gd name="T50" fmla="*/ 182 w 191"/>
                  <a:gd name="T51" fmla="*/ 41 h 154"/>
                  <a:gd name="T52" fmla="*/ 184 w 191"/>
                  <a:gd name="T53" fmla="*/ 43 h 154"/>
                  <a:gd name="T54" fmla="*/ 184 w 191"/>
                  <a:gd name="T55" fmla="*/ 49 h 154"/>
                  <a:gd name="T56" fmla="*/ 186 w 191"/>
                  <a:gd name="T57" fmla="*/ 54 h 154"/>
                  <a:gd name="T58" fmla="*/ 187 w 191"/>
                  <a:gd name="T59" fmla="*/ 59 h 154"/>
                  <a:gd name="T60" fmla="*/ 191 w 191"/>
                  <a:gd name="T61" fmla="*/ 65 h 154"/>
                  <a:gd name="T62" fmla="*/ 189 w 191"/>
                  <a:gd name="T63" fmla="*/ 66 h 154"/>
                  <a:gd name="T64" fmla="*/ 189 w 191"/>
                  <a:gd name="T65" fmla="*/ 70 h 154"/>
                  <a:gd name="T66" fmla="*/ 189 w 191"/>
                  <a:gd name="T67" fmla="*/ 72 h 154"/>
                  <a:gd name="T68" fmla="*/ 180 w 191"/>
                  <a:gd name="T69" fmla="*/ 70 h 154"/>
                  <a:gd name="T70" fmla="*/ 166 w 191"/>
                  <a:gd name="T71" fmla="*/ 72 h 154"/>
                  <a:gd name="T72" fmla="*/ 164 w 191"/>
                  <a:gd name="T73" fmla="*/ 72 h 154"/>
                  <a:gd name="T74" fmla="*/ 162 w 191"/>
                  <a:gd name="T75" fmla="*/ 72 h 154"/>
                  <a:gd name="T76" fmla="*/ 161 w 191"/>
                  <a:gd name="T77" fmla="*/ 75 h 154"/>
                  <a:gd name="T78" fmla="*/ 161 w 191"/>
                  <a:gd name="T79" fmla="*/ 77 h 154"/>
                  <a:gd name="T80" fmla="*/ 150 w 191"/>
                  <a:gd name="T81" fmla="*/ 79 h 154"/>
                  <a:gd name="T82" fmla="*/ 146 w 191"/>
                  <a:gd name="T83" fmla="*/ 81 h 154"/>
                  <a:gd name="T84" fmla="*/ 146 w 191"/>
                  <a:gd name="T85" fmla="*/ 84 h 154"/>
                  <a:gd name="T86" fmla="*/ 148 w 191"/>
                  <a:gd name="T87" fmla="*/ 84 h 154"/>
                  <a:gd name="T88" fmla="*/ 148 w 191"/>
                  <a:gd name="T89" fmla="*/ 86 h 154"/>
                  <a:gd name="T90" fmla="*/ 148 w 191"/>
                  <a:gd name="T91" fmla="*/ 90 h 154"/>
                  <a:gd name="T92" fmla="*/ 148 w 191"/>
                  <a:gd name="T93" fmla="*/ 90 h 154"/>
                  <a:gd name="T94" fmla="*/ 150 w 191"/>
                  <a:gd name="T95" fmla="*/ 91 h 154"/>
                  <a:gd name="T96" fmla="*/ 150 w 191"/>
                  <a:gd name="T97" fmla="*/ 93 h 154"/>
                  <a:gd name="T98" fmla="*/ 136 w 191"/>
                  <a:gd name="T99" fmla="*/ 100 h 154"/>
                  <a:gd name="T100" fmla="*/ 130 w 191"/>
                  <a:gd name="T101" fmla="*/ 102 h 154"/>
                  <a:gd name="T102" fmla="*/ 127 w 191"/>
                  <a:gd name="T103" fmla="*/ 106 h 154"/>
                  <a:gd name="T104" fmla="*/ 125 w 191"/>
                  <a:gd name="T105" fmla="*/ 107 h 154"/>
                  <a:gd name="T106" fmla="*/ 112 w 191"/>
                  <a:gd name="T107" fmla="*/ 115 h 154"/>
                  <a:gd name="T108" fmla="*/ 109 w 191"/>
                  <a:gd name="T109" fmla="*/ 115 h 154"/>
                  <a:gd name="T110" fmla="*/ 104 w 191"/>
                  <a:gd name="T111" fmla="*/ 115 h 154"/>
                  <a:gd name="T112" fmla="*/ 102 w 191"/>
                  <a:gd name="T113" fmla="*/ 118 h 154"/>
                  <a:gd name="T114" fmla="*/ 98 w 191"/>
                  <a:gd name="T115" fmla="*/ 118 h 154"/>
                  <a:gd name="T116" fmla="*/ 95 w 191"/>
                  <a:gd name="T117" fmla="*/ 118 h 154"/>
                  <a:gd name="T118" fmla="*/ 91 w 191"/>
                  <a:gd name="T119" fmla="*/ 120 h 154"/>
                  <a:gd name="T120" fmla="*/ 87 w 191"/>
                  <a:gd name="T121" fmla="*/ 124 h 154"/>
                  <a:gd name="T122" fmla="*/ 70 w 191"/>
                  <a:gd name="T123" fmla="*/ 1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54">
                    <a:moveTo>
                      <a:pt x="70" y="132"/>
                    </a:moveTo>
                    <a:lnTo>
                      <a:pt x="70" y="154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23" y="145"/>
                    </a:lnTo>
                    <a:lnTo>
                      <a:pt x="32" y="134"/>
                    </a:lnTo>
                    <a:lnTo>
                      <a:pt x="37" y="132"/>
                    </a:lnTo>
                    <a:lnTo>
                      <a:pt x="41" y="131"/>
                    </a:lnTo>
                    <a:lnTo>
                      <a:pt x="43" y="129"/>
                    </a:lnTo>
                    <a:lnTo>
                      <a:pt x="45" y="125"/>
                    </a:lnTo>
                    <a:lnTo>
                      <a:pt x="54" y="111"/>
                    </a:lnTo>
                    <a:lnTo>
                      <a:pt x="54" y="106"/>
                    </a:lnTo>
                    <a:lnTo>
                      <a:pt x="50" y="100"/>
                    </a:lnTo>
                    <a:lnTo>
                      <a:pt x="52" y="86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2" y="68"/>
                    </a:lnTo>
                    <a:lnTo>
                      <a:pt x="62" y="65"/>
                    </a:lnTo>
                    <a:lnTo>
                      <a:pt x="75" y="50"/>
                    </a:lnTo>
                    <a:lnTo>
                      <a:pt x="98" y="38"/>
                    </a:lnTo>
                    <a:lnTo>
                      <a:pt x="102" y="34"/>
                    </a:lnTo>
                    <a:lnTo>
                      <a:pt x="104" y="31"/>
                    </a:lnTo>
                    <a:lnTo>
                      <a:pt x="107" y="25"/>
                    </a:lnTo>
                    <a:lnTo>
                      <a:pt x="114" y="4"/>
                    </a:lnTo>
                    <a:lnTo>
                      <a:pt x="116" y="2"/>
                    </a:lnTo>
                    <a:lnTo>
                      <a:pt x="123" y="0"/>
                    </a:lnTo>
                    <a:lnTo>
                      <a:pt x="125" y="6"/>
                    </a:lnTo>
                    <a:lnTo>
                      <a:pt x="136" y="15"/>
                    </a:lnTo>
                    <a:lnTo>
                      <a:pt x="139" y="15"/>
                    </a:lnTo>
                    <a:lnTo>
                      <a:pt x="146" y="13"/>
                    </a:lnTo>
                    <a:lnTo>
                      <a:pt x="159" y="13"/>
                    </a:lnTo>
                    <a:lnTo>
                      <a:pt x="161" y="11"/>
                    </a:lnTo>
                    <a:lnTo>
                      <a:pt x="164" y="15"/>
                    </a:lnTo>
                    <a:lnTo>
                      <a:pt x="168" y="15"/>
                    </a:lnTo>
                    <a:lnTo>
                      <a:pt x="171" y="15"/>
                    </a:lnTo>
                    <a:lnTo>
                      <a:pt x="177" y="16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5"/>
                    </a:lnTo>
                    <a:lnTo>
                      <a:pt x="182" y="25"/>
                    </a:lnTo>
                    <a:lnTo>
                      <a:pt x="180" y="25"/>
                    </a:lnTo>
                    <a:lnTo>
                      <a:pt x="182" y="29"/>
                    </a:lnTo>
                    <a:lnTo>
                      <a:pt x="182" y="31"/>
                    </a:lnTo>
                    <a:lnTo>
                      <a:pt x="184" y="36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4" y="43"/>
                    </a:lnTo>
                    <a:lnTo>
                      <a:pt x="184" y="47"/>
                    </a:lnTo>
                    <a:lnTo>
                      <a:pt x="184" y="49"/>
                    </a:lnTo>
                    <a:lnTo>
                      <a:pt x="184" y="50"/>
                    </a:lnTo>
                    <a:lnTo>
                      <a:pt x="186" y="54"/>
                    </a:lnTo>
                    <a:lnTo>
                      <a:pt x="186" y="56"/>
                    </a:lnTo>
                    <a:lnTo>
                      <a:pt x="187" y="59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89" y="66"/>
                    </a:lnTo>
                    <a:lnTo>
                      <a:pt x="189" y="70"/>
                    </a:lnTo>
                    <a:lnTo>
                      <a:pt x="189" y="70"/>
                    </a:lnTo>
                    <a:lnTo>
                      <a:pt x="189" y="72"/>
                    </a:lnTo>
                    <a:lnTo>
                      <a:pt x="189" y="72"/>
                    </a:lnTo>
                    <a:lnTo>
                      <a:pt x="187" y="70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4" y="72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1" y="74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52" y="81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81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48" y="86"/>
                    </a:lnTo>
                    <a:lnTo>
                      <a:pt x="148" y="86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50" y="91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45" y="95"/>
                    </a:lnTo>
                    <a:lnTo>
                      <a:pt x="136" y="100"/>
                    </a:lnTo>
                    <a:lnTo>
                      <a:pt x="134" y="100"/>
                    </a:lnTo>
                    <a:lnTo>
                      <a:pt x="130" y="102"/>
                    </a:lnTo>
                    <a:lnTo>
                      <a:pt x="129" y="104"/>
                    </a:lnTo>
                    <a:lnTo>
                      <a:pt x="127" y="106"/>
                    </a:lnTo>
                    <a:lnTo>
                      <a:pt x="127" y="107"/>
                    </a:lnTo>
                    <a:lnTo>
                      <a:pt x="125" y="107"/>
                    </a:lnTo>
                    <a:lnTo>
                      <a:pt x="121" y="111"/>
                    </a:lnTo>
                    <a:lnTo>
                      <a:pt x="112" y="115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4" y="118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6" y="118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1" y="120"/>
                    </a:lnTo>
                    <a:lnTo>
                      <a:pt x="89" y="122"/>
                    </a:lnTo>
                    <a:lnTo>
                      <a:pt x="87" y="124"/>
                    </a:lnTo>
                    <a:lnTo>
                      <a:pt x="84" y="124"/>
                    </a:lnTo>
                    <a:lnTo>
                      <a:pt x="70" y="13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2310"/>
              <p:cNvSpPr>
                <a:spLocks/>
              </p:cNvSpPr>
              <p:nvPr/>
            </p:nvSpPr>
            <p:spPr bwMode="auto">
              <a:xfrm>
                <a:off x="3255" y="2149"/>
                <a:ext cx="68" cy="78"/>
              </a:xfrm>
              <a:custGeom>
                <a:avLst/>
                <a:gdLst>
                  <a:gd name="T0" fmla="*/ 62 w 68"/>
                  <a:gd name="T1" fmla="*/ 28 h 78"/>
                  <a:gd name="T2" fmla="*/ 68 w 68"/>
                  <a:gd name="T3" fmla="*/ 23 h 78"/>
                  <a:gd name="T4" fmla="*/ 62 w 68"/>
                  <a:gd name="T5" fmla="*/ 0 h 78"/>
                  <a:gd name="T6" fmla="*/ 27 w 68"/>
                  <a:gd name="T7" fmla="*/ 19 h 78"/>
                  <a:gd name="T8" fmla="*/ 25 w 68"/>
                  <a:gd name="T9" fmla="*/ 21 h 78"/>
                  <a:gd name="T10" fmla="*/ 21 w 68"/>
                  <a:gd name="T11" fmla="*/ 19 h 78"/>
                  <a:gd name="T12" fmla="*/ 16 w 68"/>
                  <a:gd name="T13" fmla="*/ 16 h 78"/>
                  <a:gd name="T14" fmla="*/ 14 w 68"/>
                  <a:gd name="T15" fmla="*/ 12 h 78"/>
                  <a:gd name="T16" fmla="*/ 12 w 68"/>
                  <a:gd name="T17" fmla="*/ 12 h 78"/>
                  <a:gd name="T18" fmla="*/ 9 w 68"/>
                  <a:gd name="T19" fmla="*/ 12 h 78"/>
                  <a:gd name="T20" fmla="*/ 9 w 68"/>
                  <a:gd name="T21" fmla="*/ 19 h 78"/>
                  <a:gd name="T22" fmla="*/ 7 w 68"/>
                  <a:gd name="T23" fmla="*/ 28 h 78"/>
                  <a:gd name="T24" fmla="*/ 9 w 68"/>
                  <a:gd name="T25" fmla="*/ 30 h 78"/>
                  <a:gd name="T26" fmla="*/ 7 w 68"/>
                  <a:gd name="T27" fmla="*/ 35 h 78"/>
                  <a:gd name="T28" fmla="*/ 7 w 68"/>
                  <a:gd name="T29" fmla="*/ 35 h 78"/>
                  <a:gd name="T30" fmla="*/ 7 w 68"/>
                  <a:gd name="T31" fmla="*/ 37 h 78"/>
                  <a:gd name="T32" fmla="*/ 7 w 68"/>
                  <a:gd name="T33" fmla="*/ 41 h 78"/>
                  <a:gd name="T34" fmla="*/ 7 w 68"/>
                  <a:gd name="T35" fmla="*/ 42 h 78"/>
                  <a:gd name="T36" fmla="*/ 0 w 68"/>
                  <a:gd name="T37" fmla="*/ 75 h 78"/>
                  <a:gd name="T38" fmla="*/ 0 w 68"/>
                  <a:gd name="T39" fmla="*/ 76 h 78"/>
                  <a:gd name="T40" fmla="*/ 18 w 68"/>
                  <a:gd name="T41" fmla="*/ 78 h 78"/>
                  <a:gd name="T42" fmla="*/ 23 w 68"/>
                  <a:gd name="T43" fmla="*/ 75 h 78"/>
                  <a:gd name="T44" fmla="*/ 29 w 68"/>
                  <a:gd name="T45" fmla="*/ 66 h 78"/>
                  <a:gd name="T46" fmla="*/ 39 w 68"/>
                  <a:gd name="T47" fmla="*/ 64 h 78"/>
                  <a:gd name="T48" fmla="*/ 43 w 68"/>
                  <a:gd name="T49" fmla="*/ 57 h 78"/>
                  <a:gd name="T50" fmla="*/ 48 w 68"/>
                  <a:gd name="T51" fmla="*/ 53 h 78"/>
                  <a:gd name="T52" fmla="*/ 48 w 68"/>
                  <a:gd name="T53" fmla="*/ 51 h 78"/>
                  <a:gd name="T54" fmla="*/ 30 w 68"/>
                  <a:gd name="T55" fmla="*/ 35 h 78"/>
                  <a:gd name="T56" fmla="*/ 62 w 68"/>
                  <a:gd name="T57" fmla="*/ 2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78">
                    <a:moveTo>
                      <a:pt x="62" y="28"/>
                    </a:moveTo>
                    <a:lnTo>
                      <a:pt x="68" y="23"/>
                    </a:lnTo>
                    <a:lnTo>
                      <a:pt x="62" y="0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1" y="19"/>
                    </a:lnTo>
                    <a:lnTo>
                      <a:pt x="16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19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8" y="78"/>
                    </a:lnTo>
                    <a:lnTo>
                      <a:pt x="23" y="75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3" y="57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30" y="35"/>
                    </a:lnTo>
                    <a:lnTo>
                      <a:pt x="62" y="2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2311"/>
              <p:cNvSpPr>
                <a:spLocks/>
              </p:cNvSpPr>
              <p:nvPr/>
            </p:nvSpPr>
            <p:spPr bwMode="auto">
              <a:xfrm>
                <a:off x="3255" y="2149"/>
                <a:ext cx="68" cy="78"/>
              </a:xfrm>
              <a:custGeom>
                <a:avLst/>
                <a:gdLst>
                  <a:gd name="T0" fmla="*/ 62 w 68"/>
                  <a:gd name="T1" fmla="*/ 28 h 78"/>
                  <a:gd name="T2" fmla="*/ 68 w 68"/>
                  <a:gd name="T3" fmla="*/ 23 h 78"/>
                  <a:gd name="T4" fmla="*/ 62 w 68"/>
                  <a:gd name="T5" fmla="*/ 0 h 78"/>
                  <a:gd name="T6" fmla="*/ 27 w 68"/>
                  <a:gd name="T7" fmla="*/ 19 h 78"/>
                  <a:gd name="T8" fmla="*/ 25 w 68"/>
                  <a:gd name="T9" fmla="*/ 21 h 78"/>
                  <a:gd name="T10" fmla="*/ 21 w 68"/>
                  <a:gd name="T11" fmla="*/ 19 h 78"/>
                  <a:gd name="T12" fmla="*/ 16 w 68"/>
                  <a:gd name="T13" fmla="*/ 16 h 78"/>
                  <a:gd name="T14" fmla="*/ 14 w 68"/>
                  <a:gd name="T15" fmla="*/ 12 h 78"/>
                  <a:gd name="T16" fmla="*/ 12 w 68"/>
                  <a:gd name="T17" fmla="*/ 12 h 78"/>
                  <a:gd name="T18" fmla="*/ 9 w 68"/>
                  <a:gd name="T19" fmla="*/ 12 h 78"/>
                  <a:gd name="T20" fmla="*/ 9 w 68"/>
                  <a:gd name="T21" fmla="*/ 19 h 78"/>
                  <a:gd name="T22" fmla="*/ 7 w 68"/>
                  <a:gd name="T23" fmla="*/ 28 h 78"/>
                  <a:gd name="T24" fmla="*/ 9 w 68"/>
                  <a:gd name="T25" fmla="*/ 30 h 78"/>
                  <a:gd name="T26" fmla="*/ 7 w 68"/>
                  <a:gd name="T27" fmla="*/ 35 h 78"/>
                  <a:gd name="T28" fmla="*/ 7 w 68"/>
                  <a:gd name="T29" fmla="*/ 35 h 78"/>
                  <a:gd name="T30" fmla="*/ 7 w 68"/>
                  <a:gd name="T31" fmla="*/ 37 h 78"/>
                  <a:gd name="T32" fmla="*/ 7 w 68"/>
                  <a:gd name="T33" fmla="*/ 41 h 78"/>
                  <a:gd name="T34" fmla="*/ 7 w 68"/>
                  <a:gd name="T35" fmla="*/ 42 h 78"/>
                  <a:gd name="T36" fmla="*/ 0 w 68"/>
                  <a:gd name="T37" fmla="*/ 75 h 78"/>
                  <a:gd name="T38" fmla="*/ 0 w 68"/>
                  <a:gd name="T39" fmla="*/ 76 h 78"/>
                  <a:gd name="T40" fmla="*/ 18 w 68"/>
                  <a:gd name="T41" fmla="*/ 78 h 78"/>
                  <a:gd name="T42" fmla="*/ 23 w 68"/>
                  <a:gd name="T43" fmla="*/ 75 h 78"/>
                  <a:gd name="T44" fmla="*/ 29 w 68"/>
                  <a:gd name="T45" fmla="*/ 66 h 78"/>
                  <a:gd name="T46" fmla="*/ 39 w 68"/>
                  <a:gd name="T47" fmla="*/ 64 h 78"/>
                  <a:gd name="T48" fmla="*/ 43 w 68"/>
                  <a:gd name="T49" fmla="*/ 57 h 78"/>
                  <a:gd name="T50" fmla="*/ 48 w 68"/>
                  <a:gd name="T51" fmla="*/ 53 h 78"/>
                  <a:gd name="T52" fmla="*/ 48 w 68"/>
                  <a:gd name="T53" fmla="*/ 51 h 78"/>
                  <a:gd name="T54" fmla="*/ 30 w 68"/>
                  <a:gd name="T55" fmla="*/ 35 h 78"/>
                  <a:gd name="T56" fmla="*/ 62 w 68"/>
                  <a:gd name="T57" fmla="*/ 2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78">
                    <a:moveTo>
                      <a:pt x="62" y="28"/>
                    </a:moveTo>
                    <a:lnTo>
                      <a:pt x="68" y="23"/>
                    </a:lnTo>
                    <a:lnTo>
                      <a:pt x="62" y="0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1" y="19"/>
                    </a:lnTo>
                    <a:lnTo>
                      <a:pt x="16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19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8" y="78"/>
                    </a:lnTo>
                    <a:lnTo>
                      <a:pt x="23" y="75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3" y="57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30" y="35"/>
                    </a:lnTo>
                    <a:lnTo>
                      <a:pt x="62" y="28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2312"/>
              <p:cNvSpPr>
                <a:spLocks/>
              </p:cNvSpPr>
              <p:nvPr/>
            </p:nvSpPr>
            <p:spPr bwMode="auto">
              <a:xfrm>
                <a:off x="3521" y="2282"/>
                <a:ext cx="75" cy="61"/>
              </a:xfrm>
              <a:custGeom>
                <a:avLst/>
                <a:gdLst>
                  <a:gd name="T0" fmla="*/ 57 w 75"/>
                  <a:gd name="T1" fmla="*/ 61 h 61"/>
                  <a:gd name="T2" fmla="*/ 0 w 75"/>
                  <a:gd name="T3" fmla="*/ 36 h 61"/>
                  <a:gd name="T4" fmla="*/ 0 w 75"/>
                  <a:gd name="T5" fmla="*/ 33 h 61"/>
                  <a:gd name="T6" fmla="*/ 2 w 75"/>
                  <a:gd name="T7" fmla="*/ 33 h 61"/>
                  <a:gd name="T8" fmla="*/ 4 w 75"/>
                  <a:gd name="T9" fmla="*/ 36 h 61"/>
                  <a:gd name="T10" fmla="*/ 12 w 75"/>
                  <a:gd name="T11" fmla="*/ 36 h 61"/>
                  <a:gd name="T12" fmla="*/ 18 w 75"/>
                  <a:gd name="T13" fmla="*/ 34 h 61"/>
                  <a:gd name="T14" fmla="*/ 27 w 75"/>
                  <a:gd name="T15" fmla="*/ 36 h 61"/>
                  <a:gd name="T16" fmla="*/ 30 w 75"/>
                  <a:gd name="T17" fmla="*/ 36 h 61"/>
                  <a:gd name="T18" fmla="*/ 39 w 75"/>
                  <a:gd name="T19" fmla="*/ 34 h 61"/>
                  <a:gd name="T20" fmla="*/ 43 w 75"/>
                  <a:gd name="T21" fmla="*/ 33 h 61"/>
                  <a:gd name="T22" fmla="*/ 46 w 75"/>
                  <a:gd name="T23" fmla="*/ 31 h 61"/>
                  <a:gd name="T24" fmla="*/ 45 w 75"/>
                  <a:gd name="T25" fmla="*/ 29 h 61"/>
                  <a:gd name="T26" fmla="*/ 45 w 75"/>
                  <a:gd name="T27" fmla="*/ 29 h 61"/>
                  <a:gd name="T28" fmla="*/ 48 w 75"/>
                  <a:gd name="T29" fmla="*/ 27 h 61"/>
                  <a:gd name="T30" fmla="*/ 48 w 75"/>
                  <a:gd name="T31" fmla="*/ 25 h 61"/>
                  <a:gd name="T32" fmla="*/ 50 w 75"/>
                  <a:gd name="T33" fmla="*/ 24 h 61"/>
                  <a:gd name="T34" fmla="*/ 54 w 75"/>
                  <a:gd name="T35" fmla="*/ 22 h 61"/>
                  <a:gd name="T36" fmla="*/ 55 w 75"/>
                  <a:gd name="T37" fmla="*/ 20 h 61"/>
                  <a:gd name="T38" fmla="*/ 59 w 75"/>
                  <a:gd name="T39" fmla="*/ 17 h 61"/>
                  <a:gd name="T40" fmla="*/ 61 w 75"/>
                  <a:gd name="T41" fmla="*/ 15 h 61"/>
                  <a:gd name="T42" fmla="*/ 61 w 75"/>
                  <a:gd name="T43" fmla="*/ 13 h 61"/>
                  <a:gd name="T44" fmla="*/ 62 w 75"/>
                  <a:gd name="T45" fmla="*/ 11 h 61"/>
                  <a:gd name="T46" fmla="*/ 64 w 75"/>
                  <a:gd name="T47" fmla="*/ 9 h 61"/>
                  <a:gd name="T48" fmla="*/ 68 w 75"/>
                  <a:gd name="T49" fmla="*/ 8 h 61"/>
                  <a:gd name="T50" fmla="*/ 71 w 75"/>
                  <a:gd name="T51" fmla="*/ 0 h 61"/>
                  <a:gd name="T52" fmla="*/ 73 w 75"/>
                  <a:gd name="T53" fmla="*/ 4 h 61"/>
                  <a:gd name="T54" fmla="*/ 73 w 75"/>
                  <a:gd name="T55" fmla="*/ 6 h 61"/>
                  <a:gd name="T56" fmla="*/ 73 w 75"/>
                  <a:gd name="T57" fmla="*/ 8 h 61"/>
                  <a:gd name="T58" fmla="*/ 75 w 75"/>
                  <a:gd name="T59" fmla="*/ 9 h 61"/>
                  <a:gd name="T60" fmla="*/ 66 w 75"/>
                  <a:gd name="T61" fmla="*/ 22 h 61"/>
                  <a:gd name="T62" fmla="*/ 66 w 75"/>
                  <a:gd name="T63" fmla="*/ 33 h 61"/>
                  <a:gd name="T64" fmla="*/ 70 w 75"/>
                  <a:gd name="T65" fmla="*/ 34 h 61"/>
                  <a:gd name="T66" fmla="*/ 64 w 75"/>
                  <a:gd name="T67" fmla="*/ 38 h 61"/>
                  <a:gd name="T68" fmla="*/ 59 w 75"/>
                  <a:gd name="T6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61">
                    <a:moveTo>
                      <a:pt x="59" y="59"/>
                    </a:moveTo>
                    <a:lnTo>
                      <a:pt x="57" y="61"/>
                    </a:lnTo>
                    <a:lnTo>
                      <a:pt x="16" y="5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7" y="36"/>
                    </a:lnTo>
                    <a:lnTo>
                      <a:pt x="39" y="34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8" y="8"/>
                    </a:lnTo>
                    <a:lnTo>
                      <a:pt x="70" y="4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5" y="22"/>
                    </a:lnTo>
                    <a:lnTo>
                      <a:pt x="66" y="22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68" y="38"/>
                    </a:lnTo>
                    <a:lnTo>
                      <a:pt x="64" y="38"/>
                    </a:lnTo>
                    <a:lnTo>
                      <a:pt x="59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2313"/>
              <p:cNvSpPr>
                <a:spLocks/>
              </p:cNvSpPr>
              <p:nvPr/>
            </p:nvSpPr>
            <p:spPr bwMode="auto">
              <a:xfrm>
                <a:off x="3378" y="2406"/>
                <a:ext cx="166" cy="105"/>
              </a:xfrm>
              <a:custGeom>
                <a:avLst/>
                <a:gdLst>
                  <a:gd name="T0" fmla="*/ 157 w 166"/>
                  <a:gd name="T1" fmla="*/ 44 h 105"/>
                  <a:gd name="T2" fmla="*/ 154 w 166"/>
                  <a:gd name="T3" fmla="*/ 51 h 105"/>
                  <a:gd name="T4" fmla="*/ 154 w 166"/>
                  <a:gd name="T5" fmla="*/ 55 h 105"/>
                  <a:gd name="T6" fmla="*/ 154 w 166"/>
                  <a:gd name="T7" fmla="*/ 57 h 105"/>
                  <a:gd name="T8" fmla="*/ 145 w 166"/>
                  <a:gd name="T9" fmla="*/ 59 h 105"/>
                  <a:gd name="T10" fmla="*/ 104 w 166"/>
                  <a:gd name="T11" fmla="*/ 75 h 105"/>
                  <a:gd name="T12" fmla="*/ 97 w 166"/>
                  <a:gd name="T13" fmla="*/ 84 h 105"/>
                  <a:gd name="T14" fmla="*/ 84 w 166"/>
                  <a:gd name="T15" fmla="*/ 84 h 105"/>
                  <a:gd name="T16" fmla="*/ 79 w 166"/>
                  <a:gd name="T17" fmla="*/ 87 h 105"/>
                  <a:gd name="T18" fmla="*/ 64 w 166"/>
                  <a:gd name="T19" fmla="*/ 93 h 105"/>
                  <a:gd name="T20" fmla="*/ 50 w 166"/>
                  <a:gd name="T21" fmla="*/ 93 h 105"/>
                  <a:gd name="T22" fmla="*/ 45 w 166"/>
                  <a:gd name="T23" fmla="*/ 98 h 105"/>
                  <a:gd name="T24" fmla="*/ 29 w 166"/>
                  <a:gd name="T25" fmla="*/ 103 h 105"/>
                  <a:gd name="T26" fmla="*/ 23 w 166"/>
                  <a:gd name="T27" fmla="*/ 103 h 105"/>
                  <a:gd name="T28" fmla="*/ 18 w 166"/>
                  <a:gd name="T29" fmla="*/ 103 h 105"/>
                  <a:gd name="T30" fmla="*/ 13 w 166"/>
                  <a:gd name="T31" fmla="*/ 100 h 105"/>
                  <a:gd name="T32" fmla="*/ 9 w 166"/>
                  <a:gd name="T33" fmla="*/ 85 h 105"/>
                  <a:gd name="T34" fmla="*/ 4 w 166"/>
                  <a:gd name="T35" fmla="*/ 66 h 105"/>
                  <a:gd name="T36" fmla="*/ 0 w 166"/>
                  <a:gd name="T37" fmla="*/ 60 h 105"/>
                  <a:gd name="T38" fmla="*/ 2 w 166"/>
                  <a:gd name="T39" fmla="*/ 60 h 105"/>
                  <a:gd name="T40" fmla="*/ 0 w 166"/>
                  <a:gd name="T41" fmla="*/ 59 h 105"/>
                  <a:gd name="T42" fmla="*/ 0 w 166"/>
                  <a:gd name="T43" fmla="*/ 53 h 105"/>
                  <a:gd name="T44" fmla="*/ 2 w 166"/>
                  <a:gd name="T45" fmla="*/ 51 h 105"/>
                  <a:gd name="T46" fmla="*/ 2 w 166"/>
                  <a:gd name="T47" fmla="*/ 43 h 105"/>
                  <a:gd name="T48" fmla="*/ 6 w 166"/>
                  <a:gd name="T49" fmla="*/ 39 h 105"/>
                  <a:gd name="T50" fmla="*/ 11 w 166"/>
                  <a:gd name="T51" fmla="*/ 35 h 105"/>
                  <a:gd name="T52" fmla="*/ 13 w 166"/>
                  <a:gd name="T53" fmla="*/ 32 h 105"/>
                  <a:gd name="T54" fmla="*/ 27 w 166"/>
                  <a:gd name="T55" fmla="*/ 25 h 105"/>
                  <a:gd name="T56" fmla="*/ 70 w 166"/>
                  <a:gd name="T57" fmla="*/ 34 h 105"/>
                  <a:gd name="T58" fmla="*/ 79 w 166"/>
                  <a:gd name="T59" fmla="*/ 32 h 105"/>
                  <a:gd name="T60" fmla="*/ 89 w 166"/>
                  <a:gd name="T61" fmla="*/ 12 h 105"/>
                  <a:gd name="T62" fmla="*/ 150 w 166"/>
                  <a:gd name="T63" fmla="*/ 0 h 105"/>
                  <a:gd name="T64" fmla="*/ 166 w 166"/>
                  <a:gd name="T65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6" h="105">
                    <a:moveTo>
                      <a:pt x="166" y="39"/>
                    </a:moveTo>
                    <a:lnTo>
                      <a:pt x="157" y="44"/>
                    </a:lnTo>
                    <a:lnTo>
                      <a:pt x="155" y="46"/>
                    </a:lnTo>
                    <a:lnTo>
                      <a:pt x="154" y="51"/>
                    </a:lnTo>
                    <a:lnTo>
                      <a:pt x="154" y="55"/>
                    </a:lnTo>
                    <a:lnTo>
                      <a:pt x="154" y="55"/>
                    </a:lnTo>
                    <a:lnTo>
                      <a:pt x="154" y="57"/>
                    </a:lnTo>
                    <a:lnTo>
                      <a:pt x="154" y="57"/>
                    </a:lnTo>
                    <a:lnTo>
                      <a:pt x="150" y="57"/>
                    </a:lnTo>
                    <a:lnTo>
                      <a:pt x="145" y="59"/>
                    </a:lnTo>
                    <a:lnTo>
                      <a:pt x="141" y="60"/>
                    </a:lnTo>
                    <a:lnTo>
                      <a:pt x="104" y="75"/>
                    </a:lnTo>
                    <a:lnTo>
                      <a:pt x="102" y="78"/>
                    </a:lnTo>
                    <a:lnTo>
                      <a:pt x="97" y="84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80" y="85"/>
                    </a:lnTo>
                    <a:lnTo>
                      <a:pt x="79" y="87"/>
                    </a:lnTo>
                    <a:lnTo>
                      <a:pt x="66" y="93"/>
                    </a:lnTo>
                    <a:lnTo>
                      <a:pt x="64" y="93"/>
                    </a:lnTo>
                    <a:lnTo>
                      <a:pt x="61" y="93"/>
                    </a:lnTo>
                    <a:lnTo>
                      <a:pt x="50" y="93"/>
                    </a:lnTo>
                    <a:lnTo>
                      <a:pt x="48" y="94"/>
                    </a:lnTo>
                    <a:lnTo>
                      <a:pt x="45" y="98"/>
                    </a:lnTo>
                    <a:lnTo>
                      <a:pt x="36" y="103"/>
                    </a:lnTo>
                    <a:lnTo>
                      <a:pt x="29" y="103"/>
                    </a:lnTo>
                    <a:lnTo>
                      <a:pt x="25" y="105"/>
                    </a:lnTo>
                    <a:lnTo>
                      <a:pt x="23" y="103"/>
                    </a:lnTo>
                    <a:lnTo>
                      <a:pt x="20" y="105"/>
                    </a:lnTo>
                    <a:lnTo>
                      <a:pt x="18" y="103"/>
                    </a:lnTo>
                    <a:lnTo>
                      <a:pt x="14" y="103"/>
                    </a:lnTo>
                    <a:lnTo>
                      <a:pt x="13" y="100"/>
                    </a:lnTo>
                    <a:lnTo>
                      <a:pt x="9" y="96"/>
                    </a:lnTo>
                    <a:lnTo>
                      <a:pt x="9" y="85"/>
                    </a:lnTo>
                    <a:lnTo>
                      <a:pt x="7" y="84"/>
                    </a:lnTo>
                    <a:lnTo>
                      <a:pt x="4" y="66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7" y="25"/>
                    </a:lnTo>
                    <a:lnTo>
                      <a:pt x="66" y="26"/>
                    </a:lnTo>
                    <a:lnTo>
                      <a:pt x="70" y="34"/>
                    </a:lnTo>
                    <a:lnTo>
                      <a:pt x="73" y="34"/>
                    </a:lnTo>
                    <a:lnTo>
                      <a:pt x="79" y="32"/>
                    </a:lnTo>
                    <a:lnTo>
                      <a:pt x="79" y="25"/>
                    </a:lnTo>
                    <a:lnTo>
                      <a:pt x="89" y="12"/>
                    </a:lnTo>
                    <a:lnTo>
                      <a:pt x="104" y="5"/>
                    </a:lnTo>
                    <a:lnTo>
                      <a:pt x="150" y="0"/>
                    </a:lnTo>
                    <a:lnTo>
                      <a:pt x="166" y="39"/>
                    </a:lnTo>
                    <a:lnTo>
                      <a:pt x="166" y="3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2314"/>
              <p:cNvSpPr>
                <a:spLocks/>
              </p:cNvSpPr>
              <p:nvPr/>
            </p:nvSpPr>
            <p:spPr bwMode="auto">
              <a:xfrm>
                <a:off x="2814" y="2072"/>
                <a:ext cx="64" cy="134"/>
              </a:xfrm>
              <a:custGeom>
                <a:avLst/>
                <a:gdLst>
                  <a:gd name="T0" fmla="*/ 36 w 64"/>
                  <a:gd name="T1" fmla="*/ 134 h 134"/>
                  <a:gd name="T2" fmla="*/ 45 w 64"/>
                  <a:gd name="T3" fmla="*/ 127 h 134"/>
                  <a:gd name="T4" fmla="*/ 43 w 64"/>
                  <a:gd name="T5" fmla="*/ 116 h 134"/>
                  <a:gd name="T6" fmla="*/ 45 w 64"/>
                  <a:gd name="T7" fmla="*/ 110 h 134"/>
                  <a:gd name="T8" fmla="*/ 52 w 64"/>
                  <a:gd name="T9" fmla="*/ 103 h 134"/>
                  <a:gd name="T10" fmla="*/ 64 w 64"/>
                  <a:gd name="T11" fmla="*/ 93 h 134"/>
                  <a:gd name="T12" fmla="*/ 62 w 64"/>
                  <a:gd name="T13" fmla="*/ 80 h 134"/>
                  <a:gd name="T14" fmla="*/ 59 w 64"/>
                  <a:gd name="T15" fmla="*/ 80 h 134"/>
                  <a:gd name="T16" fmla="*/ 57 w 64"/>
                  <a:gd name="T17" fmla="*/ 78 h 134"/>
                  <a:gd name="T18" fmla="*/ 54 w 64"/>
                  <a:gd name="T19" fmla="*/ 73 h 134"/>
                  <a:gd name="T20" fmla="*/ 50 w 64"/>
                  <a:gd name="T21" fmla="*/ 73 h 134"/>
                  <a:gd name="T22" fmla="*/ 48 w 64"/>
                  <a:gd name="T23" fmla="*/ 71 h 134"/>
                  <a:gd name="T24" fmla="*/ 41 w 64"/>
                  <a:gd name="T25" fmla="*/ 69 h 134"/>
                  <a:gd name="T26" fmla="*/ 41 w 64"/>
                  <a:gd name="T27" fmla="*/ 62 h 134"/>
                  <a:gd name="T28" fmla="*/ 45 w 64"/>
                  <a:gd name="T29" fmla="*/ 59 h 134"/>
                  <a:gd name="T30" fmla="*/ 48 w 64"/>
                  <a:gd name="T31" fmla="*/ 57 h 134"/>
                  <a:gd name="T32" fmla="*/ 55 w 64"/>
                  <a:gd name="T33" fmla="*/ 50 h 134"/>
                  <a:gd name="T34" fmla="*/ 59 w 64"/>
                  <a:gd name="T35" fmla="*/ 34 h 134"/>
                  <a:gd name="T36" fmla="*/ 55 w 64"/>
                  <a:gd name="T37" fmla="*/ 30 h 134"/>
                  <a:gd name="T38" fmla="*/ 52 w 64"/>
                  <a:gd name="T39" fmla="*/ 27 h 134"/>
                  <a:gd name="T40" fmla="*/ 52 w 64"/>
                  <a:gd name="T41" fmla="*/ 19 h 134"/>
                  <a:gd name="T42" fmla="*/ 57 w 64"/>
                  <a:gd name="T43" fmla="*/ 16 h 134"/>
                  <a:gd name="T44" fmla="*/ 59 w 64"/>
                  <a:gd name="T45" fmla="*/ 5 h 134"/>
                  <a:gd name="T46" fmla="*/ 55 w 64"/>
                  <a:gd name="T47" fmla="*/ 7 h 134"/>
                  <a:gd name="T48" fmla="*/ 52 w 64"/>
                  <a:gd name="T49" fmla="*/ 10 h 134"/>
                  <a:gd name="T50" fmla="*/ 46 w 64"/>
                  <a:gd name="T51" fmla="*/ 10 h 134"/>
                  <a:gd name="T52" fmla="*/ 45 w 64"/>
                  <a:gd name="T53" fmla="*/ 2 h 134"/>
                  <a:gd name="T54" fmla="*/ 37 w 64"/>
                  <a:gd name="T55" fmla="*/ 0 h 134"/>
                  <a:gd name="T56" fmla="*/ 23 w 64"/>
                  <a:gd name="T57" fmla="*/ 5 h 134"/>
                  <a:gd name="T58" fmla="*/ 21 w 64"/>
                  <a:gd name="T59" fmla="*/ 7 h 134"/>
                  <a:gd name="T60" fmla="*/ 16 w 64"/>
                  <a:gd name="T61" fmla="*/ 14 h 134"/>
                  <a:gd name="T62" fmla="*/ 16 w 64"/>
                  <a:gd name="T63" fmla="*/ 16 h 134"/>
                  <a:gd name="T64" fmla="*/ 16 w 64"/>
                  <a:gd name="T65" fmla="*/ 39 h 134"/>
                  <a:gd name="T66" fmla="*/ 14 w 64"/>
                  <a:gd name="T67" fmla="*/ 53 h 134"/>
                  <a:gd name="T68" fmla="*/ 7 w 64"/>
                  <a:gd name="T69" fmla="*/ 60 h 134"/>
                  <a:gd name="T70" fmla="*/ 4 w 64"/>
                  <a:gd name="T71" fmla="*/ 62 h 134"/>
                  <a:gd name="T72" fmla="*/ 0 w 64"/>
                  <a:gd name="T73" fmla="*/ 66 h 134"/>
                  <a:gd name="T74" fmla="*/ 4 w 64"/>
                  <a:gd name="T75" fmla="*/ 78 h 134"/>
                  <a:gd name="T76" fmla="*/ 11 w 64"/>
                  <a:gd name="T77" fmla="*/ 82 h 134"/>
                  <a:gd name="T78" fmla="*/ 12 w 64"/>
                  <a:gd name="T79" fmla="*/ 94 h 134"/>
                  <a:gd name="T80" fmla="*/ 27 w 64"/>
                  <a:gd name="T81" fmla="*/ 10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134">
                    <a:moveTo>
                      <a:pt x="32" y="134"/>
                    </a:moveTo>
                    <a:lnTo>
                      <a:pt x="36" y="134"/>
                    </a:lnTo>
                    <a:lnTo>
                      <a:pt x="43" y="128"/>
                    </a:lnTo>
                    <a:lnTo>
                      <a:pt x="45" y="127"/>
                    </a:lnTo>
                    <a:lnTo>
                      <a:pt x="45" y="123"/>
                    </a:lnTo>
                    <a:lnTo>
                      <a:pt x="43" y="116"/>
                    </a:lnTo>
                    <a:lnTo>
                      <a:pt x="43" y="112"/>
                    </a:lnTo>
                    <a:lnTo>
                      <a:pt x="45" y="110"/>
                    </a:lnTo>
                    <a:lnTo>
                      <a:pt x="50" y="107"/>
                    </a:lnTo>
                    <a:lnTo>
                      <a:pt x="52" y="103"/>
                    </a:lnTo>
                    <a:lnTo>
                      <a:pt x="62" y="96"/>
                    </a:lnTo>
                    <a:lnTo>
                      <a:pt x="64" y="93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78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1" y="69"/>
                    </a:lnTo>
                    <a:lnTo>
                      <a:pt x="41" y="66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61" y="41"/>
                    </a:lnTo>
                    <a:lnTo>
                      <a:pt x="59" y="34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4" y="28"/>
                    </a:lnTo>
                    <a:lnTo>
                      <a:pt x="52" y="27"/>
                    </a:lnTo>
                    <a:lnTo>
                      <a:pt x="50" y="23"/>
                    </a:lnTo>
                    <a:lnTo>
                      <a:pt x="52" y="19"/>
                    </a:lnTo>
                    <a:lnTo>
                      <a:pt x="54" y="18"/>
                    </a:lnTo>
                    <a:lnTo>
                      <a:pt x="57" y="16"/>
                    </a:lnTo>
                    <a:lnTo>
                      <a:pt x="61" y="9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5" y="7"/>
                    </a:lnTo>
                    <a:lnTo>
                      <a:pt x="54" y="9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14" y="53"/>
                    </a:lnTo>
                    <a:lnTo>
                      <a:pt x="9" y="57"/>
                    </a:lnTo>
                    <a:lnTo>
                      <a:pt x="7" y="60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9" y="80"/>
                    </a:lnTo>
                    <a:lnTo>
                      <a:pt x="11" y="82"/>
                    </a:lnTo>
                    <a:lnTo>
                      <a:pt x="12" y="89"/>
                    </a:lnTo>
                    <a:lnTo>
                      <a:pt x="12" y="94"/>
                    </a:lnTo>
                    <a:lnTo>
                      <a:pt x="25" y="102"/>
                    </a:lnTo>
                    <a:lnTo>
                      <a:pt x="27" y="102"/>
                    </a:lnTo>
                    <a:lnTo>
                      <a:pt x="32" y="13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2315"/>
              <p:cNvSpPr>
                <a:spLocks/>
              </p:cNvSpPr>
              <p:nvPr/>
            </p:nvSpPr>
            <p:spPr bwMode="auto">
              <a:xfrm>
                <a:off x="2814" y="2072"/>
                <a:ext cx="64" cy="134"/>
              </a:xfrm>
              <a:custGeom>
                <a:avLst/>
                <a:gdLst>
                  <a:gd name="T0" fmla="*/ 36 w 64"/>
                  <a:gd name="T1" fmla="*/ 134 h 134"/>
                  <a:gd name="T2" fmla="*/ 45 w 64"/>
                  <a:gd name="T3" fmla="*/ 127 h 134"/>
                  <a:gd name="T4" fmla="*/ 43 w 64"/>
                  <a:gd name="T5" fmla="*/ 116 h 134"/>
                  <a:gd name="T6" fmla="*/ 45 w 64"/>
                  <a:gd name="T7" fmla="*/ 110 h 134"/>
                  <a:gd name="T8" fmla="*/ 52 w 64"/>
                  <a:gd name="T9" fmla="*/ 103 h 134"/>
                  <a:gd name="T10" fmla="*/ 64 w 64"/>
                  <a:gd name="T11" fmla="*/ 93 h 134"/>
                  <a:gd name="T12" fmla="*/ 62 w 64"/>
                  <a:gd name="T13" fmla="*/ 80 h 134"/>
                  <a:gd name="T14" fmla="*/ 59 w 64"/>
                  <a:gd name="T15" fmla="*/ 80 h 134"/>
                  <a:gd name="T16" fmla="*/ 57 w 64"/>
                  <a:gd name="T17" fmla="*/ 78 h 134"/>
                  <a:gd name="T18" fmla="*/ 54 w 64"/>
                  <a:gd name="T19" fmla="*/ 73 h 134"/>
                  <a:gd name="T20" fmla="*/ 50 w 64"/>
                  <a:gd name="T21" fmla="*/ 73 h 134"/>
                  <a:gd name="T22" fmla="*/ 48 w 64"/>
                  <a:gd name="T23" fmla="*/ 71 h 134"/>
                  <a:gd name="T24" fmla="*/ 41 w 64"/>
                  <a:gd name="T25" fmla="*/ 69 h 134"/>
                  <a:gd name="T26" fmla="*/ 41 w 64"/>
                  <a:gd name="T27" fmla="*/ 62 h 134"/>
                  <a:gd name="T28" fmla="*/ 45 w 64"/>
                  <a:gd name="T29" fmla="*/ 59 h 134"/>
                  <a:gd name="T30" fmla="*/ 48 w 64"/>
                  <a:gd name="T31" fmla="*/ 57 h 134"/>
                  <a:gd name="T32" fmla="*/ 55 w 64"/>
                  <a:gd name="T33" fmla="*/ 50 h 134"/>
                  <a:gd name="T34" fmla="*/ 59 w 64"/>
                  <a:gd name="T35" fmla="*/ 34 h 134"/>
                  <a:gd name="T36" fmla="*/ 55 w 64"/>
                  <a:gd name="T37" fmla="*/ 30 h 134"/>
                  <a:gd name="T38" fmla="*/ 52 w 64"/>
                  <a:gd name="T39" fmla="*/ 27 h 134"/>
                  <a:gd name="T40" fmla="*/ 52 w 64"/>
                  <a:gd name="T41" fmla="*/ 19 h 134"/>
                  <a:gd name="T42" fmla="*/ 57 w 64"/>
                  <a:gd name="T43" fmla="*/ 16 h 134"/>
                  <a:gd name="T44" fmla="*/ 59 w 64"/>
                  <a:gd name="T45" fmla="*/ 5 h 134"/>
                  <a:gd name="T46" fmla="*/ 55 w 64"/>
                  <a:gd name="T47" fmla="*/ 7 h 134"/>
                  <a:gd name="T48" fmla="*/ 52 w 64"/>
                  <a:gd name="T49" fmla="*/ 10 h 134"/>
                  <a:gd name="T50" fmla="*/ 46 w 64"/>
                  <a:gd name="T51" fmla="*/ 10 h 134"/>
                  <a:gd name="T52" fmla="*/ 45 w 64"/>
                  <a:gd name="T53" fmla="*/ 2 h 134"/>
                  <a:gd name="T54" fmla="*/ 37 w 64"/>
                  <a:gd name="T55" fmla="*/ 0 h 134"/>
                  <a:gd name="T56" fmla="*/ 23 w 64"/>
                  <a:gd name="T57" fmla="*/ 5 h 134"/>
                  <a:gd name="T58" fmla="*/ 21 w 64"/>
                  <a:gd name="T59" fmla="*/ 7 h 134"/>
                  <a:gd name="T60" fmla="*/ 16 w 64"/>
                  <a:gd name="T61" fmla="*/ 14 h 134"/>
                  <a:gd name="T62" fmla="*/ 16 w 64"/>
                  <a:gd name="T63" fmla="*/ 16 h 134"/>
                  <a:gd name="T64" fmla="*/ 16 w 64"/>
                  <a:gd name="T65" fmla="*/ 39 h 134"/>
                  <a:gd name="T66" fmla="*/ 14 w 64"/>
                  <a:gd name="T67" fmla="*/ 53 h 134"/>
                  <a:gd name="T68" fmla="*/ 7 w 64"/>
                  <a:gd name="T69" fmla="*/ 60 h 134"/>
                  <a:gd name="T70" fmla="*/ 4 w 64"/>
                  <a:gd name="T71" fmla="*/ 62 h 134"/>
                  <a:gd name="T72" fmla="*/ 0 w 64"/>
                  <a:gd name="T73" fmla="*/ 66 h 134"/>
                  <a:gd name="T74" fmla="*/ 4 w 64"/>
                  <a:gd name="T75" fmla="*/ 78 h 134"/>
                  <a:gd name="T76" fmla="*/ 11 w 64"/>
                  <a:gd name="T77" fmla="*/ 82 h 134"/>
                  <a:gd name="T78" fmla="*/ 12 w 64"/>
                  <a:gd name="T79" fmla="*/ 94 h 134"/>
                  <a:gd name="T80" fmla="*/ 27 w 64"/>
                  <a:gd name="T81" fmla="*/ 10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134">
                    <a:moveTo>
                      <a:pt x="32" y="134"/>
                    </a:moveTo>
                    <a:lnTo>
                      <a:pt x="36" y="134"/>
                    </a:lnTo>
                    <a:lnTo>
                      <a:pt x="43" y="128"/>
                    </a:lnTo>
                    <a:lnTo>
                      <a:pt x="45" y="127"/>
                    </a:lnTo>
                    <a:lnTo>
                      <a:pt x="45" y="123"/>
                    </a:lnTo>
                    <a:lnTo>
                      <a:pt x="43" y="116"/>
                    </a:lnTo>
                    <a:lnTo>
                      <a:pt x="43" y="112"/>
                    </a:lnTo>
                    <a:lnTo>
                      <a:pt x="45" y="110"/>
                    </a:lnTo>
                    <a:lnTo>
                      <a:pt x="50" y="107"/>
                    </a:lnTo>
                    <a:lnTo>
                      <a:pt x="52" y="103"/>
                    </a:lnTo>
                    <a:lnTo>
                      <a:pt x="62" y="96"/>
                    </a:lnTo>
                    <a:lnTo>
                      <a:pt x="64" y="93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78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1" y="69"/>
                    </a:lnTo>
                    <a:lnTo>
                      <a:pt x="41" y="66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61" y="41"/>
                    </a:lnTo>
                    <a:lnTo>
                      <a:pt x="59" y="34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4" y="28"/>
                    </a:lnTo>
                    <a:lnTo>
                      <a:pt x="52" y="27"/>
                    </a:lnTo>
                    <a:lnTo>
                      <a:pt x="50" y="23"/>
                    </a:lnTo>
                    <a:lnTo>
                      <a:pt x="52" y="19"/>
                    </a:lnTo>
                    <a:lnTo>
                      <a:pt x="54" y="18"/>
                    </a:lnTo>
                    <a:lnTo>
                      <a:pt x="57" y="16"/>
                    </a:lnTo>
                    <a:lnTo>
                      <a:pt x="61" y="9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5" y="7"/>
                    </a:lnTo>
                    <a:lnTo>
                      <a:pt x="54" y="9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14" y="53"/>
                    </a:lnTo>
                    <a:lnTo>
                      <a:pt x="9" y="57"/>
                    </a:lnTo>
                    <a:lnTo>
                      <a:pt x="7" y="60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9" y="80"/>
                    </a:lnTo>
                    <a:lnTo>
                      <a:pt x="11" y="82"/>
                    </a:lnTo>
                    <a:lnTo>
                      <a:pt x="12" y="89"/>
                    </a:lnTo>
                    <a:lnTo>
                      <a:pt x="12" y="94"/>
                    </a:lnTo>
                    <a:lnTo>
                      <a:pt x="25" y="102"/>
                    </a:lnTo>
                    <a:lnTo>
                      <a:pt x="27" y="102"/>
                    </a:lnTo>
                    <a:lnTo>
                      <a:pt x="32" y="13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2316"/>
              <p:cNvSpPr>
                <a:spLocks/>
              </p:cNvSpPr>
              <p:nvPr/>
            </p:nvSpPr>
            <p:spPr bwMode="auto">
              <a:xfrm>
                <a:off x="3264" y="2072"/>
                <a:ext cx="112" cy="98"/>
              </a:xfrm>
              <a:custGeom>
                <a:avLst/>
                <a:gdLst>
                  <a:gd name="T0" fmla="*/ 89 w 112"/>
                  <a:gd name="T1" fmla="*/ 55 h 98"/>
                  <a:gd name="T2" fmla="*/ 95 w 112"/>
                  <a:gd name="T3" fmla="*/ 18 h 98"/>
                  <a:gd name="T4" fmla="*/ 109 w 112"/>
                  <a:gd name="T5" fmla="*/ 5 h 98"/>
                  <a:gd name="T6" fmla="*/ 111 w 112"/>
                  <a:gd name="T7" fmla="*/ 2 h 98"/>
                  <a:gd name="T8" fmla="*/ 111 w 112"/>
                  <a:gd name="T9" fmla="*/ 0 h 98"/>
                  <a:gd name="T10" fmla="*/ 109 w 112"/>
                  <a:gd name="T11" fmla="*/ 0 h 98"/>
                  <a:gd name="T12" fmla="*/ 100 w 112"/>
                  <a:gd name="T13" fmla="*/ 3 h 98"/>
                  <a:gd name="T14" fmla="*/ 87 w 112"/>
                  <a:gd name="T15" fmla="*/ 3 h 98"/>
                  <a:gd name="T16" fmla="*/ 75 w 112"/>
                  <a:gd name="T17" fmla="*/ 9 h 98"/>
                  <a:gd name="T18" fmla="*/ 70 w 112"/>
                  <a:gd name="T19" fmla="*/ 10 h 98"/>
                  <a:gd name="T20" fmla="*/ 52 w 112"/>
                  <a:gd name="T21" fmla="*/ 10 h 98"/>
                  <a:gd name="T22" fmla="*/ 46 w 112"/>
                  <a:gd name="T23" fmla="*/ 7 h 98"/>
                  <a:gd name="T24" fmla="*/ 34 w 112"/>
                  <a:gd name="T25" fmla="*/ 12 h 98"/>
                  <a:gd name="T26" fmla="*/ 28 w 112"/>
                  <a:gd name="T27" fmla="*/ 12 h 98"/>
                  <a:gd name="T28" fmla="*/ 25 w 112"/>
                  <a:gd name="T29" fmla="*/ 12 h 98"/>
                  <a:gd name="T30" fmla="*/ 25 w 112"/>
                  <a:gd name="T31" fmla="*/ 10 h 98"/>
                  <a:gd name="T32" fmla="*/ 21 w 112"/>
                  <a:gd name="T33" fmla="*/ 9 h 98"/>
                  <a:gd name="T34" fmla="*/ 18 w 112"/>
                  <a:gd name="T35" fmla="*/ 12 h 98"/>
                  <a:gd name="T36" fmla="*/ 18 w 112"/>
                  <a:gd name="T37" fmla="*/ 14 h 98"/>
                  <a:gd name="T38" fmla="*/ 20 w 112"/>
                  <a:gd name="T39" fmla="*/ 19 h 98"/>
                  <a:gd name="T40" fmla="*/ 20 w 112"/>
                  <a:gd name="T41" fmla="*/ 21 h 98"/>
                  <a:gd name="T42" fmla="*/ 14 w 112"/>
                  <a:gd name="T43" fmla="*/ 21 h 98"/>
                  <a:gd name="T44" fmla="*/ 12 w 112"/>
                  <a:gd name="T45" fmla="*/ 27 h 98"/>
                  <a:gd name="T46" fmla="*/ 11 w 112"/>
                  <a:gd name="T47" fmla="*/ 28 h 98"/>
                  <a:gd name="T48" fmla="*/ 9 w 112"/>
                  <a:gd name="T49" fmla="*/ 27 h 98"/>
                  <a:gd name="T50" fmla="*/ 7 w 112"/>
                  <a:gd name="T51" fmla="*/ 30 h 98"/>
                  <a:gd name="T52" fmla="*/ 7 w 112"/>
                  <a:gd name="T53" fmla="*/ 35 h 98"/>
                  <a:gd name="T54" fmla="*/ 9 w 112"/>
                  <a:gd name="T55" fmla="*/ 44 h 98"/>
                  <a:gd name="T56" fmla="*/ 9 w 112"/>
                  <a:gd name="T57" fmla="*/ 52 h 98"/>
                  <a:gd name="T58" fmla="*/ 14 w 112"/>
                  <a:gd name="T59" fmla="*/ 50 h 98"/>
                  <a:gd name="T60" fmla="*/ 14 w 112"/>
                  <a:gd name="T61" fmla="*/ 52 h 98"/>
                  <a:gd name="T62" fmla="*/ 16 w 112"/>
                  <a:gd name="T63" fmla="*/ 52 h 98"/>
                  <a:gd name="T64" fmla="*/ 16 w 112"/>
                  <a:gd name="T65" fmla="*/ 52 h 98"/>
                  <a:gd name="T66" fmla="*/ 14 w 112"/>
                  <a:gd name="T67" fmla="*/ 53 h 98"/>
                  <a:gd name="T68" fmla="*/ 16 w 112"/>
                  <a:gd name="T69" fmla="*/ 53 h 98"/>
                  <a:gd name="T70" fmla="*/ 18 w 112"/>
                  <a:gd name="T71" fmla="*/ 55 h 98"/>
                  <a:gd name="T72" fmla="*/ 20 w 112"/>
                  <a:gd name="T73" fmla="*/ 59 h 98"/>
                  <a:gd name="T74" fmla="*/ 20 w 112"/>
                  <a:gd name="T75" fmla="*/ 60 h 98"/>
                  <a:gd name="T76" fmla="*/ 18 w 112"/>
                  <a:gd name="T77" fmla="*/ 62 h 98"/>
                  <a:gd name="T78" fmla="*/ 16 w 112"/>
                  <a:gd name="T79" fmla="*/ 64 h 98"/>
                  <a:gd name="T80" fmla="*/ 14 w 112"/>
                  <a:gd name="T81" fmla="*/ 64 h 98"/>
                  <a:gd name="T82" fmla="*/ 12 w 112"/>
                  <a:gd name="T83" fmla="*/ 66 h 98"/>
                  <a:gd name="T84" fmla="*/ 14 w 112"/>
                  <a:gd name="T85" fmla="*/ 68 h 98"/>
                  <a:gd name="T86" fmla="*/ 14 w 112"/>
                  <a:gd name="T87" fmla="*/ 68 h 98"/>
                  <a:gd name="T88" fmla="*/ 9 w 112"/>
                  <a:gd name="T89" fmla="*/ 68 h 98"/>
                  <a:gd name="T90" fmla="*/ 9 w 112"/>
                  <a:gd name="T91" fmla="*/ 69 h 98"/>
                  <a:gd name="T92" fmla="*/ 7 w 112"/>
                  <a:gd name="T93" fmla="*/ 71 h 98"/>
                  <a:gd name="T94" fmla="*/ 9 w 112"/>
                  <a:gd name="T95" fmla="*/ 73 h 98"/>
                  <a:gd name="T96" fmla="*/ 5 w 112"/>
                  <a:gd name="T97" fmla="*/ 77 h 98"/>
                  <a:gd name="T98" fmla="*/ 3 w 112"/>
                  <a:gd name="T99" fmla="*/ 78 h 98"/>
                  <a:gd name="T100" fmla="*/ 2 w 112"/>
                  <a:gd name="T101" fmla="*/ 82 h 98"/>
                  <a:gd name="T102" fmla="*/ 2 w 112"/>
                  <a:gd name="T103" fmla="*/ 85 h 98"/>
                  <a:gd name="T104" fmla="*/ 2 w 112"/>
                  <a:gd name="T105" fmla="*/ 87 h 98"/>
                  <a:gd name="T106" fmla="*/ 3 w 112"/>
                  <a:gd name="T107" fmla="*/ 89 h 98"/>
                  <a:gd name="T108" fmla="*/ 7 w 112"/>
                  <a:gd name="T109" fmla="*/ 93 h 98"/>
                  <a:gd name="T110" fmla="*/ 16 w 112"/>
                  <a:gd name="T111" fmla="*/ 98 h 98"/>
                  <a:gd name="T112" fmla="*/ 53 w 112"/>
                  <a:gd name="T113" fmla="*/ 7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" h="98">
                    <a:moveTo>
                      <a:pt x="53" y="77"/>
                    </a:moveTo>
                    <a:lnTo>
                      <a:pt x="89" y="55"/>
                    </a:lnTo>
                    <a:lnTo>
                      <a:pt x="93" y="48"/>
                    </a:lnTo>
                    <a:lnTo>
                      <a:pt x="95" y="18"/>
                    </a:lnTo>
                    <a:lnTo>
                      <a:pt x="103" y="14"/>
                    </a:lnTo>
                    <a:lnTo>
                      <a:pt x="109" y="5"/>
                    </a:lnTo>
                    <a:lnTo>
                      <a:pt x="112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0" y="5"/>
                    </a:lnTo>
                    <a:lnTo>
                      <a:pt x="75" y="9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61" y="12"/>
                    </a:lnTo>
                    <a:lnTo>
                      <a:pt x="52" y="10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7" y="35"/>
                    </a:lnTo>
                    <a:lnTo>
                      <a:pt x="9" y="39"/>
                    </a:lnTo>
                    <a:lnTo>
                      <a:pt x="9" y="44"/>
                    </a:lnTo>
                    <a:lnTo>
                      <a:pt x="7" y="48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0" y="59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5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3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93"/>
                    </a:lnTo>
                    <a:lnTo>
                      <a:pt x="12" y="96"/>
                    </a:lnTo>
                    <a:lnTo>
                      <a:pt x="16" y="98"/>
                    </a:lnTo>
                    <a:lnTo>
                      <a:pt x="18" y="96"/>
                    </a:lnTo>
                    <a:lnTo>
                      <a:pt x="53" y="7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2317"/>
              <p:cNvSpPr>
                <a:spLocks/>
              </p:cNvSpPr>
              <p:nvPr/>
            </p:nvSpPr>
            <p:spPr bwMode="auto">
              <a:xfrm>
                <a:off x="3264" y="2072"/>
                <a:ext cx="112" cy="98"/>
              </a:xfrm>
              <a:custGeom>
                <a:avLst/>
                <a:gdLst>
                  <a:gd name="T0" fmla="*/ 89 w 112"/>
                  <a:gd name="T1" fmla="*/ 55 h 98"/>
                  <a:gd name="T2" fmla="*/ 95 w 112"/>
                  <a:gd name="T3" fmla="*/ 18 h 98"/>
                  <a:gd name="T4" fmla="*/ 109 w 112"/>
                  <a:gd name="T5" fmla="*/ 5 h 98"/>
                  <a:gd name="T6" fmla="*/ 111 w 112"/>
                  <a:gd name="T7" fmla="*/ 2 h 98"/>
                  <a:gd name="T8" fmla="*/ 111 w 112"/>
                  <a:gd name="T9" fmla="*/ 0 h 98"/>
                  <a:gd name="T10" fmla="*/ 109 w 112"/>
                  <a:gd name="T11" fmla="*/ 0 h 98"/>
                  <a:gd name="T12" fmla="*/ 100 w 112"/>
                  <a:gd name="T13" fmla="*/ 3 h 98"/>
                  <a:gd name="T14" fmla="*/ 87 w 112"/>
                  <a:gd name="T15" fmla="*/ 3 h 98"/>
                  <a:gd name="T16" fmla="*/ 75 w 112"/>
                  <a:gd name="T17" fmla="*/ 9 h 98"/>
                  <a:gd name="T18" fmla="*/ 70 w 112"/>
                  <a:gd name="T19" fmla="*/ 10 h 98"/>
                  <a:gd name="T20" fmla="*/ 52 w 112"/>
                  <a:gd name="T21" fmla="*/ 10 h 98"/>
                  <a:gd name="T22" fmla="*/ 46 w 112"/>
                  <a:gd name="T23" fmla="*/ 7 h 98"/>
                  <a:gd name="T24" fmla="*/ 34 w 112"/>
                  <a:gd name="T25" fmla="*/ 12 h 98"/>
                  <a:gd name="T26" fmla="*/ 28 w 112"/>
                  <a:gd name="T27" fmla="*/ 12 h 98"/>
                  <a:gd name="T28" fmla="*/ 25 w 112"/>
                  <a:gd name="T29" fmla="*/ 12 h 98"/>
                  <a:gd name="T30" fmla="*/ 25 w 112"/>
                  <a:gd name="T31" fmla="*/ 10 h 98"/>
                  <a:gd name="T32" fmla="*/ 21 w 112"/>
                  <a:gd name="T33" fmla="*/ 9 h 98"/>
                  <a:gd name="T34" fmla="*/ 18 w 112"/>
                  <a:gd name="T35" fmla="*/ 12 h 98"/>
                  <a:gd name="T36" fmla="*/ 18 w 112"/>
                  <a:gd name="T37" fmla="*/ 14 h 98"/>
                  <a:gd name="T38" fmla="*/ 20 w 112"/>
                  <a:gd name="T39" fmla="*/ 19 h 98"/>
                  <a:gd name="T40" fmla="*/ 20 w 112"/>
                  <a:gd name="T41" fmla="*/ 21 h 98"/>
                  <a:gd name="T42" fmla="*/ 14 w 112"/>
                  <a:gd name="T43" fmla="*/ 21 h 98"/>
                  <a:gd name="T44" fmla="*/ 12 w 112"/>
                  <a:gd name="T45" fmla="*/ 27 h 98"/>
                  <a:gd name="T46" fmla="*/ 11 w 112"/>
                  <a:gd name="T47" fmla="*/ 28 h 98"/>
                  <a:gd name="T48" fmla="*/ 9 w 112"/>
                  <a:gd name="T49" fmla="*/ 27 h 98"/>
                  <a:gd name="T50" fmla="*/ 7 w 112"/>
                  <a:gd name="T51" fmla="*/ 30 h 98"/>
                  <a:gd name="T52" fmla="*/ 7 w 112"/>
                  <a:gd name="T53" fmla="*/ 35 h 98"/>
                  <a:gd name="T54" fmla="*/ 9 w 112"/>
                  <a:gd name="T55" fmla="*/ 44 h 98"/>
                  <a:gd name="T56" fmla="*/ 9 w 112"/>
                  <a:gd name="T57" fmla="*/ 52 h 98"/>
                  <a:gd name="T58" fmla="*/ 14 w 112"/>
                  <a:gd name="T59" fmla="*/ 50 h 98"/>
                  <a:gd name="T60" fmla="*/ 14 w 112"/>
                  <a:gd name="T61" fmla="*/ 52 h 98"/>
                  <a:gd name="T62" fmla="*/ 16 w 112"/>
                  <a:gd name="T63" fmla="*/ 52 h 98"/>
                  <a:gd name="T64" fmla="*/ 16 w 112"/>
                  <a:gd name="T65" fmla="*/ 52 h 98"/>
                  <a:gd name="T66" fmla="*/ 14 w 112"/>
                  <a:gd name="T67" fmla="*/ 53 h 98"/>
                  <a:gd name="T68" fmla="*/ 16 w 112"/>
                  <a:gd name="T69" fmla="*/ 53 h 98"/>
                  <a:gd name="T70" fmla="*/ 18 w 112"/>
                  <a:gd name="T71" fmla="*/ 55 h 98"/>
                  <a:gd name="T72" fmla="*/ 20 w 112"/>
                  <a:gd name="T73" fmla="*/ 59 h 98"/>
                  <a:gd name="T74" fmla="*/ 20 w 112"/>
                  <a:gd name="T75" fmla="*/ 60 h 98"/>
                  <a:gd name="T76" fmla="*/ 18 w 112"/>
                  <a:gd name="T77" fmla="*/ 62 h 98"/>
                  <a:gd name="T78" fmla="*/ 16 w 112"/>
                  <a:gd name="T79" fmla="*/ 64 h 98"/>
                  <a:gd name="T80" fmla="*/ 14 w 112"/>
                  <a:gd name="T81" fmla="*/ 64 h 98"/>
                  <a:gd name="T82" fmla="*/ 12 w 112"/>
                  <a:gd name="T83" fmla="*/ 66 h 98"/>
                  <a:gd name="T84" fmla="*/ 14 w 112"/>
                  <a:gd name="T85" fmla="*/ 68 h 98"/>
                  <a:gd name="T86" fmla="*/ 14 w 112"/>
                  <a:gd name="T87" fmla="*/ 68 h 98"/>
                  <a:gd name="T88" fmla="*/ 9 w 112"/>
                  <a:gd name="T89" fmla="*/ 68 h 98"/>
                  <a:gd name="T90" fmla="*/ 9 w 112"/>
                  <a:gd name="T91" fmla="*/ 69 h 98"/>
                  <a:gd name="T92" fmla="*/ 7 w 112"/>
                  <a:gd name="T93" fmla="*/ 71 h 98"/>
                  <a:gd name="T94" fmla="*/ 9 w 112"/>
                  <a:gd name="T95" fmla="*/ 73 h 98"/>
                  <a:gd name="T96" fmla="*/ 5 w 112"/>
                  <a:gd name="T97" fmla="*/ 77 h 98"/>
                  <a:gd name="T98" fmla="*/ 3 w 112"/>
                  <a:gd name="T99" fmla="*/ 78 h 98"/>
                  <a:gd name="T100" fmla="*/ 2 w 112"/>
                  <a:gd name="T101" fmla="*/ 82 h 98"/>
                  <a:gd name="T102" fmla="*/ 2 w 112"/>
                  <a:gd name="T103" fmla="*/ 85 h 98"/>
                  <a:gd name="T104" fmla="*/ 2 w 112"/>
                  <a:gd name="T105" fmla="*/ 87 h 98"/>
                  <a:gd name="T106" fmla="*/ 3 w 112"/>
                  <a:gd name="T107" fmla="*/ 89 h 98"/>
                  <a:gd name="T108" fmla="*/ 7 w 112"/>
                  <a:gd name="T109" fmla="*/ 93 h 98"/>
                  <a:gd name="T110" fmla="*/ 16 w 112"/>
                  <a:gd name="T111" fmla="*/ 98 h 98"/>
                  <a:gd name="T112" fmla="*/ 53 w 112"/>
                  <a:gd name="T113" fmla="*/ 7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" h="98">
                    <a:moveTo>
                      <a:pt x="53" y="77"/>
                    </a:moveTo>
                    <a:lnTo>
                      <a:pt x="89" y="55"/>
                    </a:lnTo>
                    <a:lnTo>
                      <a:pt x="93" y="48"/>
                    </a:lnTo>
                    <a:lnTo>
                      <a:pt x="95" y="18"/>
                    </a:lnTo>
                    <a:lnTo>
                      <a:pt x="103" y="14"/>
                    </a:lnTo>
                    <a:lnTo>
                      <a:pt x="109" y="5"/>
                    </a:lnTo>
                    <a:lnTo>
                      <a:pt x="112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0" y="5"/>
                    </a:lnTo>
                    <a:lnTo>
                      <a:pt x="75" y="9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61" y="12"/>
                    </a:lnTo>
                    <a:lnTo>
                      <a:pt x="52" y="10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7" y="35"/>
                    </a:lnTo>
                    <a:lnTo>
                      <a:pt x="9" y="39"/>
                    </a:lnTo>
                    <a:lnTo>
                      <a:pt x="9" y="44"/>
                    </a:lnTo>
                    <a:lnTo>
                      <a:pt x="7" y="48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0" y="59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5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3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93"/>
                    </a:lnTo>
                    <a:lnTo>
                      <a:pt x="12" y="96"/>
                    </a:lnTo>
                    <a:lnTo>
                      <a:pt x="16" y="98"/>
                    </a:lnTo>
                    <a:lnTo>
                      <a:pt x="18" y="96"/>
                    </a:lnTo>
                    <a:lnTo>
                      <a:pt x="53" y="7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2318"/>
              <p:cNvSpPr>
                <a:spLocks/>
              </p:cNvSpPr>
              <p:nvPr/>
            </p:nvSpPr>
            <p:spPr bwMode="auto">
              <a:xfrm>
                <a:off x="3250" y="2172"/>
                <a:ext cx="337" cy="277"/>
              </a:xfrm>
              <a:custGeom>
                <a:avLst/>
                <a:gdLst>
                  <a:gd name="T0" fmla="*/ 267 w 337"/>
                  <a:gd name="T1" fmla="*/ 137 h 277"/>
                  <a:gd name="T2" fmla="*/ 267 w 337"/>
                  <a:gd name="T3" fmla="*/ 143 h 277"/>
                  <a:gd name="T4" fmla="*/ 271 w 337"/>
                  <a:gd name="T5" fmla="*/ 146 h 277"/>
                  <a:gd name="T6" fmla="*/ 330 w 337"/>
                  <a:gd name="T7" fmla="*/ 169 h 277"/>
                  <a:gd name="T8" fmla="*/ 326 w 337"/>
                  <a:gd name="T9" fmla="*/ 216 h 277"/>
                  <a:gd name="T10" fmla="*/ 232 w 337"/>
                  <a:gd name="T11" fmla="*/ 239 h 277"/>
                  <a:gd name="T12" fmla="*/ 207 w 337"/>
                  <a:gd name="T13" fmla="*/ 266 h 277"/>
                  <a:gd name="T14" fmla="*/ 194 w 337"/>
                  <a:gd name="T15" fmla="*/ 260 h 277"/>
                  <a:gd name="T16" fmla="*/ 141 w 337"/>
                  <a:gd name="T17" fmla="*/ 266 h 277"/>
                  <a:gd name="T18" fmla="*/ 134 w 337"/>
                  <a:gd name="T19" fmla="*/ 271 h 277"/>
                  <a:gd name="T20" fmla="*/ 130 w 337"/>
                  <a:gd name="T21" fmla="*/ 277 h 277"/>
                  <a:gd name="T22" fmla="*/ 128 w 337"/>
                  <a:gd name="T23" fmla="*/ 271 h 277"/>
                  <a:gd name="T24" fmla="*/ 123 w 337"/>
                  <a:gd name="T25" fmla="*/ 262 h 277"/>
                  <a:gd name="T26" fmla="*/ 114 w 337"/>
                  <a:gd name="T27" fmla="*/ 252 h 277"/>
                  <a:gd name="T28" fmla="*/ 105 w 337"/>
                  <a:gd name="T29" fmla="*/ 237 h 277"/>
                  <a:gd name="T30" fmla="*/ 85 w 337"/>
                  <a:gd name="T31" fmla="*/ 210 h 277"/>
                  <a:gd name="T32" fmla="*/ 75 w 337"/>
                  <a:gd name="T33" fmla="*/ 205 h 277"/>
                  <a:gd name="T34" fmla="*/ 69 w 337"/>
                  <a:gd name="T35" fmla="*/ 182 h 277"/>
                  <a:gd name="T36" fmla="*/ 69 w 337"/>
                  <a:gd name="T37" fmla="*/ 169 h 277"/>
                  <a:gd name="T38" fmla="*/ 51 w 337"/>
                  <a:gd name="T39" fmla="*/ 144 h 277"/>
                  <a:gd name="T40" fmla="*/ 50 w 337"/>
                  <a:gd name="T41" fmla="*/ 141 h 277"/>
                  <a:gd name="T42" fmla="*/ 44 w 337"/>
                  <a:gd name="T43" fmla="*/ 141 h 277"/>
                  <a:gd name="T44" fmla="*/ 41 w 337"/>
                  <a:gd name="T45" fmla="*/ 132 h 277"/>
                  <a:gd name="T46" fmla="*/ 32 w 337"/>
                  <a:gd name="T47" fmla="*/ 116 h 277"/>
                  <a:gd name="T48" fmla="*/ 28 w 337"/>
                  <a:gd name="T49" fmla="*/ 109 h 277"/>
                  <a:gd name="T50" fmla="*/ 21 w 337"/>
                  <a:gd name="T51" fmla="*/ 98 h 277"/>
                  <a:gd name="T52" fmla="*/ 9 w 337"/>
                  <a:gd name="T53" fmla="*/ 77 h 277"/>
                  <a:gd name="T54" fmla="*/ 1 w 337"/>
                  <a:gd name="T55" fmla="*/ 73 h 277"/>
                  <a:gd name="T56" fmla="*/ 3 w 337"/>
                  <a:gd name="T57" fmla="*/ 68 h 277"/>
                  <a:gd name="T58" fmla="*/ 5 w 337"/>
                  <a:gd name="T59" fmla="*/ 52 h 277"/>
                  <a:gd name="T60" fmla="*/ 28 w 337"/>
                  <a:gd name="T61" fmla="*/ 52 h 277"/>
                  <a:gd name="T62" fmla="*/ 48 w 337"/>
                  <a:gd name="T63" fmla="*/ 34 h 277"/>
                  <a:gd name="T64" fmla="*/ 35 w 337"/>
                  <a:gd name="T65" fmla="*/ 12 h 277"/>
                  <a:gd name="T66" fmla="*/ 132 w 337"/>
                  <a:gd name="T67" fmla="*/ 27 h 277"/>
                  <a:gd name="T68" fmla="*/ 144 w 337"/>
                  <a:gd name="T69" fmla="*/ 34 h 277"/>
                  <a:gd name="T70" fmla="*/ 162 w 337"/>
                  <a:gd name="T71" fmla="*/ 55 h 277"/>
                  <a:gd name="T72" fmla="*/ 207 w 337"/>
                  <a:gd name="T73" fmla="*/ 62 h 277"/>
                  <a:gd name="T74" fmla="*/ 226 w 337"/>
                  <a:gd name="T75" fmla="*/ 78 h 277"/>
                  <a:gd name="T76" fmla="*/ 235 w 337"/>
                  <a:gd name="T77" fmla="*/ 87 h 277"/>
                  <a:gd name="T78" fmla="*/ 235 w 337"/>
                  <a:gd name="T79" fmla="*/ 89 h 277"/>
                  <a:gd name="T80" fmla="*/ 246 w 337"/>
                  <a:gd name="T81" fmla="*/ 98 h 277"/>
                  <a:gd name="T82" fmla="*/ 248 w 337"/>
                  <a:gd name="T83" fmla="*/ 107 h 277"/>
                  <a:gd name="T84" fmla="*/ 248 w 337"/>
                  <a:gd name="T85" fmla="*/ 112 h 277"/>
                  <a:gd name="T86" fmla="*/ 255 w 337"/>
                  <a:gd name="T87" fmla="*/ 128 h 277"/>
                  <a:gd name="T88" fmla="*/ 257 w 337"/>
                  <a:gd name="T89" fmla="*/ 132 h 277"/>
                  <a:gd name="T90" fmla="*/ 260 w 337"/>
                  <a:gd name="T91" fmla="*/ 13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7" h="277">
                    <a:moveTo>
                      <a:pt x="269" y="135"/>
                    </a:moveTo>
                    <a:lnTo>
                      <a:pt x="267" y="137"/>
                    </a:lnTo>
                    <a:lnTo>
                      <a:pt x="267" y="137"/>
                    </a:lnTo>
                    <a:lnTo>
                      <a:pt x="269" y="139"/>
                    </a:lnTo>
                    <a:lnTo>
                      <a:pt x="267" y="141"/>
                    </a:lnTo>
                    <a:lnTo>
                      <a:pt x="267" y="143"/>
                    </a:lnTo>
                    <a:lnTo>
                      <a:pt x="269" y="143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87" y="166"/>
                    </a:lnTo>
                    <a:lnTo>
                      <a:pt x="328" y="171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7" y="182"/>
                    </a:lnTo>
                    <a:lnTo>
                      <a:pt x="326" y="216"/>
                    </a:lnTo>
                    <a:lnTo>
                      <a:pt x="278" y="234"/>
                    </a:lnTo>
                    <a:lnTo>
                      <a:pt x="278" y="234"/>
                    </a:lnTo>
                    <a:lnTo>
                      <a:pt x="232" y="239"/>
                    </a:lnTo>
                    <a:lnTo>
                      <a:pt x="217" y="246"/>
                    </a:lnTo>
                    <a:lnTo>
                      <a:pt x="207" y="259"/>
                    </a:lnTo>
                    <a:lnTo>
                      <a:pt x="207" y="266"/>
                    </a:lnTo>
                    <a:lnTo>
                      <a:pt x="201" y="268"/>
                    </a:lnTo>
                    <a:lnTo>
                      <a:pt x="198" y="268"/>
                    </a:lnTo>
                    <a:lnTo>
                      <a:pt x="194" y="260"/>
                    </a:lnTo>
                    <a:lnTo>
                      <a:pt x="155" y="259"/>
                    </a:lnTo>
                    <a:lnTo>
                      <a:pt x="148" y="266"/>
                    </a:lnTo>
                    <a:lnTo>
                      <a:pt x="141" y="266"/>
                    </a:lnTo>
                    <a:lnTo>
                      <a:pt x="139" y="268"/>
                    </a:lnTo>
                    <a:lnTo>
                      <a:pt x="139" y="269"/>
                    </a:lnTo>
                    <a:lnTo>
                      <a:pt x="134" y="271"/>
                    </a:lnTo>
                    <a:lnTo>
                      <a:pt x="134" y="273"/>
                    </a:lnTo>
                    <a:lnTo>
                      <a:pt x="132" y="275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28" y="275"/>
                    </a:lnTo>
                    <a:lnTo>
                      <a:pt x="128" y="271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2"/>
                    </a:lnTo>
                    <a:lnTo>
                      <a:pt x="121" y="259"/>
                    </a:lnTo>
                    <a:lnTo>
                      <a:pt x="116" y="253"/>
                    </a:lnTo>
                    <a:lnTo>
                      <a:pt x="114" y="252"/>
                    </a:lnTo>
                    <a:lnTo>
                      <a:pt x="107" y="239"/>
                    </a:lnTo>
                    <a:lnTo>
                      <a:pt x="105" y="237"/>
                    </a:lnTo>
                    <a:lnTo>
                      <a:pt x="105" y="237"/>
                    </a:lnTo>
                    <a:lnTo>
                      <a:pt x="103" y="230"/>
                    </a:lnTo>
                    <a:lnTo>
                      <a:pt x="94" y="216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78" y="207"/>
                    </a:lnTo>
                    <a:lnTo>
                      <a:pt x="75" y="205"/>
                    </a:lnTo>
                    <a:lnTo>
                      <a:pt x="71" y="185"/>
                    </a:lnTo>
                    <a:lnTo>
                      <a:pt x="69" y="184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71" y="175"/>
                    </a:lnTo>
                    <a:lnTo>
                      <a:pt x="69" y="169"/>
                    </a:lnTo>
                    <a:lnTo>
                      <a:pt x="67" y="168"/>
                    </a:lnTo>
                    <a:lnTo>
                      <a:pt x="60" y="152"/>
                    </a:lnTo>
                    <a:lnTo>
                      <a:pt x="51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6" y="143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1" y="135"/>
                    </a:lnTo>
                    <a:lnTo>
                      <a:pt x="41" y="132"/>
                    </a:lnTo>
                    <a:lnTo>
                      <a:pt x="41" y="132"/>
                    </a:lnTo>
                    <a:lnTo>
                      <a:pt x="35" y="116"/>
                    </a:lnTo>
                    <a:lnTo>
                      <a:pt x="32" y="116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28" y="109"/>
                    </a:lnTo>
                    <a:lnTo>
                      <a:pt x="25" y="102"/>
                    </a:lnTo>
                    <a:lnTo>
                      <a:pt x="23" y="98"/>
                    </a:lnTo>
                    <a:lnTo>
                      <a:pt x="21" y="98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3" y="59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23" y="55"/>
                    </a:lnTo>
                    <a:lnTo>
                      <a:pt x="28" y="52"/>
                    </a:lnTo>
                    <a:lnTo>
                      <a:pt x="34" y="43"/>
                    </a:lnTo>
                    <a:lnTo>
                      <a:pt x="44" y="41"/>
                    </a:lnTo>
                    <a:lnTo>
                      <a:pt x="48" y="34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35" y="12"/>
                    </a:lnTo>
                    <a:lnTo>
                      <a:pt x="67" y="5"/>
                    </a:lnTo>
                    <a:lnTo>
                      <a:pt x="73" y="0"/>
                    </a:lnTo>
                    <a:lnTo>
                      <a:pt x="132" y="27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4" y="34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62" y="55"/>
                    </a:lnTo>
                    <a:lnTo>
                      <a:pt x="191" y="57"/>
                    </a:lnTo>
                    <a:lnTo>
                      <a:pt x="205" y="60"/>
                    </a:lnTo>
                    <a:lnTo>
                      <a:pt x="207" y="62"/>
                    </a:lnTo>
                    <a:lnTo>
                      <a:pt x="210" y="66"/>
                    </a:lnTo>
                    <a:lnTo>
                      <a:pt x="219" y="66"/>
                    </a:lnTo>
                    <a:lnTo>
                      <a:pt x="226" y="78"/>
                    </a:lnTo>
                    <a:lnTo>
                      <a:pt x="228" y="80"/>
                    </a:lnTo>
                    <a:lnTo>
                      <a:pt x="230" y="84"/>
                    </a:lnTo>
                    <a:lnTo>
                      <a:pt x="235" y="87"/>
                    </a:lnTo>
                    <a:lnTo>
                      <a:pt x="235" y="87"/>
                    </a:lnTo>
                    <a:lnTo>
                      <a:pt x="233" y="87"/>
                    </a:lnTo>
                    <a:lnTo>
                      <a:pt x="235" y="89"/>
                    </a:lnTo>
                    <a:lnTo>
                      <a:pt x="235" y="93"/>
                    </a:lnTo>
                    <a:lnTo>
                      <a:pt x="237" y="93"/>
                    </a:lnTo>
                    <a:lnTo>
                      <a:pt x="246" y="98"/>
                    </a:lnTo>
                    <a:lnTo>
                      <a:pt x="246" y="100"/>
                    </a:lnTo>
                    <a:lnTo>
                      <a:pt x="246" y="103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10"/>
                    </a:lnTo>
                    <a:lnTo>
                      <a:pt x="248" y="112"/>
                    </a:lnTo>
                    <a:lnTo>
                      <a:pt x="248" y="116"/>
                    </a:lnTo>
                    <a:lnTo>
                      <a:pt x="253" y="123"/>
                    </a:lnTo>
                    <a:lnTo>
                      <a:pt x="255" y="128"/>
                    </a:lnTo>
                    <a:lnTo>
                      <a:pt x="257" y="130"/>
                    </a:lnTo>
                    <a:lnTo>
                      <a:pt x="257" y="132"/>
                    </a:lnTo>
                    <a:lnTo>
                      <a:pt x="257" y="132"/>
                    </a:lnTo>
                    <a:lnTo>
                      <a:pt x="258" y="134"/>
                    </a:lnTo>
                    <a:lnTo>
                      <a:pt x="258" y="134"/>
                    </a:lnTo>
                    <a:lnTo>
                      <a:pt x="260" y="137"/>
                    </a:lnTo>
                    <a:lnTo>
                      <a:pt x="262" y="139"/>
                    </a:lnTo>
                    <a:lnTo>
                      <a:pt x="269" y="13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2319"/>
              <p:cNvSpPr>
                <a:spLocks/>
              </p:cNvSpPr>
              <p:nvPr/>
            </p:nvSpPr>
            <p:spPr bwMode="auto">
              <a:xfrm>
                <a:off x="3250" y="2172"/>
                <a:ext cx="337" cy="277"/>
              </a:xfrm>
              <a:custGeom>
                <a:avLst/>
                <a:gdLst>
                  <a:gd name="T0" fmla="*/ 267 w 337"/>
                  <a:gd name="T1" fmla="*/ 137 h 277"/>
                  <a:gd name="T2" fmla="*/ 267 w 337"/>
                  <a:gd name="T3" fmla="*/ 143 h 277"/>
                  <a:gd name="T4" fmla="*/ 271 w 337"/>
                  <a:gd name="T5" fmla="*/ 146 h 277"/>
                  <a:gd name="T6" fmla="*/ 330 w 337"/>
                  <a:gd name="T7" fmla="*/ 169 h 277"/>
                  <a:gd name="T8" fmla="*/ 326 w 337"/>
                  <a:gd name="T9" fmla="*/ 216 h 277"/>
                  <a:gd name="T10" fmla="*/ 232 w 337"/>
                  <a:gd name="T11" fmla="*/ 239 h 277"/>
                  <a:gd name="T12" fmla="*/ 207 w 337"/>
                  <a:gd name="T13" fmla="*/ 266 h 277"/>
                  <a:gd name="T14" fmla="*/ 194 w 337"/>
                  <a:gd name="T15" fmla="*/ 260 h 277"/>
                  <a:gd name="T16" fmla="*/ 141 w 337"/>
                  <a:gd name="T17" fmla="*/ 266 h 277"/>
                  <a:gd name="T18" fmla="*/ 134 w 337"/>
                  <a:gd name="T19" fmla="*/ 271 h 277"/>
                  <a:gd name="T20" fmla="*/ 130 w 337"/>
                  <a:gd name="T21" fmla="*/ 277 h 277"/>
                  <a:gd name="T22" fmla="*/ 128 w 337"/>
                  <a:gd name="T23" fmla="*/ 271 h 277"/>
                  <a:gd name="T24" fmla="*/ 123 w 337"/>
                  <a:gd name="T25" fmla="*/ 262 h 277"/>
                  <a:gd name="T26" fmla="*/ 114 w 337"/>
                  <a:gd name="T27" fmla="*/ 252 h 277"/>
                  <a:gd name="T28" fmla="*/ 105 w 337"/>
                  <a:gd name="T29" fmla="*/ 237 h 277"/>
                  <a:gd name="T30" fmla="*/ 85 w 337"/>
                  <a:gd name="T31" fmla="*/ 210 h 277"/>
                  <a:gd name="T32" fmla="*/ 75 w 337"/>
                  <a:gd name="T33" fmla="*/ 205 h 277"/>
                  <a:gd name="T34" fmla="*/ 69 w 337"/>
                  <a:gd name="T35" fmla="*/ 182 h 277"/>
                  <a:gd name="T36" fmla="*/ 69 w 337"/>
                  <a:gd name="T37" fmla="*/ 169 h 277"/>
                  <a:gd name="T38" fmla="*/ 51 w 337"/>
                  <a:gd name="T39" fmla="*/ 144 h 277"/>
                  <a:gd name="T40" fmla="*/ 50 w 337"/>
                  <a:gd name="T41" fmla="*/ 141 h 277"/>
                  <a:gd name="T42" fmla="*/ 44 w 337"/>
                  <a:gd name="T43" fmla="*/ 141 h 277"/>
                  <a:gd name="T44" fmla="*/ 41 w 337"/>
                  <a:gd name="T45" fmla="*/ 132 h 277"/>
                  <a:gd name="T46" fmla="*/ 32 w 337"/>
                  <a:gd name="T47" fmla="*/ 116 h 277"/>
                  <a:gd name="T48" fmla="*/ 28 w 337"/>
                  <a:gd name="T49" fmla="*/ 109 h 277"/>
                  <a:gd name="T50" fmla="*/ 21 w 337"/>
                  <a:gd name="T51" fmla="*/ 98 h 277"/>
                  <a:gd name="T52" fmla="*/ 9 w 337"/>
                  <a:gd name="T53" fmla="*/ 77 h 277"/>
                  <a:gd name="T54" fmla="*/ 1 w 337"/>
                  <a:gd name="T55" fmla="*/ 73 h 277"/>
                  <a:gd name="T56" fmla="*/ 3 w 337"/>
                  <a:gd name="T57" fmla="*/ 68 h 277"/>
                  <a:gd name="T58" fmla="*/ 5 w 337"/>
                  <a:gd name="T59" fmla="*/ 52 h 277"/>
                  <a:gd name="T60" fmla="*/ 28 w 337"/>
                  <a:gd name="T61" fmla="*/ 52 h 277"/>
                  <a:gd name="T62" fmla="*/ 48 w 337"/>
                  <a:gd name="T63" fmla="*/ 34 h 277"/>
                  <a:gd name="T64" fmla="*/ 35 w 337"/>
                  <a:gd name="T65" fmla="*/ 12 h 277"/>
                  <a:gd name="T66" fmla="*/ 132 w 337"/>
                  <a:gd name="T67" fmla="*/ 27 h 277"/>
                  <a:gd name="T68" fmla="*/ 144 w 337"/>
                  <a:gd name="T69" fmla="*/ 34 h 277"/>
                  <a:gd name="T70" fmla="*/ 162 w 337"/>
                  <a:gd name="T71" fmla="*/ 55 h 277"/>
                  <a:gd name="T72" fmla="*/ 207 w 337"/>
                  <a:gd name="T73" fmla="*/ 62 h 277"/>
                  <a:gd name="T74" fmla="*/ 226 w 337"/>
                  <a:gd name="T75" fmla="*/ 78 h 277"/>
                  <a:gd name="T76" fmla="*/ 235 w 337"/>
                  <a:gd name="T77" fmla="*/ 87 h 277"/>
                  <a:gd name="T78" fmla="*/ 235 w 337"/>
                  <a:gd name="T79" fmla="*/ 89 h 277"/>
                  <a:gd name="T80" fmla="*/ 246 w 337"/>
                  <a:gd name="T81" fmla="*/ 98 h 277"/>
                  <a:gd name="T82" fmla="*/ 248 w 337"/>
                  <a:gd name="T83" fmla="*/ 107 h 277"/>
                  <a:gd name="T84" fmla="*/ 248 w 337"/>
                  <a:gd name="T85" fmla="*/ 112 h 277"/>
                  <a:gd name="T86" fmla="*/ 255 w 337"/>
                  <a:gd name="T87" fmla="*/ 128 h 277"/>
                  <a:gd name="T88" fmla="*/ 257 w 337"/>
                  <a:gd name="T89" fmla="*/ 132 h 277"/>
                  <a:gd name="T90" fmla="*/ 260 w 337"/>
                  <a:gd name="T91" fmla="*/ 13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7" h="277">
                    <a:moveTo>
                      <a:pt x="269" y="135"/>
                    </a:moveTo>
                    <a:lnTo>
                      <a:pt x="267" y="137"/>
                    </a:lnTo>
                    <a:lnTo>
                      <a:pt x="267" y="137"/>
                    </a:lnTo>
                    <a:lnTo>
                      <a:pt x="269" y="139"/>
                    </a:lnTo>
                    <a:lnTo>
                      <a:pt x="267" y="141"/>
                    </a:lnTo>
                    <a:lnTo>
                      <a:pt x="267" y="143"/>
                    </a:lnTo>
                    <a:lnTo>
                      <a:pt x="269" y="143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87" y="166"/>
                    </a:lnTo>
                    <a:lnTo>
                      <a:pt x="328" y="171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7" y="182"/>
                    </a:lnTo>
                    <a:lnTo>
                      <a:pt x="326" y="216"/>
                    </a:lnTo>
                    <a:lnTo>
                      <a:pt x="278" y="234"/>
                    </a:lnTo>
                    <a:lnTo>
                      <a:pt x="278" y="234"/>
                    </a:lnTo>
                    <a:lnTo>
                      <a:pt x="232" y="239"/>
                    </a:lnTo>
                    <a:lnTo>
                      <a:pt x="217" y="246"/>
                    </a:lnTo>
                    <a:lnTo>
                      <a:pt x="207" y="259"/>
                    </a:lnTo>
                    <a:lnTo>
                      <a:pt x="207" y="266"/>
                    </a:lnTo>
                    <a:lnTo>
                      <a:pt x="201" y="268"/>
                    </a:lnTo>
                    <a:lnTo>
                      <a:pt x="198" y="268"/>
                    </a:lnTo>
                    <a:lnTo>
                      <a:pt x="194" y="260"/>
                    </a:lnTo>
                    <a:lnTo>
                      <a:pt x="155" y="259"/>
                    </a:lnTo>
                    <a:lnTo>
                      <a:pt x="148" y="266"/>
                    </a:lnTo>
                    <a:lnTo>
                      <a:pt x="141" y="266"/>
                    </a:lnTo>
                    <a:lnTo>
                      <a:pt x="139" y="268"/>
                    </a:lnTo>
                    <a:lnTo>
                      <a:pt x="139" y="269"/>
                    </a:lnTo>
                    <a:lnTo>
                      <a:pt x="134" y="271"/>
                    </a:lnTo>
                    <a:lnTo>
                      <a:pt x="134" y="273"/>
                    </a:lnTo>
                    <a:lnTo>
                      <a:pt x="132" y="275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28" y="275"/>
                    </a:lnTo>
                    <a:lnTo>
                      <a:pt x="128" y="271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2"/>
                    </a:lnTo>
                    <a:lnTo>
                      <a:pt x="121" y="259"/>
                    </a:lnTo>
                    <a:lnTo>
                      <a:pt x="116" y="253"/>
                    </a:lnTo>
                    <a:lnTo>
                      <a:pt x="114" y="252"/>
                    </a:lnTo>
                    <a:lnTo>
                      <a:pt x="107" y="239"/>
                    </a:lnTo>
                    <a:lnTo>
                      <a:pt x="105" y="237"/>
                    </a:lnTo>
                    <a:lnTo>
                      <a:pt x="105" y="237"/>
                    </a:lnTo>
                    <a:lnTo>
                      <a:pt x="103" y="230"/>
                    </a:lnTo>
                    <a:lnTo>
                      <a:pt x="94" y="216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78" y="207"/>
                    </a:lnTo>
                    <a:lnTo>
                      <a:pt x="75" y="205"/>
                    </a:lnTo>
                    <a:lnTo>
                      <a:pt x="71" y="185"/>
                    </a:lnTo>
                    <a:lnTo>
                      <a:pt x="69" y="184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71" y="175"/>
                    </a:lnTo>
                    <a:lnTo>
                      <a:pt x="69" y="169"/>
                    </a:lnTo>
                    <a:lnTo>
                      <a:pt x="67" y="168"/>
                    </a:lnTo>
                    <a:lnTo>
                      <a:pt x="60" y="152"/>
                    </a:lnTo>
                    <a:lnTo>
                      <a:pt x="51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6" y="143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1" y="135"/>
                    </a:lnTo>
                    <a:lnTo>
                      <a:pt x="41" y="132"/>
                    </a:lnTo>
                    <a:lnTo>
                      <a:pt x="41" y="132"/>
                    </a:lnTo>
                    <a:lnTo>
                      <a:pt x="35" y="116"/>
                    </a:lnTo>
                    <a:lnTo>
                      <a:pt x="32" y="116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28" y="109"/>
                    </a:lnTo>
                    <a:lnTo>
                      <a:pt x="25" y="102"/>
                    </a:lnTo>
                    <a:lnTo>
                      <a:pt x="23" y="98"/>
                    </a:lnTo>
                    <a:lnTo>
                      <a:pt x="21" y="98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3" y="59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23" y="55"/>
                    </a:lnTo>
                    <a:lnTo>
                      <a:pt x="28" y="52"/>
                    </a:lnTo>
                    <a:lnTo>
                      <a:pt x="34" y="43"/>
                    </a:lnTo>
                    <a:lnTo>
                      <a:pt x="44" y="41"/>
                    </a:lnTo>
                    <a:lnTo>
                      <a:pt x="48" y="34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35" y="12"/>
                    </a:lnTo>
                    <a:lnTo>
                      <a:pt x="67" y="5"/>
                    </a:lnTo>
                    <a:lnTo>
                      <a:pt x="73" y="0"/>
                    </a:lnTo>
                    <a:lnTo>
                      <a:pt x="132" y="27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4" y="34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62" y="55"/>
                    </a:lnTo>
                    <a:lnTo>
                      <a:pt x="191" y="57"/>
                    </a:lnTo>
                    <a:lnTo>
                      <a:pt x="205" y="60"/>
                    </a:lnTo>
                    <a:lnTo>
                      <a:pt x="207" y="62"/>
                    </a:lnTo>
                    <a:lnTo>
                      <a:pt x="210" y="66"/>
                    </a:lnTo>
                    <a:lnTo>
                      <a:pt x="219" y="66"/>
                    </a:lnTo>
                    <a:lnTo>
                      <a:pt x="226" y="78"/>
                    </a:lnTo>
                    <a:lnTo>
                      <a:pt x="228" y="80"/>
                    </a:lnTo>
                    <a:lnTo>
                      <a:pt x="230" y="84"/>
                    </a:lnTo>
                    <a:lnTo>
                      <a:pt x="235" y="87"/>
                    </a:lnTo>
                    <a:lnTo>
                      <a:pt x="235" y="87"/>
                    </a:lnTo>
                    <a:lnTo>
                      <a:pt x="233" y="87"/>
                    </a:lnTo>
                    <a:lnTo>
                      <a:pt x="235" y="89"/>
                    </a:lnTo>
                    <a:lnTo>
                      <a:pt x="235" y="93"/>
                    </a:lnTo>
                    <a:lnTo>
                      <a:pt x="237" y="93"/>
                    </a:lnTo>
                    <a:lnTo>
                      <a:pt x="246" y="98"/>
                    </a:lnTo>
                    <a:lnTo>
                      <a:pt x="246" y="100"/>
                    </a:lnTo>
                    <a:lnTo>
                      <a:pt x="246" y="103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10"/>
                    </a:lnTo>
                    <a:lnTo>
                      <a:pt x="248" y="112"/>
                    </a:lnTo>
                    <a:lnTo>
                      <a:pt x="248" y="116"/>
                    </a:lnTo>
                    <a:lnTo>
                      <a:pt x="253" y="123"/>
                    </a:lnTo>
                    <a:lnTo>
                      <a:pt x="255" y="128"/>
                    </a:lnTo>
                    <a:lnTo>
                      <a:pt x="257" y="130"/>
                    </a:lnTo>
                    <a:lnTo>
                      <a:pt x="257" y="132"/>
                    </a:lnTo>
                    <a:lnTo>
                      <a:pt x="257" y="132"/>
                    </a:lnTo>
                    <a:lnTo>
                      <a:pt x="258" y="134"/>
                    </a:lnTo>
                    <a:lnTo>
                      <a:pt x="258" y="134"/>
                    </a:lnTo>
                    <a:lnTo>
                      <a:pt x="260" y="137"/>
                    </a:lnTo>
                    <a:lnTo>
                      <a:pt x="262" y="139"/>
                    </a:lnTo>
                    <a:lnTo>
                      <a:pt x="269" y="13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2320"/>
              <p:cNvSpPr>
                <a:spLocks/>
              </p:cNvSpPr>
              <p:nvPr/>
            </p:nvSpPr>
            <p:spPr bwMode="auto">
              <a:xfrm>
                <a:off x="3508" y="2281"/>
                <a:ext cx="13" cy="28"/>
              </a:xfrm>
              <a:custGeom>
                <a:avLst/>
                <a:gdLst>
                  <a:gd name="T0" fmla="*/ 4 w 13"/>
                  <a:gd name="T1" fmla="*/ 28 h 28"/>
                  <a:gd name="T2" fmla="*/ 11 w 13"/>
                  <a:gd name="T3" fmla="*/ 26 h 28"/>
                  <a:gd name="T4" fmla="*/ 11 w 13"/>
                  <a:gd name="T5" fmla="*/ 26 h 28"/>
                  <a:gd name="T6" fmla="*/ 11 w 13"/>
                  <a:gd name="T7" fmla="*/ 25 h 28"/>
                  <a:gd name="T8" fmla="*/ 13 w 13"/>
                  <a:gd name="T9" fmla="*/ 21 h 28"/>
                  <a:gd name="T10" fmla="*/ 13 w 13"/>
                  <a:gd name="T11" fmla="*/ 21 h 28"/>
                  <a:gd name="T12" fmla="*/ 13 w 13"/>
                  <a:gd name="T13" fmla="*/ 16 h 28"/>
                  <a:gd name="T14" fmla="*/ 11 w 13"/>
                  <a:gd name="T15" fmla="*/ 16 h 28"/>
                  <a:gd name="T16" fmla="*/ 11 w 13"/>
                  <a:gd name="T17" fmla="*/ 10 h 28"/>
                  <a:gd name="T18" fmla="*/ 13 w 13"/>
                  <a:gd name="T19" fmla="*/ 10 h 28"/>
                  <a:gd name="T20" fmla="*/ 11 w 13"/>
                  <a:gd name="T21" fmla="*/ 9 h 28"/>
                  <a:gd name="T22" fmla="*/ 13 w 13"/>
                  <a:gd name="T23" fmla="*/ 7 h 28"/>
                  <a:gd name="T24" fmla="*/ 13 w 13"/>
                  <a:gd name="T25" fmla="*/ 7 h 28"/>
                  <a:gd name="T26" fmla="*/ 13 w 13"/>
                  <a:gd name="T27" fmla="*/ 5 h 28"/>
                  <a:gd name="T28" fmla="*/ 13 w 13"/>
                  <a:gd name="T29" fmla="*/ 5 h 28"/>
                  <a:gd name="T30" fmla="*/ 11 w 13"/>
                  <a:gd name="T31" fmla="*/ 3 h 28"/>
                  <a:gd name="T32" fmla="*/ 9 w 13"/>
                  <a:gd name="T33" fmla="*/ 1 h 28"/>
                  <a:gd name="T34" fmla="*/ 9 w 13"/>
                  <a:gd name="T35" fmla="*/ 1 h 28"/>
                  <a:gd name="T36" fmla="*/ 8 w 13"/>
                  <a:gd name="T37" fmla="*/ 0 h 28"/>
                  <a:gd name="T38" fmla="*/ 6 w 13"/>
                  <a:gd name="T39" fmla="*/ 1 h 28"/>
                  <a:gd name="T40" fmla="*/ 2 w 13"/>
                  <a:gd name="T41" fmla="*/ 10 h 28"/>
                  <a:gd name="T42" fmla="*/ 0 w 13"/>
                  <a:gd name="T43" fmla="*/ 12 h 28"/>
                  <a:gd name="T44" fmla="*/ 0 w 13"/>
                  <a:gd name="T45" fmla="*/ 16 h 28"/>
                  <a:gd name="T46" fmla="*/ 0 w 13"/>
                  <a:gd name="T47" fmla="*/ 16 h 28"/>
                  <a:gd name="T48" fmla="*/ 0 w 13"/>
                  <a:gd name="T49" fmla="*/ 18 h 28"/>
                  <a:gd name="T50" fmla="*/ 0 w 13"/>
                  <a:gd name="T51" fmla="*/ 19 h 28"/>
                  <a:gd name="T52" fmla="*/ 0 w 13"/>
                  <a:gd name="T53" fmla="*/ 21 h 28"/>
                  <a:gd name="T54" fmla="*/ 0 w 13"/>
                  <a:gd name="T55" fmla="*/ 23 h 28"/>
                  <a:gd name="T56" fmla="*/ 0 w 13"/>
                  <a:gd name="T57" fmla="*/ 23 h 28"/>
                  <a:gd name="T58" fmla="*/ 0 w 13"/>
                  <a:gd name="T59" fmla="*/ 25 h 28"/>
                  <a:gd name="T60" fmla="*/ 0 w 13"/>
                  <a:gd name="T61" fmla="*/ 25 h 28"/>
                  <a:gd name="T62" fmla="*/ 2 w 13"/>
                  <a:gd name="T63" fmla="*/ 28 h 28"/>
                  <a:gd name="T64" fmla="*/ 4 w 13"/>
                  <a:gd name="T6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28">
                    <a:moveTo>
                      <a:pt x="4" y="28"/>
                    </a:move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2321"/>
              <p:cNvSpPr>
                <a:spLocks/>
              </p:cNvSpPr>
              <p:nvPr/>
            </p:nvSpPr>
            <p:spPr bwMode="auto">
              <a:xfrm>
                <a:off x="3508" y="2281"/>
                <a:ext cx="13" cy="28"/>
              </a:xfrm>
              <a:custGeom>
                <a:avLst/>
                <a:gdLst>
                  <a:gd name="T0" fmla="*/ 4 w 13"/>
                  <a:gd name="T1" fmla="*/ 28 h 28"/>
                  <a:gd name="T2" fmla="*/ 11 w 13"/>
                  <a:gd name="T3" fmla="*/ 26 h 28"/>
                  <a:gd name="T4" fmla="*/ 11 w 13"/>
                  <a:gd name="T5" fmla="*/ 26 h 28"/>
                  <a:gd name="T6" fmla="*/ 11 w 13"/>
                  <a:gd name="T7" fmla="*/ 25 h 28"/>
                  <a:gd name="T8" fmla="*/ 13 w 13"/>
                  <a:gd name="T9" fmla="*/ 21 h 28"/>
                  <a:gd name="T10" fmla="*/ 13 w 13"/>
                  <a:gd name="T11" fmla="*/ 21 h 28"/>
                  <a:gd name="T12" fmla="*/ 13 w 13"/>
                  <a:gd name="T13" fmla="*/ 16 h 28"/>
                  <a:gd name="T14" fmla="*/ 11 w 13"/>
                  <a:gd name="T15" fmla="*/ 16 h 28"/>
                  <a:gd name="T16" fmla="*/ 11 w 13"/>
                  <a:gd name="T17" fmla="*/ 10 h 28"/>
                  <a:gd name="T18" fmla="*/ 13 w 13"/>
                  <a:gd name="T19" fmla="*/ 10 h 28"/>
                  <a:gd name="T20" fmla="*/ 11 w 13"/>
                  <a:gd name="T21" fmla="*/ 9 h 28"/>
                  <a:gd name="T22" fmla="*/ 13 w 13"/>
                  <a:gd name="T23" fmla="*/ 7 h 28"/>
                  <a:gd name="T24" fmla="*/ 13 w 13"/>
                  <a:gd name="T25" fmla="*/ 7 h 28"/>
                  <a:gd name="T26" fmla="*/ 13 w 13"/>
                  <a:gd name="T27" fmla="*/ 5 h 28"/>
                  <a:gd name="T28" fmla="*/ 13 w 13"/>
                  <a:gd name="T29" fmla="*/ 5 h 28"/>
                  <a:gd name="T30" fmla="*/ 11 w 13"/>
                  <a:gd name="T31" fmla="*/ 3 h 28"/>
                  <a:gd name="T32" fmla="*/ 9 w 13"/>
                  <a:gd name="T33" fmla="*/ 1 h 28"/>
                  <a:gd name="T34" fmla="*/ 9 w 13"/>
                  <a:gd name="T35" fmla="*/ 1 h 28"/>
                  <a:gd name="T36" fmla="*/ 8 w 13"/>
                  <a:gd name="T37" fmla="*/ 0 h 28"/>
                  <a:gd name="T38" fmla="*/ 6 w 13"/>
                  <a:gd name="T39" fmla="*/ 1 h 28"/>
                  <a:gd name="T40" fmla="*/ 2 w 13"/>
                  <a:gd name="T41" fmla="*/ 10 h 28"/>
                  <a:gd name="T42" fmla="*/ 0 w 13"/>
                  <a:gd name="T43" fmla="*/ 12 h 28"/>
                  <a:gd name="T44" fmla="*/ 0 w 13"/>
                  <a:gd name="T45" fmla="*/ 16 h 28"/>
                  <a:gd name="T46" fmla="*/ 0 w 13"/>
                  <a:gd name="T47" fmla="*/ 16 h 28"/>
                  <a:gd name="T48" fmla="*/ 0 w 13"/>
                  <a:gd name="T49" fmla="*/ 18 h 28"/>
                  <a:gd name="T50" fmla="*/ 0 w 13"/>
                  <a:gd name="T51" fmla="*/ 19 h 28"/>
                  <a:gd name="T52" fmla="*/ 0 w 13"/>
                  <a:gd name="T53" fmla="*/ 21 h 28"/>
                  <a:gd name="T54" fmla="*/ 0 w 13"/>
                  <a:gd name="T55" fmla="*/ 23 h 28"/>
                  <a:gd name="T56" fmla="*/ 0 w 13"/>
                  <a:gd name="T57" fmla="*/ 23 h 28"/>
                  <a:gd name="T58" fmla="*/ 0 w 13"/>
                  <a:gd name="T59" fmla="*/ 25 h 28"/>
                  <a:gd name="T60" fmla="*/ 0 w 13"/>
                  <a:gd name="T61" fmla="*/ 25 h 28"/>
                  <a:gd name="T62" fmla="*/ 2 w 13"/>
                  <a:gd name="T63" fmla="*/ 28 h 28"/>
                  <a:gd name="T64" fmla="*/ 4 w 13"/>
                  <a:gd name="T6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28">
                    <a:moveTo>
                      <a:pt x="4" y="28"/>
                    </a:move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2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2322"/>
              <p:cNvSpPr>
                <a:spLocks/>
              </p:cNvSpPr>
              <p:nvPr/>
            </p:nvSpPr>
            <p:spPr bwMode="auto">
              <a:xfrm>
                <a:off x="3253" y="2165"/>
                <a:ext cx="11" cy="23"/>
              </a:xfrm>
              <a:custGeom>
                <a:avLst/>
                <a:gdLst>
                  <a:gd name="T0" fmla="*/ 9 w 11"/>
                  <a:gd name="T1" fmla="*/ 19 h 23"/>
                  <a:gd name="T2" fmla="*/ 9 w 11"/>
                  <a:gd name="T3" fmla="*/ 19 h 23"/>
                  <a:gd name="T4" fmla="*/ 11 w 11"/>
                  <a:gd name="T5" fmla="*/ 14 h 23"/>
                  <a:gd name="T6" fmla="*/ 9 w 11"/>
                  <a:gd name="T7" fmla="*/ 12 h 23"/>
                  <a:gd name="T8" fmla="*/ 11 w 11"/>
                  <a:gd name="T9" fmla="*/ 3 h 23"/>
                  <a:gd name="T10" fmla="*/ 11 w 11"/>
                  <a:gd name="T11" fmla="*/ 3 h 23"/>
                  <a:gd name="T12" fmla="*/ 9 w 11"/>
                  <a:gd name="T13" fmla="*/ 3 h 23"/>
                  <a:gd name="T14" fmla="*/ 9 w 11"/>
                  <a:gd name="T15" fmla="*/ 1 h 23"/>
                  <a:gd name="T16" fmla="*/ 9 w 11"/>
                  <a:gd name="T17" fmla="*/ 0 h 23"/>
                  <a:gd name="T18" fmla="*/ 7 w 11"/>
                  <a:gd name="T19" fmla="*/ 0 h 23"/>
                  <a:gd name="T20" fmla="*/ 4 w 11"/>
                  <a:gd name="T21" fmla="*/ 0 h 23"/>
                  <a:gd name="T22" fmla="*/ 4 w 11"/>
                  <a:gd name="T23" fmla="*/ 0 h 23"/>
                  <a:gd name="T24" fmla="*/ 4 w 11"/>
                  <a:gd name="T25" fmla="*/ 1 h 23"/>
                  <a:gd name="T26" fmla="*/ 2 w 11"/>
                  <a:gd name="T27" fmla="*/ 3 h 23"/>
                  <a:gd name="T28" fmla="*/ 2 w 11"/>
                  <a:gd name="T29" fmla="*/ 5 h 23"/>
                  <a:gd name="T30" fmla="*/ 2 w 11"/>
                  <a:gd name="T31" fmla="*/ 10 h 23"/>
                  <a:gd name="T32" fmla="*/ 2 w 11"/>
                  <a:gd name="T33" fmla="*/ 12 h 23"/>
                  <a:gd name="T34" fmla="*/ 2 w 11"/>
                  <a:gd name="T35" fmla="*/ 14 h 23"/>
                  <a:gd name="T36" fmla="*/ 4 w 11"/>
                  <a:gd name="T37" fmla="*/ 12 h 23"/>
                  <a:gd name="T38" fmla="*/ 6 w 11"/>
                  <a:gd name="T39" fmla="*/ 14 h 23"/>
                  <a:gd name="T40" fmla="*/ 6 w 11"/>
                  <a:gd name="T41" fmla="*/ 14 h 23"/>
                  <a:gd name="T42" fmla="*/ 6 w 11"/>
                  <a:gd name="T43" fmla="*/ 14 h 23"/>
                  <a:gd name="T44" fmla="*/ 4 w 11"/>
                  <a:gd name="T45" fmla="*/ 14 h 23"/>
                  <a:gd name="T46" fmla="*/ 2 w 11"/>
                  <a:gd name="T47" fmla="*/ 16 h 23"/>
                  <a:gd name="T48" fmla="*/ 2 w 11"/>
                  <a:gd name="T49" fmla="*/ 19 h 23"/>
                  <a:gd name="T50" fmla="*/ 0 w 11"/>
                  <a:gd name="T51" fmla="*/ 19 h 23"/>
                  <a:gd name="T52" fmla="*/ 0 w 11"/>
                  <a:gd name="T53" fmla="*/ 21 h 23"/>
                  <a:gd name="T54" fmla="*/ 0 w 11"/>
                  <a:gd name="T55" fmla="*/ 23 h 23"/>
                  <a:gd name="T56" fmla="*/ 2 w 11"/>
                  <a:gd name="T57" fmla="*/ 23 h 23"/>
                  <a:gd name="T58" fmla="*/ 4 w 11"/>
                  <a:gd name="T59" fmla="*/ 21 h 23"/>
                  <a:gd name="T60" fmla="*/ 7 w 11"/>
                  <a:gd name="T61" fmla="*/ 19 h 23"/>
                  <a:gd name="T62" fmla="*/ 9 w 11"/>
                  <a:gd name="T6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23">
                    <a:moveTo>
                      <a:pt x="9" y="19"/>
                    </a:moveTo>
                    <a:lnTo>
                      <a:pt x="9" y="19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7" y="19"/>
                    </a:lnTo>
                    <a:lnTo>
                      <a:pt x="9" y="1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2323"/>
              <p:cNvSpPr>
                <a:spLocks/>
              </p:cNvSpPr>
              <p:nvPr/>
            </p:nvSpPr>
            <p:spPr bwMode="auto">
              <a:xfrm>
                <a:off x="3253" y="2165"/>
                <a:ext cx="11" cy="23"/>
              </a:xfrm>
              <a:custGeom>
                <a:avLst/>
                <a:gdLst>
                  <a:gd name="T0" fmla="*/ 9 w 11"/>
                  <a:gd name="T1" fmla="*/ 19 h 23"/>
                  <a:gd name="T2" fmla="*/ 9 w 11"/>
                  <a:gd name="T3" fmla="*/ 19 h 23"/>
                  <a:gd name="T4" fmla="*/ 11 w 11"/>
                  <a:gd name="T5" fmla="*/ 14 h 23"/>
                  <a:gd name="T6" fmla="*/ 9 w 11"/>
                  <a:gd name="T7" fmla="*/ 12 h 23"/>
                  <a:gd name="T8" fmla="*/ 11 w 11"/>
                  <a:gd name="T9" fmla="*/ 3 h 23"/>
                  <a:gd name="T10" fmla="*/ 11 w 11"/>
                  <a:gd name="T11" fmla="*/ 3 h 23"/>
                  <a:gd name="T12" fmla="*/ 9 w 11"/>
                  <a:gd name="T13" fmla="*/ 3 h 23"/>
                  <a:gd name="T14" fmla="*/ 9 w 11"/>
                  <a:gd name="T15" fmla="*/ 1 h 23"/>
                  <a:gd name="T16" fmla="*/ 9 w 11"/>
                  <a:gd name="T17" fmla="*/ 0 h 23"/>
                  <a:gd name="T18" fmla="*/ 7 w 11"/>
                  <a:gd name="T19" fmla="*/ 0 h 23"/>
                  <a:gd name="T20" fmla="*/ 4 w 11"/>
                  <a:gd name="T21" fmla="*/ 0 h 23"/>
                  <a:gd name="T22" fmla="*/ 4 w 11"/>
                  <a:gd name="T23" fmla="*/ 0 h 23"/>
                  <a:gd name="T24" fmla="*/ 4 w 11"/>
                  <a:gd name="T25" fmla="*/ 1 h 23"/>
                  <a:gd name="T26" fmla="*/ 2 w 11"/>
                  <a:gd name="T27" fmla="*/ 3 h 23"/>
                  <a:gd name="T28" fmla="*/ 2 w 11"/>
                  <a:gd name="T29" fmla="*/ 5 h 23"/>
                  <a:gd name="T30" fmla="*/ 2 w 11"/>
                  <a:gd name="T31" fmla="*/ 10 h 23"/>
                  <a:gd name="T32" fmla="*/ 2 w 11"/>
                  <a:gd name="T33" fmla="*/ 12 h 23"/>
                  <a:gd name="T34" fmla="*/ 2 w 11"/>
                  <a:gd name="T35" fmla="*/ 14 h 23"/>
                  <a:gd name="T36" fmla="*/ 4 w 11"/>
                  <a:gd name="T37" fmla="*/ 12 h 23"/>
                  <a:gd name="T38" fmla="*/ 6 w 11"/>
                  <a:gd name="T39" fmla="*/ 14 h 23"/>
                  <a:gd name="T40" fmla="*/ 6 w 11"/>
                  <a:gd name="T41" fmla="*/ 14 h 23"/>
                  <a:gd name="T42" fmla="*/ 6 w 11"/>
                  <a:gd name="T43" fmla="*/ 14 h 23"/>
                  <a:gd name="T44" fmla="*/ 4 w 11"/>
                  <a:gd name="T45" fmla="*/ 14 h 23"/>
                  <a:gd name="T46" fmla="*/ 2 w 11"/>
                  <a:gd name="T47" fmla="*/ 16 h 23"/>
                  <a:gd name="T48" fmla="*/ 2 w 11"/>
                  <a:gd name="T49" fmla="*/ 19 h 23"/>
                  <a:gd name="T50" fmla="*/ 0 w 11"/>
                  <a:gd name="T51" fmla="*/ 19 h 23"/>
                  <a:gd name="T52" fmla="*/ 0 w 11"/>
                  <a:gd name="T53" fmla="*/ 21 h 23"/>
                  <a:gd name="T54" fmla="*/ 0 w 11"/>
                  <a:gd name="T55" fmla="*/ 23 h 23"/>
                  <a:gd name="T56" fmla="*/ 2 w 11"/>
                  <a:gd name="T57" fmla="*/ 23 h 23"/>
                  <a:gd name="T58" fmla="*/ 4 w 11"/>
                  <a:gd name="T59" fmla="*/ 21 h 23"/>
                  <a:gd name="T60" fmla="*/ 7 w 11"/>
                  <a:gd name="T61" fmla="*/ 19 h 23"/>
                  <a:gd name="T62" fmla="*/ 9 w 11"/>
                  <a:gd name="T6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23">
                    <a:moveTo>
                      <a:pt x="9" y="19"/>
                    </a:moveTo>
                    <a:lnTo>
                      <a:pt x="9" y="19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7" y="19"/>
                    </a:lnTo>
                    <a:lnTo>
                      <a:pt x="9" y="1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2324"/>
              <p:cNvSpPr>
                <a:spLocks/>
              </p:cNvSpPr>
              <p:nvPr/>
            </p:nvSpPr>
            <p:spPr bwMode="auto">
              <a:xfrm>
                <a:off x="3241" y="2184"/>
                <a:ext cx="5" cy="7"/>
              </a:xfrm>
              <a:custGeom>
                <a:avLst/>
                <a:gdLst>
                  <a:gd name="T0" fmla="*/ 1 w 5"/>
                  <a:gd name="T1" fmla="*/ 7 h 7"/>
                  <a:gd name="T2" fmla="*/ 3 w 5"/>
                  <a:gd name="T3" fmla="*/ 6 h 7"/>
                  <a:gd name="T4" fmla="*/ 3 w 5"/>
                  <a:gd name="T5" fmla="*/ 4 h 7"/>
                  <a:gd name="T6" fmla="*/ 5 w 5"/>
                  <a:gd name="T7" fmla="*/ 0 h 7"/>
                  <a:gd name="T8" fmla="*/ 5 w 5"/>
                  <a:gd name="T9" fmla="*/ 0 h 7"/>
                  <a:gd name="T10" fmla="*/ 0 w 5"/>
                  <a:gd name="T11" fmla="*/ 4 h 7"/>
                  <a:gd name="T12" fmla="*/ 1 w 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2325"/>
              <p:cNvSpPr>
                <a:spLocks/>
              </p:cNvSpPr>
              <p:nvPr/>
            </p:nvSpPr>
            <p:spPr bwMode="auto">
              <a:xfrm>
                <a:off x="3241" y="2184"/>
                <a:ext cx="5" cy="7"/>
              </a:xfrm>
              <a:custGeom>
                <a:avLst/>
                <a:gdLst>
                  <a:gd name="T0" fmla="*/ 1 w 5"/>
                  <a:gd name="T1" fmla="*/ 7 h 7"/>
                  <a:gd name="T2" fmla="*/ 3 w 5"/>
                  <a:gd name="T3" fmla="*/ 6 h 7"/>
                  <a:gd name="T4" fmla="*/ 3 w 5"/>
                  <a:gd name="T5" fmla="*/ 4 h 7"/>
                  <a:gd name="T6" fmla="*/ 5 w 5"/>
                  <a:gd name="T7" fmla="*/ 0 h 7"/>
                  <a:gd name="T8" fmla="*/ 5 w 5"/>
                  <a:gd name="T9" fmla="*/ 0 h 7"/>
                  <a:gd name="T10" fmla="*/ 0 w 5"/>
                  <a:gd name="T11" fmla="*/ 4 h 7"/>
                  <a:gd name="T12" fmla="*/ 1 w 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1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2326"/>
              <p:cNvSpPr>
                <a:spLocks/>
              </p:cNvSpPr>
              <p:nvPr/>
            </p:nvSpPr>
            <p:spPr bwMode="auto">
              <a:xfrm>
                <a:off x="3242" y="2150"/>
                <a:ext cx="24" cy="74"/>
              </a:xfrm>
              <a:custGeom>
                <a:avLst/>
                <a:gdLst>
                  <a:gd name="T0" fmla="*/ 13 w 24"/>
                  <a:gd name="T1" fmla="*/ 74 h 74"/>
                  <a:gd name="T2" fmla="*/ 17 w 24"/>
                  <a:gd name="T3" fmla="*/ 47 h 74"/>
                  <a:gd name="T4" fmla="*/ 20 w 24"/>
                  <a:gd name="T5" fmla="*/ 41 h 74"/>
                  <a:gd name="T6" fmla="*/ 20 w 24"/>
                  <a:gd name="T7" fmla="*/ 40 h 74"/>
                  <a:gd name="T8" fmla="*/ 20 w 24"/>
                  <a:gd name="T9" fmla="*/ 36 h 74"/>
                  <a:gd name="T10" fmla="*/ 20 w 24"/>
                  <a:gd name="T11" fmla="*/ 34 h 74"/>
                  <a:gd name="T12" fmla="*/ 18 w 24"/>
                  <a:gd name="T13" fmla="*/ 34 h 74"/>
                  <a:gd name="T14" fmla="*/ 15 w 24"/>
                  <a:gd name="T15" fmla="*/ 36 h 74"/>
                  <a:gd name="T16" fmla="*/ 13 w 24"/>
                  <a:gd name="T17" fmla="*/ 38 h 74"/>
                  <a:gd name="T18" fmla="*/ 11 w 24"/>
                  <a:gd name="T19" fmla="*/ 38 h 74"/>
                  <a:gd name="T20" fmla="*/ 11 w 24"/>
                  <a:gd name="T21" fmla="*/ 36 h 74"/>
                  <a:gd name="T22" fmla="*/ 11 w 24"/>
                  <a:gd name="T23" fmla="*/ 34 h 74"/>
                  <a:gd name="T24" fmla="*/ 13 w 24"/>
                  <a:gd name="T25" fmla="*/ 34 h 74"/>
                  <a:gd name="T26" fmla="*/ 13 w 24"/>
                  <a:gd name="T27" fmla="*/ 31 h 74"/>
                  <a:gd name="T28" fmla="*/ 15 w 24"/>
                  <a:gd name="T29" fmla="*/ 29 h 74"/>
                  <a:gd name="T30" fmla="*/ 17 w 24"/>
                  <a:gd name="T31" fmla="*/ 29 h 74"/>
                  <a:gd name="T32" fmla="*/ 17 w 24"/>
                  <a:gd name="T33" fmla="*/ 29 h 74"/>
                  <a:gd name="T34" fmla="*/ 17 w 24"/>
                  <a:gd name="T35" fmla="*/ 29 h 74"/>
                  <a:gd name="T36" fmla="*/ 15 w 24"/>
                  <a:gd name="T37" fmla="*/ 27 h 74"/>
                  <a:gd name="T38" fmla="*/ 13 w 24"/>
                  <a:gd name="T39" fmla="*/ 29 h 74"/>
                  <a:gd name="T40" fmla="*/ 13 w 24"/>
                  <a:gd name="T41" fmla="*/ 27 h 74"/>
                  <a:gd name="T42" fmla="*/ 13 w 24"/>
                  <a:gd name="T43" fmla="*/ 25 h 74"/>
                  <a:gd name="T44" fmla="*/ 13 w 24"/>
                  <a:gd name="T45" fmla="*/ 20 h 74"/>
                  <a:gd name="T46" fmla="*/ 13 w 24"/>
                  <a:gd name="T47" fmla="*/ 18 h 74"/>
                  <a:gd name="T48" fmla="*/ 15 w 24"/>
                  <a:gd name="T49" fmla="*/ 16 h 74"/>
                  <a:gd name="T50" fmla="*/ 15 w 24"/>
                  <a:gd name="T51" fmla="*/ 15 h 74"/>
                  <a:gd name="T52" fmla="*/ 15 w 24"/>
                  <a:gd name="T53" fmla="*/ 15 h 74"/>
                  <a:gd name="T54" fmla="*/ 18 w 24"/>
                  <a:gd name="T55" fmla="*/ 15 h 74"/>
                  <a:gd name="T56" fmla="*/ 20 w 24"/>
                  <a:gd name="T57" fmla="*/ 15 h 74"/>
                  <a:gd name="T58" fmla="*/ 20 w 24"/>
                  <a:gd name="T59" fmla="*/ 16 h 74"/>
                  <a:gd name="T60" fmla="*/ 20 w 24"/>
                  <a:gd name="T61" fmla="*/ 18 h 74"/>
                  <a:gd name="T62" fmla="*/ 22 w 24"/>
                  <a:gd name="T63" fmla="*/ 18 h 74"/>
                  <a:gd name="T64" fmla="*/ 22 w 24"/>
                  <a:gd name="T65" fmla="*/ 11 h 74"/>
                  <a:gd name="T66" fmla="*/ 24 w 24"/>
                  <a:gd name="T67" fmla="*/ 9 h 74"/>
                  <a:gd name="T68" fmla="*/ 22 w 24"/>
                  <a:gd name="T69" fmla="*/ 7 h 74"/>
                  <a:gd name="T70" fmla="*/ 24 w 24"/>
                  <a:gd name="T71" fmla="*/ 7 h 74"/>
                  <a:gd name="T72" fmla="*/ 22 w 24"/>
                  <a:gd name="T73" fmla="*/ 6 h 74"/>
                  <a:gd name="T74" fmla="*/ 24 w 24"/>
                  <a:gd name="T75" fmla="*/ 4 h 74"/>
                  <a:gd name="T76" fmla="*/ 24 w 24"/>
                  <a:gd name="T77" fmla="*/ 0 h 74"/>
                  <a:gd name="T78" fmla="*/ 22 w 24"/>
                  <a:gd name="T79" fmla="*/ 0 h 74"/>
                  <a:gd name="T80" fmla="*/ 22 w 24"/>
                  <a:gd name="T81" fmla="*/ 0 h 74"/>
                  <a:gd name="T82" fmla="*/ 22 w 24"/>
                  <a:gd name="T83" fmla="*/ 6 h 74"/>
                  <a:gd name="T84" fmla="*/ 20 w 24"/>
                  <a:gd name="T85" fmla="*/ 4 h 74"/>
                  <a:gd name="T86" fmla="*/ 20 w 24"/>
                  <a:gd name="T87" fmla="*/ 6 h 74"/>
                  <a:gd name="T88" fmla="*/ 18 w 24"/>
                  <a:gd name="T89" fmla="*/ 6 h 74"/>
                  <a:gd name="T90" fmla="*/ 18 w 24"/>
                  <a:gd name="T91" fmla="*/ 4 h 74"/>
                  <a:gd name="T92" fmla="*/ 15 w 24"/>
                  <a:gd name="T93" fmla="*/ 6 h 74"/>
                  <a:gd name="T94" fmla="*/ 15 w 24"/>
                  <a:gd name="T95" fmla="*/ 4 h 74"/>
                  <a:gd name="T96" fmla="*/ 6 w 24"/>
                  <a:gd name="T97" fmla="*/ 31 h 74"/>
                  <a:gd name="T98" fmla="*/ 4 w 24"/>
                  <a:gd name="T99" fmla="*/ 34 h 74"/>
                  <a:gd name="T100" fmla="*/ 4 w 24"/>
                  <a:gd name="T101" fmla="*/ 34 h 74"/>
                  <a:gd name="T102" fmla="*/ 2 w 24"/>
                  <a:gd name="T103" fmla="*/ 38 h 74"/>
                  <a:gd name="T104" fmla="*/ 2 w 24"/>
                  <a:gd name="T105" fmla="*/ 40 h 74"/>
                  <a:gd name="T106" fmla="*/ 0 w 24"/>
                  <a:gd name="T107" fmla="*/ 41 h 74"/>
                  <a:gd name="T108" fmla="*/ 11 w 24"/>
                  <a:gd name="T109" fmla="*/ 74 h 74"/>
                  <a:gd name="T110" fmla="*/ 13 w 24"/>
                  <a:gd name="T1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74">
                    <a:moveTo>
                      <a:pt x="13" y="74"/>
                    </a:moveTo>
                    <a:lnTo>
                      <a:pt x="17" y="47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6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11" y="74"/>
                    </a:lnTo>
                    <a:lnTo>
                      <a:pt x="13" y="7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2327"/>
              <p:cNvSpPr>
                <a:spLocks/>
              </p:cNvSpPr>
              <p:nvPr/>
            </p:nvSpPr>
            <p:spPr bwMode="auto">
              <a:xfrm>
                <a:off x="3242" y="2150"/>
                <a:ext cx="24" cy="74"/>
              </a:xfrm>
              <a:custGeom>
                <a:avLst/>
                <a:gdLst>
                  <a:gd name="T0" fmla="*/ 13 w 24"/>
                  <a:gd name="T1" fmla="*/ 74 h 74"/>
                  <a:gd name="T2" fmla="*/ 17 w 24"/>
                  <a:gd name="T3" fmla="*/ 47 h 74"/>
                  <a:gd name="T4" fmla="*/ 20 w 24"/>
                  <a:gd name="T5" fmla="*/ 41 h 74"/>
                  <a:gd name="T6" fmla="*/ 20 w 24"/>
                  <a:gd name="T7" fmla="*/ 40 h 74"/>
                  <a:gd name="T8" fmla="*/ 20 w 24"/>
                  <a:gd name="T9" fmla="*/ 36 h 74"/>
                  <a:gd name="T10" fmla="*/ 20 w 24"/>
                  <a:gd name="T11" fmla="*/ 34 h 74"/>
                  <a:gd name="T12" fmla="*/ 18 w 24"/>
                  <a:gd name="T13" fmla="*/ 34 h 74"/>
                  <a:gd name="T14" fmla="*/ 15 w 24"/>
                  <a:gd name="T15" fmla="*/ 36 h 74"/>
                  <a:gd name="T16" fmla="*/ 13 w 24"/>
                  <a:gd name="T17" fmla="*/ 38 h 74"/>
                  <a:gd name="T18" fmla="*/ 11 w 24"/>
                  <a:gd name="T19" fmla="*/ 38 h 74"/>
                  <a:gd name="T20" fmla="*/ 11 w 24"/>
                  <a:gd name="T21" fmla="*/ 36 h 74"/>
                  <a:gd name="T22" fmla="*/ 11 w 24"/>
                  <a:gd name="T23" fmla="*/ 34 h 74"/>
                  <a:gd name="T24" fmla="*/ 13 w 24"/>
                  <a:gd name="T25" fmla="*/ 34 h 74"/>
                  <a:gd name="T26" fmla="*/ 13 w 24"/>
                  <a:gd name="T27" fmla="*/ 31 h 74"/>
                  <a:gd name="T28" fmla="*/ 15 w 24"/>
                  <a:gd name="T29" fmla="*/ 29 h 74"/>
                  <a:gd name="T30" fmla="*/ 17 w 24"/>
                  <a:gd name="T31" fmla="*/ 29 h 74"/>
                  <a:gd name="T32" fmla="*/ 17 w 24"/>
                  <a:gd name="T33" fmla="*/ 29 h 74"/>
                  <a:gd name="T34" fmla="*/ 17 w 24"/>
                  <a:gd name="T35" fmla="*/ 29 h 74"/>
                  <a:gd name="T36" fmla="*/ 15 w 24"/>
                  <a:gd name="T37" fmla="*/ 27 h 74"/>
                  <a:gd name="T38" fmla="*/ 13 w 24"/>
                  <a:gd name="T39" fmla="*/ 29 h 74"/>
                  <a:gd name="T40" fmla="*/ 13 w 24"/>
                  <a:gd name="T41" fmla="*/ 27 h 74"/>
                  <a:gd name="T42" fmla="*/ 13 w 24"/>
                  <a:gd name="T43" fmla="*/ 25 h 74"/>
                  <a:gd name="T44" fmla="*/ 13 w 24"/>
                  <a:gd name="T45" fmla="*/ 20 h 74"/>
                  <a:gd name="T46" fmla="*/ 13 w 24"/>
                  <a:gd name="T47" fmla="*/ 18 h 74"/>
                  <a:gd name="T48" fmla="*/ 15 w 24"/>
                  <a:gd name="T49" fmla="*/ 16 h 74"/>
                  <a:gd name="T50" fmla="*/ 15 w 24"/>
                  <a:gd name="T51" fmla="*/ 15 h 74"/>
                  <a:gd name="T52" fmla="*/ 15 w 24"/>
                  <a:gd name="T53" fmla="*/ 15 h 74"/>
                  <a:gd name="T54" fmla="*/ 18 w 24"/>
                  <a:gd name="T55" fmla="*/ 15 h 74"/>
                  <a:gd name="T56" fmla="*/ 20 w 24"/>
                  <a:gd name="T57" fmla="*/ 15 h 74"/>
                  <a:gd name="T58" fmla="*/ 20 w 24"/>
                  <a:gd name="T59" fmla="*/ 16 h 74"/>
                  <a:gd name="T60" fmla="*/ 20 w 24"/>
                  <a:gd name="T61" fmla="*/ 18 h 74"/>
                  <a:gd name="T62" fmla="*/ 22 w 24"/>
                  <a:gd name="T63" fmla="*/ 18 h 74"/>
                  <a:gd name="T64" fmla="*/ 22 w 24"/>
                  <a:gd name="T65" fmla="*/ 11 h 74"/>
                  <a:gd name="T66" fmla="*/ 24 w 24"/>
                  <a:gd name="T67" fmla="*/ 9 h 74"/>
                  <a:gd name="T68" fmla="*/ 22 w 24"/>
                  <a:gd name="T69" fmla="*/ 7 h 74"/>
                  <a:gd name="T70" fmla="*/ 24 w 24"/>
                  <a:gd name="T71" fmla="*/ 7 h 74"/>
                  <a:gd name="T72" fmla="*/ 22 w 24"/>
                  <a:gd name="T73" fmla="*/ 6 h 74"/>
                  <a:gd name="T74" fmla="*/ 24 w 24"/>
                  <a:gd name="T75" fmla="*/ 4 h 74"/>
                  <a:gd name="T76" fmla="*/ 24 w 24"/>
                  <a:gd name="T77" fmla="*/ 0 h 74"/>
                  <a:gd name="T78" fmla="*/ 22 w 24"/>
                  <a:gd name="T79" fmla="*/ 0 h 74"/>
                  <a:gd name="T80" fmla="*/ 22 w 24"/>
                  <a:gd name="T81" fmla="*/ 0 h 74"/>
                  <a:gd name="T82" fmla="*/ 22 w 24"/>
                  <a:gd name="T83" fmla="*/ 6 h 74"/>
                  <a:gd name="T84" fmla="*/ 20 w 24"/>
                  <a:gd name="T85" fmla="*/ 4 h 74"/>
                  <a:gd name="T86" fmla="*/ 20 w 24"/>
                  <a:gd name="T87" fmla="*/ 6 h 74"/>
                  <a:gd name="T88" fmla="*/ 18 w 24"/>
                  <a:gd name="T89" fmla="*/ 6 h 74"/>
                  <a:gd name="T90" fmla="*/ 18 w 24"/>
                  <a:gd name="T91" fmla="*/ 4 h 74"/>
                  <a:gd name="T92" fmla="*/ 15 w 24"/>
                  <a:gd name="T93" fmla="*/ 6 h 74"/>
                  <a:gd name="T94" fmla="*/ 15 w 24"/>
                  <a:gd name="T95" fmla="*/ 4 h 74"/>
                  <a:gd name="T96" fmla="*/ 6 w 24"/>
                  <a:gd name="T97" fmla="*/ 31 h 74"/>
                  <a:gd name="T98" fmla="*/ 4 w 24"/>
                  <a:gd name="T99" fmla="*/ 34 h 74"/>
                  <a:gd name="T100" fmla="*/ 4 w 24"/>
                  <a:gd name="T101" fmla="*/ 34 h 74"/>
                  <a:gd name="T102" fmla="*/ 2 w 24"/>
                  <a:gd name="T103" fmla="*/ 38 h 74"/>
                  <a:gd name="T104" fmla="*/ 2 w 24"/>
                  <a:gd name="T105" fmla="*/ 40 h 74"/>
                  <a:gd name="T106" fmla="*/ 0 w 24"/>
                  <a:gd name="T107" fmla="*/ 41 h 74"/>
                  <a:gd name="T108" fmla="*/ 11 w 24"/>
                  <a:gd name="T109" fmla="*/ 74 h 74"/>
                  <a:gd name="T110" fmla="*/ 13 w 24"/>
                  <a:gd name="T1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74">
                    <a:moveTo>
                      <a:pt x="13" y="74"/>
                    </a:moveTo>
                    <a:lnTo>
                      <a:pt x="17" y="47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6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11" y="74"/>
                    </a:lnTo>
                    <a:lnTo>
                      <a:pt x="13" y="7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2328"/>
              <p:cNvSpPr>
                <a:spLocks/>
              </p:cNvSpPr>
              <p:nvPr/>
            </p:nvSpPr>
            <p:spPr bwMode="auto">
              <a:xfrm>
                <a:off x="3501" y="2277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w 4"/>
                  <a:gd name="T9" fmla="*/ 0 h 9"/>
                  <a:gd name="T10" fmla="*/ 0 w 4"/>
                  <a:gd name="T11" fmla="*/ 0 h 9"/>
                  <a:gd name="T12" fmla="*/ 0 w 4"/>
                  <a:gd name="T13" fmla="*/ 2 h 9"/>
                  <a:gd name="T14" fmla="*/ 0 w 4"/>
                  <a:gd name="T15" fmla="*/ 2 h 9"/>
                  <a:gd name="T16" fmla="*/ 0 w 4"/>
                  <a:gd name="T17" fmla="*/ 4 h 9"/>
                  <a:gd name="T18" fmla="*/ 0 w 4"/>
                  <a:gd name="T19" fmla="*/ 4 h 9"/>
                  <a:gd name="T20" fmla="*/ 0 w 4"/>
                  <a:gd name="T21" fmla="*/ 4 h 9"/>
                  <a:gd name="T22" fmla="*/ 0 w 4"/>
                  <a:gd name="T23" fmla="*/ 4 h 9"/>
                  <a:gd name="T24" fmla="*/ 0 w 4"/>
                  <a:gd name="T25" fmla="*/ 5 h 9"/>
                  <a:gd name="T26" fmla="*/ 0 w 4"/>
                  <a:gd name="T27" fmla="*/ 5 h 9"/>
                  <a:gd name="T28" fmla="*/ 2 w 4"/>
                  <a:gd name="T29" fmla="*/ 5 h 9"/>
                  <a:gd name="T30" fmla="*/ 2 w 4"/>
                  <a:gd name="T31" fmla="*/ 7 h 9"/>
                  <a:gd name="T32" fmla="*/ 2 w 4"/>
                  <a:gd name="T33" fmla="*/ 7 h 9"/>
                  <a:gd name="T34" fmla="*/ 2 w 4"/>
                  <a:gd name="T35" fmla="*/ 7 h 9"/>
                  <a:gd name="T36" fmla="*/ 2 w 4"/>
                  <a:gd name="T37" fmla="*/ 7 h 9"/>
                  <a:gd name="T38" fmla="*/ 2 w 4"/>
                  <a:gd name="T39" fmla="*/ 9 h 9"/>
                  <a:gd name="T40" fmla="*/ 2 w 4"/>
                  <a:gd name="T41" fmla="*/ 7 h 9"/>
                  <a:gd name="T42" fmla="*/ 2 w 4"/>
                  <a:gd name="T43" fmla="*/ 7 h 9"/>
                  <a:gd name="T44" fmla="*/ 4 w 4"/>
                  <a:gd name="T45" fmla="*/ 5 h 9"/>
                  <a:gd name="T46" fmla="*/ 4 w 4"/>
                  <a:gd name="T47" fmla="*/ 5 h 9"/>
                  <a:gd name="T48" fmla="*/ 4 w 4"/>
                  <a:gd name="T49" fmla="*/ 4 h 9"/>
                  <a:gd name="T50" fmla="*/ 4 w 4"/>
                  <a:gd name="T51" fmla="*/ 4 h 9"/>
                  <a:gd name="T52" fmla="*/ 4 w 4"/>
                  <a:gd name="T53" fmla="*/ 4 h 9"/>
                  <a:gd name="T54" fmla="*/ 4 w 4"/>
                  <a:gd name="T55" fmla="*/ 4 h 9"/>
                  <a:gd name="T56" fmla="*/ 4 w 4"/>
                  <a:gd name="T57" fmla="*/ 4 h 9"/>
                  <a:gd name="T58" fmla="*/ 4 w 4"/>
                  <a:gd name="T59" fmla="*/ 2 h 9"/>
                  <a:gd name="T60" fmla="*/ 4 w 4"/>
                  <a:gd name="T61" fmla="*/ 2 h 9"/>
                  <a:gd name="T62" fmla="*/ 4 w 4"/>
                  <a:gd name="T63" fmla="*/ 2 h 9"/>
                  <a:gd name="T64" fmla="*/ 4 w 4"/>
                  <a:gd name="T65" fmla="*/ 2 h 9"/>
                  <a:gd name="T66" fmla="*/ 2 w 4"/>
                  <a:gd name="T67" fmla="*/ 2 h 9"/>
                  <a:gd name="T68" fmla="*/ 2 w 4"/>
                  <a:gd name="T69" fmla="*/ 2 h 9"/>
                  <a:gd name="T70" fmla="*/ 2 w 4"/>
                  <a:gd name="T71" fmla="*/ 2 h 9"/>
                  <a:gd name="T72" fmla="*/ 2 w 4"/>
                  <a:gd name="T73" fmla="*/ 0 h 9"/>
                  <a:gd name="T74" fmla="*/ 2 w 4"/>
                  <a:gd name="T75" fmla="*/ 0 h 9"/>
                  <a:gd name="T76" fmla="*/ 2 w 4"/>
                  <a:gd name="T77" fmla="*/ 0 h 9"/>
                  <a:gd name="T78" fmla="*/ 4 w 4"/>
                  <a:gd name="T79" fmla="*/ 0 h 9"/>
                  <a:gd name="T80" fmla="*/ 4 w 4"/>
                  <a:gd name="T81" fmla="*/ 0 h 9"/>
                  <a:gd name="T82" fmla="*/ 2 w 4"/>
                  <a:gd name="T83" fmla="*/ 0 h 9"/>
                  <a:gd name="T84" fmla="*/ 2 w 4"/>
                  <a:gd name="T85" fmla="*/ 0 h 9"/>
                  <a:gd name="T86" fmla="*/ 2 w 4"/>
                  <a:gd name="T87" fmla="*/ 0 h 9"/>
                  <a:gd name="T88" fmla="*/ 2 w 4"/>
                  <a:gd name="T89" fmla="*/ 0 h 9"/>
                  <a:gd name="T90" fmla="*/ 2 w 4"/>
                  <a:gd name="T91" fmla="*/ 0 h 9"/>
                  <a:gd name="T92" fmla="*/ 0 w 4"/>
                  <a:gd name="T9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2329"/>
              <p:cNvSpPr>
                <a:spLocks/>
              </p:cNvSpPr>
              <p:nvPr/>
            </p:nvSpPr>
            <p:spPr bwMode="auto">
              <a:xfrm>
                <a:off x="2843" y="2154"/>
                <a:ext cx="253" cy="243"/>
              </a:xfrm>
              <a:custGeom>
                <a:avLst/>
                <a:gdLst>
                  <a:gd name="T0" fmla="*/ 33 w 253"/>
                  <a:gd name="T1" fmla="*/ 159 h 243"/>
                  <a:gd name="T2" fmla="*/ 17 w 253"/>
                  <a:gd name="T3" fmla="*/ 155 h 243"/>
                  <a:gd name="T4" fmla="*/ 12 w 253"/>
                  <a:gd name="T5" fmla="*/ 141 h 243"/>
                  <a:gd name="T6" fmla="*/ 1 w 253"/>
                  <a:gd name="T7" fmla="*/ 127 h 243"/>
                  <a:gd name="T8" fmla="*/ 8 w 253"/>
                  <a:gd name="T9" fmla="*/ 121 h 243"/>
                  <a:gd name="T10" fmla="*/ 0 w 253"/>
                  <a:gd name="T11" fmla="*/ 61 h 243"/>
                  <a:gd name="T12" fmla="*/ 3 w 253"/>
                  <a:gd name="T13" fmla="*/ 53 h 243"/>
                  <a:gd name="T14" fmla="*/ 7 w 253"/>
                  <a:gd name="T15" fmla="*/ 52 h 243"/>
                  <a:gd name="T16" fmla="*/ 16 w 253"/>
                  <a:gd name="T17" fmla="*/ 45 h 243"/>
                  <a:gd name="T18" fmla="*/ 14 w 253"/>
                  <a:gd name="T19" fmla="*/ 34 h 243"/>
                  <a:gd name="T20" fmla="*/ 16 w 253"/>
                  <a:gd name="T21" fmla="*/ 28 h 243"/>
                  <a:gd name="T22" fmla="*/ 23 w 253"/>
                  <a:gd name="T23" fmla="*/ 21 h 243"/>
                  <a:gd name="T24" fmla="*/ 35 w 253"/>
                  <a:gd name="T25" fmla="*/ 11 h 243"/>
                  <a:gd name="T26" fmla="*/ 49 w 253"/>
                  <a:gd name="T27" fmla="*/ 5 h 243"/>
                  <a:gd name="T28" fmla="*/ 62 w 253"/>
                  <a:gd name="T29" fmla="*/ 3 h 243"/>
                  <a:gd name="T30" fmla="*/ 69 w 253"/>
                  <a:gd name="T31" fmla="*/ 7 h 243"/>
                  <a:gd name="T32" fmla="*/ 94 w 253"/>
                  <a:gd name="T33" fmla="*/ 14 h 243"/>
                  <a:gd name="T34" fmla="*/ 98 w 253"/>
                  <a:gd name="T35" fmla="*/ 23 h 243"/>
                  <a:gd name="T36" fmla="*/ 142 w 253"/>
                  <a:gd name="T37" fmla="*/ 45 h 243"/>
                  <a:gd name="T38" fmla="*/ 155 w 253"/>
                  <a:gd name="T39" fmla="*/ 53 h 243"/>
                  <a:gd name="T40" fmla="*/ 166 w 253"/>
                  <a:gd name="T41" fmla="*/ 50 h 243"/>
                  <a:gd name="T42" fmla="*/ 173 w 253"/>
                  <a:gd name="T43" fmla="*/ 37 h 243"/>
                  <a:gd name="T44" fmla="*/ 171 w 253"/>
                  <a:gd name="T45" fmla="*/ 30 h 243"/>
                  <a:gd name="T46" fmla="*/ 169 w 253"/>
                  <a:gd name="T47" fmla="*/ 23 h 243"/>
                  <a:gd name="T48" fmla="*/ 187 w 253"/>
                  <a:gd name="T49" fmla="*/ 7 h 243"/>
                  <a:gd name="T50" fmla="*/ 216 w 253"/>
                  <a:gd name="T51" fmla="*/ 9 h 243"/>
                  <a:gd name="T52" fmla="*/ 219 w 253"/>
                  <a:gd name="T53" fmla="*/ 11 h 243"/>
                  <a:gd name="T54" fmla="*/ 219 w 253"/>
                  <a:gd name="T55" fmla="*/ 12 h 243"/>
                  <a:gd name="T56" fmla="*/ 219 w 253"/>
                  <a:gd name="T57" fmla="*/ 16 h 243"/>
                  <a:gd name="T58" fmla="*/ 224 w 253"/>
                  <a:gd name="T59" fmla="*/ 18 h 243"/>
                  <a:gd name="T60" fmla="*/ 249 w 253"/>
                  <a:gd name="T61" fmla="*/ 23 h 243"/>
                  <a:gd name="T62" fmla="*/ 253 w 253"/>
                  <a:gd name="T63" fmla="*/ 27 h 243"/>
                  <a:gd name="T64" fmla="*/ 251 w 253"/>
                  <a:gd name="T65" fmla="*/ 28 h 243"/>
                  <a:gd name="T66" fmla="*/ 248 w 253"/>
                  <a:gd name="T67" fmla="*/ 34 h 243"/>
                  <a:gd name="T68" fmla="*/ 249 w 253"/>
                  <a:gd name="T69" fmla="*/ 37 h 243"/>
                  <a:gd name="T70" fmla="*/ 249 w 253"/>
                  <a:gd name="T71" fmla="*/ 53 h 243"/>
                  <a:gd name="T72" fmla="*/ 246 w 253"/>
                  <a:gd name="T73" fmla="*/ 55 h 243"/>
                  <a:gd name="T74" fmla="*/ 248 w 253"/>
                  <a:gd name="T75" fmla="*/ 62 h 243"/>
                  <a:gd name="T76" fmla="*/ 248 w 253"/>
                  <a:gd name="T77" fmla="*/ 70 h 243"/>
                  <a:gd name="T78" fmla="*/ 253 w 253"/>
                  <a:gd name="T79" fmla="*/ 232 h 243"/>
                  <a:gd name="T80" fmla="*/ 239 w 253"/>
                  <a:gd name="T81" fmla="*/ 243 h 243"/>
                  <a:gd name="T82" fmla="*/ 110 w 253"/>
                  <a:gd name="T83" fmla="*/ 177 h 243"/>
                  <a:gd name="T84" fmla="*/ 85 w 253"/>
                  <a:gd name="T85" fmla="*/ 180 h 243"/>
                  <a:gd name="T86" fmla="*/ 80 w 253"/>
                  <a:gd name="T87" fmla="*/ 177 h 243"/>
                  <a:gd name="T88" fmla="*/ 42 w 253"/>
                  <a:gd name="T89" fmla="*/ 17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3" h="243">
                    <a:moveTo>
                      <a:pt x="41" y="173"/>
                    </a:moveTo>
                    <a:lnTo>
                      <a:pt x="33" y="159"/>
                    </a:lnTo>
                    <a:lnTo>
                      <a:pt x="25" y="155"/>
                    </a:lnTo>
                    <a:lnTo>
                      <a:pt x="17" y="155"/>
                    </a:lnTo>
                    <a:lnTo>
                      <a:pt x="12" y="152"/>
                    </a:lnTo>
                    <a:lnTo>
                      <a:pt x="12" y="141"/>
                    </a:lnTo>
                    <a:lnTo>
                      <a:pt x="3" y="130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8" y="121"/>
                    </a:lnTo>
                    <a:lnTo>
                      <a:pt x="7" y="70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21" y="25"/>
                    </a:lnTo>
                    <a:lnTo>
                      <a:pt x="23" y="21"/>
                    </a:lnTo>
                    <a:lnTo>
                      <a:pt x="33" y="14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7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8" y="23"/>
                    </a:lnTo>
                    <a:lnTo>
                      <a:pt x="105" y="34"/>
                    </a:lnTo>
                    <a:lnTo>
                      <a:pt x="142" y="45"/>
                    </a:lnTo>
                    <a:lnTo>
                      <a:pt x="149" y="52"/>
                    </a:lnTo>
                    <a:lnTo>
                      <a:pt x="155" y="53"/>
                    </a:lnTo>
                    <a:lnTo>
                      <a:pt x="158" y="53"/>
                    </a:lnTo>
                    <a:lnTo>
                      <a:pt x="166" y="50"/>
                    </a:lnTo>
                    <a:lnTo>
                      <a:pt x="173" y="39"/>
                    </a:lnTo>
                    <a:lnTo>
                      <a:pt x="173" y="37"/>
                    </a:lnTo>
                    <a:lnTo>
                      <a:pt x="171" y="34"/>
                    </a:lnTo>
                    <a:lnTo>
                      <a:pt x="171" y="30"/>
                    </a:lnTo>
                    <a:lnTo>
                      <a:pt x="169" y="28"/>
                    </a:lnTo>
                    <a:lnTo>
                      <a:pt x="169" y="23"/>
                    </a:lnTo>
                    <a:lnTo>
                      <a:pt x="171" y="20"/>
                    </a:lnTo>
                    <a:lnTo>
                      <a:pt x="187" y="7"/>
                    </a:lnTo>
                    <a:lnTo>
                      <a:pt x="205" y="3"/>
                    </a:lnTo>
                    <a:lnTo>
                      <a:pt x="216" y="9"/>
                    </a:lnTo>
                    <a:lnTo>
                      <a:pt x="217" y="9"/>
                    </a:lnTo>
                    <a:lnTo>
                      <a:pt x="219" y="11"/>
                    </a:lnTo>
                    <a:lnTo>
                      <a:pt x="221" y="12"/>
                    </a:lnTo>
                    <a:lnTo>
                      <a:pt x="219" y="12"/>
                    </a:lnTo>
                    <a:lnTo>
                      <a:pt x="219" y="12"/>
                    </a:lnTo>
                    <a:lnTo>
                      <a:pt x="219" y="16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4" y="18"/>
                    </a:lnTo>
                    <a:lnTo>
                      <a:pt x="249" y="23"/>
                    </a:lnTo>
                    <a:lnTo>
                      <a:pt x="251" y="23"/>
                    </a:lnTo>
                    <a:lnTo>
                      <a:pt x="253" y="27"/>
                    </a:lnTo>
                    <a:lnTo>
                      <a:pt x="253" y="28"/>
                    </a:lnTo>
                    <a:lnTo>
                      <a:pt x="251" y="28"/>
                    </a:lnTo>
                    <a:lnTo>
                      <a:pt x="251" y="30"/>
                    </a:lnTo>
                    <a:lnTo>
                      <a:pt x="248" y="34"/>
                    </a:lnTo>
                    <a:lnTo>
                      <a:pt x="248" y="34"/>
                    </a:lnTo>
                    <a:lnTo>
                      <a:pt x="249" y="37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6" y="55"/>
                    </a:lnTo>
                    <a:lnTo>
                      <a:pt x="246" y="57"/>
                    </a:lnTo>
                    <a:lnTo>
                      <a:pt x="248" y="62"/>
                    </a:lnTo>
                    <a:lnTo>
                      <a:pt x="249" y="66"/>
                    </a:lnTo>
                    <a:lnTo>
                      <a:pt x="248" y="70"/>
                    </a:lnTo>
                    <a:lnTo>
                      <a:pt x="253" y="75"/>
                    </a:lnTo>
                    <a:lnTo>
                      <a:pt x="253" y="232"/>
                    </a:lnTo>
                    <a:lnTo>
                      <a:pt x="239" y="232"/>
                    </a:lnTo>
                    <a:lnTo>
                      <a:pt x="239" y="243"/>
                    </a:lnTo>
                    <a:lnTo>
                      <a:pt x="235" y="243"/>
                    </a:lnTo>
                    <a:lnTo>
                      <a:pt x="110" y="177"/>
                    </a:lnTo>
                    <a:lnTo>
                      <a:pt x="89" y="184"/>
                    </a:lnTo>
                    <a:lnTo>
                      <a:pt x="85" y="180"/>
                    </a:lnTo>
                    <a:lnTo>
                      <a:pt x="82" y="177"/>
                    </a:lnTo>
                    <a:lnTo>
                      <a:pt x="80" y="177"/>
                    </a:lnTo>
                    <a:lnTo>
                      <a:pt x="78" y="175"/>
                    </a:lnTo>
                    <a:lnTo>
                      <a:pt x="42" y="173"/>
                    </a:lnTo>
                    <a:lnTo>
                      <a:pt x="41" y="17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2330"/>
              <p:cNvSpPr>
                <a:spLocks/>
              </p:cNvSpPr>
              <p:nvPr/>
            </p:nvSpPr>
            <p:spPr bwMode="auto">
              <a:xfrm>
                <a:off x="2843" y="2154"/>
                <a:ext cx="253" cy="243"/>
              </a:xfrm>
              <a:custGeom>
                <a:avLst/>
                <a:gdLst>
                  <a:gd name="T0" fmla="*/ 33 w 253"/>
                  <a:gd name="T1" fmla="*/ 159 h 243"/>
                  <a:gd name="T2" fmla="*/ 17 w 253"/>
                  <a:gd name="T3" fmla="*/ 155 h 243"/>
                  <a:gd name="T4" fmla="*/ 12 w 253"/>
                  <a:gd name="T5" fmla="*/ 141 h 243"/>
                  <a:gd name="T6" fmla="*/ 1 w 253"/>
                  <a:gd name="T7" fmla="*/ 127 h 243"/>
                  <a:gd name="T8" fmla="*/ 8 w 253"/>
                  <a:gd name="T9" fmla="*/ 121 h 243"/>
                  <a:gd name="T10" fmla="*/ 0 w 253"/>
                  <a:gd name="T11" fmla="*/ 61 h 243"/>
                  <a:gd name="T12" fmla="*/ 3 w 253"/>
                  <a:gd name="T13" fmla="*/ 53 h 243"/>
                  <a:gd name="T14" fmla="*/ 7 w 253"/>
                  <a:gd name="T15" fmla="*/ 52 h 243"/>
                  <a:gd name="T16" fmla="*/ 16 w 253"/>
                  <a:gd name="T17" fmla="*/ 45 h 243"/>
                  <a:gd name="T18" fmla="*/ 14 w 253"/>
                  <a:gd name="T19" fmla="*/ 34 h 243"/>
                  <a:gd name="T20" fmla="*/ 16 w 253"/>
                  <a:gd name="T21" fmla="*/ 28 h 243"/>
                  <a:gd name="T22" fmla="*/ 23 w 253"/>
                  <a:gd name="T23" fmla="*/ 21 h 243"/>
                  <a:gd name="T24" fmla="*/ 35 w 253"/>
                  <a:gd name="T25" fmla="*/ 11 h 243"/>
                  <a:gd name="T26" fmla="*/ 49 w 253"/>
                  <a:gd name="T27" fmla="*/ 5 h 243"/>
                  <a:gd name="T28" fmla="*/ 62 w 253"/>
                  <a:gd name="T29" fmla="*/ 3 h 243"/>
                  <a:gd name="T30" fmla="*/ 69 w 253"/>
                  <a:gd name="T31" fmla="*/ 7 h 243"/>
                  <a:gd name="T32" fmla="*/ 94 w 253"/>
                  <a:gd name="T33" fmla="*/ 14 h 243"/>
                  <a:gd name="T34" fmla="*/ 98 w 253"/>
                  <a:gd name="T35" fmla="*/ 23 h 243"/>
                  <a:gd name="T36" fmla="*/ 142 w 253"/>
                  <a:gd name="T37" fmla="*/ 45 h 243"/>
                  <a:gd name="T38" fmla="*/ 155 w 253"/>
                  <a:gd name="T39" fmla="*/ 53 h 243"/>
                  <a:gd name="T40" fmla="*/ 166 w 253"/>
                  <a:gd name="T41" fmla="*/ 50 h 243"/>
                  <a:gd name="T42" fmla="*/ 173 w 253"/>
                  <a:gd name="T43" fmla="*/ 37 h 243"/>
                  <a:gd name="T44" fmla="*/ 171 w 253"/>
                  <a:gd name="T45" fmla="*/ 30 h 243"/>
                  <a:gd name="T46" fmla="*/ 169 w 253"/>
                  <a:gd name="T47" fmla="*/ 23 h 243"/>
                  <a:gd name="T48" fmla="*/ 187 w 253"/>
                  <a:gd name="T49" fmla="*/ 7 h 243"/>
                  <a:gd name="T50" fmla="*/ 216 w 253"/>
                  <a:gd name="T51" fmla="*/ 9 h 243"/>
                  <a:gd name="T52" fmla="*/ 219 w 253"/>
                  <a:gd name="T53" fmla="*/ 11 h 243"/>
                  <a:gd name="T54" fmla="*/ 219 w 253"/>
                  <a:gd name="T55" fmla="*/ 12 h 243"/>
                  <a:gd name="T56" fmla="*/ 219 w 253"/>
                  <a:gd name="T57" fmla="*/ 16 h 243"/>
                  <a:gd name="T58" fmla="*/ 224 w 253"/>
                  <a:gd name="T59" fmla="*/ 18 h 243"/>
                  <a:gd name="T60" fmla="*/ 249 w 253"/>
                  <a:gd name="T61" fmla="*/ 23 h 243"/>
                  <a:gd name="T62" fmla="*/ 253 w 253"/>
                  <a:gd name="T63" fmla="*/ 27 h 243"/>
                  <a:gd name="T64" fmla="*/ 251 w 253"/>
                  <a:gd name="T65" fmla="*/ 28 h 243"/>
                  <a:gd name="T66" fmla="*/ 248 w 253"/>
                  <a:gd name="T67" fmla="*/ 34 h 243"/>
                  <a:gd name="T68" fmla="*/ 249 w 253"/>
                  <a:gd name="T69" fmla="*/ 37 h 243"/>
                  <a:gd name="T70" fmla="*/ 249 w 253"/>
                  <a:gd name="T71" fmla="*/ 53 h 243"/>
                  <a:gd name="T72" fmla="*/ 246 w 253"/>
                  <a:gd name="T73" fmla="*/ 55 h 243"/>
                  <a:gd name="T74" fmla="*/ 248 w 253"/>
                  <a:gd name="T75" fmla="*/ 62 h 243"/>
                  <a:gd name="T76" fmla="*/ 248 w 253"/>
                  <a:gd name="T77" fmla="*/ 70 h 243"/>
                  <a:gd name="T78" fmla="*/ 253 w 253"/>
                  <a:gd name="T79" fmla="*/ 232 h 243"/>
                  <a:gd name="T80" fmla="*/ 239 w 253"/>
                  <a:gd name="T81" fmla="*/ 243 h 243"/>
                  <a:gd name="T82" fmla="*/ 110 w 253"/>
                  <a:gd name="T83" fmla="*/ 177 h 243"/>
                  <a:gd name="T84" fmla="*/ 85 w 253"/>
                  <a:gd name="T85" fmla="*/ 180 h 243"/>
                  <a:gd name="T86" fmla="*/ 80 w 253"/>
                  <a:gd name="T87" fmla="*/ 177 h 243"/>
                  <a:gd name="T88" fmla="*/ 42 w 253"/>
                  <a:gd name="T89" fmla="*/ 17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3" h="243">
                    <a:moveTo>
                      <a:pt x="41" y="173"/>
                    </a:moveTo>
                    <a:lnTo>
                      <a:pt x="33" y="159"/>
                    </a:lnTo>
                    <a:lnTo>
                      <a:pt x="25" y="155"/>
                    </a:lnTo>
                    <a:lnTo>
                      <a:pt x="17" y="155"/>
                    </a:lnTo>
                    <a:lnTo>
                      <a:pt x="12" y="152"/>
                    </a:lnTo>
                    <a:lnTo>
                      <a:pt x="12" y="141"/>
                    </a:lnTo>
                    <a:lnTo>
                      <a:pt x="3" y="130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8" y="121"/>
                    </a:lnTo>
                    <a:lnTo>
                      <a:pt x="7" y="70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21" y="25"/>
                    </a:lnTo>
                    <a:lnTo>
                      <a:pt x="23" y="21"/>
                    </a:lnTo>
                    <a:lnTo>
                      <a:pt x="33" y="14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7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8" y="23"/>
                    </a:lnTo>
                    <a:lnTo>
                      <a:pt x="105" y="34"/>
                    </a:lnTo>
                    <a:lnTo>
                      <a:pt x="142" y="45"/>
                    </a:lnTo>
                    <a:lnTo>
                      <a:pt x="149" y="52"/>
                    </a:lnTo>
                    <a:lnTo>
                      <a:pt x="155" y="53"/>
                    </a:lnTo>
                    <a:lnTo>
                      <a:pt x="158" y="53"/>
                    </a:lnTo>
                    <a:lnTo>
                      <a:pt x="166" y="50"/>
                    </a:lnTo>
                    <a:lnTo>
                      <a:pt x="173" y="39"/>
                    </a:lnTo>
                    <a:lnTo>
                      <a:pt x="173" y="37"/>
                    </a:lnTo>
                    <a:lnTo>
                      <a:pt x="171" y="34"/>
                    </a:lnTo>
                    <a:lnTo>
                      <a:pt x="171" y="30"/>
                    </a:lnTo>
                    <a:lnTo>
                      <a:pt x="169" y="28"/>
                    </a:lnTo>
                    <a:lnTo>
                      <a:pt x="169" y="23"/>
                    </a:lnTo>
                    <a:lnTo>
                      <a:pt x="171" y="20"/>
                    </a:lnTo>
                    <a:lnTo>
                      <a:pt x="187" y="7"/>
                    </a:lnTo>
                    <a:lnTo>
                      <a:pt x="205" y="3"/>
                    </a:lnTo>
                    <a:lnTo>
                      <a:pt x="216" y="9"/>
                    </a:lnTo>
                    <a:lnTo>
                      <a:pt x="217" y="9"/>
                    </a:lnTo>
                    <a:lnTo>
                      <a:pt x="219" y="11"/>
                    </a:lnTo>
                    <a:lnTo>
                      <a:pt x="221" y="12"/>
                    </a:lnTo>
                    <a:lnTo>
                      <a:pt x="219" y="12"/>
                    </a:lnTo>
                    <a:lnTo>
                      <a:pt x="219" y="12"/>
                    </a:lnTo>
                    <a:lnTo>
                      <a:pt x="219" y="16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4" y="18"/>
                    </a:lnTo>
                    <a:lnTo>
                      <a:pt x="249" y="23"/>
                    </a:lnTo>
                    <a:lnTo>
                      <a:pt x="251" y="23"/>
                    </a:lnTo>
                    <a:lnTo>
                      <a:pt x="253" y="27"/>
                    </a:lnTo>
                    <a:lnTo>
                      <a:pt x="253" y="28"/>
                    </a:lnTo>
                    <a:lnTo>
                      <a:pt x="251" y="28"/>
                    </a:lnTo>
                    <a:lnTo>
                      <a:pt x="251" y="30"/>
                    </a:lnTo>
                    <a:lnTo>
                      <a:pt x="248" y="34"/>
                    </a:lnTo>
                    <a:lnTo>
                      <a:pt x="248" y="34"/>
                    </a:lnTo>
                    <a:lnTo>
                      <a:pt x="249" y="37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6" y="55"/>
                    </a:lnTo>
                    <a:lnTo>
                      <a:pt x="246" y="57"/>
                    </a:lnTo>
                    <a:lnTo>
                      <a:pt x="248" y="62"/>
                    </a:lnTo>
                    <a:lnTo>
                      <a:pt x="249" y="66"/>
                    </a:lnTo>
                    <a:lnTo>
                      <a:pt x="248" y="70"/>
                    </a:lnTo>
                    <a:lnTo>
                      <a:pt x="253" y="75"/>
                    </a:lnTo>
                    <a:lnTo>
                      <a:pt x="253" y="232"/>
                    </a:lnTo>
                    <a:lnTo>
                      <a:pt x="239" y="232"/>
                    </a:lnTo>
                    <a:lnTo>
                      <a:pt x="239" y="243"/>
                    </a:lnTo>
                    <a:lnTo>
                      <a:pt x="235" y="243"/>
                    </a:lnTo>
                    <a:lnTo>
                      <a:pt x="110" y="177"/>
                    </a:lnTo>
                    <a:lnTo>
                      <a:pt x="89" y="184"/>
                    </a:lnTo>
                    <a:lnTo>
                      <a:pt x="85" y="180"/>
                    </a:lnTo>
                    <a:lnTo>
                      <a:pt x="82" y="177"/>
                    </a:lnTo>
                    <a:lnTo>
                      <a:pt x="80" y="177"/>
                    </a:lnTo>
                    <a:lnTo>
                      <a:pt x="78" y="175"/>
                    </a:lnTo>
                    <a:lnTo>
                      <a:pt x="42" y="173"/>
                    </a:lnTo>
                    <a:lnTo>
                      <a:pt x="41" y="17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2331"/>
              <p:cNvSpPr>
                <a:spLocks/>
              </p:cNvSpPr>
              <p:nvPr/>
            </p:nvSpPr>
            <p:spPr bwMode="auto">
              <a:xfrm>
                <a:off x="3387" y="2893"/>
                <a:ext cx="5" cy="11"/>
              </a:xfrm>
              <a:custGeom>
                <a:avLst/>
                <a:gdLst>
                  <a:gd name="T0" fmla="*/ 4 w 5"/>
                  <a:gd name="T1" fmla="*/ 2 h 11"/>
                  <a:gd name="T2" fmla="*/ 4 w 5"/>
                  <a:gd name="T3" fmla="*/ 2 h 11"/>
                  <a:gd name="T4" fmla="*/ 4 w 5"/>
                  <a:gd name="T5" fmla="*/ 6 h 11"/>
                  <a:gd name="T6" fmla="*/ 5 w 5"/>
                  <a:gd name="T7" fmla="*/ 9 h 11"/>
                  <a:gd name="T8" fmla="*/ 5 w 5"/>
                  <a:gd name="T9" fmla="*/ 9 h 11"/>
                  <a:gd name="T10" fmla="*/ 4 w 5"/>
                  <a:gd name="T11" fmla="*/ 11 h 11"/>
                  <a:gd name="T12" fmla="*/ 4 w 5"/>
                  <a:gd name="T13" fmla="*/ 11 h 11"/>
                  <a:gd name="T14" fmla="*/ 2 w 5"/>
                  <a:gd name="T15" fmla="*/ 9 h 11"/>
                  <a:gd name="T16" fmla="*/ 2 w 5"/>
                  <a:gd name="T17" fmla="*/ 7 h 11"/>
                  <a:gd name="T18" fmla="*/ 0 w 5"/>
                  <a:gd name="T19" fmla="*/ 7 h 11"/>
                  <a:gd name="T20" fmla="*/ 2 w 5"/>
                  <a:gd name="T21" fmla="*/ 6 h 11"/>
                  <a:gd name="T22" fmla="*/ 2 w 5"/>
                  <a:gd name="T23" fmla="*/ 2 h 11"/>
                  <a:gd name="T24" fmla="*/ 2 w 5"/>
                  <a:gd name="T25" fmla="*/ 2 h 11"/>
                  <a:gd name="T26" fmla="*/ 4 w 5"/>
                  <a:gd name="T27" fmla="*/ 0 h 11"/>
                  <a:gd name="T28" fmla="*/ 4 w 5"/>
                  <a:gd name="T2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2332"/>
              <p:cNvSpPr>
                <a:spLocks/>
              </p:cNvSpPr>
              <p:nvPr/>
            </p:nvSpPr>
            <p:spPr bwMode="auto">
              <a:xfrm>
                <a:off x="3387" y="2893"/>
                <a:ext cx="5" cy="11"/>
              </a:xfrm>
              <a:custGeom>
                <a:avLst/>
                <a:gdLst>
                  <a:gd name="T0" fmla="*/ 4 w 5"/>
                  <a:gd name="T1" fmla="*/ 2 h 11"/>
                  <a:gd name="T2" fmla="*/ 4 w 5"/>
                  <a:gd name="T3" fmla="*/ 2 h 11"/>
                  <a:gd name="T4" fmla="*/ 4 w 5"/>
                  <a:gd name="T5" fmla="*/ 6 h 11"/>
                  <a:gd name="T6" fmla="*/ 5 w 5"/>
                  <a:gd name="T7" fmla="*/ 9 h 11"/>
                  <a:gd name="T8" fmla="*/ 5 w 5"/>
                  <a:gd name="T9" fmla="*/ 9 h 11"/>
                  <a:gd name="T10" fmla="*/ 4 w 5"/>
                  <a:gd name="T11" fmla="*/ 11 h 11"/>
                  <a:gd name="T12" fmla="*/ 4 w 5"/>
                  <a:gd name="T13" fmla="*/ 11 h 11"/>
                  <a:gd name="T14" fmla="*/ 2 w 5"/>
                  <a:gd name="T15" fmla="*/ 9 h 11"/>
                  <a:gd name="T16" fmla="*/ 2 w 5"/>
                  <a:gd name="T17" fmla="*/ 7 h 11"/>
                  <a:gd name="T18" fmla="*/ 0 w 5"/>
                  <a:gd name="T19" fmla="*/ 7 h 11"/>
                  <a:gd name="T20" fmla="*/ 2 w 5"/>
                  <a:gd name="T21" fmla="*/ 6 h 11"/>
                  <a:gd name="T22" fmla="*/ 2 w 5"/>
                  <a:gd name="T23" fmla="*/ 2 h 11"/>
                  <a:gd name="T24" fmla="*/ 2 w 5"/>
                  <a:gd name="T25" fmla="*/ 2 h 11"/>
                  <a:gd name="T26" fmla="*/ 4 w 5"/>
                  <a:gd name="T27" fmla="*/ 0 h 11"/>
                  <a:gd name="T28" fmla="*/ 4 w 5"/>
                  <a:gd name="T2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2333"/>
              <p:cNvSpPr>
                <a:spLocks/>
              </p:cNvSpPr>
              <p:nvPr/>
            </p:nvSpPr>
            <p:spPr bwMode="auto">
              <a:xfrm>
                <a:off x="3394" y="290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0 w 4"/>
                  <a:gd name="T11" fmla="*/ 0 h 2"/>
                  <a:gd name="T12" fmla="*/ 0 w 4"/>
                  <a:gd name="T13" fmla="*/ 0 h 2"/>
                  <a:gd name="T14" fmla="*/ 4 w 4"/>
                  <a:gd name="T15" fmla="*/ 2 h 2"/>
                  <a:gd name="T16" fmla="*/ 4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2334"/>
              <p:cNvSpPr>
                <a:spLocks/>
              </p:cNvSpPr>
              <p:nvPr/>
            </p:nvSpPr>
            <p:spPr bwMode="auto">
              <a:xfrm>
                <a:off x="3394" y="290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0 w 4"/>
                  <a:gd name="T11" fmla="*/ 0 h 2"/>
                  <a:gd name="T12" fmla="*/ 0 w 4"/>
                  <a:gd name="T13" fmla="*/ 0 h 2"/>
                  <a:gd name="T14" fmla="*/ 4 w 4"/>
                  <a:gd name="T15" fmla="*/ 2 h 2"/>
                  <a:gd name="T16" fmla="*/ 4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2335"/>
              <p:cNvSpPr>
                <a:spLocks/>
              </p:cNvSpPr>
              <p:nvPr/>
            </p:nvSpPr>
            <p:spPr bwMode="auto">
              <a:xfrm>
                <a:off x="3405" y="2907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2 h 4"/>
                  <a:gd name="T12" fmla="*/ 2 w 4"/>
                  <a:gd name="T13" fmla="*/ 2 h 4"/>
                  <a:gd name="T14" fmla="*/ 0 w 4"/>
                  <a:gd name="T15" fmla="*/ 2 h 4"/>
                  <a:gd name="T16" fmla="*/ 0 w 4"/>
                  <a:gd name="T17" fmla="*/ 0 h 4"/>
                  <a:gd name="T18" fmla="*/ 2 w 4"/>
                  <a:gd name="T19" fmla="*/ 2 h 4"/>
                  <a:gd name="T20" fmla="*/ 2 w 4"/>
                  <a:gd name="T21" fmla="*/ 0 h 4"/>
                  <a:gd name="T22" fmla="*/ 4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2336"/>
              <p:cNvSpPr>
                <a:spLocks/>
              </p:cNvSpPr>
              <p:nvPr/>
            </p:nvSpPr>
            <p:spPr bwMode="auto">
              <a:xfrm>
                <a:off x="3405" y="2907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2 h 4"/>
                  <a:gd name="T12" fmla="*/ 2 w 4"/>
                  <a:gd name="T13" fmla="*/ 2 h 4"/>
                  <a:gd name="T14" fmla="*/ 0 w 4"/>
                  <a:gd name="T15" fmla="*/ 2 h 4"/>
                  <a:gd name="T16" fmla="*/ 0 w 4"/>
                  <a:gd name="T17" fmla="*/ 0 h 4"/>
                  <a:gd name="T18" fmla="*/ 2 w 4"/>
                  <a:gd name="T19" fmla="*/ 2 h 4"/>
                  <a:gd name="T20" fmla="*/ 2 w 4"/>
                  <a:gd name="T21" fmla="*/ 0 h 4"/>
                  <a:gd name="T22" fmla="*/ 4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2337"/>
              <p:cNvSpPr>
                <a:spLocks/>
              </p:cNvSpPr>
              <p:nvPr/>
            </p:nvSpPr>
            <p:spPr bwMode="auto">
              <a:xfrm>
                <a:off x="3417" y="2916"/>
                <a:ext cx="4" cy="6"/>
              </a:xfrm>
              <a:custGeom>
                <a:avLst/>
                <a:gdLst>
                  <a:gd name="T0" fmla="*/ 4 w 4"/>
                  <a:gd name="T1" fmla="*/ 2 h 6"/>
                  <a:gd name="T2" fmla="*/ 2 w 4"/>
                  <a:gd name="T3" fmla="*/ 4 h 6"/>
                  <a:gd name="T4" fmla="*/ 4 w 4"/>
                  <a:gd name="T5" fmla="*/ 4 h 6"/>
                  <a:gd name="T6" fmla="*/ 2 w 4"/>
                  <a:gd name="T7" fmla="*/ 6 h 6"/>
                  <a:gd name="T8" fmla="*/ 2 w 4"/>
                  <a:gd name="T9" fmla="*/ 6 h 6"/>
                  <a:gd name="T10" fmla="*/ 0 w 4"/>
                  <a:gd name="T11" fmla="*/ 6 h 6"/>
                  <a:gd name="T12" fmla="*/ 0 w 4"/>
                  <a:gd name="T13" fmla="*/ 4 h 6"/>
                  <a:gd name="T14" fmla="*/ 0 w 4"/>
                  <a:gd name="T15" fmla="*/ 2 h 6"/>
                  <a:gd name="T16" fmla="*/ 0 w 4"/>
                  <a:gd name="T17" fmla="*/ 2 h 6"/>
                  <a:gd name="T18" fmla="*/ 0 w 4"/>
                  <a:gd name="T19" fmla="*/ 0 h 6"/>
                  <a:gd name="T20" fmla="*/ 0 w 4"/>
                  <a:gd name="T21" fmla="*/ 0 h 6"/>
                  <a:gd name="T22" fmla="*/ 4 w 4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2338"/>
              <p:cNvSpPr>
                <a:spLocks/>
              </p:cNvSpPr>
              <p:nvPr/>
            </p:nvSpPr>
            <p:spPr bwMode="auto">
              <a:xfrm>
                <a:off x="3417" y="2916"/>
                <a:ext cx="4" cy="6"/>
              </a:xfrm>
              <a:custGeom>
                <a:avLst/>
                <a:gdLst>
                  <a:gd name="T0" fmla="*/ 4 w 4"/>
                  <a:gd name="T1" fmla="*/ 2 h 6"/>
                  <a:gd name="T2" fmla="*/ 2 w 4"/>
                  <a:gd name="T3" fmla="*/ 4 h 6"/>
                  <a:gd name="T4" fmla="*/ 4 w 4"/>
                  <a:gd name="T5" fmla="*/ 4 h 6"/>
                  <a:gd name="T6" fmla="*/ 2 w 4"/>
                  <a:gd name="T7" fmla="*/ 6 h 6"/>
                  <a:gd name="T8" fmla="*/ 2 w 4"/>
                  <a:gd name="T9" fmla="*/ 6 h 6"/>
                  <a:gd name="T10" fmla="*/ 0 w 4"/>
                  <a:gd name="T11" fmla="*/ 6 h 6"/>
                  <a:gd name="T12" fmla="*/ 0 w 4"/>
                  <a:gd name="T13" fmla="*/ 4 h 6"/>
                  <a:gd name="T14" fmla="*/ 0 w 4"/>
                  <a:gd name="T15" fmla="*/ 2 h 6"/>
                  <a:gd name="T16" fmla="*/ 0 w 4"/>
                  <a:gd name="T17" fmla="*/ 2 h 6"/>
                  <a:gd name="T18" fmla="*/ 0 w 4"/>
                  <a:gd name="T19" fmla="*/ 0 h 6"/>
                  <a:gd name="T20" fmla="*/ 0 w 4"/>
                  <a:gd name="T21" fmla="*/ 0 h 6"/>
                  <a:gd name="T22" fmla="*/ 4 w 4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2339"/>
              <p:cNvSpPr>
                <a:spLocks/>
              </p:cNvSpPr>
              <p:nvPr/>
            </p:nvSpPr>
            <p:spPr bwMode="auto">
              <a:xfrm>
                <a:off x="2439" y="253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2 h 4"/>
                  <a:gd name="T10" fmla="*/ 4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2541"/>
            <p:cNvGrpSpPr>
              <a:grpSpLocks/>
            </p:cNvGrpSpPr>
            <p:nvPr/>
          </p:nvGrpSpPr>
          <p:grpSpPr bwMode="auto">
            <a:xfrm>
              <a:off x="2291" y="1702"/>
              <a:ext cx="2562" cy="1602"/>
              <a:chOff x="2291" y="1702"/>
              <a:chExt cx="2562" cy="1602"/>
            </a:xfrm>
            <a:grpFill/>
          </p:grpSpPr>
          <p:sp>
            <p:nvSpPr>
              <p:cNvPr id="947" name="Freeform 2341"/>
              <p:cNvSpPr>
                <a:spLocks/>
              </p:cNvSpPr>
              <p:nvPr/>
            </p:nvSpPr>
            <p:spPr bwMode="auto">
              <a:xfrm>
                <a:off x="2439" y="253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2 h 4"/>
                  <a:gd name="T10" fmla="*/ 4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2342"/>
              <p:cNvSpPr>
                <a:spLocks/>
              </p:cNvSpPr>
              <p:nvPr/>
            </p:nvSpPr>
            <p:spPr bwMode="auto">
              <a:xfrm>
                <a:off x="2832" y="2652"/>
                <a:ext cx="7" cy="9"/>
              </a:xfrm>
              <a:custGeom>
                <a:avLst/>
                <a:gdLst>
                  <a:gd name="T0" fmla="*/ 7 w 7"/>
                  <a:gd name="T1" fmla="*/ 2 h 9"/>
                  <a:gd name="T2" fmla="*/ 7 w 7"/>
                  <a:gd name="T3" fmla="*/ 4 h 9"/>
                  <a:gd name="T4" fmla="*/ 5 w 7"/>
                  <a:gd name="T5" fmla="*/ 7 h 9"/>
                  <a:gd name="T6" fmla="*/ 5 w 7"/>
                  <a:gd name="T7" fmla="*/ 9 h 9"/>
                  <a:gd name="T8" fmla="*/ 3 w 7"/>
                  <a:gd name="T9" fmla="*/ 9 h 9"/>
                  <a:gd name="T10" fmla="*/ 2 w 7"/>
                  <a:gd name="T11" fmla="*/ 9 h 9"/>
                  <a:gd name="T12" fmla="*/ 0 w 7"/>
                  <a:gd name="T13" fmla="*/ 7 h 9"/>
                  <a:gd name="T14" fmla="*/ 0 w 7"/>
                  <a:gd name="T15" fmla="*/ 5 h 9"/>
                  <a:gd name="T16" fmla="*/ 2 w 7"/>
                  <a:gd name="T17" fmla="*/ 0 h 9"/>
                  <a:gd name="T18" fmla="*/ 3 w 7"/>
                  <a:gd name="T19" fmla="*/ 0 h 9"/>
                  <a:gd name="T20" fmla="*/ 7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7" y="2"/>
                    </a:move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2343"/>
              <p:cNvSpPr>
                <a:spLocks/>
              </p:cNvSpPr>
              <p:nvPr/>
            </p:nvSpPr>
            <p:spPr bwMode="auto">
              <a:xfrm>
                <a:off x="2832" y="2652"/>
                <a:ext cx="7" cy="9"/>
              </a:xfrm>
              <a:custGeom>
                <a:avLst/>
                <a:gdLst>
                  <a:gd name="T0" fmla="*/ 7 w 7"/>
                  <a:gd name="T1" fmla="*/ 2 h 9"/>
                  <a:gd name="T2" fmla="*/ 7 w 7"/>
                  <a:gd name="T3" fmla="*/ 4 h 9"/>
                  <a:gd name="T4" fmla="*/ 5 w 7"/>
                  <a:gd name="T5" fmla="*/ 7 h 9"/>
                  <a:gd name="T6" fmla="*/ 5 w 7"/>
                  <a:gd name="T7" fmla="*/ 9 h 9"/>
                  <a:gd name="T8" fmla="*/ 3 w 7"/>
                  <a:gd name="T9" fmla="*/ 9 h 9"/>
                  <a:gd name="T10" fmla="*/ 2 w 7"/>
                  <a:gd name="T11" fmla="*/ 9 h 9"/>
                  <a:gd name="T12" fmla="*/ 0 w 7"/>
                  <a:gd name="T13" fmla="*/ 7 h 9"/>
                  <a:gd name="T14" fmla="*/ 0 w 7"/>
                  <a:gd name="T15" fmla="*/ 5 h 9"/>
                  <a:gd name="T16" fmla="*/ 2 w 7"/>
                  <a:gd name="T17" fmla="*/ 0 h 9"/>
                  <a:gd name="T18" fmla="*/ 3 w 7"/>
                  <a:gd name="T19" fmla="*/ 0 h 9"/>
                  <a:gd name="T20" fmla="*/ 7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7" y="2"/>
                    </a:move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2344"/>
              <p:cNvSpPr>
                <a:spLocks/>
              </p:cNvSpPr>
              <p:nvPr/>
            </p:nvSpPr>
            <p:spPr bwMode="auto">
              <a:xfrm>
                <a:off x="2785" y="273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2345"/>
              <p:cNvSpPr>
                <a:spLocks/>
              </p:cNvSpPr>
              <p:nvPr/>
            </p:nvSpPr>
            <p:spPr bwMode="auto">
              <a:xfrm>
                <a:off x="2785" y="273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2346"/>
              <p:cNvSpPr>
                <a:spLocks/>
              </p:cNvSpPr>
              <p:nvPr/>
            </p:nvSpPr>
            <p:spPr bwMode="auto">
              <a:xfrm>
                <a:off x="3335" y="2452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2 h 4"/>
                  <a:gd name="T20" fmla="*/ 0 w 2"/>
                  <a:gd name="T21" fmla="*/ 0 h 4"/>
                  <a:gd name="T22" fmla="*/ 0 w 2"/>
                  <a:gd name="T23" fmla="*/ 2 h 4"/>
                  <a:gd name="T24" fmla="*/ 0 w 2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2347"/>
              <p:cNvSpPr>
                <a:spLocks/>
              </p:cNvSpPr>
              <p:nvPr/>
            </p:nvSpPr>
            <p:spPr bwMode="auto">
              <a:xfrm>
                <a:off x="3335" y="2452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2 h 4"/>
                  <a:gd name="T20" fmla="*/ 0 w 2"/>
                  <a:gd name="T21" fmla="*/ 0 h 4"/>
                  <a:gd name="T22" fmla="*/ 0 w 2"/>
                  <a:gd name="T23" fmla="*/ 2 h 4"/>
                  <a:gd name="T24" fmla="*/ 0 w 2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2348"/>
              <p:cNvSpPr>
                <a:spLocks/>
              </p:cNvSpPr>
              <p:nvPr/>
            </p:nvSpPr>
            <p:spPr bwMode="auto">
              <a:xfrm>
                <a:off x="3334" y="2457"/>
                <a:ext cx="8" cy="6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5 w 8"/>
                  <a:gd name="T5" fmla="*/ 4 h 6"/>
                  <a:gd name="T6" fmla="*/ 5 w 8"/>
                  <a:gd name="T7" fmla="*/ 4 h 6"/>
                  <a:gd name="T8" fmla="*/ 3 w 8"/>
                  <a:gd name="T9" fmla="*/ 2 h 6"/>
                  <a:gd name="T10" fmla="*/ 3 w 8"/>
                  <a:gd name="T11" fmla="*/ 0 h 6"/>
                  <a:gd name="T12" fmla="*/ 1 w 8"/>
                  <a:gd name="T13" fmla="*/ 0 h 6"/>
                  <a:gd name="T14" fmla="*/ 1 w 8"/>
                  <a:gd name="T15" fmla="*/ 0 h 6"/>
                  <a:gd name="T16" fmla="*/ 0 w 8"/>
                  <a:gd name="T17" fmla="*/ 2 h 6"/>
                  <a:gd name="T18" fmla="*/ 0 w 8"/>
                  <a:gd name="T19" fmla="*/ 2 h 6"/>
                  <a:gd name="T20" fmla="*/ 1 w 8"/>
                  <a:gd name="T21" fmla="*/ 2 h 6"/>
                  <a:gd name="T22" fmla="*/ 1 w 8"/>
                  <a:gd name="T23" fmla="*/ 2 h 6"/>
                  <a:gd name="T24" fmla="*/ 1 w 8"/>
                  <a:gd name="T25" fmla="*/ 4 h 6"/>
                  <a:gd name="T26" fmla="*/ 1 w 8"/>
                  <a:gd name="T27" fmla="*/ 4 h 6"/>
                  <a:gd name="T28" fmla="*/ 1 w 8"/>
                  <a:gd name="T29" fmla="*/ 4 h 6"/>
                  <a:gd name="T30" fmla="*/ 1 w 8"/>
                  <a:gd name="T31" fmla="*/ 4 h 6"/>
                  <a:gd name="T32" fmla="*/ 1 w 8"/>
                  <a:gd name="T33" fmla="*/ 4 h 6"/>
                  <a:gd name="T34" fmla="*/ 8 w 8"/>
                  <a:gd name="T35" fmla="*/ 6 h 6"/>
                  <a:gd name="T36" fmla="*/ 8 w 8"/>
                  <a:gd name="T37" fmla="*/ 4 h 6"/>
                  <a:gd name="T38" fmla="*/ 8 w 8"/>
                  <a:gd name="T39" fmla="*/ 4 h 6"/>
                  <a:gd name="T40" fmla="*/ 7 w 8"/>
                  <a:gd name="T41" fmla="*/ 4 h 6"/>
                  <a:gd name="T42" fmla="*/ 7 w 8"/>
                  <a:gd name="T43" fmla="*/ 2 h 6"/>
                  <a:gd name="T44" fmla="*/ 5 w 8"/>
                  <a:gd name="T45" fmla="*/ 2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2349"/>
              <p:cNvSpPr>
                <a:spLocks/>
              </p:cNvSpPr>
              <p:nvPr/>
            </p:nvSpPr>
            <p:spPr bwMode="auto">
              <a:xfrm>
                <a:off x="3334" y="2457"/>
                <a:ext cx="8" cy="6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5 w 8"/>
                  <a:gd name="T5" fmla="*/ 4 h 6"/>
                  <a:gd name="T6" fmla="*/ 5 w 8"/>
                  <a:gd name="T7" fmla="*/ 4 h 6"/>
                  <a:gd name="T8" fmla="*/ 3 w 8"/>
                  <a:gd name="T9" fmla="*/ 2 h 6"/>
                  <a:gd name="T10" fmla="*/ 3 w 8"/>
                  <a:gd name="T11" fmla="*/ 0 h 6"/>
                  <a:gd name="T12" fmla="*/ 1 w 8"/>
                  <a:gd name="T13" fmla="*/ 0 h 6"/>
                  <a:gd name="T14" fmla="*/ 1 w 8"/>
                  <a:gd name="T15" fmla="*/ 0 h 6"/>
                  <a:gd name="T16" fmla="*/ 0 w 8"/>
                  <a:gd name="T17" fmla="*/ 2 h 6"/>
                  <a:gd name="T18" fmla="*/ 0 w 8"/>
                  <a:gd name="T19" fmla="*/ 2 h 6"/>
                  <a:gd name="T20" fmla="*/ 1 w 8"/>
                  <a:gd name="T21" fmla="*/ 2 h 6"/>
                  <a:gd name="T22" fmla="*/ 1 w 8"/>
                  <a:gd name="T23" fmla="*/ 2 h 6"/>
                  <a:gd name="T24" fmla="*/ 1 w 8"/>
                  <a:gd name="T25" fmla="*/ 4 h 6"/>
                  <a:gd name="T26" fmla="*/ 1 w 8"/>
                  <a:gd name="T27" fmla="*/ 4 h 6"/>
                  <a:gd name="T28" fmla="*/ 1 w 8"/>
                  <a:gd name="T29" fmla="*/ 4 h 6"/>
                  <a:gd name="T30" fmla="*/ 1 w 8"/>
                  <a:gd name="T31" fmla="*/ 4 h 6"/>
                  <a:gd name="T32" fmla="*/ 1 w 8"/>
                  <a:gd name="T33" fmla="*/ 4 h 6"/>
                  <a:gd name="T34" fmla="*/ 8 w 8"/>
                  <a:gd name="T35" fmla="*/ 6 h 6"/>
                  <a:gd name="T36" fmla="*/ 8 w 8"/>
                  <a:gd name="T37" fmla="*/ 4 h 6"/>
                  <a:gd name="T38" fmla="*/ 8 w 8"/>
                  <a:gd name="T39" fmla="*/ 4 h 6"/>
                  <a:gd name="T40" fmla="*/ 7 w 8"/>
                  <a:gd name="T41" fmla="*/ 4 h 6"/>
                  <a:gd name="T42" fmla="*/ 7 w 8"/>
                  <a:gd name="T43" fmla="*/ 2 h 6"/>
                  <a:gd name="T44" fmla="*/ 5 w 8"/>
                  <a:gd name="T45" fmla="*/ 2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2350"/>
              <p:cNvSpPr>
                <a:spLocks/>
              </p:cNvSpPr>
              <p:nvPr/>
            </p:nvSpPr>
            <p:spPr bwMode="auto">
              <a:xfrm>
                <a:off x="2910" y="2331"/>
                <a:ext cx="172" cy="264"/>
              </a:xfrm>
              <a:custGeom>
                <a:avLst/>
                <a:gdLst>
                  <a:gd name="T0" fmla="*/ 29 w 172"/>
                  <a:gd name="T1" fmla="*/ 34 h 264"/>
                  <a:gd name="T2" fmla="*/ 31 w 172"/>
                  <a:gd name="T3" fmla="*/ 41 h 264"/>
                  <a:gd name="T4" fmla="*/ 41 w 172"/>
                  <a:gd name="T5" fmla="*/ 50 h 264"/>
                  <a:gd name="T6" fmla="*/ 32 w 172"/>
                  <a:gd name="T7" fmla="*/ 109 h 264"/>
                  <a:gd name="T8" fmla="*/ 6 w 172"/>
                  <a:gd name="T9" fmla="*/ 143 h 264"/>
                  <a:gd name="T10" fmla="*/ 4 w 172"/>
                  <a:gd name="T11" fmla="*/ 146 h 264"/>
                  <a:gd name="T12" fmla="*/ 0 w 172"/>
                  <a:gd name="T13" fmla="*/ 148 h 264"/>
                  <a:gd name="T14" fmla="*/ 6 w 172"/>
                  <a:gd name="T15" fmla="*/ 151 h 264"/>
                  <a:gd name="T16" fmla="*/ 9 w 172"/>
                  <a:gd name="T17" fmla="*/ 155 h 264"/>
                  <a:gd name="T18" fmla="*/ 11 w 172"/>
                  <a:gd name="T19" fmla="*/ 164 h 264"/>
                  <a:gd name="T20" fmla="*/ 20 w 172"/>
                  <a:gd name="T21" fmla="*/ 164 h 264"/>
                  <a:gd name="T22" fmla="*/ 25 w 172"/>
                  <a:gd name="T23" fmla="*/ 166 h 264"/>
                  <a:gd name="T24" fmla="*/ 27 w 172"/>
                  <a:gd name="T25" fmla="*/ 171 h 264"/>
                  <a:gd name="T26" fmla="*/ 24 w 172"/>
                  <a:gd name="T27" fmla="*/ 175 h 264"/>
                  <a:gd name="T28" fmla="*/ 20 w 172"/>
                  <a:gd name="T29" fmla="*/ 178 h 264"/>
                  <a:gd name="T30" fmla="*/ 25 w 172"/>
                  <a:gd name="T31" fmla="*/ 191 h 264"/>
                  <a:gd name="T32" fmla="*/ 31 w 172"/>
                  <a:gd name="T33" fmla="*/ 218 h 264"/>
                  <a:gd name="T34" fmla="*/ 31 w 172"/>
                  <a:gd name="T35" fmla="*/ 223 h 264"/>
                  <a:gd name="T36" fmla="*/ 20 w 172"/>
                  <a:gd name="T37" fmla="*/ 221 h 264"/>
                  <a:gd name="T38" fmla="*/ 13 w 172"/>
                  <a:gd name="T39" fmla="*/ 223 h 264"/>
                  <a:gd name="T40" fmla="*/ 11 w 172"/>
                  <a:gd name="T41" fmla="*/ 228 h 264"/>
                  <a:gd name="T42" fmla="*/ 15 w 172"/>
                  <a:gd name="T43" fmla="*/ 237 h 264"/>
                  <a:gd name="T44" fmla="*/ 24 w 172"/>
                  <a:gd name="T45" fmla="*/ 241 h 264"/>
                  <a:gd name="T46" fmla="*/ 31 w 172"/>
                  <a:gd name="T47" fmla="*/ 262 h 264"/>
                  <a:gd name="T48" fmla="*/ 32 w 172"/>
                  <a:gd name="T49" fmla="*/ 262 h 264"/>
                  <a:gd name="T50" fmla="*/ 40 w 172"/>
                  <a:gd name="T51" fmla="*/ 262 h 264"/>
                  <a:gd name="T52" fmla="*/ 45 w 172"/>
                  <a:gd name="T53" fmla="*/ 260 h 264"/>
                  <a:gd name="T54" fmla="*/ 49 w 172"/>
                  <a:gd name="T55" fmla="*/ 257 h 264"/>
                  <a:gd name="T56" fmla="*/ 50 w 172"/>
                  <a:gd name="T57" fmla="*/ 257 h 264"/>
                  <a:gd name="T58" fmla="*/ 52 w 172"/>
                  <a:gd name="T59" fmla="*/ 257 h 264"/>
                  <a:gd name="T60" fmla="*/ 54 w 172"/>
                  <a:gd name="T61" fmla="*/ 259 h 264"/>
                  <a:gd name="T62" fmla="*/ 57 w 172"/>
                  <a:gd name="T63" fmla="*/ 260 h 264"/>
                  <a:gd name="T64" fmla="*/ 63 w 172"/>
                  <a:gd name="T65" fmla="*/ 259 h 264"/>
                  <a:gd name="T66" fmla="*/ 72 w 172"/>
                  <a:gd name="T67" fmla="*/ 253 h 264"/>
                  <a:gd name="T68" fmla="*/ 77 w 172"/>
                  <a:gd name="T69" fmla="*/ 253 h 264"/>
                  <a:gd name="T70" fmla="*/ 84 w 172"/>
                  <a:gd name="T71" fmla="*/ 253 h 264"/>
                  <a:gd name="T72" fmla="*/ 86 w 172"/>
                  <a:gd name="T73" fmla="*/ 250 h 264"/>
                  <a:gd name="T74" fmla="*/ 90 w 172"/>
                  <a:gd name="T75" fmla="*/ 250 h 264"/>
                  <a:gd name="T76" fmla="*/ 91 w 172"/>
                  <a:gd name="T77" fmla="*/ 246 h 264"/>
                  <a:gd name="T78" fmla="*/ 91 w 172"/>
                  <a:gd name="T79" fmla="*/ 243 h 264"/>
                  <a:gd name="T80" fmla="*/ 90 w 172"/>
                  <a:gd name="T81" fmla="*/ 241 h 264"/>
                  <a:gd name="T82" fmla="*/ 109 w 172"/>
                  <a:gd name="T83" fmla="*/ 235 h 264"/>
                  <a:gd name="T84" fmla="*/ 115 w 172"/>
                  <a:gd name="T85" fmla="*/ 235 h 264"/>
                  <a:gd name="T86" fmla="*/ 122 w 172"/>
                  <a:gd name="T87" fmla="*/ 230 h 264"/>
                  <a:gd name="T88" fmla="*/ 124 w 172"/>
                  <a:gd name="T89" fmla="*/ 226 h 264"/>
                  <a:gd name="T90" fmla="*/ 129 w 172"/>
                  <a:gd name="T91" fmla="*/ 221 h 264"/>
                  <a:gd name="T92" fmla="*/ 132 w 172"/>
                  <a:gd name="T93" fmla="*/ 218 h 264"/>
                  <a:gd name="T94" fmla="*/ 134 w 172"/>
                  <a:gd name="T95" fmla="*/ 212 h 264"/>
                  <a:gd name="T96" fmla="*/ 138 w 172"/>
                  <a:gd name="T97" fmla="*/ 207 h 264"/>
                  <a:gd name="T98" fmla="*/ 152 w 172"/>
                  <a:gd name="T99" fmla="*/ 198 h 264"/>
                  <a:gd name="T100" fmla="*/ 149 w 172"/>
                  <a:gd name="T101" fmla="*/ 196 h 264"/>
                  <a:gd name="T102" fmla="*/ 143 w 172"/>
                  <a:gd name="T103" fmla="*/ 182 h 264"/>
                  <a:gd name="T104" fmla="*/ 138 w 172"/>
                  <a:gd name="T105" fmla="*/ 178 h 264"/>
                  <a:gd name="T106" fmla="*/ 138 w 172"/>
                  <a:gd name="T107" fmla="*/ 171 h 264"/>
                  <a:gd name="T108" fmla="*/ 140 w 172"/>
                  <a:gd name="T109" fmla="*/ 159 h 264"/>
                  <a:gd name="T110" fmla="*/ 143 w 172"/>
                  <a:gd name="T111" fmla="*/ 157 h 264"/>
                  <a:gd name="T112" fmla="*/ 143 w 172"/>
                  <a:gd name="T113" fmla="*/ 155 h 264"/>
                  <a:gd name="T114" fmla="*/ 152 w 172"/>
                  <a:gd name="T115" fmla="*/ 135 h 264"/>
                  <a:gd name="T116" fmla="*/ 154 w 172"/>
                  <a:gd name="T117" fmla="*/ 128 h 264"/>
                  <a:gd name="T118" fmla="*/ 172 w 172"/>
                  <a:gd name="T119" fmla="*/ 66 h 264"/>
                  <a:gd name="T120" fmla="*/ 43 w 172"/>
                  <a:gd name="T121" fmla="*/ 0 h 264"/>
                  <a:gd name="T122" fmla="*/ 27 w 172"/>
                  <a:gd name="T123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" h="264">
                    <a:moveTo>
                      <a:pt x="27" y="30"/>
                    </a:moveTo>
                    <a:lnTo>
                      <a:pt x="29" y="34"/>
                    </a:lnTo>
                    <a:lnTo>
                      <a:pt x="29" y="35"/>
                    </a:lnTo>
                    <a:lnTo>
                      <a:pt x="31" y="41"/>
                    </a:lnTo>
                    <a:lnTo>
                      <a:pt x="32" y="44"/>
                    </a:lnTo>
                    <a:lnTo>
                      <a:pt x="41" y="50"/>
                    </a:lnTo>
                    <a:lnTo>
                      <a:pt x="38" y="57"/>
                    </a:lnTo>
                    <a:lnTo>
                      <a:pt x="32" y="109"/>
                    </a:lnTo>
                    <a:lnTo>
                      <a:pt x="6" y="139"/>
                    </a:lnTo>
                    <a:lnTo>
                      <a:pt x="6" y="143"/>
                    </a:lnTo>
                    <a:lnTo>
                      <a:pt x="4" y="143"/>
                    </a:lnTo>
                    <a:lnTo>
                      <a:pt x="4" y="146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6" y="151"/>
                    </a:lnTo>
                    <a:lnTo>
                      <a:pt x="6" y="153"/>
                    </a:lnTo>
                    <a:lnTo>
                      <a:pt x="9" y="155"/>
                    </a:lnTo>
                    <a:lnTo>
                      <a:pt x="11" y="157"/>
                    </a:lnTo>
                    <a:lnTo>
                      <a:pt x="11" y="164"/>
                    </a:lnTo>
                    <a:lnTo>
                      <a:pt x="16" y="164"/>
                    </a:lnTo>
                    <a:lnTo>
                      <a:pt x="20" y="164"/>
                    </a:lnTo>
                    <a:lnTo>
                      <a:pt x="24" y="166"/>
                    </a:lnTo>
                    <a:lnTo>
                      <a:pt x="25" y="166"/>
                    </a:lnTo>
                    <a:lnTo>
                      <a:pt x="29" y="169"/>
                    </a:lnTo>
                    <a:lnTo>
                      <a:pt x="27" y="171"/>
                    </a:lnTo>
                    <a:lnTo>
                      <a:pt x="27" y="173"/>
                    </a:lnTo>
                    <a:lnTo>
                      <a:pt x="24" y="175"/>
                    </a:lnTo>
                    <a:lnTo>
                      <a:pt x="20" y="176"/>
                    </a:lnTo>
                    <a:lnTo>
                      <a:pt x="20" y="178"/>
                    </a:lnTo>
                    <a:lnTo>
                      <a:pt x="22" y="185"/>
                    </a:lnTo>
                    <a:lnTo>
                      <a:pt x="25" y="191"/>
                    </a:lnTo>
                    <a:lnTo>
                      <a:pt x="24" y="205"/>
                    </a:lnTo>
                    <a:lnTo>
                      <a:pt x="31" y="218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20" y="221"/>
                    </a:lnTo>
                    <a:lnTo>
                      <a:pt x="15" y="223"/>
                    </a:lnTo>
                    <a:lnTo>
                      <a:pt x="13" y="223"/>
                    </a:lnTo>
                    <a:lnTo>
                      <a:pt x="11" y="225"/>
                    </a:lnTo>
                    <a:lnTo>
                      <a:pt x="11" y="228"/>
                    </a:lnTo>
                    <a:lnTo>
                      <a:pt x="11" y="232"/>
                    </a:lnTo>
                    <a:lnTo>
                      <a:pt x="15" y="237"/>
                    </a:lnTo>
                    <a:lnTo>
                      <a:pt x="16" y="239"/>
                    </a:lnTo>
                    <a:lnTo>
                      <a:pt x="24" y="241"/>
                    </a:lnTo>
                    <a:lnTo>
                      <a:pt x="24" y="241"/>
                    </a:lnTo>
                    <a:lnTo>
                      <a:pt x="31" y="262"/>
                    </a:lnTo>
                    <a:lnTo>
                      <a:pt x="32" y="264"/>
                    </a:lnTo>
                    <a:lnTo>
                      <a:pt x="32" y="262"/>
                    </a:lnTo>
                    <a:lnTo>
                      <a:pt x="38" y="262"/>
                    </a:lnTo>
                    <a:lnTo>
                      <a:pt x="40" y="262"/>
                    </a:lnTo>
                    <a:lnTo>
                      <a:pt x="41" y="262"/>
                    </a:lnTo>
                    <a:lnTo>
                      <a:pt x="45" y="260"/>
                    </a:lnTo>
                    <a:lnTo>
                      <a:pt x="49" y="259"/>
                    </a:lnTo>
                    <a:lnTo>
                      <a:pt x="49" y="257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2" y="257"/>
                    </a:lnTo>
                    <a:lnTo>
                      <a:pt x="52" y="257"/>
                    </a:lnTo>
                    <a:lnTo>
                      <a:pt x="54" y="259"/>
                    </a:lnTo>
                    <a:lnTo>
                      <a:pt x="54" y="259"/>
                    </a:lnTo>
                    <a:lnTo>
                      <a:pt x="56" y="260"/>
                    </a:lnTo>
                    <a:lnTo>
                      <a:pt x="57" y="260"/>
                    </a:lnTo>
                    <a:lnTo>
                      <a:pt x="57" y="259"/>
                    </a:lnTo>
                    <a:lnTo>
                      <a:pt x="63" y="259"/>
                    </a:lnTo>
                    <a:lnTo>
                      <a:pt x="65" y="257"/>
                    </a:lnTo>
                    <a:lnTo>
                      <a:pt x="72" y="253"/>
                    </a:lnTo>
                    <a:lnTo>
                      <a:pt x="75" y="255"/>
                    </a:lnTo>
                    <a:lnTo>
                      <a:pt x="77" y="253"/>
                    </a:lnTo>
                    <a:lnTo>
                      <a:pt x="84" y="253"/>
                    </a:lnTo>
                    <a:lnTo>
                      <a:pt x="84" y="253"/>
                    </a:lnTo>
                    <a:lnTo>
                      <a:pt x="86" y="251"/>
                    </a:lnTo>
                    <a:lnTo>
                      <a:pt x="86" y="250"/>
                    </a:lnTo>
                    <a:lnTo>
                      <a:pt x="88" y="250"/>
                    </a:lnTo>
                    <a:lnTo>
                      <a:pt x="90" y="250"/>
                    </a:lnTo>
                    <a:lnTo>
                      <a:pt x="90" y="246"/>
                    </a:lnTo>
                    <a:lnTo>
                      <a:pt x="91" y="246"/>
                    </a:lnTo>
                    <a:lnTo>
                      <a:pt x="91" y="244"/>
                    </a:lnTo>
                    <a:lnTo>
                      <a:pt x="91" y="243"/>
                    </a:lnTo>
                    <a:lnTo>
                      <a:pt x="90" y="241"/>
                    </a:lnTo>
                    <a:lnTo>
                      <a:pt x="90" y="241"/>
                    </a:lnTo>
                    <a:lnTo>
                      <a:pt x="90" y="239"/>
                    </a:lnTo>
                    <a:lnTo>
                      <a:pt x="109" y="235"/>
                    </a:lnTo>
                    <a:lnTo>
                      <a:pt x="111" y="235"/>
                    </a:lnTo>
                    <a:lnTo>
                      <a:pt x="115" y="235"/>
                    </a:lnTo>
                    <a:lnTo>
                      <a:pt x="116" y="232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4" y="226"/>
                    </a:lnTo>
                    <a:lnTo>
                      <a:pt x="129" y="221"/>
                    </a:lnTo>
                    <a:lnTo>
                      <a:pt x="129" y="221"/>
                    </a:lnTo>
                    <a:lnTo>
                      <a:pt x="131" y="221"/>
                    </a:lnTo>
                    <a:lnTo>
                      <a:pt x="132" y="218"/>
                    </a:lnTo>
                    <a:lnTo>
                      <a:pt x="134" y="218"/>
                    </a:lnTo>
                    <a:lnTo>
                      <a:pt x="134" y="212"/>
                    </a:lnTo>
                    <a:lnTo>
                      <a:pt x="136" y="209"/>
                    </a:lnTo>
                    <a:lnTo>
                      <a:pt x="138" y="207"/>
                    </a:lnTo>
                    <a:lnTo>
                      <a:pt x="152" y="203"/>
                    </a:lnTo>
                    <a:lnTo>
                      <a:pt x="152" y="198"/>
                    </a:lnTo>
                    <a:lnTo>
                      <a:pt x="150" y="198"/>
                    </a:lnTo>
                    <a:lnTo>
                      <a:pt x="149" y="196"/>
                    </a:lnTo>
                    <a:lnTo>
                      <a:pt x="149" y="196"/>
                    </a:lnTo>
                    <a:lnTo>
                      <a:pt x="143" y="182"/>
                    </a:lnTo>
                    <a:lnTo>
                      <a:pt x="143" y="176"/>
                    </a:lnTo>
                    <a:lnTo>
                      <a:pt x="138" y="178"/>
                    </a:lnTo>
                    <a:lnTo>
                      <a:pt x="136" y="178"/>
                    </a:lnTo>
                    <a:lnTo>
                      <a:pt x="138" y="171"/>
                    </a:lnTo>
                    <a:lnTo>
                      <a:pt x="140" y="166"/>
                    </a:lnTo>
                    <a:lnTo>
                      <a:pt x="140" y="159"/>
                    </a:lnTo>
                    <a:lnTo>
                      <a:pt x="141" y="157"/>
                    </a:lnTo>
                    <a:lnTo>
                      <a:pt x="143" y="157"/>
                    </a:lnTo>
                    <a:lnTo>
                      <a:pt x="143" y="157"/>
                    </a:lnTo>
                    <a:lnTo>
                      <a:pt x="143" y="155"/>
                    </a:lnTo>
                    <a:lnTo>
                      <a:pt x="143" y="148"/>
                    </a:lnTo>
                    <a:lnTo>
                      <a:pt x="152" y="135"/>
                    </a:lnTo>
                    <a:lnTo>
                      <a:pt x="154" y="130"/>
                    </a:lnTo>
                    <a:lnTo>
                      <a:pt x="154" y="128"/>
                    </a:lnTo>
                    <a:lnTo>
                      <a:pt x="170" y="128"/>
                    </a:lnTo>
                    <a:lnTo>
                      <a:pt x="172" y="66"/>
                    </a:lnTo>
                    <a:lnTo>
                      <a:pt x="168" y="66"/>
                    </a:lnTo>
                    <a:lnTo>
                      <a:pt x="43" y="0"/>
                    </a:lnTo>
                    <a:lnTo>
                      <a:pt x="27" y="5"/>
                    </a:lnTo>
                    <a:lnTo>
                      <a:pt x="27" y="3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2351"/>
              <p:cNvSpPr>
                <a:spLocks/>
              </p:cNvSpPr>
              <p:nvPr/>
            </p:nvSpPr>
            <p:spPr bwMode="auto">
              <a:xfrm>
                <a:off x="2910" y="2331"/>
                <a:ext cx="172" cy="264"/>
              </a:xfrm>
              <a:custGeom>
                <a:avLst/>
                <a:gdLst>
                  <a:gd name="T0" fmla="*/ 29 w 172"/>
                  <a:gd name="T1" fmla="*/ 34 h 264"/>
                  <a:gd name="T2" fmla="*/ 31 w 172"/>
                  <a:gd name="T3" fmla="*/ 41 h 264"/>
                  <a:gd name="T4" fmla="*/ 41 w 172"/>
                  <a:gd name="T5" fmla="*/ 50 h 264"/>
                  <a:gd name="T6" fmla="*/ 32 w 172"/>
                  <a:gd name="T7" fmla="*/ 109 h 264"/>
                  <a:gd name="T8" fmla="*/ 6 w 172"/>
                  <a:gd name="T9" fmla="*/ 143 h 264"/>
                  <a:gd name="T10" fmla="*/ 4 w 172"/>
                  <a:gd name="T11" fmla="*/ 146 h 264"/>
                  <a:gd name="T12" fmla="*/ 0 w 172"/>
                  <a:gd name="T13" fmla="*/ 148 h 264"/>
                  <a:gd name="T14" fmla="*/ 6 w 172"/>
                  <a:gd name="T15" fmla="*/ 151 h 264"/>
                  <a:gd name="T16" fmla="*/ 9 w 172"/>
                  <a:gd name="T17" fmla="*/ 155 h 264"/>
                  <a:gd name="T18" fmla="*/ 11 w 172"/>
                  <a:gd name="T19" fmla="*/ 164 h 264"/>
                  <a:gd name="T20" fmla="*/ 20 w 172"/>
                  <a:gd name="T21" fmla="*/ 164 h 264"/>
                  <a:gd name="T22" fmla="*/ 25 w 172"/>
                  <a:gd name="T23" fmla="*/ 166 h 264"/>
                  <a:gd name="T24" fmla="*/ 27 w 172"/>
                  <a:gd name="T25" fmla="*/ 171 h 264"/>
                  <a:gd name="T26" fmla="*/ 24 w 172"/>
                  <a:gd name="T27" fmla="*/ 175 h 264"/>
                  <a:gd name="T28" fmla="*/ 20 w 172"/>
                  <a:gd name="T29" fmla="*/ 178 h 264"/>
                  <a:gd name="T30" fmla="*/ 25 w 172"/>
                  <a:gd name="T31" fmla="*/ 191 h 264"/>
                  <a:gd name="T32" fmla="*/ 31 w 172"/>
                  <a:gd name="T33" fmla="*/ 218 h 264"/>
                  <a:gd name="T34" fmla="*/ 31 w 172"/>
                  <a:gd name="T35" fmla="*/ 223 h 264"/>
                  <a:gd name="T36" fmla="*/ 20 w 172"/>
                  <a:gd name="T37" fmla="*/ 221 h 264"/>
                  <a:gd name="T38" fmla="*/ 13 w 172"/>
                  <a:gd name="T39" fmla="*/ 223 h 264"/>
                  <a:gd name="T40" fmla="*/ 11 w 172"/>
                  <a:gd name="T41" fmla="*/ 228 h 264"/>
                  <a:gd name="T42" fmla="*/ 15 w 172"/>
                  <a:gd name="T43" fmla="*/ 237 h 264"/>
                  <a:gd name="T44" fmla="*/ 24 w 172"/>
                  <a:gd name="T45" fmla="*/ 241 h 264"/>
                  <a:gd name="T46" fmla="*/ 31 w 172"/>
                  <a:gd name="T47" fmla="*/ 262 h 264"/>
                  <a:gd name="T48" fmla="*/ 32 w 172"/>
                  <a:gd name="T49" fmla="*/ 262 h 264"/>
                  <a:gd name="T50" fmla="*/ 40 w 172"/>
                  <a:gd name="T51" fmla="*/ 262 h 264"/>
                  <a:gd name="T52" fmla="*/ 45 w 172"/>
                  <a:gd name="T53" fmla="*/ 260 h 264"/>
                  <a:gd name="T54" fmla="*/ 49 w 172"/>
                  <a:gd name="T55" fmla="*/ 257 h 264"/>
                  <a:gd name="T56" fmla="*/ 50 w 172"/>
                  <a:gd name="T57" fmla="*/ 257 h 264"/>
                  <a:gd name="T58" fmla="*/ 52 w 172"/>
                  <a:gd name="T59" fmla="*/ 257 h 264"/>
                  <a:gd name="T60" fmla="*/ 54 w 172"/>
                  <a:gd name="T61" fmla="*/ 259 h 264"/>
                  <a:gd name="T62" fmla="*/ 57 w 172"/>
                  <a:gd name="T63" fmla="*/ 260 h 264"/>
                  <a:gd name="T64" fmla="*/ 63 w 172"/>
                  <a:gd name="T65" fmla="*/ 259 h 264"/>
                  <a:gd name="T66" fmla="*/ 72 w 172"/>
                  <a:gd name="T67" fmla="*/ 253 h 264"/>
                  <a:gd name="T68" fmla="*/ 77 w 172"/>
                  <a:gd name="T69" fmla="*/ 253 h 264"/>
                  <a:gd name="T70" fmla="*/ 84 w 172"/>
                  <a:gd name="T71" fmla="*/ 253 h 264"/>
                  <a:gd name="T72" fmla="*/ 86 w 172"/>
                  <a:gd name="T73" fmla="*/ 250 h 264"/>
                  <a:gd name="T74" fmla="*/ 90 w 172"/>
                  <a:gd name="T75" fmla="*/ 250 h 264"/>
                  <a:gd name="T76" fmla="*/ 91 w 172"/>
                  <a:gd name="T77" fmla="*/ 246 h 264"/>
                  <a:gd name="T78" fmla="*/ 91 w 172"/>
                  <a:gd name="T79" fmla="*/ 243 h 264"/>
                  <a:gd name="T80" fmla="*/ 90 w 172"/>
                  <a:gd name="T81" fmla="*/ 241 h 264"/>
                  <a:gd name="T82" fmla="*/ 109 w 172"/>
                  <a:gd name="T83" fmla="*/ 235 h 264"/>
                  <a:gd name="T84" fmla="*/ 115 w 172"/>
                  <a:gd name="T85" fmla="*/ 235 h 264"/>
                  <a:gd name="T86" fmla="*/ 122 w 172"/>
                  <a:gd name="T87" fmla="*/ 230 h 264"/>
                  <a:gd name="T88" fmla="*/ 124 w 172"/>
                  <a:gd name="T89" fmla="*/ 226 h 264"/>
                  <a:gd name="T90" fmla="*/ 129 w 172"/>
                  <a:gd name="T91" fmla="*/ 221 h 264"/>
                  <a:gd name="T92" fmla="*/ 132 w 172"/>
                  <a:gd name="T93" fmla="*/ 218 h 264"/>
                  <a:gd name="T94" fmla="*/ 134 w 172"/>
                  <a:gd name="T95" fmla="*/ 212 h 264"/>
                  <a:gd name="T96" fmla="*/ 138 w 172"/>
                  <a:gd name="T97" fmla="*/ 207 h 264"/>
                  <a:gd name="T98" fmla="*/ 152 w 172"/>
                  <a:gd name="T99" fmla="*/ 198 h 264"/>
                  <a:gd name="T100" fmla="*/ 149 w 172"/>
                  <a:gd name="T101" fmla="*/ 196 h 264"/>
                  <a:gd name="T102" fmla="*/ 143 w 172"/>
                  <a:gd name="T103" fmla="*/ 182 h 264"/>
                  <a:gd name="T104" fmla="*/ 138 w 172"/>
                  <a:gd name="T105" fmla="*/ 178 h 264"/>
                  <a:gd name="T106" fmla="*/ 138 w 172"/>
                  <a:gd name="T107" fmla="*/ 171 h 264"/>
                  <a:gd name="T108" fmla="*/ 140 w 172"/>
                  <a:gd name="T109" fmla="*/ 159 h 264"/>
                  <a:gd name="T110" fmla="*/ 143 w 172"/>
                  <a:gd name="T111" fmla="*/ 157 h 264"/>
                  <a:gd name="T112" fmla="*/ 143 w 172"/>
                  <a:gd name="T113" fmla="*/ 155 h 264"/>
                  <a:gd name="T114" fmla="*/ 152 w 172"/>
                  <a:gd name="T115" fmla="*/ 135 h 264"/>
                  <a:gd name="T116" fmla="*/ 154 w 172"/>
                  <a:gd name="T117" fmla="*/ 128 h 264"/>
                  <a:gd name="T118" fmla="*/ 172 w 172"/>
                  <a:gd name="T119" fmla="*/ 66 h 264"/>
                  <a:gd name="T120" fmla="*/ 43 w 172"/>
                  <a:gd name="T121" fmla="*/ 0 h 264"/>
                  <a:gd name="T122" fmla="*/ 27 w 172"/>
                  <a:gd name="T123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" h="264">
                    <a:moveTo>
                      <a:pt x="27" y="30"/>
                    </a:moveTo>
                    <a:lnTo>
                      <a:pt x="29" y="34"/>
                    </a:lnTo>
                    <a:lnTo>
                      <a:pt x="29" y="35"/>
                    </a:lnTo>
                    <a:lnTo>
                      <a:pt x="31" y="41"/>
                    </a:lnTo>
                    <a:lnTo>
                      <a:pt x="32" y="44"/>
                    </a:lnTo>
                    <a:lnTo>
                      <a:pt x="41" y="50"/>
                    </a:lnTo>
                    <a:lnTo>
                      <a:pt x="38" y="57"/>
                    </a:lnTo>
                    <a:lnTo>
                      <a:pt x="32" y="109"/>
                    </a:lnTo>
                    <a:lnTo>
                      <a:pt x="6" y="139"/>
                    </a:lnTo>
                    <a:lnTo>
                      <a:pt x="6" y="143"/>
                    </a:lnTo>
                    <a:lnTo>
                      <a:pt x="4" y="143"/>
                    </a:lnTo>
                    <a:lnTo>
                      <a:pt x="4" y="146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6" y="151"/>
                    </a:lnTo>
                    <a:lnTo>
                      <a:pt x="6" y="153"/>
                    </a:lnTo>
                    <a:lnTo>
                      <a:pt x="9" y="155"/>
                    </a:lnTo>
                    <a:lnTo>
                      <a:pt x="11" y="157"/>
                    </a:lnTo>
                    <a:lnTo>
                      <a:pt x="11" y="164"/>
                    </a:lnTo>
                    <a:lnTo>
                      <a:pt x="16" y="164"/>
                    </a:lnTo>
                    <a:lnTo>
                      <a:pt x="20" y="164"/>
                    </a:lnTo>
                    <a:lnTo>
                      <a:pt x="24" y="166"/>
                    </a:lnTo>
                    <a:lnTo>
                      <a:pt x="25" y="166"/>
                    </a:lnTo>
                    <a:lnTo>
                      <a:pt x="29" y="169"/>
                    </a:lnTo>
                    <a:lnTo>
                      <a:pt x="27" y="171"/>
                    </a:lnTo>
                    <a:lnTo>
                      <a:pt x="27" y="173"/>
                    </a:lnTo>
                    <a:lnTo>
                      <a:pt x="24" y="175"/>
                    </a:lnTo>
                    <a:lnTo>
                      <a:pt x="20" y="176"/>
                    </a:lnTo>
                    <a:lnTo>
                      <a:pt x="20" y="178"/>
                    </a:lnTo>
                    <a:lnTo>
                      <a:pt x="22" y="185"/>
                    </a:lnTo>
                    <a:lnTo>
                      <a:pt x="25" y="191"/>
                    </a:lnTo>
                    <a:lnTo>
                      <a:pt x="24" y="205"/>
                    </a:lnTo>
                    <a:lnTo>
                      <a:pt x="31" y="218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20" y="221"/>
                    </a:lnTo>
                    <a:lnTo>
                      <a:pt x="15" y="223"/>
                    </a:lnTo>
                    <a:lnTo>
                      <a:pt x="13" y="223"/>
                    </a:lnTo>
                    <a:lnTo>
                      <a:pt x="11" y="225"/>
                    </a:lnTo>
                    <a:lnTo>
                      <a:pt x="11" y="228"/>
                    </a:lnTo>
                    <a:lnTo>
                      <a:pt x="11" y="232"/>
                    </a:lnTo>
                    <a:lnTo>
                      <a:pt x="15" y="237"/>
                    </a:lnTo>
                    <a:lnTo>
                      <a:pt x="16" y="239"/>
                    </a:lnTo>
                    <a:lnTo>
                      <a:pt x="24" y="241"/>
                    </a:lnTo>
                    <a:lnTo>
                      <a:pt x="24" y="241"/>
                    </a:lnTo>
                    <a:lnTo>
                      <a:pt x="31" y="262"/>
                    </a:lnTo>
                    <a:lnTo>
                      <a:pt x="32" y="264"/>
                    </a:lnTo>
                    <a:lnTo>
                      <a:pt x="32" y="262"/>
                    </a:lnTo>
                    <a:lnTo>
                      <a:pt x="38" y="262"/>
                    </a:lnTo>
                    <a:lnTo>
                      <a:pt x="40" y="262"/>
                    </a:lnTo>
                    <a:lnTo>
                      <a:pt x="41" y="262"/>
                    </a:lnTo>
                    <a:lnTo>
                      <a:pt x="45" y="260"/>
                    </a:lnTo>
                    <a:lnTo>
                      <a:pt x="49" y="259"/>
                    </a:lnTo>
                    <a:lnTo>
                      <a:pt x="49" y="257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2" y="257"/>
                    </a:lnTo>
                    <a:lnTo>
                      <a:pt x="52" y="257"/>
                    </a:lnTo>
                    <a:lnTo>
                      <a:pt x="54" y="259"/>
                    </a:lnTo>
                    <a:lnTo>
                      <a:pt x="54" y="259"/>
                    </a:lnTo>
                    <a:lnTo>
                      <a:pt x="56" y="260"/>
                    </a:lnTo>
                    <a:lnTo>
                      <a:pt x="57" y="260"/>
                    </a:lnTo>
                    <a:lnTo>
                      <a:pt x="57" y="259"/>
                    </a:lnTo>
                    <a:lnTo>
                      <a:pt x="63" y="259"/>
                    </a:lnTo>
                    <a:lnTo>
                      <a:pt x="65" y="257"/>
                    </a:lnTo>
                    <a:lnTo>
                      <a:pt x="72" y="253"/>
                    </a:lnTo>
                    <a:lnTo>
                      <a:pt x="75" y="255"/>
                    </a:lnTo>
                    <a:lnTo>
                      <a:pt x="77" y="253"/>
                    </a:lnTo>
                    <a:lnTo>
                      <a:pt x="84" y="253"/>
                    </a:lnTo>
                    <a:lnTo>
                      <a:pt x="84" y="253"/>
                    </a:lnTo>
                    <a:lnTo>
                      <a:pt x="86" y="251"/>
                    </a:lnTo>
                    <a:lnTo>
                      <a:pt x="86" y="250"/>
                    </a:lnTo>
                    <a:lnTo>
                      <a:pt x="88" y="250"/>
                    </a:lnTo>
                    <a:lnTo>
                      <a:pt x="90" y="250"/>
                    </a:lnTo>
                    <a:lnTo>
                      <a:pt x="90" y="246"/>
                    </a:lnTo>
                    <a:lnTo>
                      <a:pt x="91" y="246"/>
                    </a:lnTo>
                    <a:lnTo>
                      <a:pt x="91" y="244"/>
                    </a:lnTo>
                    <a:lnTo>
                      <a:pt x="91" y="243"/>
                    </a:lnTo>
                    <a:lnTo>
                      <a:pt x="90" y="241"/>
                    </a:lnTo>
                    <a:lnTo>
                      <a:pt x="90" y="241"/>
                    </a:lnTo>
                    <a:lnTo>
                      <a:pt x="90" y="239"/>
                    </a:lnTo>
                    <a:lnTo>
                      <a:pt x="109" y="235"/>
                    </a:lnTo>
                    <a:lnTo>
                      <a:pt x="111" y="235"/>
                    </a:lnTo>
                    <a:lnTo>
                      <a:pt x="115" y="235"/>
                    </a:lnTo>
                    <a:lnTo>
                      <a:pt x="116" y="232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4" y="226"/>
                    </a:lnTo>
                    <a:lnTo>
                      <a:pt x="129" y="221"/>
                    </a:lnTo>
                    <a:lnTo>
                      <a:pt x="129" y="221"/>
                    </a:lnTo>
                    <a:lnTo>
                      <a:pt x="131" y="221"/>
                    </a:lnTo>
                    <a:lnTo>
                      <a:pt x="132" y="218"/>
                    </a:lnTo>
                    <a:lnTo>
                      <a:pt x="134" y="218"/>
                    </a:lnTo>
                    <a:lnTo>
                      <a:pt x="134" y="212"/>
                    </a:lnTo>
                    <a:lnTo>
                      <a:pt x="136" y="209"/>
                    </a:lnTo>
                    <a:lnTo>
                      <a:pt x="138" y="207"/>
                    </a:lnTo>
                    <a:lnTo>
                      <a:pt x="152" y="203"/>
                    </a:lnTo>
                    <a:lnTo>
                      <a:pt x="152" y="198"/>
                    </a:lnTo>
                    <a:lnTo>
                      <a:pt x="150" y="198"/>
                    </a:lnTo>
                    <a:lnTo>
                      <a:pt x="149" y="196"/>
                    </a:lnTo>
                    <a:lnTo>
                      <a:pt x="149" y="196"/>
                    </a:lnTo>
                    <a:lnTo>
                      <a:pt x="143" y="182"/>
                    </a:lnTo>
                    <a:lnTo>
                      <a:pt x="143" y="176"/>
                    </a:lnTo>
                    <a:lnTo>
                      <a:pt x="138" y="178"/>
                    </a:lnTo>
                    <a:lnTo>
                      <a:pt x="136" y="178"/>
                    </a:lnTo>
                    <a:lnTo>
                      <a:pt x="138" y="171"/>
                    </a:lnTo>
                    <a:lnTo>
                      <a:pt x="140" y="166"/>
                    </a:lnTo>
                    <a:lnTo>
                      <a:pt x="140" y="159"/>
                    </a:lnTo>
                    <a:lnTo>
                      <a:pt x="141" y="157"/>
                    </a:lnTo>
                    <a:lnTo>
                      <a:pt x="143" y="157"/>
                    </a:lnTo>
                    <a:lnTo>
                      <a:pt x="143" y="157"/>
                    </a:lnTo>
                    <a:lnTo>
                      <a:pt x="143" y="155"/>
                    </a:lnTo>
                    <a:lnTo>
                      <a:pt x="143" y="148"/>
                    </a:lnTo>
                    <a:lnTo>
                      <a:pt x="152" y="135"/>
                    </a:lnTo>
                    <a:lnTo>
                      <a:pt x="154" y="130"/>
                    </a:lnTo>
                    <a:lnTo>
                      <a:pt x="154" y="128"/>
                    </a:lnTo>
                    <a:lnTo>
                      <a:pt x="170" y="128"/>
                    </a:lnTo>
                    <a:lnTo>
                      <a:pt x="172" y="66"/>
                    </a:lnTo>
                    <a:lnTo>
                      <a:pt x="168" y="66"/>
                    </a:lnTo>
                    <a:lnTo>
                      <a:pt x="43" y="0"/>
                    </a:lnTo>
                    <a:lnTo>
                      <a:pt x="27" y="5"/>
                    </a:lnTo>
                    <a:lnTo>
                      <a:pt x="27" y="3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2352"/>
              <p:cNvSpPr>
                <a:spLocks/>
              </p:cNvSpPr>
              <p:nvPr/>
            </p:nvSpPr>
            <p:spPr bwMode="auto">
              <a:xfrm>
                <a:off x="2428" y="2490"/>
                <a:ext cx="48" cy="14"/>
              </a:xfrm>
              <a:custGeom>
                <a:avLst/>
                <a:gdLst>
                  <a:gd name="T0" fmla="*/ 0 w 48"/>
                  <a:gd name="T1" fmla="*/ 14 h 14"/>
                  <a:gd name="T2" fmla="*/ 2 w 48"/>
                  <a:gd name="T3" fmla="*/ 10 h 14"/>
                  <a:gd name="T4" fmla="*/ 16 w 48"/>
                  <a:gd name="T5" fmla="*/ 10 h 14"/>
                  <a:gd name="T6" fmla="*/ 16 w 48"/>
                  <a:gd name="T7" fmla="*/ 10 h 14"/>
                  <a:gd name="T8" fmla="*/ 16 w 48"/>
                  <a:gd name="T9" fmla="*/ 9 h 14"/>
                  <a:gd name="T10" fmla="*/ 18 w 48"/>
                  <a:gd name="T11" fmla="*/ 7 h 14"/>
                  <a:gd name="T12" fmla="*/ 20 w 48"/>
                  <a:gd name="T13" fmla="*/ 9 h 14"/>
                  <a:gd name="T14" fmla="*/ 22 w 48"/>
                  <a:gd name="T15" fmla="*/ 9 h 14"/>
                  <a:gd name="T16" fmla="*/ 25 w 48"/>
                  <a:gd name="T17" fmla="*/ 7 h 14"/>
                  <a:gd name="T18" fmla="*/ 27 w 48"/>
                  <a:gd name="T19" fmla="*/ 5 h 14"/>
                  <a:gd name="T20" fmla="*/ 27 w 48"/>
                  <a:gd name="T21" fmla="*/ 5 h 14"/>
                  <a:gd name="T22" fmla="*/ 29 w 48"/>
                  <a:gd name="T23" fmla="*/ 5 h 14"/>
                  <a:gd name="T24" fmla="*/ 31 w 48"/>
                  <a:gd name="T25" fmla="*/ 7 h 14"/>
                  <a:gd name="T26" fmla="*/ 32 w 48"/>
                  <a:gd name="T27" fmla="*/ 7 h 14"/>
                  <a:gd name="T28" fmla="*/ 34 w 48"/>
                  <a:gd name="T29" fmla="*/ 9 h 14"/>
                  <a:gd name="T30" fmla="*/ 36 w 48"/>
                  <a:gd name="T31" fmla="*/ 9 h 14"/>
                  <a:gd name="T32" fmla="*/ 40 w 48"/>
                  <a:gd name="T33" fmla="*/ 10 h 14"/>
                  <a:gd name="T34" fmla="*/ 41 w 48"/>
                  <a:gd name="T35" fmla="*/ 9 h 14"/>
                  <a:gd name="T36" fmla="*/ 41 w 48"/>
                  <a:gd name="T37" fmla="*/ 10 h 14"/>
                  <a:gd name="T38" fmla="*/ 43 w 48"/>
                  <a:gd name="T39" fmla="*/ 9 h 14"/>
                  <a:gd name="T40" fmla="*/ 47 w 48"/>
                  <a:gd name="T41" fmla="*/ 9 h 14"/>
                  <a:gd name="T42" fmla="*/ 48 w 48"/>
                  <a:gd name="T43" fmla="*/ 7 h 14"/>
                  <a:gd name="T44" fmla="*/ 48 w 48"/>
                  <a:gd name="T45" fmla="*/ 7 h 14"/>
                  <a:gd name="T46" fmla="*/ 48 w 48"/>
                  <a:gd name="T47" fmla="*/ 5 h 14"/>
                  <a:gd name="T48" fmla="*/ 48 w 48"/>
                  <a:gd name="T49" fmla="*/ 5 h 14"/>
                  <a:gd name="T50" fmla="*/ 47 w 48"/>
                  <a:gd name="T51" fmla="*/ 5 h 14"/>
                  <a:gd name="T52" fmla="*/ 47 w 48"/>
                  <a:gd name="T53" fmla="*/ 5 h 14"/>
                  <a:gd name="T54" fmla="*/ 45 w 48"/>
                  <a:gd name="T55" fmla="*/ 5 h 14"/>
                  <a:gd name="T56" fmla="*/ 41 w 48"/>
                  <a:gd name="T57" fmla="*/ 7 h 14"/>
                  <a:gd name="T58" fmla="*/ 40 w 48"/>
                  <a:gd name="T59" fmla="*/ 5 h 14"/>
                  <a:gd name="T60" fmla="*/ 38 w 48"/>
                  <a:gd name="T61" fmla="*/ 5 h 14"/>
                  <a:gd name="T62" fmla="*/ 36 w 48"/>
                  <a:gd name="T63" fmla="*/ 3 h 14"/>
                  <a:gd name="T64" fmla="*/ 36 w 48"/>
                  <a:gd name="T65" fmla="*/ 3 h 14"/>
                  <a:gd name="T66" fmla="*/ 32 w 48"/>
                  <a:gd name="T67" fmla="*/ 3 h 14"/>
                  <a:gd name="T68" fmla="*/ 31 w 48"/>
                  <a:gd name="T69" fmla="*/ 1 h 14"/>
                  <a:gd name="T70" fmla="*/ 29 w 48"/>
                  <a:gd name="T71" fmla="*/ 0 h 14"/>
                  <a:gd name="T72" fmla="*/ 27 w 48"/>
                  <a:gd name="T73" fmla="*/ 0 h 14"/>
                  <a:gd name="T74" fmla="*/ 25 w 48"/>
                  <a:gd name="T75" fmla="*/ 1 h 14"/>
                  <a:gd name="T76" fmla="*/ 23 w 48"/>
                  <a:gd name="T77" fmla="*/ 1 h 14"/>
                  <a:gd name="T78" fmla="*/ 22 w 48"/>
                  <a:gd name="T79" fmla="*/ 1 h 14"/>
                  <a:gd name="T80" fmla="*/ 20 w 48"/>
                  <a:gd name="T81" fmla="*/ 3 h 14"/>
                  <a:gd name="T82" fmla="*/ 4 w 48"/>
                  <a:gd name="T83" fmla="*/ 3 h 14"/>
                  <a:gd name="T84" fmla="*/ 4 w 48"/>
                  <a:gd name="T85" fmla="*/ 5 h 14"/>
                  <a:gd name="T86" fmla="*/ 4 w 48"/>
                  <a:gd name="T87" fmla="*/ 7 h 14"/>
                  <a:gd name="T88" fmla="*/ 2 w 48"/>
                  <a:gd name="T89" fmla="*/ 5 h 14"/>
                  <a:gd name="T90" fmla="*/ 2 w 48"/>
                  <a:gd name="T91" fmla="*/ 7 h 14"/>
                  <a:gd name="T92" fmla="*/ 0 w 48"/>
                  <a:gd name="T93" fmla="*/ 7 h 14"/>
                  <a:gd name="T94" fmla="*/ 0 w 48"/>
                  <a:gd name="T95" fmla="*/ 9 h 14"/>
                  <a:gd name="T96" fmla="*/ 0 w 48"/>
                  <a:gd name="T97" fmla="*/ 12 h 14"/>
                  <a:gd name="T98" fmla="*/ 0 w 48"/>
                  <a:gd name="T99" fmla="*/ 14 h 14"/>
                  <a:gd name="T100" fmla="*/ 0 w 48"/>
                  <a:gd name="T10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14">
                    <a:moveTo>
                      <a:pt x="0" y="14"/>
                    </a:moveTo>
                    <a:lnTo>
                      <a:pt x="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40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3" y="9"/>
                    </a:lnTo>
                    <a:lnTo>
                      <a:pt x="47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1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2353"/>
              <p:cNvSpPr>
                <a:spLocks/>
              </p:cNvSpPr>
              <p:nvPr/>
            </p:nvSpPr>
            <p:spPr bwMode="auto">
              <a:xfrm>
                <a:off x="2428" y="2490"/>
                <a:ext cx="48" cy="14"/>
              </a:xfrm>
              <a:custGeom>
                <a:avLst/>
                <a:gdLst>
                  <a:gd name="T0" fmla="*/ 0 w 48"/>
                  <a:gd name="T1" fmla="*/ 14 h 14"/>
                  <a:gd name="T2" fmla="*/ 2 w 48"/>
                  <a:gd name="T3" fmla="*/ 10 h 14"/>
                  <a:gd name="T4" fmla="*/ 16 w 48"/>
                  <a:gd name="T5" fmla="*/ 10 h 14"/>
                  <a:gd name="T6" fmla="*/ 16 w 48"/>
                  <a:gd name="T7" fmla="*/ 10 h 14"/>
                  <a:gd name="T8" fmla="*/ 16 w 48"/>
                  <a:gd name="T9" fmla="*/ 9 h 14"/>
                  <a:gd name="T10" fmla="*/ 18 w 48"/>
                  <a:gd name="T11" fmla="*/ 7 h 14"/>
                  <a:gd name="T12" fmla="*/ 20 w 48"/>
                  <a:gd name="T13" fmla="*/ 9 h 14"/>
                  <a:gd name="T14" fmla="*/ 22 w 48"/>
                  <a:gd name="T15" fmla="*/ 9 h 14"/>
                  <a:gd name="T16" fmla="*/ 25 w 48"/>
                  <a:gd name="T17" fmla="*/ 7 h 14"/>
                  <a:gd name="T18" fmla="*/ 27 w 48"/>
                  <a:gd name="T19" fmla="*/ 5 h 14"/>
                  <a:gd name="T20" fmla="*/ 27 w 48"/>
                  <a:gd name="T21" fmla="*/ 5 h 14"/>
                  <a:gd name="T22" fmla="*/ 29 w 48"/>
                  <a:gd name="T23" fmla="*/ 5 h 14"/>
                  <a:gd name="T24" fmla="*/ 31 w 48"/>
                  <a:gd name="T25" fmla="*/ 7 h 14"/>
                  <a:gd name="T26" fmla="*/ 32 w 48"/>
                  <a:gd name="T27" fmla="*/ 7 h 14"/>
                  <a:gd name="T28" fmla="*/ 34 w 48"/>
                  <a:gd name="T29" fmla="*/ 9 h 14"/>
                  <a:gd name="T30" fmla="*/ 36 w 48"/>
                  <a:gd name="T31" fmla="*/ 9 h 14"/>
                  <a:gd name="T32" fmla="*/ 40 w 48"/>
                  <a:gd name="T33" fmla="*/ 10 h 14"/>
                  <a:gd name="T34" fmla="*/ 41 w 48"/>
                  <a:gd name="T35" fmla="*/ 9 h 14"/>
                  <a:gd name="T36" fmla="*/ 41 w 48"/>
                  <a:gd name="T37" fmla="*/ 10 h 14"/>
                  <a:gd name="T38" fmla="*/ 43 w 48"/>
                  <a:gd name="T39" fmla="*/ 9 h 14"/>
                  <a:gd name="T40" fmla="*/ 47 w 48"/>
                  <a:gd name="T41" fmla="*/ 9 h 14"/>
                  <a:gd name="T42" fmla="*/ 48 w 48"/>
                  <a:gd name="T43" fmla="*/ 7 h 14"/>
                  <a:gd name="T44" fmla="*/ 48 w 48"/>
                  <a:gd name="T45" fmla="*/ 7 h 14"/>
                  <a:gd name="T46" fmla="*/ 48 w 48"/>
                  <a:gd name="T47" fmla="*/ 5 h 14"/>
                  <a:gd name="T48" fmla="*/ 48 w 48"/>
                  <a:gd name="T49" fmla="*/ 5 h 14"/>
                  <a:gd name="T50" fmla="*/ 47 w 48"/>
                  <a:gd name="T51" fmla="*/ 5 h 14"/>
                  <a:gd name="T52" fmla="*/ 47 w 48"/>
                  <a:gd name="T53" fmla="*/ 5 h 14"/>
                  <a:gd name="T54" fmla="*/ 45 w 48"/>
                  <a:gd name="T55" fmla="*/ 5 h 14"/>
                  <a:gd name="T56" fmla="*/ 41 w 48"/>
                  <a:gd name="T57" fmla="*/ 7 h 14"/>
                  <a:gd name="T58" fmla="*/ 40 w 48"/>
                  <a:gd name="T59" fmla="*/ 5 h 14"/>
                  <a:gd name="T60" fmla="*/ 38 w 48"/>
                  <a:gd name="T61" fmla="*/ 5 h 14"/>
                  <a:gd name="T62" fmla="*/ 36 w 48"/>
                  <a:gd name="T63" fmla="*/ 3 h 14"/>
                  <a:gd name="T64" fmla="*/ 36 w 48"/>
                  <a:gd name="T65" fmla="*/ 3 h 14"/>
                  <a:gd name="T66" fmla="*/ 32 w 48"/>
                  <a:gd name="T67" fmla="*/ 3 h 14"/>
                  <a:gd name="T68" fmla="*/ 31 w 48"/>
                  <a:gd name="T69" fmla="*/ 1 h 14"/>
                  <a:gd name="T70" fmla="*/ 29 w 48"/>
                  <a:gd name="T71" fmla="*/ 0 h 14"/>
                  <a:gd name="T72" fmla="*/ 27 w 48"/>
                  <a:gd name="T73" fmla="*/ 0 h 14"/>
                  <a:gd name="T74" fmla="*/ 25 w 48"/>
                  <a:gd name="T75" fmla="*/ 1 h 14"/>
                  <a:gd name="T76" fmla="*/ 23 w 48"/>
                  <a:gd name="T77" fmla="*/ 1 h 14"/>
                  <a:gd name="T78" fmla="*/ 22 w 48"/>
                  <a:gd name="T79" fmla="*/ 1 h 14"/>
                  <a:gd name="T80" fmla="*/ 20 w 48"/>
                  <a:gd name="T81" fmla="*/ 3 h 14"/>
                  <a:gd name="T82" fmla="*/ 4 w 48"/>
                  <a:gd name="T83" fmla="*/ 3 h 14"/>
                  <a:gd name="T84" fmla="*/ 4 w 48"/>
                  <a:gd name="T85" fmla="*/ 5 h 14"/>
                  <a:gd name="T86" fmla="*/ 4 w 48"/>
                  <a:gd name="T87" fmla="*/ 7 h 14"/>
                  <a:gd name="T88" fmla="*/ 2 w 48"/>
                  <a:gd name="T89" fmla="*/ 5 h 14"/>
                  <a:gd name="T90" fmla="*/ 2 w 48"/>
                  <a:gd name="T91" fmla="*/ 7 h 14"/>
                  <a:gd name="T92" fmla="*/ 0 w 48"/>
                  <a:gd name="T93" fmla="*/ 7 h 14"/>
                  <a:gd name="T94" fmla="*/ 0 w 48"/>
                  <a:gd name="T95" fmla="*/ 9 h 14"/>
                  <a:gd name="T96" fmla="*/ 0 w 48"/>
                  <a:gd name="T97" fmla="*/ 12 h 14"/>
                  <a:gd name="T98" fmla="*/ 0 w 48"/>
                  <a:gd name="T99" fmla="*/ 14 h 14"/>
                  <a:gd name="T100" fmla="*/ 0 w 48"/>
                  <a:gd name="T10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14">
                    <a:moveTo>
                      <a:pt x="0" y="14"/>
                    </a:moveTo>
                    <a:lnTo>
                      <a:pt x="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40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3" y="9"/>
                    </a:lnTo>
                    <a:lnTo>
                      <a:pt x="47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1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2354"/>
              <p:cNvSpPr>
                <a:spLocks/>
              </p:cNvSpPr>
              <p:nvPr/>
            </p:nvSpPr>
            <p:spPr bwMode="auto">
              <a:xfrm>
                <a:off x="2428" y="2507"/>
                <a:ext cx="50" cy="31"/>
              </a:xfrm>
              <a:custGeom>
                <a:avLst/>
                <a:gdLst>
                  <a:gd name="T0" fmla="*/ 50 w 50"/>
                  <a:gd name="T1" fmla="*/ 0 h 31"/>
                  <a:gd name="T2" fmla="*/ 50 w 50"/>
                  <a:gd name="T3" fmla="*/ 4 h 31"/>
                  <a:gd name="T4" fmla="*/ 50 w 50"/>
                  <a:gd name="T5" fmla="*/ 6 h 31"/>
                  <a:gd name="T6" fmla="*/ 50 w 50"/>
                  <a:gd name="T7" fmla="*/ 6 h 31"/>
                  <a:gd name="T8" fmla="*/ 50 w 50"/>
                  <a:gd name="T9" fmla="*/ 8 h 31"/>
                  <a:gd name="T10" fmla="*/ 48 w 50"/>
                  <a:gd name="T11" fmla="*/ 9 h 31"/>
                  <a:gd name="T12" fmla="*/ 48 w 50"/>
                  <a:gd name="T13" fmla="*/ 9 h 31"/>
                  <a:gd name="T14" fmla="*/ 47 w 50"/>
                  <a:gd name="T15" fmla="*/ 9 h 31"/>
                  <a:gd name="T16" fmla="*/ 47 w 50"/>
                  <a:gd name="T17" fmla="*/ 9 h 31"/>
                  <a:gd name="T18" fmla="*/ 48 w 50"/>
                  <a:gd name="T19" fmla="*/ 11 h 31"/>
                  <a:gd name="T20" fmla="*/ 48 w 50"/>
                  <a:gd name="T21" fmla="*/ 13 h 31"/>
                  <a:gd name="T22" fmla="*/ 50 w 50"/>
                  <a:gd name="T23" fmla="*/ 18 h 31"/>
                  <a:gd name="T24" fmla="*/ 48 w 50"/>
                  <a:gd name="T25" fmla="*/ 18 h 31"/>
                  <a:gd name="T26" fmla="*/ 47 w 50"/>
                  <a:gd name="T27" fmla="*/ 18 h 31"/>
                  <a:gd name="T28" fmla="*/ 41 w 50"/>
                  <a:gd name="T29" fmla="*/ 18 h 31"/>
                  <a:gd name="T30" fmla="*/ 36 w 50"/>
                  <a:gd name="T31" fmla="*/ 22 h 31"/>
                  <a:gd name="T32" fmla="*/ 34 w 50"/>
                  <a:gd name="T33" fmla="*/ 22 h 31"/>
                  <a:gd name="T34" fmla="*/ 31 w 50"/>
                  <a:gd name="T35" fmla="*/ 29 h 31"/>
                  <a:gd name="T36" fmla="*/ 29 w 50"/>
                  <a:gd name="T37" fmla="*/ 29 h 31"/>
                  <a:gd name="T38" fmla="*/ 27 w 50"/>
                  <a:gd name="T39" fmla="*/ 31 h 31"/>
                  <a:gd name="T40" fmla="*/ 27 w 50"/>
                  <a:gd name="T41" fmla="*/ 29 h 31"/>
                  <a:gd name="T42" fmla="*/ 29 w 50"/>
                  <a:gd name="T43" fmla="*/ 29 h 31"/>
                  <a:gd name="T44" fmla="*/ 25 w 50"/>
                  <a:gd name="T45" fmla="*/ 29 h 31"/>
                  <a:gd name="T46" fmla="*/ 23 w 50"/>
                  <a:gd name="T47" fmla="*/ 29 h 31"/>
                  <a:gd name="T48" fmla="*/ 23 w 50"/>
                  <a:gd name="T49" fmla="*/ 27 h 31"/>
                  <a:gd name="T50" fmla="*/ 22 w 50"/>
                  <a:gd name="T51" fmla="*/ 24 h 31"/>
                  <a:gd name="T52" fmla="*/ 23 w 50"/>
                  <a:gd name="T53" fmla="*/ 22 h 31"/>
                  <a:gd name="T54" fmla="*/ 22 w 50"/>
                  <a:gd name="T55" fmla="*/ 18 h 31"/>
                  <a:gd name="T56" fmla="*/ 23 w 50"/>
                  <a:gd name="T57" fmla="*/ 17 h 31"/>
                  <a:gd name="T58" fmla="*/ 31 w 50"/>
                  <a:gd name="T59" fmla="*/ 17 h 31"/>
                  <a:gd name="T60" fmla="*/ 31 w 50"/>
                  <a:gd name="T61" fmla="*/ 15 h 31"/>
                  <a:gd name="T62" fmla="*/ 22 w 50"/>
                  <a:gd name="T63" fmla="*/ 17 h 31"/>
                  <a:gd name="T64" fmla="*/ 18 w 50"/>
                  <a:gd name="T65" fmla="*/ 18 h 31"/>
                  <a:gd name="T66" fmla="*/ 15 w 50"/>
                  <a:gd name="T67" fmla="*/ 18 h 31"/>
                  <a:gd name="T68" fmla="*/ 15 w 50"/>
                  <a:gd name="T69" fmla="*/ 18 h 31"/>
                  <a:gd name="T70" fmla="*/ 15 w 50"/>
                  <a:gd name="T71" fmla="*/ 15 h 31"/>
                  <a:gd name="T72" fmla="*/ 13 w 50"/>
                  <a:gd name="T73" fmla="*/ 17 h 31"/>
                  <a:gd name="T74" fmla="*/ 9 w 50"/>
                  <a:gd name="T75" fmla="*/ 15 h 31"/>
                  <a:gd name="T76" fmla="*/ 7 w 50"/>
                  <a:gd name="T77" fmla="*/ 15 h 31"/>
                  <a:gd name="T78" fmla="*/ 7 w 50"/>
                  <a:gd name="T79" fmla="*/ 11 h 31"/>
                  <a:gd name="T80" fmla="*/ 2 w 50"/>
                  <a:gd name="T81" fmla="*/ 9 h 31"/>
                  <a:gd name="T82" fmla="*/ 0 w 50"/>
                  <a:gd name="T83" fmla="*/ 8 h 31"/>
                  <a:gd name="T84" fmla="*/ 0 w 50"/>
                  <a:gd name="T85" fmla="*/ 6 h 31"/>
                  <a:gd name="T86" fmla="*/ 2 w 50"/>
                  <a:gd name="T87" fmla="*/ 8 h 31"/>
                  <a:gd name="T88" fmla="*/ 2 w 50"/>
                  <a:gd name="T89" fmla="*/ 8 h 31"/>
                  <a:gd name="T90" fmla="*/ 4 w 50"/>
                  <a:gd name="T91" fmla="*/ 8 h 31"/>
                  <a:gd name="T92" fmla="*/ 9 w 50"/>
                  <a:gd name="T93" fmla="*/ 6 h 31"/>
                  <a:gd name="T94" fmla="*/ 18 w 50"/>
                  <a:gd name="T95" fmla="*/ 6 h 31"/>
                  <a:gd name="T96" fmla="*/ 27 w 50"/>
                  <a:gd name="T97" fmla="*/ 2 h 31"/>
                  <a:gd name="T98" fmla="*/ 50 w 50"/>
                  <a:gd name="T9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2" y="24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3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2" y="17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" y="6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2355"/>
              <p:cNvSpPr>
                <a:spLocks/>
              </p:cNvSpPr>
              <p:nvPr/>
            </p:nvSpPr>
            <p:spPr bwMode="auto">
              <a:xfrm>
                <a:off x="2428" y="2507"/>
                <a:ext cx="50" cy="31"/>
              </a:xfrm>
              <a:custGeom>
                <a:avLst/>
                <a:gdLst>
                  <a:gd name="T0" fmla="*/ 50 w 50"/>
                  <a:gd name="T1" fmla="*/ 0 h 31"/>
                  <a:gd name="T2" fmla="*/ 50 w 50"/>
                  <a:gd name="T3" fmla="*/ 4 h 31"/>
                  <a:gd name="T4" fmla="*/ 50 w 50"/>
                  <a:gd name="T5" fmla="*/ 6 h 31"/>
                  <a:gd name="T6" fmla="*/ 50 w 50"/>
                  <a:gd name="T7" fmla="*/ 6 h 31"/>
                  <a:gd name="T8" fmla="*/ 50 w 50"/>
                  <a:gd name="T9" fmla="*/ 8 h 31"/>
                  <a:gd name="T10" fmla="*/ 48 w 50"/>
                  <a:gd name="T11" fmla="*/ 9 h 31"/>
                  <a:gd name="T12" fmla="*/ 48 w 50"/>
                  <a:gd name="T13" fmla="*/ 9 h 31"/>
                  <a:gd name="T14" fmla="*/ 47 w 50"/>
                  <a:gd name="T15" fmla="*/ 9 h 31"/>
                  <a:gd name="T16" fmla="*/ 47 w 50"/>
                  <a:gd name="T17" fmla="*/ 9 h 31"/>
                  <a:gd name="T18" fmla="*/ 48 w 50"/>
                  <a:gd name="T19" fmla="*/ 11 h 31"/>
                  <a:gd name="T20" fmla="*/ 48 w 50"/>
                  <a:gd name="T21" fmla="*/ 13 h 31"/>
                  <a:gd name="T22" fmla="*/ 50 w 50"/>
                  <a:gd name="T23" fmla="*/ 18 h 31"/>
                  <a:gd name="T24" fmla="*/ 48 w 50"/>
                  <a:gd name="T25" fmla="*/ 18 h 31"/>
                  <a:gd name="T26" fmla="*/ 47 w 50"/>
                  <a:gd name="T27" fmla="*/ 18 h 31"/>
                  <a:gd name="T28" fmla="*/ 41 w 50"/>
                  <a:gd name="T29" fmla="*/ 18 h 31"/>
                  <a:gd name="T30" fmla="*/ 36 w 50"/>
                  <a:gd name="T31" fmla="*/ 22 h 31"/>
                  <a:gd name="T32" fmla="*/ 34 w 50"/>
                  <a:gd name="T33" fmla="*/ 22 h 31"/>
                  <a:gd name="T34" fmla="*/ 31 w 50"/>
                  <a:gd name="T35" fmla="*/ 29 h 31"/>
                  <a:gd name="T36" fmla="*/ 29 w 50"/>
                  <a:gd name="T37" fmla="*/ 29 h 31"/>
                  <a:gd name="T38" fmla="*/ 27 w 50"/>
                  <a:gd name="T39" fmla="*/ 31 h 31"/>
                  <a:gd name="T40" fmla="*/ 27 w 50"/>
                  <a:gd name="T41" fmla="*/ 29 h 31"/>
                  <a:gd name="T42" fmla="*/ 29 w 50"/>
                  <a:gd name="T43" fmla="*/ 29 h 31"/>
                  <a:gd name="T44" fmla="*/ 25 w 50"/>
                  <a:gd name="T45" fmla="*/ 29 h 31"/>
                  <a:gd name="T46" fmla="*/ 23 w 50"/>
                  <a:gd name="T47" fmla="*/ 29 h 31"/>
                  <a:gd name="T48" fmla="*/ 23 w 50"/>
                  <a:gd name="T49" fmla="*/ 27 h 31"/>
                  <a:gd name="T50" fmla="*/ 22 w 50"/>
                  <a:gd name="T51" fmla="*/ 24 h 31"/>
                  <a:gd name="T52" fmla="*/ 23 w 50"/>
                  <a:gd name="T53" fmla="*/ 22 h 31"/>
                  <a:gd name="T54" fmla="*/ 22 w 50"/>
                  <a:gd name="T55" fmla="*/ 18 h 31"/>
                  <a:gd name="T56" fmla="*/ 23 w 50"/>
                  <a:gd name="T57" fmla="*/ 17 h 31"/>
                  <a:gd name="T58" fmla="*/ 31 w 50"/>
                  <a:gd name="T59" fmla="*/ 17 h 31"/>
                  <a:gd name="T60" fmla="*/ 31 w 50"/>
                  <a:gd name="T61" fmla="*/ 15 h 31"/>
                  <a:gd name="T62" fmla="*/ 22 w 50"/>
                  <a:gd name="T63" fmla="*/ 17 h 31"/>
                  <a:gd name="T64" fmla="*/ 18 w 50"/>
                  <a:gd name="T65" fmla="*/ 18 h 31"/>
                  <a:gd name="T66" fmla="*/ 15 w 50"/>
                  <a:gd name="T67" fmla="*/ 18 h 31"/>
                  <a:gd name="T68" fmla="*/ 15 w 50"/>
                  <a:gd name="T69" fmla="*/ 18 h 31"/>
                  <a:gd name="T70" fmla="*/ 15 w 50"/>
                  <a:gd name="T71" fmla="*/ 15 h 31"/>
                  <a:gd name="T72" fmla="*/ 13 w 50"/>
                  <a:gd name="T73" fmla="*/ 17 h 31"/>
                  <a:gd name="T74" fmla="*/ 9 w 50"/>
                  <a:gd name="T75" fmla="*/ 15 h 31"/>
                  <a:gd name="T76" fmla="*/ 7 w 50"/>
                  <a:gd name="T77" fmla="*/ 15 h 31"/>
                  <a:gd name="T78" fmla="*/ 7 w 50"/>
                  <a:gd name="T79" fmla="*/ 11 h 31"/>
                  <a:gd name="T80" fmla="*/ 2 w 50"/>
                  <a:gd name="T81" fmla="*/ 9 h 31"/>
                  <a:gd name="T82" fmla="*/ 0 w 50"/>
                  <a:gd name="T83" fmla="*/ 8 h 31"/>
                  <a:gd name="T84" fmla="*/ 0 w 50"/>
                  <a:gd name="T85" fmla="*/ 6 h 31"/>
                  <a:gd name="T86" fmla="*/ 2 w 50"/>
                  <a:gd name="T87" fmla="*/ 8 h 31"/>
                  <a:gd name="T88" fmla="*/ 2 w 50"/>
                  <a:gd name="T89" fmla="*/ 8 h 31"/>
                  <a:gd name="T90" fmla="*/ 4 w 50"/>
                  <a:gd name="T91" fmla="*/ 8 h 31"/>
                  <a:gd name="T92" fmla="*/ 9 w 50"/>
                  <a:gd name="T93" fmla="*/ 6 h 31"/>
                  <a:gd name="T94" fmla="*/ 18 w 50"/>
                  <a:gd name="T95" fmla="*/ 6 h 31"/>
                  <a:gd name="T96" fmla="*/ 27 w 50"/>
                  <a:gd name="T97" fmla="*/ 2 h 31"/>
                  <a:gd name="T98" fmla="*/ 50 w 50"/>
                  <a:gd name="T9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2" y="24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3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2" y="17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" y="6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5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2356"/>
              <p:cNvSpPr>
                <a:spLocks/>
              </p:cNvSpPr>
              <p:nvPr/>
            </p:nvSpPr>
            <p:spPr bwMode="auto">
              <a:xfrm>
                <a:off x="2512" y="2575"/>
                <a:ext cx="66" cy="68"/>
              </a:xfrm>
              <a:custGeom>
                <a:avLst/>
                <a:gdLst>
                  <a:gd name="T0" fmla="*/ 2 w 66"/>
                  <a:gd name="T1" fmla="*/ 25 h 68"/>
                  <a:gd name="T2" fmla="*/ 4 w 66"/>
                  <a:gd name="T3" fmla="*/ 24 h 68"/>
                  <a:gd name="T4" fmla="*/ 4 w 66"/>
                  <a:gd name="T5" fmla="*/ 22 h 68"/>
                  <a:gd name="T6" fmla="*/ 6 w 66"/>
                  <a:gd name="T7" fmla="*/ 22 h 68"/>
                  <a:gd name="T8" fmla="*/ 11 w 66"/>
                  <a:gd name="T9" fmla="*/ 16 h 68"/>
                  <a:gd name="T10" fmla="*/ 14 w 66"/>
                  <a:gd name="T11" fmla="*/ 15 h 68"/>
                  <a:gd name="T12" fmla="*/ 14 w 66"/>
                  <a:gd name="T13" fmla="*/ 13 h 68"/>
                  <a:gd name="T14" fmla="*/ 16 w 66"/>
                  <a:gd name="T15" fmla="*/ 9 h 68"/>
                  <a:gd name="T16" fmla="*/ 20 w 66"/>
                  <a:gd name="T17" fmla="*/ 6 h 68"/>
                  <a:gd name="T18" fmla="*/ 20 w 66"/>
                  <a:gd name="T19" fmla="*/ 6 h 68"/>
                  <a:gd name="T20" fmla="*/ 22 w 66"/>
                  <a:gd name="T21" fmla="*/ 4 h 68"/>
                  <a:gd name="T22" fmla="*/ 23 w 66"/>
                  <a:gd name="T23" fmla="*/ 0 h 68"/>
                  <a:gd name="T24" fmla="*/ 25 w 66"/>
                  <a:gd name="T25" fmla="*/ 2 h 68"/>
                  <a:gd name="T26" fmla="*/ 29 w 66"/>
                  <a:gd name="T27" fmla="*/ 2 h 68"/>
                  <a:gd name="T28" fmla="*/ 29 w 66"/>
                  <a:gd name="T29" fmla="*/ 2 h 68"/>
                  <a:gd name="T30" fmla="*/ 32 w 66"/>
                  <a:gd name="T31" fmla="*/ 4 h 68"/>
                  <a:gd name="T32" fmla="*/ 34 w 66"/>
                  <a:gd name="T33" fmla="*/ 7 h 68"/>
                  <a:gd name="T34" fmla="*/ 34 w 66"/>
                  <a:gd name="T35" fmla="*/ 13 h 68"/>
                  <a:gd name="T36" fmla="*/ 34 w 66"/>
                  <a:gd name="T37" fmla="*/ 18 h 68"/>
                  <a:gd name="T38" fmla="*/ 32 w 66"/>
                  <a:gd name="T39" fmla="*/ 20 h 68"/>
                  <a:gd name="T40" fmla="*/ 34 w 66"/>
                  <a:gd name="T41" fmla="*/ 20 h 68"/>
                  <a:gd name="T42" fmla="*/ 36 w 66"/>
                  <a:gd name="T43" fmla="*/ 20 h 68"/>
                  <a:gd name="T44" fmla="*/ 39 w 66"/>
                  <a:gd name="T45" fmla="*/ 22 h 68"/>
                  <a:gd name="T46" fmla="*/ 43 w 66"/>
                  <a:gd name="T47" fmla="*/ 22 h 68"/>
                  <a:gd name="T48" fmla="*/ 45 w 66"/>
                  <a:gd name="T49" fmla="*/ 18 h 68"/>
                  <a:gd name="T50" fmla="*/ 47 w 66"/>
                  <a:gd name="T51" fmla="*/ 15 h 68"/>
                  <a:gd name="T52" fmla="*/ 50 w 66"/>
                  <a:gd name="T53" fmla="*/ 18 h 68"/>
                  <a:gd name="T54" fmla="*/ 50 w 66"/>
                  <a:gd name="T55" fmla="*/ 22 h 68"/>
                  <a:gd name="T56" fmla="*/ 52 w 66"/>
                  <a:gd name="T57" fmla="*/ 24 h 68"/>
                  <a:gd name="T58" fmla="*/ 52 w 66"/>
                  <a:gd name="T59" fmla="*/ 29 h 68"/>
                  <a:gd name="T60" fmla="*/ 48 w 66"/>
                  <a:gd name="T61" fmla="*/ 34 h 68"/>
                  <a:gd name="T62" fmla="*/ 48 w 66"/>
                  <a:gd name="T63" fmla="*/ 34 h 68"/>
                  <a:gd name="T64" fmla="*/ 50 w 66"/>
                  <a:gd name="T65" fmla="*/ 34 h 68"/>
                  <a:gd name="T66" fmla="*/ 50 w 66"/>
                  <a:gd name="T67" fmla="*/ 36 h 68"/>
                  <a:gd name="T68" fmla="*/ 54 w 66"/>
                  <a:gd name="T69" fmla="*/ 36 h 68"/>
                  <a:gd name="T70" fmla="*/ 57 w 66"/>
                  <a:gd name="T71" fmla="*/ 38 h 68"/>
                  <a:gd name="T72" fmla="*/ 59 w 66"/>
                  <a:gd name="T73" fmla="*/ 40 h 68"/>
                  <a:gd name="T74" fmla="*/ 61 w 66"/>
                  <a:gd name="T75" fmla="*/ 43 h 68"/>
                  <a:gd name="T76" fmla="*/ 64 w 66"/>
                  <a:gd name="T77" fmla="*/ 45 h 68"/>
                  <a:gd name="T78" fmla="*/ 66 w 66"/>
                  <a:gd name="T79" fmla="*/ 45 h 68"/>
                  <a:gd name="T80" fmla="*/ 66 w 66"/>
                  <a:gd name="T81" fmla="*/ 49 h 68"/>
                  <a:gd name="T82" fmla="*/ 66 w 66"/>
                  <a:gd name="T83" fmla="*/ 52 h 68"/>
                  <a:gd name="T84" fmla="*/ 66 w 66"/>
                  <a:gd name="T85" fmla="*/ 52 h 68"/>
                  <a:gd name="T86" fmla="*/ 64 w 66"/>
                  <a:gd name="T87" fmla="*/ 56 h 68"/>
                  <a:gd name="T88" fmla="*/ 64 w 66"/>
                  <a:gd name="T89" fmla="*/ 57 h 68"/>
                  <a:gd name="T90" fmla="*/ 64 w 66"/>
                  <a:gd name="T91" fmla="*/ 59 h 68"/>
                  <a:gd name="T92" fmla="*/ 57 w 66"/>
                  <a:gd name="T93" fmla="*/ 66 h 68"/>
                  <a:gd name="T94" fmla="*/ 43 w 66"/>
                  <a:gd name="T95" fmla="*/ 59 h 68"/>
                  <a:gd name="T96" fmla="*/ 36 w 66"/>
                  <a:gd name="T97" fmla="*/ 56 h 68"/>
                  <a:gd name="T98" fmla="*/ 11 w 66"/>
                  <a:gd name="T99" fmla="*/ 36 h 68"/>
                  <a:gd name="T100" fmla="*/ 6 w 66"/>
                  <a:gd name="T101" fmla="*/ 32 h 68"/>
                  <a:gd name="T102" fmla="*/ 6 w 66"/>
                  <a:gd name="T103" fmla="*/ 29 h 68"/>
                  <a:gd name="T104" fmla="*/ 2 w 66"/>
                  <a:gd name="T105" fmla="*/ 27 h 68"/>
                  <a:gd name="T106" fmla="*/ 0 w 66"/>
                  <a:gd name="T107" fmla="*/ 27 h 68"/>
                  <a:gd name="T108" fmla="*/ 2 w 66"/>
                  <a:gd name="T109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" h="68">
                    <a:moveTo>
                      <a:pt x="2" y="25"/>
                    </a:move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4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8"/>
                    </a:lnTo>
                    <a:lnTo>
                      <a:pt x="57" y="66"/>
                    </a:lnTo>
                    <a:lnTo>
                      <a:pt x="56" y="65"/>
                    </a:lnTo>
                    <a:lnTo>
                      <a:pt x="43" y="59"/>
                    </a:lnTo>
                    <a:lnTo>
                      <a:pt x="39" y="57"/>
                    </a:lnTo>
                    <a:lnTo>
                      <a:pt x="36" y="56"/>
                    </a:lnTo>
                    <a:lnTo>
                      <a:pt x="18" y="40"/>
                    </a:lnTo>
                    <a:lnTo>
                      <a:pt x="11" y="36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2357"/>
              <p:cNvSpPr>
                <a:spLocks/>
              </p:cNvSpPr>
              <p:nvPr/>
            </p:nvSpPr>
            <p:spPr bwMode="auto">
              <a:xfrm>
                <a:off x="2512" y="2575"/>
                <a:ext cx="66" cy="68"/>
              </a:xfrm>
              <a:custGeom>
                <a:avLst/>
                <a:gdLst>
                  <a:gd name="T0" fmla="*/ 2 w 66"/>
                  <a:gd name="T1" fmla="*/ 25 h 68"/>
                  <a:gd name="T2" fmla="*/ 4 w 66"/>
                  <a:gd name="T3" fmla="*/ 24 h 68"/>
                  <a:gd name="T4" fmla="*/ 4 w 66"/>
                  <a:gd name="T5" fmla="*/ 22 h 68"/>
                  <a:gd name="T6" fmla="*/ 6 w 66"/>
                  <a:gd name="T7" fmla="*/ 22 h 68"/>
                  <a:gd name="T8" fmla="*/ 11 w 66"/>
                  <a:gd name="T9" fmla="*/ 16 h 68"/>
                  <a:gd name="T10" fmla="*/ 14 w 66"/>
                  <a:gd name="T11" fmla="*/ 15 h 68"/>
                  <a:gd name="T12" fmla="*/ 14 w 66"/>
                  <a:gd name="T13" fmla="*/ 13 h 68"/>
                  <a:gd name="T14" fmla="*/ 16 w 66"/>
                  <a:gd name="T15" fmla="*/ 9 h 68"/>
                  <a:gd name="T16" fmla="*/ 20 w 66"/>
                  <a:gd name="T17" fmla="*/ 6 h 68"/>
                  <a:gd name="T18" fmla="*/ 20 w 66"/>
                  <a:gd name="T19" fmla="*/ 6 h 68"/>
                  <a:gd name="T20" fmla="*/ 22 w 66"/>
                  <a:gd name="T21" fmla="*/ 4 h 68"/>
                  <a:gd name="T22" fmla="*/ 23 w 66"/>
                  <a:gd name="T23" fmla="*/ 0 h 68"/>
                  <a:gd name="T24" fmla="*/ 25 w 66"/>
                  <a:gd name="T25" fmla="*/ 2 h 68"/>
                  <a:gd name="T26" fmla="*/ 29 w 66"/>
                  <a:gd name="T27" fmla="*/ 2 h 68"/>
                  <a:gd name="T28" fmla="*/ 29 w 66"/>
                  <a:gd name="T29" fmla="*/ 2 h 68"/>
                  <a:gd name="T30" fmla="*/ 32 w 66"/>
                  <a:gd name="T31" fmla="*/ 4 h 68"/>
                  <a:gd name="T32" fmla="*/ 34 w 66"/>
                  <a:gd name="T33" fmla="*/ 7 h 68"/>
                  <a:gd name="T34" fmla="*/ 34 w 66"/>
                  <a:gd name="T35" fmla="*/ 13 h 68"/>
                  <a:gd name="T36" fmla="*/ 34 w 66"/>
                  <a:gd name="T37" fmla="*/ 18 h 68"/>
                  <a:gd name="T38" fmla="*/ 32 w 66"/>
                  <a:gd name="T39" fmla="*/ 20 h 68"/>
                  <a:gd name="T40" fmla="*/ 34 w 66"/>
                  <a:gd name="T41" fmla="*/ 20 h 68"/>
                  <a:gd name="T42" fmla="*/ 36 w 66"/>
                  <a:gd name="T43" fmla="*/ 20 h 68"/>
                  <a:gd name="T44" fmla="*/ 39 w 66"/>
                  <a:gd name="T45" fmla="*/ 22 h 68"/>
                  <a:gd name="T46" fmla="*/ 43 w 66"/>
                  <a:gd name="T47" fmla="*/ 22 h 68"/>
                  <a:gd name="T48" fmla="*/ 45 w 66"/>
                  <a:gd name="T49" fmla="*/ 18 h 68"/>
                  <a:gd name="T50" fmla="*/ 47 w 66"/>
                  <a:gd name="T51" fmla="*/ 15 h 68"/>
                  <a:gd name="T52" fmla="*/ 50 w 66"/>
                  <a:gd name="T53" fmla="*/ 18 h 68"/>
                  <a:gd name="T54" fmla="*/ 50 w 66"/>
                  <a:gd name="T55" fmla="*/ 22 h 68"/>
                  <a:gd name="T56" fmla="*/ 52 w 66"/>
                  <a:gd name="T57" fmla="*/ 24 h 68"/>
                  <a:gd name="T58" fmla="*/ 52 w 66"/>
                  <a:gd name="T59" fmla="*/ 29 h 68"/>
                  <a:gd name="T60" fmla="*/ 48 w 66"/>
                  <a:gd name="T61" fmla="*/ 34 h 68"/>
                  <a:gd name="T62" fmla="*/ 48 w 66"/>
                  <a:gd name="T63" fmla="*/ 34 h 68"/>
                  <a:gd name="T64" fmla="*/ 50 w 66"/>
                  <a:gd name="T65" fmla="*/ 34 h 68"/>
                  <a:gd name="T66" fmla="*/ 50 w 66"/>
                  <a:gd name="T67" fmla="*/ 36 h 68"/>
                  <a:gd name="T68" fmla="*/ 54 w 66"/>
                  <a:gd name="T69" fmla="*/ 36 h 68"/>
                  <a:gd name="T70" fmla="*/ 57 w 66"/>
                  <a:gd name="T71" fmla="*/ 38 h 68"/>
                  <a:gd name="T72" fmla="*/ 59 w 66"/>
                  <a:gd name="T73" fmla="*/ 40 h 68"/>
                  <a:gd name="T74" fmla="*/ 61 w 66"/>
                  <a:gd name="T75" fmla="*/ 43 h 68"/>
                  <a:gd name="T76" fmla="*/ 64 w 66"/>
                  <a:gd name="T77" fmla="*/ 45 h 68"/>
                  <a:gd name="T78" fmla="*/ 66 w 66"/>
                  <a:gd name="T79" fmla="*/ 45 h 68"/>
                  <a:gd name="T80" fmla="*/ 66 w 66"/>
                  <a:gd name="T81" fmla="*/ 49 h 68"/>
                  <a:gd name="T82" fmla="*/ 66 w 66"/>
                  <a:gd name="T83" fmla="*/ 52 h 68"/>
                  <a:gd name="T84" fmla="*/ 66 w 66"/>
                  <a:gd name="T85" fmla="*/ 52 h 68"/>
                  <a:gd name="T86" fmla="*/ 64 w 66"/>
                  <a:gd name="T87" fmla="*/ 56 h 68"/>
                  <a:gd name="T88" fmla="*/ 64 w 66"/>
                  <a:gd name="T89" fmla="*/ 57 h 68"/>
                  <a:gd name="T90" fmla="*/ 64 w 66"/>
                  <a:gd name="T91" fmla="*/ 59 h 68"/>
                  <a:gd name="T92" fmla="*/ 57 w 66"/>
                  <a:gd name="T93" fmla="*/ 66 h 68"/>
                  <a:gd name="T94" fmla="*/ 43 w 66"/>
                  <a:gd name="T95" fmla="*/ 59 h 68"/>
                  <a:gd name="T96" fmla="*/ 36 w 66"/>
                  <a:gd name="T97" fmla="*/ 56 h 68"/>
                  <a:gd name="T98" fmla="*/ 11 w 66"/>
                  <a:gd name="T99" fmla="*/ 36 h 68"/>
                  <a:gd name="T100" fmla="*/ 6 w 66"/>
                  <a:gd name="T101" fmla="*/ 32 h 68"/>
                  <a:gd name="T102" fmla="*/ 6 w 66"/>
                  <a:gd name="T103" fmla="*/ 29 h 68"/>
                  <a:gd name="T104" fmla="*/ 2 w 66"/>
                  <a:gd name="T105" fmla="*/ 27 h 68"/>
                  <a:gd name="T106" fmla="*/ 0 w 66"/>
                  <a:gd name="T107" fmla="*/ 27 h 68"/>
                  <a:gd name="T108" fmla="*/ 2 w 66"/>
                  <a:gd name="T109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" h="68">
                    <a:moveTo>
                      <a:pt x="2" y="25"/>
                    </a:move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4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8"/>
                    </a:lnTo>
                    <a:lnTo>
                      <a:pt x="57" y="66"/>
                    </a:lnTo>
                    <a:lnTo>
                      <a:pt x="56" y="65"/>
                    </a:lnTo>
                    <a:lnTo>
                      <a:pt x="43" y="59"/>
                    </a:lnTo>
                    <a:lnTo>
                      <a:pt x="39" y="57"/>
                    </a:lnTo>
                    <a:lnTo>
                      <a:pt x="36" y="56"/>
                    </a:lnTo>
                    <a:lnTo>
                      <a:pt x="18" y="40"/>
                    </a:lnTo>
                    <a:lnTo>
                      <a:pt x="11" y="36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2358"/>
              <p:cNvSpPr>
                <a:spLocks/>
              </p:cNvSpPr>
              <p:nvPr/>
            </p:nvSpPr>
            <p:spPr bwMode="auto">
              <a:xfrm>
                <a:off x="2646" y="2534"/>
                <a:ext cx="72" cy="104"/>
              </a:xfrm>
              <a:custGeom>
                <a:avLst/>
                <a:gdLst>
                  <a:gd name="T0" fmla="*/ 70 w 72"/>
                  <a:gd name="T1" fmla="*/ 82 h 104"/>
                  <a:gd name="T2" fmla="*/ 59 w 72"/>
                  <a:gd name="T3" fmla="*/ 27 h 104"/>
                  <a:gd name="T4" fmla="*/ 55 w 72"/>
                  <a:gd name="T5" fmla="*/ 16 h 104"/>
                  <a:gd name="T6" fmla="*/ 48 w 72"/>
                  <a:gd name="T7" fmla="*/ 9 h 104"/>
                  <a:gd name="T8" fmla="*/ 50 w 72"/>
                  <a:gd name="T9" fmla="*/ 6 h 104"/>
                  <a:gd name="T10" fmla="*/ 50 w 72"/>
                  <a:gd name="T11" fmla="*/ 2 h 104"/>
                  <a:gd name="T12" fmla="*/ 48 w 72"/>
                  <a:gd name="T13" fmla="*/ 2 h 104"/>
                  <a:gd name="T14" fmla="*/ 47 w 72"/>
                  <a:gd name="T15" fmla="*/ 0 h 104"/>
                  <a:gd name="T16" fmla="*/ 39 w 72"/>
                  <a:gd name="T17" fmla="*/ 4 h 104"/>
                  <a:gd name="T18" fmla="*/ 5 w 72"/>
                  <a:gd name="T19" fmla="*/ 2 h 104"/>
                  <a:gd name="T20" fmla="*/ 4 w 72"/>
                  <a:gd name="T21" fmla="*/ 7 h 104"/>
                  <a:gd name="T22" fmla="*/ 5 w 72"/>
                  <a:gd name="T23" fmla="*/ 11 h 104"/>
                  <a:gd name="T24" fmla="*/ 7 w 72"/>
                  <a:gd name="T25" fmla="*/ 13 h 104"/>
                  <a:gd name="T26" fmla="*/ 7 w 72"/>
                  <a:gd name="T27" fmla="*/ 20 h 104"/>
                  <a:gd name="T28" fmla="*/ 9 w 72"/>
                  <a:gd name="T29" fmla="*/ 27 h 104"/>
                  <a:gd name="T30" fmla="*/ 7 w 72"/>
                  <a:gd name="T31" fmla="*/ 29 h 104"/>
                  <a:gd name="T32" fmla="*/ 7 w 72"/>
                  <a:gd name="T33" fmla="*/ 32 h 104"/>
                  <a:gd name="T34" fmla="*/ 9 w 72"/>
                  <a:gd name="T35" fmla="*/ 32 h 104"/>
                  <a:gd name="T36" fmla="*/ 13 w 72"/>
                  <a:gd name="T37" fmla="*/ 47 h 104"/>
                  <a:gd name="T38" fmla="*/ 11 w 72"/>
                  <a:gd name="T39" fmla="*/ 48 h 104"/>
                  <a:gd name="T40" fmla="*/ 9 w 72"/>
                  <a:gd name="T41" fmla="*/ 50 h 104"/>
                  <a:gd name="T42" fmla="*/ 4 w 72"/>
                  <a:gd name="T43" fmla="*/ 57 h 104"/>
                  <a:gd name="T44" fmla="*/ 4 w 72"/>
                  <a:gd name="T45" fmla="*/ 65 h 104"/>
                  <a:gd name="T46" fmla="*/ 0 w 72"/>
                  <a:gd name="T47" fmla="*/ 68 h 104"/>
                  <a:gd name="T48" fmla="*/ 4 w 72"/>
                  <a:gd name="T49" fmla="*/ 86 h 104"/>
                  <a:gd name="T50" fmla="*/ 7 w 72"/>
                  <a:gd name="T51" fmla="*/ 88 h 104"/>
                  <a:gd name="T52" fmla="*/ 7 w 72"/>
                  <a:gd name="T53" fmla="*/ 97 h 104"/>
                  <a:gd name="T54" fmla="*/ 5 w 72"/>
                  <a:gd name="T55" fmla="*/ 97 h 104"/>
                  <a:gd name="T56" fmla="*/ 2 w 72"/>
                  <a:gd name="T57" fmla="*/ 97 h 104"/>
                  <a:gd name="T58" fmla="*/ 20 w 72"/>
                  <a:gd name="T59" fmla="*/ 104 h 104"/>
                  <a:gd name="T60" fmla="*/ 39 w 72"/>
                  <a:gd name="T61" fmla="*/ 97 h 104"/>
                  <a:gd name="T62" fmla="*/ 63 w 72"/>
                  <a:gd name="T63" fmla="*/ 86 h 104"/>
                  <a:gd name="T64" fmla="*/ 66 w 72"/>
                  <a:gd name="T65" fmla="*/ 88 h 104"/>
                  <a:gd name="T66" fmla="*/ 72 w 72"/>
                  <a:gd name="T67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104">
                    <a:moveTo>
                      <a:pt x="72" y="82"/>
                    </a:moveTo>
                    <a:lnTo>
                      <a:pt x="70" y="82"/>
                    </a:lnTo>
                    <a:lnTo>
                      <a:pt x="63" y="73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5" y="16"/>
                    </a:lnTo>
                    <a:lnTo>
                      <a:pt x="52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7" y="20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7" y="88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8"/>
                    </a:lnTo>
                    <a:lnTo>
                      <a:pt x="20" y="104"/>
                    </a:lnTo>
                    <a:lnTo>
                      <a:pt x="27" y="98"/>
                    </a:lnTo>
                    <a:lnTo>
                      <a:pt x="39" y="97"/>
                    </a:lnTo>
                    <a:lnTo>
                      <a:pt x="55" y="88"/>
                    </a:lnTo>
                    <a:lnTo>
                      <a:pt x="63" y="86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70" y="82"/>
                    </a:lnTo>
                    <a:lnTo>
                      <a:pt x="72" y="8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2359"/>
              <p:cNvSpPr>
                <a:spLocks/>
              </p:cNvSpPr>
              <p:nvPr/>
            </p:nvSpPr>
            <p:spPr bwMode="auto">
              <a:xfrm>
                <a:off x="2646" y="2534"/>
                <a:ext cx="72" cy="104"/>
              </a:xfrm>
              <a:custGeom>
                <a:avLst/>
                <a:gdLst>
                  <a:gd name="T0" fmla="*/ 70 w 72"/>
                  <a:gd name="T1" fmla="*/ 82 h 104"/>
                  <a:gd name="T2" fmla="*/ 59 w 72"/>
                  <a:gd name="T3" fmla="*/ 27 h 104"/>
                  <a:gd name="T4" fmla="*/ 55 w 72"/>
                  <a:gd name="T5" fmla="*/ 16 h 104"/>
                  <a:gd name="T6" fmla="*/ 48 w 72"/>
                  <a:gd name="T7" fmla="*/ 9 h 104"/>
                  <a:gd name="T8" fmla="*/ 50 w 72"/>
                  <a:gd name="T9" fmla="*/ 6 h 104"/>
                  <a:gd name="T10" fmla="*/ 50 w 72"/>
                  <a:gd name="T11" fmla="*/ 2 h 104"/>
                  <a:gd name="T12" fmla="*/ 48 w 72"/>
                  <a:gd name="T13" fmla="*/ 2 h 104"/>
                  <a:gd name="T14" fmla="*/ 47 w 72"/>
                  <a:gd name="T15" fmla="*/ 0 h 104"/>
                  <a:gd name="T16" fmla="*/ 39 w 72"/>
                  <a:gd name="T17" fmla="*/ 4 h 104"/>
                  <a:gd name="T18" fmla="*/ 5 w 72"/>
                  <a:gd name="T19" fmla="*/ 2 h 104"/>
                  <a:gd name="T20" fmla="*/ 4 w 72"/>
                  <a:gd name="T21" fmla="*/ 7 h 104"/>
                  <a:gd name="T22" fmla="*/ 5 w 72"/>
                  <a:gd name="T23" fmla="*/ 11 h 104"/>
                  <a:gd name="T24" fmla="*/ 7 w 72"/>
                  <a:gd name="T25" fmla="*/ 13 h 104"/>
                  <a:gd name="T26" fmla="*/ 7 w 72"/>
                  <a:gd name="T27" fmla="*/ 20 h 104"/>
                  <a:gd name="T28" fmla="*/ 9 w 72"/>
                  <a:gd name="T29" fmla="*/ 27 h 104"/>
                  <a:gd name="T30" fmla="*/ 7 w 72"/>
                  <a:gd name="T31" fmla="*/ 29 h 104"/>
                  <a:gd name="T32" fmla="*/ 7 w 72"/>
                  <a:gd name="T33" fmla="*/ 32 h 104"/>
                  <a:gd name="T34" fmla="*/ 9 w 72"/>
                  <a:gd name="T35" fmla="*/ 32 h 104"/>
                  <a:gd name="T36" fmla="*/ 13 w 72"/>
                  <a:gd name="T37" fmla="*/ 47 h 104"/>
                  <a:gd name="T38" fmla="*/ 11 w 72"/>
                  <a:gd name="T39" fmla="*/ 48 h 104"/>
                  <a:gd name="T40" fmla="*/ 9 w 72"/>
                  <a:gd name="T41" fmla="*/ 50 h 104"/>
                  <a:gd name="T42" fmla="*/ 4 w 72"/>
                  <a:gd name="T43" fmla="*/ 57 h 104"/>
                  <a:gd name="T44" fmla="*/ 4 w 72"/>
                  <a:gd name="T45" fmla="*/ 65 h 104"/>
                  <a:gd name="T46" fmla="*/ 0 w 72"/>
                  <a:gd name="T47" fmla="*/ 68 h 104"/>
                  <a:gd name="T48" fmla="*/ 4 w 72"/>
                  <a:gd name="T49" fmla="*/ 86 h 104"/>
                  <a:gd name="T50" fmla="*/ 7 w 72"/>
                  <a:gd name="T51" fmla="*/ 88 h 104"/>
                  <a:gd name="T52" fmla="*/ 7 w 72"/>
                  <a:gd name="T53" fmla="*/ 97 h 104"/>
                  <a:gd name="T54" fmla="*/ 5 w 72"/>
                  <a:gd name="T55" fmla="*/ 97 h 104"/>
                  <a:gd name="T56" fmla="*/ 2 w 72"/>
                  <a:gd name="T57" fmla="*/ 97 h 104"/>
                  <a:gd name="T58" fmla="*/ 20 w 72"/>
                  <a:gd name="T59" fmla="*/ 104 h 104"/>
                  <a:gd name="T60" fmla="*/ 39 w 72"/>
                  <a:gd name="T61" fmla="*/ 97 h 104"/>
                  <a:gd name="T62" fmla="*/ 63 w 72"/>
                  <a:gd name="T63" fmla="*/ 86 h 104"/>
                  <a:gd name="T64" fmla="*/ 66 w 72"/>
                  <a:gd name="T65" fmla="*/ 88 h 104"/>
                  <a:gd name="T66" fmla="*/ 72 w 72"/>
                  <a:gd name="T67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104">
                    <a:moveTo>
                      <a:pt x="72" y="82"/>
                    </a:moveTo>
                    <a:lnTo>
                      <a:pt x="70" y="82"/>
                    </a:lnTo>
                    <a:lnTo>
                      <a:pt x="63" y="73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5" y="16"/>
                    </a:lnTo>
                    <a:lnTo>
                      <a:pt x="52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7" y="20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7" y="88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8"/>
                    </a:lnTo>
                    <a:lnTo>
                      <a:pt x="20" y="104"/>
                    </a:lnTo>
                    <a:lnTo>
                      <a:pt x="27" y="98"/>
                    </a:lnTo>
                    <a:lnTo>
                      <a:pt x="39" y="97"/>
                    </a:lnTo>
                    <a:lnTo>
                      <a:pt x="55" y="88"/>
                    </a:lnTo>
                    <a:lnTo>
                      <a:pt x="63" y="86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70" y="82"/>
                    </a:lnTo>
                    <a:lnTo>
                      <a:pt x="72" y="82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2360"/>
              <p:cNvSpPr>
                <a:spLocks/>
              </p:cNvSpPr>
              <p:nvPr/>
            </p:nvSpPr>
            <p:spPr bwMode="auto">
              <a:xfrm>
                <a:off x="2741" y="2491"/>
                <a:ext cx="185" cy="154"/>
              </a:xfrm>
              <a:custGeom>
                <a:avLst/>
                <a:gdLst>
                  <a:gd name="T0" fmla="*/ 12 w 185"/>
                  <a:gd name="T1" fmla="*/ 22 h 154"/>
                  <a:gd name="T2" fmla="*/ 14 w 185"/>
                  <a:gd name="T3" fmla="*/ 18 h 154"/>
                  <a:gd name="T4" fmla="*/ 18 w 185"/>
                  <a:gd name="T5" fmla="*/ 16 h 154"/>
                  <a:gd name="T6" fmla="*/ 27 w 185"/>
                  <a:gd name="T7" fmla="*/ 2 h 154"/>
                  <a:gd name="T8" fmla="*/ 57 w 185"/>
                  <a:gd name="T9" fmla="*/ 6 h 154"/>
                  <a:gd name="T10" fmla="*/ 66 w 185"/>
                  <a:gd name="T11" fmla="*/ 13 h 154"/>
                  <a:gd name="T12" fmla="*/ 71 w 185"/>
                  <a:gd name="T13" fmla="*/ 11 h 154"/>
                  <a:gd name="T14" fmla="*/ 82 w 185"/>
                  <a:gd name="T15" fmla="*/ 8 h 154"/>
                  <a:gd name="T16" fmla="*/ 105 w 185"/>
                  <a:gd name="T17" fmla="*/ 16 h 154"/>
                  <a:gd name="T18" fmla="*/ 119 w 185"/>
                  <a:gd name="T19" fmla="*/ 8 h 154"/>
                  <a:gd name="T20" fmla="*/ 150 w 185"/>
                  <a:gd name="T21" fmla="*/ 9 h 154"/>
                  <a:gd name="T22" fmla="*/ 155 w 185"/>
                  <a:gd name="T23" fmla="*/ 9 h 154"/>
                  <a:gd name="T24" fmla="*/ 157 w 185"/>
                  <a:gd name="T25" fmla="*/ 6 h 154"/>
                  <a:gd name="T26" fmla="*/ 160 w 185"/>
                  <a:gd name="T27" fmla="*/ 4 h 154"/>
                  <a:gd name="T28" fmla="*/ 164 w 185"/>
                  <a:gd name="T29" fmla="*/ 0 h 154"/>
                  <a:gd name="T30" fmla="*/ 166 w 185"/>
                  <a:gd name="T31" fmla="*/ 0 h 154"/>
                  <a:gd name="T32" fmla="*/ 173 w 185"/>
                  <a:gd name="T33" fmla="*/ 9 h 154"/>
                  <a:gd name="T34" fmla="*/ 180 w 185"/>
                  <a:gd name="T35" fmla="*/ 20 h 154"/>
                  <a:gd name="T36" fmla="*/ 184 w 185"/>
                  <a:gd name="T37" fmla="*/ 24 h 154"/>
                  <a:gd name="T38" fmla="*/ 185 w 185"/>
                  <a:gd name="T39" fmla="*/ 25 h 154"/>
                  <a:gd name="T40" fmla="*/ 180 w 185"/>
                  <a:gd name="T41" fmla="*/ 38 h 154"/>
                  <a:gd name="T42" fmla="*/ 173 w 185"/>
                  <a:gd name="T43" fmla="*/ 41 h 154"/>
                  <a:gd name="T44" fmla="*/ 159 w 185"/>
                  <a:gd name="T45" fmla="*/ 81 h 154"/>
                  <a:gd name="T46" fmla="*/ 151 w 185"/>
                  <a:gd name="T47" fmla="*/ 86 h 154"/>
                  <a:gd name="T48" fmla="*/ 135 w 185"/>
                  <a:gd name="T49" fmla="*/ 118 h 154"/>
                  <a:gd name="T50" fmla="*/ 128 w 185"/>
                  <a:gd name="T51" fmla="*/ 116 h 154"/>
                  <a:gd name="T52" fmla="*/ 128 w 185"/>
                  <a:gd name="T53" fmla="*/ 115 h 154"/>
                  <a:gd name="T54" fmla="*/ 123 w 185"/>
                  <a:gd name="T55" fmla="*/ 111 h 154"/>
                  <a:gd name="T56" fmla="*/ 109 w 185"/>
                  <a:gd name="T57" fmla="*/ 113 h 154"/>
                  <a:gd name="T58" fmla="*/ 103 w 185"/>
                  <a:gd name="T59" fmla="*/ 118 h 154"/>
                  <a:gd name="T60" fmla="*/ 94 w 185"/>
                  <a:gd name="T61" fmla="*/ 133 h 154"/>
                  <a:gd name="T62" fmla="*/ 93 w 185"/>
                  <a:gd name="T63" fmla="*/ 143 h 154"/>
                  <a:gd name="T64" fmla="*/ 89 w 185"/>
                  <a:gd name="T65" fmla="*/ 147 h 154"/>
                  <a:gd name="T66" fmla="*/ 87 w 185"/>
                  <a:gd name="T67" fmla="*/ 145 h 154"/>
                  <a:gd name="T68" fmla="*/ 85 w 185"/>
                  <a:gd name="T69" fmla="*/ 150 h 154"/>
                  <a:gd name="T70" fmla="*/ 69 w 185"/>
                  <a:gd name="T71" fmla="*/ 149 h 154"/>
                  <a:gd name="T72" fmla="*/ 68 w 185"/>
                  <a:gd name="T73" fmla="*/ 150 h 154"/>
                  <a:gd name="T74" fmla="*/ 64 w 185"/>
                  <a:gd name="T75" fmla="*/ 152 h 154"/>
                  <a:gd name="T76" fmla="*/ 62 w 185"/>
                  <a:gd name="T77" fmla="*/ 152 h 154"/>
                  <a:gd name="T78" fmla="*/ 60 w 185"/>
                  <a:gd name="T79" fmla="*/ 152 h 154"/>
                  <a:gd name="T80" fmla="*/ 55 w 185"/>
                  <a:gd name="T81" fmla="*/ 154 h 154"/>
                  <a:gd name="T82" fmla="*/ 52 w 185"/>
                  <a:gd name="T83" fmla="*/ 152 h 154"/>
                  <a:gd name="T84" fmla="*/ 48 w 185"/>
                  <a:gd name="T85" fmla="*/ 152 h 154"/>
                  <a:gd name="T86" fmla="*/ 43 w 185"/>
                  <a:gd name="T87" fmla="*/ 145 h 154"/>
                  <a:gd name="T88" fmla="*/ 43 w 185"/>
                  <a:gd name="T89" fmla="*/ 136 h 154"/>
                  <a:gd name="T90" fmla="*/ 39 w 185"/>
                  <a:gd name="T91" fmla="*/ 134 h 154"/>
                  <a:gd name="T92" fmla="*/ 37 w 185"/>
                  <a:gd name="T93" fmla="*/ 131 h 154"/>
                  <a:gd name="T94" fmla="*/ 35 w 185"/>
                  <a:gd name="T95" fmla="*/ 129 h 154"/>
                  <a:gd name="T96" fmla="*/ 32 w 185"/>
                  <a:gd name="T97" fmla="*/ 125 h 154"/>
                  <a:gd name="T98" fmla="*/ 0 w 185"/>
                  <a:gd name="T99" fmla="*/ 122 h 154"/>
                  <a:gd name="T100" fmla="*/ 0 w 185"/>
                  <a:gd name="T101" fmla="*/ 86 h 154"/>
                  <a:gd name="T102" fmla="*/ 7 w 185"/>
                  <a:gd name="T103" fmla="*/ 68 h 154"/>
                  <a:gd name="T104" fmla="*/ 12 w 185"/>
                  <a:gd name="T105" fmla="*/ 61 h 154"/>
                  <a:gd name="T106" fmla="*/ 14 w 185"/>
                  <a:gd name="T107" fmla="*/ 59 h 154"/>
                  <a:gd name="T108" fmla="*/ 12 w 185"/>
                  <a:gd name="T109" fmla="*/ 58 h 154"/>
                  <a:gd name="T110" fmla="*/ 12 w 185"/>
                  <a:gd name="T111" fmla="*/ 56 h 154"/>
                  <a:gd name="T112" fmla="*/ 16 w 185"/>
                  <a:gd name="T113" fmla="*/ 54 h 154"/>
                  <a:gd name="T114" fmla="*/ 14 w 185"/>
                  <a:gd name="T115" fmla="*/ 43 h 154"/>
                  <a:gd name="T116" fmla="*/ 10 w 185"/>
                  <a:gd name="T117" fmla="*/ 40 h 154"/>
                  <a:gd name="T118" fmla="*/ 12 w 185"/>
                  <a:gd name="T119" fmla="*/ 3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5" h="154">
                    <a:moveTo>
                      <a:pt x="12" y="34"/>
                    </a:moveTo>
                    <a:lnTo>
                      <a:pt x="12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1" y="6"/>
                    </a:lnTo>
                    <a:lnTo>
                      <a:pt x="27" y="2"/>
                    </a:lnTo>
                    <a:lnTo>
                      <a:pt x="46" y="0"/>
                    </a:lnTo>
                    <a:lnTo>
                      <a:pt x="57" y="6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94" y="15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9" y="8"/>
                    </a:lnTo>
                    <a:lnTo>
                      <a:pt x="141" y="6"/>
                    </a:lnTo>
                    <a:lnTo>
                      <a:pt x="150" y="9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59" y="4"/>
                    </a:lnTo>
                    <a:lnTo>
                      <a:pt x="160" y="4"/>
                    </a:lnTo>
                    <a:lnTo>
                      <a:pt x="164" y="4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9" y="8"/>
                    </a:lnTo>
                    <a:lnTo>
                      <a:pt x="173" y="9"/>
                    </a:lnTo>
                    <a:lnTo>
                      <a:pt x="176" y="18"/>
                    </a:lnTo>
                    <a:lnTo>
                      <a:pt x="180" y="20"/>
                    </a:lnTo>
                    <a:lnTo>
                      <a:pt x="180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5" y="25"/>
                    </a:lnTo>
                    <a:lnTo>
                      <a:pt x="185" y="34"/>
                    </a:lnTo>
                    <a:lnTo>
                      <a:pt x="180" y="38"/>
                    </a:lnTo>
                    <a:lnTo>
                      <a:pt x="180" y="40"/>
                    </a:lnTo>
                    <a:lnTo>
                      <a:pt x="173" y="41"/>
                    </a:lnTo>
                    <a:lnTo>
                      <a:pt x="169" y="45"/>
                    </a:lnTo>
                    <a:lnTo>
                      <a:pt x="159" y="81"/>
                    </a:lnTo>
                    <a:lnTo>
                      <a:pt x="155" y="83"/>
                    </a:lnTo>
                    <a:lnTo>
                      <a:pt x="151" y="86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2" y="118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3" y="111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7" y="116"/>
                    </a:lnTo>
                    <a:lnTo>
                      <a:pt x="103" y="118"/>
                    </a:lnTo>
                    <a:lnTo>
                      <a:pt x="100" y="124"/>
                    </a:lnTo>
                    <a:lnTo>
                      <a:pt x="94" y="133"/>
                    </a:lnTo>
                    <a:lnTo>
                      <a:pt x="94" y="138"/>
                    </a:lnTo>
                    <a:lnTo>
                      <a:pt x="93" y="143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9" y="145"/>
                    </a:lnTo>
                    <a:lnTo>
                      <a:pt x="87" y="145"/>
                    </a:lnTo>
                    <a:lnTo>
                      <a:pt x="85" y="147"/>
                    </a:lnTo>
                    <a:lnTo>
                      <a:pt x="85" y="150"/>
                    </a:lnTo>
                    <a:lnTo>
                      <a:pt x="77" y="150"/>
                    </a:lnTo>
                    <a:lnTo>
                      <a:pt x="69" y="149"/>
                    </a:lnTo>
                    <a:lnTo>
                      <a:pt x="68" y="150"/>
                    </a:lnTo>
                    <a:lnTo>
                      <a:pt x="68" y="150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2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0" y="152"/>
                    </a:lnTo>
                    <a:lnTo>
                      <a:pt x="60" y="152"/>
                    </a:lnTo>
                    <a:lnTo>
                      <a:pt x="55" y="154"/>
                    </a:lnTo>
                    <a:lnTo>
                      <a:pt x="53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48" y="152"/>
                    </a:lnTo>
                    <a:lnTo>
                      <a:pt x="46" y="149"/>
                    </a:lnTo>
                    <a:lnTo>
                      <a:pt x="43" y="145"/>
                    </a:lnTo>
                    <a:lnTo>
                      <a:pt x="41" y="136"/>
                    </a:lnTo>
                    <a:lnTo>
                      <a:pt x="43" y="136"/>
                    </a:lnTo>
                    <a:lnTo>
                      <a:pt x="41" y="136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37" y="131"/>
                    </a:lnTo>
                    <a:lnTo>
                      <a:pt x="37" y="129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2" y="125"/>
                    </a:lnTo>
                    <a:lnTo>
                      <a:pt x="23" y="120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86"/>
                    </a:lnTo>
                    <a:lnTo>
                      <a:pt x="5" y="77"/>
                    </a:lnTo>
                    <a:lnTo>
                      <a:pt x="7" y="68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4" y="43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2" y="36"/>
                    </a:lnTo>
                    <a:lnTo>
                      <a:pt x="12" y="3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2361"/>
              <p:cNvSpPr>
                <a:spLocks/>
              </p:cNvSpPr>
              <p:nvPr/>
            </p:nvSpPr>
            <p:spPr bwMode="auto">
              <a:xfrm>
                <a:off x="2741" y="2491"/>
                <a:ext cx="185" cy="154"/>
              </a:xfrm>
              <a:custGeom>
                <a:avLst/>
                <a:gdLst>
                  <a:gd name="T0" fmla="*/ 12 w 185"/>
                  <a:gd name="T1" fmla="*/ 22 h 154"/>
                  <a:gd name="T2" fmla="*/ 14 w 185"/>
                  <a:gd name="T3" fmla="*/ 18 h 154"/>
                  <a:gd name="T4" fmla="*/ 18 w 185"/>
                  <a:gd name="T5" fmla="*/ 16 h 154"/>
                  <a:gd name="T6" fmla="*/ 27 w 185"/>
                  <a:gd name="T7" fmla="*/ 2 h 154"/>
                  <a:gd name="T8" fmla="*/ 57 w 185"/>
                  <a:gd name="T9" fmla="*/ 6 h 154"/>
                  <a:gd name="T10" fmla="*/ 66 w 185"/>
                  <a:gd name="T11" fmla="*/ 13 h 154"/>
                  <a:gd name="T12" fmla="*/ 71 w 185"/>
                  <a:gd name="T13" fmla="*/ 11 h 154"/>
                  <a:gd name="T14" fmla="*/ 82 w 185"/>
                  <a:gd name="T15" fmla="*/ 8 h 154"/>
                  <a:gd name="T16" fmla="*/ 105 w 185"/>
                  <a:gd name="T17" fmla="*/ 16 h 154"/>
                  <a:gd name="T18" fmla="*/ 119 w 185"/>
                  <a:gd name="T19" fmla="*/ 8 h 154"/>
                  <a:gd name="T20" fmla="*/ 150 w 185"/>
                  <a:gd name="T21" fmla="*/ 9 h 154"/>
                  <a:gd name="T22" fmla="*/ 155 w 185"/>
                  <a:gd name="T23" fmla="*/ 9 h 154"/>
                  <a:gd name="T24" fmla="*/ 157 w 185"/>
                  <a:gd name="T25" fmla="*/ 6 h 154"/>
                  <a:gd name="T26" fmla="*/ 160 w 185"/>
                  <a:gd name="T27" fmla="*/ 4 h 154"/>
                  <a:gd name="T28" fmla="*/ 164 w 185"/>
                  <a:gd name="T29" fmla="*/ 0 h 154"/>
                  <a:gd name="T30" fmla="*/ 166 w 185"/>
                  <a:gd name="T31" fmla="*/ 0 h 154"/>
                  <a:gd name="T32" fmla="*/ 173 w 185"/>
                  <a:gd name="T33" fmla="*/ 9 h 154"/>
                  <a:gd name="T34" fmla="*/ 180 w 185"/>
                  <a:gd name="T35" fmla="*/ 20 h 154"/>
                  <a:gd name="T36" fmla="*/ 184 w 185"/>
                  <a:gd name="T37" fmla="*/ 24 h 154"/>
                  <a:gd name="T38" fmla="*/ 185 w 185"/>
                  <a:gd name="T39" fmla="*/ 25 h 154"/>
                  <a:gd name="T40" fmla="*/ 180 w 185"/>
                  <a:gd name="T41" fmla="*/ 38 h 154"/>
                  <a:gd name="T42" fmla="*/ 173 w 185"/>
                  <a:gd name="T43" fmla="*/ 41 h 154"/>
                  <a:gd name="T44" fmla="*/ 159 w 185"/>
                  <a:gd name="T45" fmla="*/ 81 h 154"/>
                  <a:gd name="T46" fmla="*/ 151 w 185"/>
                  <a:gd name="T47" fmla="*/ 86 h 154"/>
                  <a:gd name="T48" fmla="*/ 135 w 185"/>
                  <a:gd name="T49" fmla="*/ 118 h 154"/>
                  <a:gd name="T50" fmla="*/ 128 w 185"/>
                  <a:gd name="T51" fmla="*/ 116 h 154"/>
                  <a:gd name="T52" fmla="*/ 128 w 185"/>
                  <a:gd name="T53" fmla="*/ 115 h 154"/>
                  <a:gd name="T54" fmla="*/ 123 w 185"/>
                  <a:gd name="T55" fmla="*/ 111 h 154"/>
                  <a:gd name="T56" fmla="*/ 109 w 185"/>
                  <a:gd name="T57" fmla="*/ 113 h 154"/>
                  <a:gd name="T58" fmla="*/ 103 w 185"/>
                  <a:gd name="T59" fmla="*/ 118 h 154"/>
                  <a:gd name="T60" fmla="*/ 94 w 185"/>
                  <a:gd name="T61" fmla="*/ 133 h 154"/>
                  <a:gd name="T62" fmla="*/ 93 w 185"/>
                  <a:gd name="T63" fmla="*/ 143 h 154"/>
                  <a:gd name="T64" fmla="*/ 89 w 185"/>
                  <a:gd name="T65" fmla="*/ 147 h 154"/>
                  <a:gd name="T66" fmla="*/ 87 w 185"/>
                  <a:gd name="T67" fmla="*/ 145 h 154"/>
                  <a:gd name="T68" fmla="*/ 85 w 185"/>
                  <a:gd name="T69" fmla="*/ 150 h 154"/>
                  <a:gd name="T70" fmla="*/ 69 w 185"/>
                  <a:gd name="T71" fmla="*/ 149 h 154"/>
                  <a:gd name="T72" fmla="*/ 68 w 185"/>
                  <a:gd name="T73" fmla="*/ 150 h 154"/>
                  <a:gd name="T74" fmla="*/ 64 w 185"/>
                  <a:gd name="T75" fmla="*/ 152 h 154"/>
                  <a:gd name="T76" fmla="*/ 62 w 185"/>
                  <a:gd name="T77" fmla="*/ 152 h 154"/>
                  <a:gd name="T78" fmla="*/ 60 w 185"/>
                  <a:gd name="T79" fmla="*/ 152 h 154"/>
                  <a:gd name="T80" fmla="*/ 55 w 185"/>
                  <a:gd name="T81" fmla="*/ 154 h 154"/>
                  <a:gd name="T82" fmla="*/ 52 w 185"/>
                  <a:gd name="T83" fmla="*/ 152 h 154"/>
                  <a:gd name="T84" fmla="*/ 48 w 185"/>
                  <a:gd name="T85" fmla="*/ 152 h 154"/>
                  <a:gd name="T86" fmla="*/ 43 w 185"/>
                  <a:gd name="T87" fmla="*/ 145 h 154"/>
                  <a:gd name="T88" fmla="*/ 43 w 185"/>
                  <a:gd name="T89" fmla="*/ 136 h 154"/>
                  <a:gd name="T90" fmla="*/ 39 w 185"/>
                  <a:gd name="T91" fmla="*/ 134 h 154"/>
                  <a:gd name="T92" fmla="*/ 37 w 185"/>
                  <a:gd name="T93" fmla="*/ 131 h 154"/>
                  <a:gd name="T94" fmla="*/ 35 w 185"/>
                  <a:gd name="T95" fmla="*/ 129 h 154"/>
                  <a:gd name="T96" fmla="*/ 32 w 185"/>
                  <a:gd name="T97" fmla="*/ 125 h 154"/>
                  <a:gd name="T98" fmla="*/ 0 w 185"/>
                  <a:gd name="T99" fmla="*/ 122 h 154"/>
                  <a:gd name="T100" fmla="*/ 0 w 185"/>
                  <a:gd name="T101" fmla="*/ 86 h 154"/>
                  <a:gd name="T102" fmla="*/ 7 w 185"/>
                  <a:gd name="T103" fmla="*/ 68 h 154"/>
                  <a:gd name="T104" fmla="*/ 12 w 185"/>
                  <a:gd name="T105" fmla="*/ 61 h 154"/>
                  <a:gd name="T106" fmla="*/ 14 w 185"/>
                  <a:gd name="T107" fmla="*/ 59 h 154"/>
                  <a:gd name="T108" fmla="*/ 12 w 185"/>
                  <a:gd name="T109" fmla="*/ 58 h 154"/>
                  <a:gd name="T110" fmla="*/ 12 w 185"/>
                  <a:gd name="T111" fmla="*/ 56 h 154"/>
                  <a:gd name="T112" fmla="*/ 16 w 185"/>
                  <a:gd name="T113" fmla="*/ 54 h 154"/>
                  <a:gd name="T114" fmla="*/ 14 w 185"/>
                  <a:gd name="T115" fmla="*/ 43 h 154"/>
                  <a:gd name="T116" fmla="*/ 10 w 185"/>
                  <a:gd name="T117" fmla="*/ 40 h 154"/>
                  <a:gd name="T118" fmla="*/ 12 w 185"/>
                  <a:gd name="T119" fmla="*/ 3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5" h="154">
                    <a:moveTo>
                      <a:pt x="12" y="34"/>
                    </a:moveTo>
                    <a:lnTo>
                      <a:pt x="12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1" y="6"/>
                    </a:lnTo>
                    <a:lnTo>
                      <a:pt x="27" y="2"/>
                    </a:lnTo>
                    <a:lnTo>
                      <a:pt x="46" y="0"/>
                    </a:lnTo>
                    <a:lnTo>
                      <a:pt x="57" y="6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94" y="15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9" y="8"/>
                    </a:lnTo>
                    <a:lnTo>
                      <a:pt x="141" y="6"/>
                    </a:lnTo>
                    <a:lnTo>
                      <a:pt x="150" y="9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59" y="4"/>
                    </a:lnTo>
                    <a:lnTo>
                      <a:pt x="160" y="4"/>
                    </a:lnTo>
                    <a:lnTo>
                      <a:pt x="164" y="4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9" y="8"/>
                    </a:lnTo>
                    <a:lnTo>
                      <a:pt x="173" y="9"/>
                    </a:lnTo>
                    <a:lnTo>
                      <a:pt x="176" y="18"/>
                    </a:lnTo>
                    <a:lnTo>
                      <a:pt x="180" y="20"/>
                    </a:lnTo>
                    <a:lnTo>
                      <a:pt x="180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5" y="25"/>
                    </a:lnTo>
                    <a:lnTo>
                      <a:pt x="185" y="34"/>
                    </a:lnTo>
                    <a:lnTo>
                      <a:pt x="180" y="38"/>
                    </a:lnTo>
                    <a:lnTo>
                      <a:pt x="180" y="40"/>
                    </a:lnTo>
                    <a:lnTo>
                      <a:pt x="173" y="41"/>
                    </a:lnTo>
                    <a:lnTo>
                      <a:pt x="169" y="45"/>
                    </a:lnTo>
                    <a:lnTo>
                      <a:pt x="159" y="81"/>
                    </a:lnTo>
                    <a:lnTo>
                      <a:pt x="155" y="83"/>
                    </a:lnTo>
                    <a:lnTo>
                      <a:pt x="151" y="86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2" y="118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3" y="111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7" y="116"/>
                    </a:lnTo>
                    <a:lnTo>
                      <a:pt x="103" y="118"/>
                    </a:lnTo>
                    <a:lnTo>
                      <a:pt x="100" y="124"/>
                    </a:lnTo>
                    <a:lnTo>
                      <a:pt x="94" y="133"/>
                    </a:lnTo>
                    <a:lnTo>
                      <a:pt x="94" y="138"/>
                    </a:lnTo>
                    <a:lnTo>
                      <a:pt x="93" y="143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9" y="145"/>
                    </a:lnTo>
                    <a:lnTo>
                      <a:pt x="87" y="145"/>
                    </a:lnTo>
                    <a:lnTo>
                      <a:pt x="85" y="147"/>
                    </a:lnTo>
                    <a:lnTo>
                      <a:pt x="85" y="150"/>
                    </a:lnTo>
                    <a:lnTo>
                      <a:pt x="77" y="150"/>
                    </a:lnTo>
                    <a:lnTo>
                      <a:pt x="69" y="149"/>
                    </a:lnTo>
                    <a:lnTo>
                      <a:pt x="68" y="150"/>
                    </a:lnTo>
                    <a:lnTo>
                      <a:pt x="68" y="150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2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0" y="152"/>
                    </a:lnTo>
                    <a:lnTo>
                      <a:pt x="60" y="152"/>
                    </a:lnTo>
                    <a:lnTo>
                      <a:pt x="55" y="154"/>
                    </a:lnTo>
                    <a:lnTo>
                      <a:pt x="53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48" y="152"/>
                    </a:lnTo>
                    <a:lnTo>
                      <a:pt x="46" y="149"/>
                    </a:lnTo>
                    <a:lnTo>
                      <a:pt x="43" y="145"/>
                    </a:lnTo>
                    <a:lnTo>
                      <a:pt x="41" y="136"/>
                    </a:lnTo>
                    <a:lnTo>
                      <a:pt x="43" y="136"/>
                    </a:lnTo>
                    <a:lnTo>
                      <a:pt x="41" y="136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37" y="131"/>
                    </a:lnTo>
                    <a:lnTo>
                      <a:pt x="37" y="129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2" y="125"/>
                    </a:lnTo>
                    <a:lnTo>
                      <a:pt x="23" y="120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86"/>
                    </a:lnTo>
                    <a:lnTo>
                      <a:pt x="5" y="77"/>
                    </a:lnTo>
                    <a:lnTo>
                      <a:pt x="7" y="68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4" y="43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2" y="36"/>
                    </a:lnTo>
                    <a:lnTo>
                      <a:pt x="12" y="3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2362"/>
              <p:cNvSpPr>
                <a:spLocks/>
              </p:cNvSpPr>
              <p:nvPr/>
            </p:nvSpPr>
            <p:spPr bwMode="auto">
              <a:xfrm>
                <a:off x="2873" y="2654"/>
                <a:ext cx="121" cy="139"/>
              </a:xfrm>
              <a:custGeom>
                <a:avLst/>
                <a:gdLst>
                  <a:gd name="T0" fmla="*/ 119 w 121"/>
                  <a:gd name="T1" fmla="*/ 2 h 139"/>
                  <a:gd name="T2" fmla="*/ 100 w 121"/>
                  <a:gd name="T3" fmla="*/ 0 h 139"/>
                  <a:gd name="T4" fmla="*/ 84 w 121"/>
                  <a:gd name="T5" fmla="*/ 9 h 139"/>
                  <a:gd name="T6" fmla="*/ 80 w 121"/>
                  <a:gd name="T7" fmla="*/ 16 h 139"/>
                  <a:gd name="T8" fmla="*/ 80 w 121"/>
                  <a:gd name="T9" fmla="*/ 32 h 139"/>
                  <a:gd name="T10" fmla="*/ 71 w 121"/>
                  <a:gd name="T11" fmla="*/ 27 h 139"/>
                  <a:gd name="T12" fmla="*/ 61 w 121"/>
                  <a:gd name="T13" fmla="*/ 27 h 139"/>
                  <a:gd name="T14" fmla="*/ 36 w 121"/>
                  <a:gd name="T15" fmla="*/ 25 h 139"/>
                  <a:gd name="T16" fmla="*/ 34 w 121"/>
                  <a:gd name="T17" fmla="*/ 39 h 139"/>
                  <a:gd name="T18" fmla="*/ 41 w 121"/>
                  <a:gd name="T19" fmla="*/ 34 h 139"/>
                  <a:gd name="T20" fmla="*/ 52 w 121"/>
                  <a:gd name="T21" fmla="*/ 39 h 139"/>
                  <a:gd name="T22" fmla="*/ 46 w 121"/>
                  <a:gd name="T23" fmla="*/ 55 h 139"/>
                  <a:gd name="T24" fmla="*/ 52 w 121"/>
                  <a:gd name="T25" fmla="*/ 71 h 139"/>
                  <a:gd name="T26" fmla="*/ 43 w 121"/>
                  <a:gd name="T27" fmla="*/ 98 h 139"/>
                  <a:gd name="T28" fmla="*/ 30 w 121"/>
                  <a:gd name="T29" fmla="*/ 93 h 139"/>
                  <a:gd name="T30" fmla="*/ 25 w 121"/>
                  <a:gd name="T31" fmla="*/ 89 h 139"/>
                  <a:gd name="T32" fmla="*/ 11 w 121"/>
                  <a:gd name="T33" fmla="*/ 100 h 139"/>
                  <a:gd name="T34" fmla="*/ 9 w 121"/>
                  <a:gd name="T35" fmla="*/ 105 h 139"/>
                  <a:gd name="T36" fmla="*/ 9 w 121"/>
                  <a:gd name="T37" fmla="*/ 114 h 139"/>
                  <a:gd name="T38" fmla="*/ 3 w 121"/>
                  <a:gd name="T39" fmla="*/ 116 h 139"/>
                  <a:gd name="T40" fmla="*/ 0 w 121"/>
                  <a:gd name="T41" fmla="*/ 121 h 139"/>
                  <a:gd name="T42" fmla="*/ 11 w 121"/>
                  <a:gd name="T43" fmla="*/ 130 h 139"/>
                  <a:gd name="T44" fmla="*/ 21 w 121"/>
                  <a:gd name="T45" fmla="*/ 136 h 139"/>
                  <a:gd name="T46" fmla="*/ 27 w 121"/>
                  <a:gd name="T47" fmla="*/ 128 h 139"/>
                  <a:gd name="T48" fmla="*/ 30 w 121"/>
                  <a:gd name="T49" fmla="*/ 134 h 139"/>
                  <a:gd name="T50" fmla="*/ 39 w 121"/>
                  <a:gd name="T51" fmla="*/ 136 h 139"/>
                  <a:gd name="T52" fmla="*/ 43 w 121"/>
                  <a:gd name="T53" fmla="*/ 130 h 139"/>
                  <a:gd name="T54" fmla="*/ 52 w 121"/>
                  <a:gd name="T55" fmla="*/ 130 h 139"/>
                  <a:gd name="T56" fmla="*/ 55 w 121"/>
                  <a:gd name="T57" fmla="*/ 136 h 139"/>
                  <a:gd name="T58" fmla="*/ 71 w 121"/>
                  <a:gd name="T59" fmla="*/ 125 h 139"/>
                  <a:gd name="T60" fmla="*/ 84 w 121"/>
                  <a:gd name="T61" fmla="*/ 93 h 139"/>
                  <a:gd name="T62" fmla="*/ 107 w 121"/>
                  <a:gd name="T63" fmla="*/ 70 h 139"/>
                  <a:gd name="T64" fmla="*/ 121 w 121"/>
                  <a:gd name="T65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39">
                    <a:moveTo>
                      <a:pt x="121" y="0"/>
                    </a:moveTo>
                    <a:lnTo>
                      <a:pt x="119" y="2"/>
                    </a:lnTo>
                    <a:lnTo>
                      <a:pt x="111" y="3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4" y="9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0" y="28"/>
                    </a:lnTo>
                    <a:lnTo>
                      <a:pt x="80" y="32"/>
                    </a:lnTo>
                    <a:lnTo>
                      <a:pt x="78" y="34"/>
                    </a:lnTo>
                    <a:lnTo>
                      <a:pt x="71" y="27"/>
                    </a:lnTo>
                    <a:lnTo>
                      <a:pt x="68" y="28"/>
                    </a:lnTo>
                    <a:lnTo>
                      <a:pt x="61" y="27"/>
                    </a:lnTo>
                    <a:lnTo>
                      <a:pt x="57" y="25"/>
                    </a:lnTo>
                    <a:lnTo>
                      <a:pt x="36" y="25"/>
                    </a:lnTo>
                    <a:lnTo>
                      <a:pt x="34" y="28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41" y="34"/>
                    </a:lnTo>
                    <a:lnTo>
                      <a:pt x="48" y="36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46" y="55"/>
                    </a:lnTo>
                    <a:lnTo>
                      <a:pt x="46" y="59"/>
                    </a:lnTo>
                    <a:lnTo>
                      <a:pt x="52" y="71"/>
                    </a:lnTo>
                    <a:lnTo>
                      <a:pt x="48" y="96"/>
                    </a:lnTo>
                    <a:lnTo>
                      <a:pt x="43" y="98"/>
                    </a:lnTo>
                    <a:lnTo>
                      <a:pt x="37" y="93"/>
                    </a:lnTo>
                    <a:lnTo>
                      <a:pt x="30" y="93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19" y="95"/>
                    </a:lnTo>
                    <a:lnTo>
                      <a:pt x="11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11" y="112"/>
                    </a:lnTo>
                    <a:lnTo>
                      <a:pt x="9" y="114"/>
                    </a:lnTo>
                    <a:lnTo>
                      <a:pt x="5" y="114"/>
                    </a:lnTo>
                    <a:lnTo>
                      <a:pt x="3" y="116"/>
                    </a:lnTo>
                    <a:lnTo>
                      <a:pt x="2" y="118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11" y="130"/>
                    </a:lnTo>
                    <a:lnTo>
                      <a:pt x="14" y="139"/>
                    </a:lnTo>
                    <a:lnTo>
                      <a:pt x="21" y="136"/>
                    </a:lnTo>
                    <a:lnTo>
                      <a:pt x="23" y="130"/>
                    </a:lnTo>
                    <a:lnTo>
                      <a:pt x="27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6" y="136"/>
                    </a:lnTo>
                    <a:lnTo>
                      <a:pt x="39" y="136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2" y="134"/>
                    </a:lnTo>
                    <a:lnTo>
                      <a:pt x="55" y="136"/>
                    </a:lnTo>
                    <a:lnTo>
                      <a:pt x="62" y="134"/>
                    </a:lnTo>
                    <a:lnTo>
                      <a:pt x="71" y="125"/>
                    </a:lnTo>
                    <a:lnTo>
                      <a:pt x="80" y="114"/>
                    </a:lnTo>
                    <a:lnTo>
                      <a:pt x="84" y="93"/>
                    </a:lnTo>
                    <a:lnTo>
                      <a:pt x="96" y="77"/>
                    </a:lnTo>
                    <a:lnTo>
                      <a:pt x="107" y="70"/>
                    </a:lnTo>
                    <a:lnTo>
                      <a:pt x="112" y="28"/>
                    </a:lnTo>
                    <a:lnTo>
                      <a:pt x="121" y="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2363"/>
              <p:cNvSpPr>
                <a:spLocks/>
              </p:cNvSpPr>
              <p:nvPr/>
            </p:nvSpPr>
            <p:spPr bwMode="auto">
              <a:xfrm>
                <a:off x="2873" y="2654"/>
                <a:ext cx="121" cy="139"/>
              </a:xfrm>
              <a:custGeom>
                <a:avLst/>
                <a:gdLst>
                  <a:gd name="T0" fmla="*/ 119 w 121"/>
                  <a:gd name="T1" fmla="*/ 2 h 139"/>
                  <a:gd name="T2" fmla="*/ 100 w 121"/>
                  <a:gd name="T3" fmla="*/ 0 h 139"/>
                  <a:gd name="T4" fmla="*/ 84 w 121"/>
                  <a:gd name="T5" fmla="*/ 9 h 139"/>
                  <a:gd name="T6" fmla="*/ 80 w 121"/>
                  <a:gd name="T7" fmla="*/ 16 h 139"/>
                  <a:gd name="T8" fmla="*/ 80 w 121"/>
                  <a:gd name="T9" fmla="*/ 32 h 139"/>
                  <a:gd name="T10" fmla="*/ 71 w 121"/>
                  <a:gd name="T11" fmla="*/ 27 h 139"/>
                  <a:gd name="T12" fmla="*/ 61 w 121"/>
                  <a:gd name="T13" fmla="*/ 27 h 139"/>
                  <a:gd name="T14" fmla="*/ 36 w 121"/>
                  <a:gd name="T15" fmla="*/ 25 h 139"/>
                  <a:gd name="T16" fmla="*/ 34 w 121"/>
                  <a:gd name="T17" fmla="*/ 39 h 139"/>
                  <a:gd name="T18" fmla="*/ 41 w 121"/>
                  <a:gd name="T19" fmla="*/ 34 h 139"/>
                  <a:gd name="T20" fmla="*/ 52 w 121"/>
                  <a:gd name="T21" fmla="*/ 39 h 139"/>
                  <a:gd name="T22" fmla="*/ 46 w 121"/>
                  <a:gd name="T23" fmla="*/ 55 h 139"/>
                  <a:gd name="T24" fmla="*/ 52 w 121"/>
                  <a:gd name="T25" fmla="*/ 71 h 139"/>
                  <a:gd name="T26" fmla="*/ 43 w 121"/>
                  <a:gd name="T27" fmla="*/ 98 h 139"/>
                  <a:gd name="T28" fmla="*/ 30 w 121"/>
                  <a:gd name="T29" fmla="*/ 93 h 139"/>
                  <a:gd name="T30" fmla="*/ 25 w 121"/>
                  <a:gd name="T31" fmla="*/ 89 h 139"/>
                  <a:gd name="T32" fmla="*/ 11 w 121"/>
                  <a:gd name="T33" fmla="*/ 100 h 139"/>
                  <a:gd name="T34" fmla="*/ 9 w 121"/>
                  <a:gd name="T35" fmla="*/ 105 h 139"/>
                  <a:gd name="T36" fmla="*/ 9 w 121"/>
                  <a:gd name="T37" fmla="*/ 114 h 139"/>
                  <a:gd name="T38" fmla="*/ 3 w 121"/>
                  <a:gd name="T39" fmla="*/ 116 h 139"/>
                  <a:gd name="T40" fmla="*/ 0 w 121"/>
                  <a:gd name="T41" fmla="*/ 121 h 139"/>
                  <a:gd name="T42" fmla="*/ 11 w 121"/>
                  <a:gd name="T43" fmla="*/ 130 h 139"/>
                  <a:gd name="T44" fmla="*/ 21 w 121"/>
                  <a:gd name="T45" fmla="*/ 136 h 139"/>
                  <a:gd name="T46" fmla="*/ 27 w 121"/>
                  <a:gd name="T47" fmla="*/ 128 h 139"/>
                  <a:gd name="T48" fmla="*/ 30 w 121"/>
                  <a:gd name="T49" fmla="*/ 134 h 139"/>
                  <a:gd name="T50" fmla="*/ 39 w 121"/>
                  <a:gd name="T51" fmla="*/ 136 h 139"/>
                  <a:gd name="T52" fmla="*/ 43 w 121"/>
                  <a:gd name="T53" fmla="*/ 130 h 139"/>
                  <a:gd name="T54" fmla="*/ 52 w 121"/>
                  <a:gd name="T55" fmla="*/ 130 h 139"/>
                  <a:gd name="T56" fmla="*/ 55 w 121"/>
                  <a:gd name="T57" fmla="*/ 136 h 139"/>
                  <a:gd name="T58" fmla="*/ 71 w 121"/>
                  <a:gd name="T59" fmla="*/ 125 h 139"/>
                  <a:gd name="T60" fmla="*/ 84 w 121"/>
                  <a:gd name="T61" fmla="*/ 93 h 139"/>
                  <a:gd name="T62" fmla="*/ 107 w 121"/>
                  <a:gd name="T63" fmla="*/ 70 h 139"/>
                  <a:gd name="T64" fmla="*/ 121 w 121"/>
                  <a:gd name="T65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39">
                    <a:moveTo>
                      <a:pt x="121" y="0"/>
                    </a:moveTo>
                    <a:lnTo>
                      <a:pt x="119" y="2"/>
                    </a:lnTo>
                    <a:lnTo>
                      <a:pt x="111" y="3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4" y="9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0" y="28"/>
                    </a:lnTo>
                    <a:lnTo>
                      <a:pt x="80" y="32"/>
                    </a:lnTo>
                    <a:lnTo>
                      <a:pt x="78" y="34"/>
                    </a:lnTo>
                    <a:lnTo>
                      <a:pt x="71" y="27"/>
                    </a:lnTo>
                    <a:lnTo>
                      <a:pt x="68" y="28"/>
                    </a:lnTo>
                    <a:lnTo>
                      <a:pt x="61" y="27"/>
                    </a:lnTo>
                    <a:lnTo>
                      <a:pt x="57" y="25"/>
                    </a:lnTo>
                    <a:lnTo>
                      <a:pt x="36" y="25"/>
                    </a:lnTo>
                    <a:lnTo>
                      <a:pt x="34" y="28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41" y="34"/>
                    </a:lnTo>
                    <a:lnTo>
                      <a:pt x="48" y="36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46" y="55"/>
                    </a:lnTo>
                    <a:lnTo>
                      <a:pt x="46" y="59"/>
                    </a:lnTo>
                    <a:lnTo>
                      <a:pt x="52" y="71"/>
                    </a:lnTo>
                    <a:lnTo>
                      <a:pt x="48" y="96"/>
                    </a:lnTo>
                    <a:lnTo>
                      <a:pt x="43" y="98"/>
                    </a:lnTo>
                    <a:lnTo>
                      <a:pt x="37" y="93"/>
                    </a:lnTo>
                    <a:lnTo>
                      <a:pt x="30" y="93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19" y="95"/>
                    </a:lnTo>
                    <a:lnTo>
                      <a:pt x="11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11" y="112"/>
                    </a:lnTo>
                    <a:lnTo>
                      <a:pt x="9" y="114"/>
                    </a:lnTo>
                    <a:lnTo>
                      <a:pt x="5" y="114"/>
                    </a:lnTo>
                    <a:lnTo>
                      <a:pt x="3" y="116"/>
                    </a:lnTo>
                    <a:lnTo>
                      <a:pt x="2" y="118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11" y="130"/>
                    </a:lnTo>
                    <a:lnTo>
                      <a:pt x="14" y="139"/>
                    </a:lnTo>
                    <a:lnTo>
                      <a:pt x="21" y="136"/>
                    </a:lnTo>
                    <a:lnTo>
                      <a:pt x="23" y="130"/>
                    </a:lnTo>
                    <a:lnTo>
                      <a:pt x="27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6" y="136"/>
                    </a:lnTo>
                    <a:lnTo>
                      <a:pt x="39" y="136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2" y="134"/>
                    </a:lnTo>
                    <a:lnTo>
                      <a:pt x="55" y="136"/>
                    </a:lnTo>
                    <a:lnTo>
                      <a:pt x="62" y="134"/>
                    </a:lnTo>
                    <a:lnTo>
                      <a:pt x="71" y="125"/>
                    </a:lnTo>
                    <a:lnTo>
                      <a:pt x="80" y="114"/>
                    </a:lnTo>
                    <a:lnTo>
                      <a:pt x="84" y="93"/>
                    </a:lnTo>
                    <a:lnTo>
                      <a:pt x="96" y="77"/>
                    </a:lnTo>
                    <a:lnTo>
                      <a:pt x="107" y="70"/>
                    </a:lnTo>
                    <a:lnTo>
                      <a:pt x="112" y="28"/>
                    </a:lnTo>
                    <a:lnTo>
                      <a:pt x="121" y="5"/>
                    </a:lnTo>
                    <a:lnTo>
                      <a:pt x="12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2364"/>
              <p:cNvSpPr>
                <a:spLocks/>
              </p:cNvSpPr>
              <p:nvPr/>
            </p:nvSpPr>
            <p:spPr bwMode="auto">
              <a:xfrm>
                <a:off x="2846" y="2677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5 w 30"/>
                  <a:gd name="T3" fmla="*/ 2 h 20"/>
                  <a:gd name="T4" fmla="*/ 5 w 30"/>
                  <a:gd name="T5" fmla="*/ 4 h 20"/>
                  <a:gd name="T6" fmla="*/ 4 w 30"/>
                  <a:gd name="T7" fmla="*/ 7 h 20"/>
                  <a:gd name="T8" fmla="*/ 2 w 30"/>
                  <a:gd name="T9" fmla="*/ 11 h 20"/>
                  <a:gd name="T10" fmla="*/ 0 w 30"/>
                  <a:gd name="T11" fmla="*/ 16 h 20"/>
                  <a:gd name="T12" fmla="*/ 4 w 30"/>
                  <a:gd name="T13" fmla="*/ 18 h 20"/>
                  <a:gd name="T14" fmla="*/ 4 w 30"/>
                  <a:gd name="T15" fmla="*/ 20 h 20"/>
                  <a:gd name="T16" fmla="*/ 4 w 30"/>
                  <a:gd name="T17" fmla="*/ 20 h 20"/>
                  <a:gd name="T18" fmla="*/ 2 w 30"/>
                  <a:gd name="T19" fmla="*/ 20 h 20"/>
                  <a:gd name="T20" fmla="*/ 30 w 30"/>
                  <a:gd name="T21" fmla="*/ 18 h 20"/>
                  <a:gd name="T22" fmla="*/ 30 w 30"/>
                  <a:gd name="T23" fmla="*/ 18 h 20"/>
                  <a:gd name="T24" fmla="*/ 29 w 30"/>
                  <a:gd name="T25" fmla="*/ 4 h 20"/>
                  <a:gd name="T26" fmla="*/ 30 w 30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2365"/>
              <p:cNvSpPr>
                <a:spLocks/>
              </p:cNvSpPr>
              <p:nvPr/>
            </p:nvSpPr>
            <p:spPr bwMode="auto">
              <a:xfrm>
                <a:off x="2846" y="2677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5 w 30"/>
                  <a:gd name="T3" fmla="*/ 2 h 20"/>
                  <a:gd name="T4" fmla="*/ 5 w 30"/>
                  <a:gd name="T5" fmla="*/ 4 h 20"/>
                  <a:gd name="T6" fmla="*/ 4 w 30"/>
                  <a:gd name="T7" fmla="*/ 7 h 20"/>
                  <a:gd name="T8" fmla="*/ 2 w 30"/>
                  <a:gd name="T9" fmla="*/ 11 h 20"/>
                  <a:gd name="T10" fmla="*/ 0 w 30"/>
                  <a:gd name="T11" fmla="*/ 16 h 20"/>
                  <a:gd name="T12" fmla="*/ 4 w 30"/>
                  <a:gd name="T13" fmla="*/ 18 h 20"/>
                  <a:gd name="T14" fmla="*/ 4 w 30"/>
                  <a:gd name="T15" fmla="*/ 20 h 20"/>
                  <a:gd name="T16" fmla="*/ 4 w 30"/>
                  <a:gd name="T17" fmla="*/ 20 h 20"/>
                  <a:gd name="T18" fmla="*/ 2 w 30"/>
                  <a:gd name="T19" fmla="*/ 20 h 20"/>
                  <a:gd name="T20" fmla="*/ 30 w 30"/>
                  <a:gd name="T21" fmla="*/ 18 h 20"/>
                  <a:gd name="T22" fmla="*/ 30 w 30"/>
                  <a:gd name="T23" fmla="*/ 18 h 20"/>
                  <a:gd name="T24" fmla="*/ 29 w 30"/>
                  <a:gd name="T25" fmla="*/ 4 h 20"/>
                  <a:gd name="T26" fmla="*/ 30 w 30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4"/>
                    </a:lnTo>
                    <a:lnTo>
                      <a:pt x="3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2366"/>
              <p:cNvSpPr>
                <a:spLocks/>
              </p:cNvSpPr>
              <p:nvPr/>
            </p:nvSpPr>
            <p:spPr bwMode="auto">
              <a:xfrm>
                <a:off x="3280" y="2420"/>
                <a:ext cx="105" cy="95"/>
              </a:xfrm>
              <a:custGeom>
                <a:avLst/>
                <a:gdLst>
                  <a:gd name="T0" fmla="*/ 29 w 105"/>
                  <a:gd name="T1" fmla="*/ 7 h 95"/>
                  <a:gd name="T2" fmla="*/ 14 w 105"/>
                  <a:gd name="T3" fmla="*/ 14 h 95"/>
                  <a:gd name="T4" fmla="*/ 9 w 105"/>
                  <a:gd name="T5" fmla="*/ 16 h 95"/>
                  <a:gd name="T6" fmla="*/ 0 w 105"/>
                  <a:gd name="T7" fmla="*/ 64 h 95"/>
                  <a:gd name="T8" fmla="*/ 5 w 105"/>
                  <a:gd name="T9" fmla="*/ 64 h 95"/>
                  <a:gd name="T10" fmla="*/ 7 w 105"/>
                  <a:gd name="T11" fmla="*/ 64 h 95"/>
                  <a:gd name="T12" fmla="*/ 9 w 105"/>
                  <a:gd name="T13" fmla="*/ 62 h 95"/>
                  <a:gd name="T14" fmla="*/ 12 w 105"/>
                  <a:gd name="T15" fmla="*/ 61 h 95"/>
                  <a:gd name="T16" fmla="*/ 12 w 105"/>
                  <a:gd name="T17" fmla="*/ 64 h 95"/>
                  <a:gd name="T18" fmla="*/ 21 w 105"/>
                  <a:gd name="T19" fmla="*/ 54 h 95"/>
                  <a:gd name="T20" fmla="*/ 27 w 105"/>
                  <a:gd name="T21" fmla="*/ 57 h 95"/>
                  <a:gd name="T22" fmla="*/ 27 w 105"/>
                  <a:gd name="T23" fmla="*/ 59 h 95"/>
                  <a:gd name="T24" fmla="*/ 32 w 105"/>
                  <a:gd name="T25" fmla="*/ 62 h 95"/>
                  <a:gd name="T26" fmla="*/ 37 w 105"/>
                  <a:gd name="T27" fmla="*/ 61 h 95"/>
                  <a:gd name="T28" fmla="*/ 39 w 105"/>
                  <a:gd name="T29" fmla="*/ 59 h 95"/>
                  <a:gd name="T30" fmla="*/ 43 w 105"/>
                  <a:gd name="T31" fmla="*/ 59 h 95"/>
                  <a:gd name="T32" fmla="*/ 43 w 105"/>
                  <a:gd name="T33" fmla="*/ 61 h 95"/>
                  <a:gd name="T34" fmla="*/ 46 w 105"/>
                  <a:gd name="T35" fmla="*/ 61 h 95"/>
                  <a:gd name="T36" fmla="*/ 48 w 105"/>
                  <a:gd name="T37" fmla="*/ 59 h 95"/>
                  <a:gd name="T38" fmla="*/ 52 w 105"/>
                  <a:gd name="T39" fmla="*/ 61 h 95"/>
                  <a:gd name="T40" fmla="*/ 54 w 105"/>
                  <a:gd name="T41" fmla="*/ 62 h 95"/>
                  <a:gd name="T42" fmla="*/ 59 w 105"/>
                  <a:gd name="T43" fmla="*/ 61 h 95"/>
                  <a:gd name="T44" fmla="*/ 68 w 105"/>
                  <a:gd name="T45" fmla="*/ 66 h 95"/>
                  <a:gd name="T46" fmla="*/ 82 w 105"/>
                  <a:gd name="T47" fmla="*/ 82 h 95"/>
                  <a:gd name="T48" fmla="*/ 91 w 105"/>
                  <a:gd name="T49" fmla="*/ 91 h 95"/>
                  <a:gd name="T50" fmla="*/ 95 w 105"/>
                  <a:gd name="T51" fmla="*/ 93 h 95"/>
                  <a:gd name="T52" fmla="*/ 104 w 105"/>
                  <a:gd name="T53" fmla="*/ 86 h 95"/>
                  <a:gd name="T54" fmla="*/ 100 w 105"/>
                  <a:gd name="T55" fmla="*/ 86 h 95"/>
                  <a:gd name="T56" fmla="*/ 98 w 105"/>
                  <a:gd name="T57" fmla="*/ 82 h 95"/>
                  <a:gd name="T58" fmla="*/ 96 w 105"/>
                  <a:gd name="T59" fmla="*/ 82 h 95"/>
                  <a:gd name="T60" fmla="*/ 93 w 105"/>
                  <a:gd name="T61" fmla="*/ 77 h 95"/>
                  <a:gd name="T62" fmla="*/ 93 w 105"/>
                  <a:gd name="T63" fmla="*/ 75 h 95"/>
                  <a:gd name="T64" fmla="*/ 89 w 105"/>
                  <a:gd name="T65" fmla="*/ 75 h 95"/>
                  <a:gd name="T66" fmla="*/ 87 w 105"/>
                  <a:gd name="T67" fmla="*/ 71 h 95"/>
                  <a:gd name="T68" fmla="*/ 84 w 105"/>
                  <a:gd name="T69" fmla="*/ 70 h 95"/>
                  <a:gd name="T70" fmla="*/ 84 w 105"/>
                  <a:gd name="T71" fmla="*/ 70 h 95"/>
                  <a:gd name="T72" fmla="*/ 77 w 105"/>
                  <a:gd name="T73" fmla="*/ 59 h 95"/>
                  <a:gd name="T74" fmla="*/ 71 w 105"/>
                  <a:gd name="T75" fmla="*/ 57 h 95"/>
                  <a:gd name="T76" fmla="*/ 68 w 105"/>
                  <a:gd name="T77" fmla="*/ 57 h 95"/>
                  <a:gd name="T78" fmla="*/ 66 w 105"/>
                  <a:gd name="T79" fmla="*/ 54 h 95"/>
                  <a:gd name="T80" fmla="*/ 62 w 105"/>
                  <a:gd name="T81" fmla="*/ 52 h 95"/>
                  <a:gd name="T82" fmla="*/ 61 w 105"/>
                  <a:gd name="T83" fmla="*/ 54 h 95"/>
                  <a:gd name="T84" fmla="*/ 57 w 105"/>
                  <a:gd name="T85" fmla="*/ 50 h 95"/>
                  <a:gd name="T86" fmla="*/ 57 w 105"/>
                  <a:gd name="T87" fmla="*/ 48 h 95"/>
                  <a:gd name="T88" fmla="*/ 57 w 105"/>
                  <a:gd name="T89" fmla="*/ 45 h 95"/>
                  <a:gd name="T90" fmla="*/ 55 w 105"/>
                  <a:gd name="T91" fmla="*/ 45 h 95"/>
                  <a:gd name="T92" fmla="*/ 52 w 105"/>
                  <a:gd name="T93" fmla="*/ 45 h 95"/>
                  <a:gd name="T94" fmla="*/ 54 w 105"/>
                  <a:gd name="T95" fmla="*/ 48 h 95"/>
                  <a:gd name="T96" fmla="*/ 52 w 105"/>
                  <a:gd name="T97" fmla="*/ 50 h 95"/>
                  <a:gd name="T98" fmla="*/ 52 w 105"/>
                  <a:gd name="T99" fmla="*/ 48 h 95"/>
                  <a:gd name="T100" fmla="*/ 50 w 105"/>
                  <a:gd name="T101" fmla="*/ 46 h 95"/>
                  <a:gd name="T102" fmla="*/ 48 w 105"/>
                  <a:gd name="T103" fmla="*/ 43 h 95"/>
                  <a:gd name="T104" fmla="*/ 46 w 105"/>
                  <a:gd name="T105" fmla="*/ 41 h 95"/>
                  <a:gd name="T106" fmla="*/ 46 w 105"/>
                  <a:gd name="T107" fmla="*/ 39 h 95"/>
                  <a:gd name="T108" fmla="*/ 43 w 105"/>
                  <a:gd name="T109" fmla="*/ 36 h 95"/>
                  <a:gd name="T110" fmla="*/ 32 w 105"/>
                  <a:gd name="T1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" h="95">
                    <a:moveTo>
                      <a:pt x="32" y="0"/>
                    </a:moveTo>
                    <a:lnTo>
                      <a:pt x="29" y="7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5" y="61"/>
                    </a:lnTo>
                    <a:lnTo>
                      <a:pt x="59" y="61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75" y="75"/>
                    </a:lnTo>
                    <a:lnTo>
                      <a:pt x="82" y="82"/>
                    </a:lnTo>
                    <a:lnTo>
                      <a:pt x="86" y="87"/>
                    </a:lnTo>
                    <a:lnTo>
                      <a:pt x="91" y="91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105" y="87"/>
                    </a:lnTo>
                    <a:lnTo>
                      <a:pt x="104" y="86"/>
                    </a:lnTo>
                    <a:lnTo>
                      <a:pt x="102" y="87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7" y="71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68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7"/>
                    </a:lnTo>
                    <a:lnTo>
                      <a:pt x="43" y="36"/>
                    </a:lnTo>
                    <a:lnTo>
                      <a:pt x="37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2367"/>
              <p:cNvSpPr>
                <a:spLocks/>
              </p:cNvSpPr>
              <p:nvPr/>
            </p:nvSpPr>
            <p:spPr bwMode="auto">
              <a:xfrm>
                <a:off x="3280" y="2420"/>
                <a:ext cx="105" cy="95"/>
              </a:xfrm>
              <a:custGeom>
                <a:avLst/>
                <a:gdLst>
                  <a:gd name="T0" fmla="*/ 29 w 105"/>
                  <a:gd name="T1" fmla="*/ 7 h 95"/>
                  <a:gd name="T2" fmla="*/ 14 w 105"/>
                  <a:gd name="T3" fmla="*/ 14 h 95"/>
                  <a:gd name="T4" fmla="*/ 9 w 105"/>
                  <a:gd name="T5" fmla="*/ 16 h 95"/>
                  <a:gd name="T6" fmla="*/ 0 w 105"/>
                  <a:gd name="T7" fmla="*/ 64 h 95"/>
                  <a:gd name="T8" fmla="*/ 5 w 105"/>
                  <a:gd name="T9" fmla="*/ 64 h 95"/>
                  <a:gd name="T10" fmla="*/ 7 w 105"/>
                  <a:gd name="T11" fmla="*/ 64 h 95"/>
                  <a:gd name="T12" fmla="*/ 9 w 105"/>
                  <a:gd name="T13" fmla="*/ 62 h 95"/>
                  <a:gd name="T14" fmla="*/ 12 w 105"/>
                  <a:gd name="T15" fmla="*/ 61 h 95"/>
                  <a:gd name="T16" fmla="*/ 12 w 105"/>
                  <a:gd name="T17" fmla="*/ 64 h 95"/>
                  <a:gd name="T18" fmla="*/ 21 w 105"/>
                  <a:gd name="T19" fmla="*/ 54 h 95"/>
                  <a:gd name="T20" fmla="*/ 27 w 105"/>
                  <a:gd name="T21" fmla="*/ 57 h 95"/>
                  <a:gd name="T22" fmla="*/ 27 w 105"/>
                  <a:gd name="T23" fmla="*/ 59 h 95"/>
                  <a:gd name="T24" fmla="*/ 32 w 105"/>
                  <a:gd name="T25" fmla="*/ 62 h 95"/>
                  <a:gd name="T26" fmla="*/ 37 w 105"/>
                  <a:gd name="T27" fmla="*/ 61 h 95"/>
                  <a:gd name="T28" fmla="*/ 39 w 105"/>
                  <a:gd name="T29" fmla="*/ 59 h 95"/>
                  <a:gd name="T30" fmla="*/ 43 w 105"/>
                  <a:gd name="T31" fmla="*/ 59 h 95"/>
                  <a:gd name="T32" fmla="*/ 43 w 105"/>
                  <a:gd name="T33" fmla="*/ 61 h 95"/>
                  <a:gd name="T34" fmla="*/ 46 w 105"/>
                  <a:gd name="T35" fmla="*/ 61 h 95"/>
                  <a:gd name="T36" fmla="*/ 48 w 105"/>
                  <a:gd name="T37" fmla="*/ 59 h 95"/>
                  <a:gd name="T38" fmla="*/ 52 w 105"/>
                  <a:gd name="T39" fmla="*/ 61 h 95"/>
                  <a:gd name="T40" fmla="*/ 54 w 105"/>
                  <a:gd name="T41" fmla="*/ 62 h 95"/>
                  <a:gd name="T42" fmla="*/ 59 w 105"/>
                  <a:gd name="T43" fmla="*/ 61 h 95"/>
                  <a:gd name="T44" fmla="*/ 68 w 105"/>
                  <a:gd name="T45" fmla="*/ 66 h 95"/>
                  <a:gd name="T46" fmla="*/ 82 w 105"/>
                  <a:gd name="T47" fmla="*/ 82 h 95"/>
                  <a:gd name="T48" fmla="*/ 91 w 105"/>
                  <a:gd name="T49" fmla="*/ 91 h 95"/>
                  <a:gd name="T50" fmla="*/ 95 w 105"/>
                  <a:gd name="T51" fmla="*/ 93 h 95"/>
                  <a:gd name="T52" fmla="*/ 104 w 105"/>
                  <a:gd name="T53" fmla="*/ 86 h 95"/>
                  <a:gd name="T54" fmla="*/ 100 w 105"/>
                  <a:gd name="T55" fmla="*/ 86 h 95"/>
                  <a:gd name="T56" fmla="*/ 98 w 105"/>
                  <a:gd name="T57" fmla="*/ 82 h 95"/>
                  <a:gd name="T58" fmla="*/ 96 w 105"/>
                  <a:gd name="T59" fmla="*/ 82 h 95"/>
                  <a:gd name="T60" fmla="*/ 93 w 105"/>
                  <a:gd name="T61" fmla="*/ 77 h 95"/>
                  <a:gd name="T62" fmla="*/ 93 w 105"/>
                  <a:gd name="T63" fmla="*/ 75 h 95"/>
                  <a:gd name="T64" fmla="*/ 89 w 105"/>
                  <a:gd name="T65" fmla="*/ 75 h 95"/>
                  <a:gd name="T66" fmla="*/ 87 w 105"/>
                  <a:gd name="T67" fmla="*/ 71 h 95"/>
                  <a:gd name="T68" fmla="*/ 84 w 105"/>
                  <a:gd name="T69" fmla="*/ 70 h 95"/>
                  <a:gd name="T70" fmla="*/ 84 w 105"/>
                  <a:gd name="T71" fmla="*/ 70 h 95"/>
                  <a:gd name="T72" fmla="*/ 77 w 105"/>
                  <a:gd name="T73" fmla="*/ 59 h 95"/>
                  <a:gd name="T74" fmla="*/ 71 w 105"/>
                  <a:gd name="T75" fmla="*/ 57 h 95"/>
                  <a:gd name="T76" fmla="*/ 68 w 105"/>
                  <a:gd name="T77" fmla="*/ 57 h 95"/>
                  <a:gd name="T78" fmla="*/ 66 w 105"/>
                  <a:gd name="T79" fmla="*/ 54 h 95"/>
                  <a:gd name="T80" fmla="*/ 62 w 105"/>
                  <a:gd name="T81" fmla="*/ 52 h 95"/>
                  <a:gd name="T82" fmla="*/ 61 w 105"/>
                  <a:gd name="T83" fmla="*/ 54 h 95"/>
                  <a:gd name="T84" fmla="*/ 57 w 105"/>
                  <a:gd name="T85" fmla="*/ 50 h 95"/>
                  <a:gd name="T86" fmla="*/ 57 w 105"/>
                  <a:gd name="T87" fmla="*/ 48 h 95"/>
                  <a:gd name="T88" fmla="*/ 57 w 105"/>
                  <a:gd name="T89" fmla="*/ 45 h 95"/>
                  <a:gd name="T90" fmla="*/ 55 w 105"/>
                  <a:gd name="T91" fmla="*/ 45 h 95"/>
                  <a:gd name="T92" fmla="*/ 52 w 105"/>
                  <a:gd name="T93" fmla="*/ 45 h 95"/>
                  <a:gd name="T94" fmla="*/ 54 w 105"/>
                  <a:gd name="T95" fmla="*/ 48 h 95"/>
                  <a:gd name="T96" fmla="*/ 52 w 105"/>
                  <a:gd name="T97" fmla="*/ 50 h 95"/>
                  <a:gd name="T98" fmla="*/ 52 w 105"/>
                  <a:gd name="T99" fmla="*/ 48 h 95"/>
                  <a:gd name="T100" fmla="*/ 50 w 105"/>
                  <a:gd name="T101" fmla="*/ 46 h 95"/>
                  <a:gd name="T102" fmla="*/ 48 w 105"/>
                  <a:gd name="T103" fmla="*/ 43 h 95"/>
                  <a:gd name="T104" fmla="*/ 46 w 105"/>
                  <a:gd name="T105" fmla="*/ 41 h 95"/>
                  <a:gd name="T106" fmla="*/ 46 w 105"/>
                  <a:gd name="T107" fmla="*/ 39 h 95"/>
                  <a:gd name="T108" fmla="*/ 43 w 105"/>
                  <a:gd name="T109" fmla="*/ 36 h 95"/>
                  <a:gd name="T110" fmla="*/ 32 w 105"/>
                  <a:gd name="T1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" h="95">
                    <a:moveTo>
                      <a:pt x="32" y="0"/>
                    </a:moveTo>
                    <a:lnTo>
                      <a:pt x="29" y="7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5" y="61"/>
                    </a:lnTo>
                    <a:lnTo>
                      <a:pt x="59" y="61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75" y="75"/>
                    </a:lnTo>
                    <a:lnTo>
                      <a:pt x="82" y="82"/>
                    </a:lnTo>
                    <a:lnTo>
                      <a:pt x="86" y="87"/>
                    </a:lnTo>
                    <a:lnTo>
                      <a:pt x="91" y="91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105" y="87"/>
                    </a:lnTo>
                    <a:lnTo>
                      <a:pt x="104" y="86"/>
                    </a:lnTo>
                    <a:lnTo>
                      <a:pt x="102" y="87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7" y="71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68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7"/>
                    </a:lnTo>
                    <a:lnTo>
                      <a:pt x="43" y="36"/>
                    </a:lnTo>
                    <a:lnTo>
                      <a:pt x="37" y="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2368"/>
              <p:cNvSpPr>
                <a:spLocks/>
              </p:cNvSpPr>
              <p:nvPr/>
            </p:nvSpPr>
            <p:spPr bwMode="auto">
              <a:xfrm>
                <a:off x="3162" y="2749"/>
                <a:ext cx="29" cy="33"/>
              </a:xfrm>
              <a:custGeom>
                <a:avLst/>
                <a:gdLst>
                  <a:gd name="T0" fmla="*/ 25 w 29"/>
                  <a:gd name="T1" fmla="*/ 1 h 33"/>
                  <a:gd name="T2" fmla="*/ 25 w 29"/>
                  <a:gd name="T3" fmla="*/ 1 h 33"/>
                  <a:gd name="T4" fmla="*/ 23 w 29"/>
                  <a:gd name="T5" fmla="*/ 0 h 33"/>
                  <a:gd name="T6" fmla="*/ 23 w 29"/>
                  <a:gd name="T7" fmla="*/ 0 h 33"/>
                  <a:gd name="T8" fmla="*/ 22 w 29"/>
                  <a:gd name="T9" fmla="*/ 0 h 33"/>
                  <a:gd name="T10" fmla="*/ 18 w 29"/>
                  <a:gd name="T11" fmla="*/ 1 h 33"/>
                  <a:gd name="T12" fmla="*/ 14 w 29"/>
                  <a:gd name="T13" fmla="*/ 1 h 33"/>
                  <a:gd name="T14" fmla="*/ 14 w 29"/>
                  <a:gd name="T15" fmla="*/ 1 h 33"/>
                  <a:gd name="T16" fmla="*/ 14 w 29"/>
                  <a:gd name="T17" fmla="*/ 3 h 33"/>
                  <a:gd name="T18" fmla="*/ 14 w 29"/>
                  <a:gd name="T19" fmla="*/ 5 h 33"/>
                  <a:gd name="T20" fmla="*/ 13 w 29"/>
                  <a:gd name="T21" fmla="*/ 7 h 33"/>
                  <a:gd name="T22" fmla="*/ 11 w 29"/>
                  <a:gd name="T23" fmla="*/ 7 h 33"/>
                  <a:gd name="T24" fmla="*/ 9 w 29"/>
                  <a:gd name="T25" fmla="*/ 7 h 33"/>
                  <a:gd name="T26" fmla="*/ 7 w 29"/>
                  <a:gd name="T27" fmla="*/ 7 h 33"/>
                  <a:gd name="T28" fmla="*/ 7 w 29"/>
                  <a:gd name="T29" fmla="*/ 7 h 33"/>
                  <a:gd name="T30" fmla="*/ 5 w 29"/>
                  <a:gd name="T31" fmla="*/ 3 h 33"/>
                  <a:gd name="T32" fmla="*/ 4 w 29"/>
                  <a:gd name="T33" fmla="*/ 3 h 33"/>
                  <a:gd name="T34" fmla="*/ 2 w 29"/>
                  <a:gd name="T35" fmla="*/ 3 h 33"/>
                  <a:gd name="T36" fmla="*/ 2 w 29"/>
                  <a:gd name="T37" fmla="*/ 3 h 33"/>
                  <a:gd name="T38" fmla="*/ 2 w 29"/>
                  <a:gd name="T39" fmla="*/ 7 h 33"/>
                  <a:gd name="T40" fmla="*/ 0 w 29"/>
                  <a:gd name="T41" fmla="*/ 7 h 33"/>
                  <a:gd name="T42" fmla="*/ 4 w 29"/>
                  <a:gd name="T43" fmla="*/ 10 h 33"/>
                  <a:gd name="T44" fmla="*/ 4 w 29"/>
                  <a:gd name="T45" fmla="*/ 17 h 33"/>
                  <a:gd name="T46" fmla="*/ 5 w 29"/>
                  <a:gd name="T47" fmla="*/ 17 h 33"/>
                  <a:gd name="T48" fmla="*/ 5 w 29"/>
                  <a:gd name="T49" fmla="*/ 30 h 33"/>
                  <a:gd name="T50" fmla="*/ 9 w 29"/>
                  <a:gd name="T51" fmla="*/ 33 h 33"/>
                  <a:gd name="T52" fmla="*/ 11 w 29"/>
                  <a:gd name="T53" fmla="*/ 33 h 33"/>
                  <a:gd name="T54" fmla="*/ 18 w 29"/>
                  <a:gd name="T55" fmla="*/ 32 h 33"/>
                  <a:gd name="T56" fmla="*/ 29 w 29"/>
                  <a:gd name="T57" fmla="*/ 14 h 33"/>
                  <a:gd name="T58" fmla="*/ 29 w 29"/>
                  <a:gd name="T59" fmla="*/ 12 h 33"/>
                  <a:gd name="T60" fmla="*/ 27 w 29"/>
                  <a:gd name="T61" fmla="*/ 10 h 33"/>
                  <a:gd name="T62" fmla="*/ 27 w 29"/>
                  <a:gd name="T63" fmla="*/ 8 h 33"/>
                  <a:gd name="T64" fmla="*/ 25 w 29"/>
                  <a:gd name="T65" fmla="*/ 8 h 33"/>
                  <a:gd name="T66" fmla="*/ 23 w 29"/>
                  <a:gd name="T67" fmla="*/ 7 h 33"/>
                  <a:gd name="T68" fmla="*/ 23 w 29"/>
                  <a:gd name="T69" fmla="*/ 5 h 33"/>
                  <a:gd name="T70" fmla="*/ 23 w 29"/>
                  <a:gd name="T71" fmla="*/ 3 h 33"/>
                  <a:gd name="T72" fmla="*/ 25 w 29"/>
                  <a:gd name="T7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3">
                    <a:moveTo>
                      <a:pt x="25" y="1"/>
                    </a:moveTo>
                    <a:lnTo>
                      <a:pt x="2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8" y="3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2369"/>
              <p:cNvSpPr>
                <a:spLocks/>
              </p:cNvSpPr>
              <p:nvPr/>
            </p:nvSpPr>
            <p:spPr bwMode="auto">
              <a:xfrm>
                <a:off x="3162" y="2749"/>
                <a:ext cx="29" cy="33"/>
              </a:xfrm>
              <a:custGeom>
                <a:avLst/>
                <a:gdLst>
                  <a:gd name="T0" fmla="*/ 25 w 29"/>
                  <a:gd name="T1" fmla="*/ 1 h 33"/>
                  <a:gd name="T2" fmla="*/ 25 w 29"/>
                  <a:gd name="T3" fmla="*/ 1 h 33"/>
                  <a:gd name="T4" fmla="*/ 23 w 29"/>
                  <a:gd name="T5" fmla="*/ 0 h 33"/>
                  <a:gd name="T6" fmla="*/ 23 w 29"/>
                  <a:gd name="T7" fmla="*/ 0 h 33"/>
                  <a:gd name="T8" fmla="*/ 22 w 29"/>
                  <a:gd name="T9" fmla="*/ 0 h 33"/>
                  <a:gd name="T10" fmla="*/ 18 w 29"/>
                  <a:gd name="T11" fmla="*/ 1 h 33"/>
                  <a:gd name="T12" fmla="*/ 14 w 29"/>
                  <a:gd name="T13" fmla="*/ 1 h 33"/>
                  <a:gd name="T14" fmla="*/ 14 w 29"/>
                  <a:gd name="T15" fmla="*/ 1 h 33"/>
                  <a:gd name="T16" fmla="*/ 14 w 29"/>
                  <a:gd name="T17" fmla="*/ 3 h 33"/>
                  <a:gd name="T18" fmla="*/ 14 w 29"/>
                  <a:gd name="T19" fmla="*/ 5 h 33"/>
                  <a:gd name="T20" fmla="*/ 13 w 29"/>
                  <a:gd name="T21" fmla="*/ 7 h 33"/>
                  <a:gd name="T22" fmla="*/ 11 w 29"/>
                  <a:gd name="T23" fmla="*/ 7 h 33"/>
                  <a:gd name="T24" fmla="*/ 9 w 29"/>
                  <a:gd name="T25" fmla="*/ 7 h 33"/>
                  <a:gd name="T26" fmla="*/ 7 w 29"/>
                  <a:gd name="T27" fmla="*/ 7 h 33"/>
                  <a:gd name="T28" fmla="*/ 7 w 29"/>
                  <a:gd name="T29" fmla="*/ 7 h 33"/>
                  <a:gd name="T30" fmla="*/ 5 w 29"/>
                  <a:gd name="T31" fmla="*/ 3 h 33"/>
                  <a:gd name="T32" fmla="*/ 4 w 29"/>
                  <a:gd name="T33" fmla="*/ 3 h 33"/>
                  <a:gd name="T34" fmla="*/ 2 w 29"/>
                  <a:gd name="T35" fmla="*/ 3 h 33"/>
                  <a:gd name="T36" fmla="*/ 2 w 29"/>
                  <a:gd name="T37" fmla="*/ 3 h 33"/>
                  <a:gd name="T38" fmla="*/ 2 w 29"/>
                  <a:gd name="T39" fmla="*/ 7 h 33"/>
                  <a:gd name="T40" fmla="*/ 0 w 29"/>
                  <a:gd name="T41" fmla="*/ 7 h 33"/>
                  <a:gd name="T42" fmla="*/ 4 w 29"/>
                  <a:gd name="T43" fmla="*/ 10 h 33"/>
                  <a:gd name="T44" fmla="*/ 4 w 29"/>
                  <a:gd name="T45" fmla="*/ 17 h 33"/>
                  <a:gd name="T46" fmla="*/ 5 w 29"/>
                  <a:gd name="T47" fmla="*/ 17 h 33"/>
                  <a:gd name="T48" fmla="*/ 5 w 29"/>
                  <a:gd name="T49" fmla="*/ 30 h 33"/>
                  <a:gd name="T50" fmla="*/ 9 w 29"/>
                  <a:gd name="T51" fmla="*/ 33 h 33"/>
                  <a:gd name="T52" fmla="*/ 11 w 29"/>
                  <a:gd name="T53" fmla="*/ 33 h 33"/>
                  <a:gd name="T54" fmla="*/ 18 w 29"/>
                  <a:gd name="T55" fmla="*/ 32 h 33"/>
                  <a:gd name="T56" fmla="*/ 29 w 29"/>
                  <a:gd name="T57" fmla="*/ 14 h 33"/>
                  <a:gd name="T58" fmla="*/ 29 w 29"/>
                  <a:gd name="T59" fmla="*/ 12 h 33"/>
                  <a:gd name="T60" fmla="*/ 27 w 29"/>
                  <a:gd name="T61" fmla="*/ 10 h 33"/>
                  <a:gd name="T62" fmla="*/ 27 w 29"/>
                  <a:gd name="T63" fmla="*/ 8 h 33"/>
                  <a:gd name="T64" fmla="*/ 25 w 29"/>
                  <a:gd name="T65" fmla="*/ 8 h 33"/>
                  <a:gd name="T66" fmla="*/ 23 w 29"/>
                  <a:gd name="T67" fmla="*/ 7 h 33"/>
                  <a:gd name="T68" fmla="*/ 23 w 29"/>
                  <a:gd name="T69" fmla="*/ 5 h 33"/>
                  <a:gd name="T70" fmla="*/ 23 w 29"/>
                  <a:gd name="T71" fmla="*/ 3 h 33"/>
                  <a:gd name="T72" fmla="*/ 25 w 29"/>
                  <a:gd name="T7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3">
                    <a:moveTo>
                      <a:pt x="25" y="1"/>
                    </a:moveTo>
                    <a:lnTo>
                      <a:pt x="2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8" y="3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2370"/>
              <p:cNvSpPr>
                <a:spLocks/>
              </p:cNvSpPr>
              <p:nvPr/>
            </p:nvSpPr>
            <p:spPr bwMode="auto">
              <a:xfrm>
                <a:off x="3221" y="2863"/>
                <a:ext cx="50" cy="125"/>
              </a:xfrm>
              <a:custGeom>
                <a:avLst/>
                <a:gdLst>
                  <a:gd name="T0" fmla="*/ 16 w 50"/>
                  <a:gd name="T1" fmla="*/ 3 h 125"/>
                  <a:gd name="T2" fmla="*/ 14 w 50"/>
                  <a:gd name="T3" fmla="*/ 2 h 125"/>
                  <a:gd name="T4" fmla="*/ 11 w 50"/>
                  <a:gd name="T5" fmla="*/ 3 h 125"/>
                  <a:gd name="T6" fmla="*/ 7 w 50"/>
                  <a:gd name="T7" fmla="*/ 2 h 125"/>
                  <a:gd name="T8" fmla="*/ 4 w 50"/>
                  <a:gd name="T9" fmla="*/ 0 h 125"/>
                  <a:gd name="T10" fmla="*/ 4 w 50"/>
                  <a:gd name="T11" fmla="*/ 2 h 125"/>
                  <a:gd name="T12" fmla="*/ 7 w 50"/>
                  <a:gd name="T13" fmla="*/ 3 h 125"/>
                  <a:gd name="T14" fmla="*/ 11 w 50"/>
                  <a:gd name="T15" fmla="*/ 11 h 125"/>
                  <a:gd name="T16" fmla="*/ 13 w 50"/>
                  <a:gd name="T17" fmla="*/ 18 h 125"/>
                  <a:gd name="T18" fmla="*/ 14 w 50"/>
                  <a:gd name="T19" fmla="*/ 21 h 125"/>
                  <a:gd name="T20" fmla="*/ 13 w 50"/>
                  <a:gd name="T21" fmla="*/ 23 h 125"/>
                  <a:gd name="T22" fmla="*/ 11 w 50"/>
                  <a:gd name="T23" fmla="*/ 25 h 125"/>
                  <a:gd name="T24" fmla="*/ 7 w 50"/>
                  <a:gd name="T25" fmla="*/ 34 h 125"/>
                  <a:gd name="T26" fmla="*/ 9 w 50"/>
                  <a:gd name="T27" fmla="*/ 48 h 125"/>
                  <a:gd name="T28" fmla="*/ 11 w 50"/>
                  <a:gd name="T29" fmla="*/ 50 h 125"/>
                  <a:gd name="T30" fmla="*/ 7 w 50"/>
                  <a:gd name="T31" fmla="*/ 52 h 125"/>
                  <a:gd name="T32" fmla="*/ 5 w 50"/>
                  <a:gd name="T33" fmla="*/ 53 h 125"/>
                  <a:gd name="T34" fmla="*/ 2 w 50"/>
                  <a:gd name="T35" fmla="*/ 66 h 125"/>
                  <a:gd name="T36" fmla="*/ 0 w 50"/>
                  <a:gd name="T37" fmla="*/ 69 h 125"/>
                  <a:gd name="T38" fmla="*/ 2 w 50"/>
                  <a:gd name="T39" fmla="*/ 73 h 125"/>
                  <a:gd name="T40" fmla="*/ 5 w 50"/>
                  <a:gd name="T41" fmla="*/ 75 h 125"/>
                  <a:gd name="T42" fmla="*/ 7 w 50"/>
                  <a:gd name="T43" fmla="*/ 75 h 125"/>
                  <a:gd name="T44" fmla="*/ 11 w 50"/>
                  <a:gd name="T45" fmla="*/ 80 h 125"/>
                  <a:gd name="T46" fmla="*/ 14 w 50"/>
                  <a:gd name="T47" fmla="*/ 84 h 125"/>
                  <a:gd name="T48" fmla="*/ 27 w 50"/>
                  <a:gd name="T49" fmla="*/ 82 h 125"/>
                  <a:gd name="T50" fmla="*/ 29 w 50"/>
                  <a:gd name="T51" fmla="*/ 96 h 125"/>
                  <a:gd name="T52" fmla="*/ 27 w 50"/>
                  <a:gd name="T53" fmla="*/ 100 h 125"/>
                  <a:gd name="T54" fmla="*/ 25 w 50"/>
                  <a:gd name="T55" fmla="*/ 103 h 125"/>
                  <a:gd name="T56" fmla="*/ 25 w 50"/>
                  <a:gd name="T57" fmla="*/ 107 h 125"/>
                  <a:gd name="T58" fmla="*/ 29 w 50"/>
                  <a:gd name="T59" fmla="*/ 112 h 125"/>
                  <a:gd name="T60" fmla="*/ 34 w 50"/>
                  <a:gd name="T61" fmla="*/ 119 h 125"/>
                  <a:gd name="T62" fmla="*/ 38 w 50"/>
                  <a:gd name="T63" fmla="*/ 121 h 125"/>
                  <a:gd name="T64" fmla="*/ 36 w 50"/>
                  <a:gd name="T65" fmla="*/ 125 h 125"/>
                  <a:gd name="T66" fmla="*/ 41 w 50"/>
                  <a:gd name="T67" fmla="*/ 125 h 125"/>
                  <a:gd name="T68" fmla="*/ 41 w 50"/>
                  <a:gd name="T69" fmla="*/ 121 h 125"/>
                  <a:gd name="T70" fmla="*/ 39 w 50"/>
                  <a:gd name="T71" fmla="*/ 118 h 125"/>
                  <a:gd name="T72" fmla="*/ 39 w 50"/>
                  <a:gd name="T73" fmla="*/ 114 h 125"/>
                  <a:gd name="T74" fmla="*/ 41 w 50"/>
                  <a:gd name="T75" fmla="*/ 112 h 125"/>
                  <a:gd name="T76" fmla="*/ 48 w 50"/>
                  <a:gd name="T77" fmla="*/ 107 h 125"/>
                  <a:gd name="T78" fmla="*/ 50 w 50"/>
                  <a:gd name="T79" fmla="*/ 98 h 125"/>
                  <a:gd name="T80" fmla="*/ 50 w 50"/>
                  <a:gd name="T81" fmla="*/ 89 h 125"/>
                  <a:gd name="T82" fmla="*/ 34 w 50"/>
                  <a:gd name="T83" fmla="*/ 66 h 125"/>
                  <a:gd name="T84" fmla="*/ 32 w 50"/>
                  <a:gd name="T85" fmla="*/ 69 h 125"/>
                  <a:gd name="T86" fmla="*/ 36 w 50"/>
                  <a:gd name="T87" fmla="*/ 71 h 125"/>
                  <a:gd name="T88" fmla="*/ 39 w 50"/>
                  <a:gd name="T89" fmla="*/ 80 h 125"/>
                  <a:gd name="T90" fmla="*/ 38 w 50"/>
                  <a:gd name="T91" fmla="*/ 82 h 125"/>
                  <a:gd name="T92" fmla="*/ 36 w 50"/>
                  <a:gd name="T93" fmla="*/ 78 h 125"/>
                  <a:gd name="T94" fmla="*/ 34 w 50"/>
                  <a:gd name="T95" fmla="*/ 77 h 125"/>
                  <a:gd name="T96" fmla="*/ 32 w 50"/>
                  <a:gd name="T97" fmla="*/ 77 h 125"/>
                  <a:gd name="T98" fmla="*/ 30 w 50"/>
                  <a:gd name="T99" fmla="*/ 78 h 125"/>
                  <a:gd name="T100" fmla="*/ 29 w 50"/>
                  <a:gd name="T101" fmla="*/ 78 h 125"/>
                  <a:gd name="T102" fmla="*/ 29 w 50"/>
                  <a:gd name="T103" fmla="*/ 75 h 125"/>
                  <a:gd name="T104" fmla="*/ 29 w 50"/>
                  <a:gd name="T105" fmla="*/ 71 h 125"/>
                  <a:gd name="T106" fmla="*/ 25 w 50"/>
                  <a:gd name="T107" fmla="*/ 64 h 125"/>
                  <a:gd name="T108" fmla="*/ 25 w 50"/>
                  <a:gd name="T109" fmla="*/ 61 h 125"/>
                  <a:gd name="T110" fmla="*/ 20 w 50"/>
                  <a:gd name="T111" fmla="*/ 46 h 125"/>
                  <a:gd name="T112" fmla="*/ 23 w 50"/>
                  <a:gd name="T113" fmla="*/ 37 h 125"/>
                  <a:gd name="T114" fmla="*/ 23 w 50"/>
                  <a:gd name="T115" fmla="*/ 18 h 125"/>
                  <a:gd name="T116" fmla="*/ 21 w 50"/>
                  <a:gd name="T117" fmla="*/ 14 h 125"/>
                  <a:gd name="T118" fmla="*/ 18 w 50"/>
                  <a:gd name="T119" fmla="*/ 9 h 125"/>
                  <a:gd name="T120" fmla="*/ 20 w 50"/>
                  <a:gd name="T121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125">
                    <a:moveTo>
                      <a:pt x="18" y="5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7" y="34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1" y="80"/>
                    </a:lnTo>
                    <a:lnTo>
                      <a:pt x="13" y="84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100"/>
                    </a:lnTo>
                    <a:lnTo>
                      <a:pt x="27" y="102"/>
                    </a:lnTo>
                    <a:lnTo>
                      <a:pt x="25" y="103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7" y="112"/>
                    </a:lnTo>
                    <a:lnTo>
                      <a:pt x="29" y="112"/>
                    </a:lnTo>
                    <a:lnTo>
                      <a:pt x="29" y="114"/>
                    </a:lnTo>
                    <a:lnTo>
                      <a:pt x="34" y="119"/>
                    </a:lnTo>
                    <a:lnTo>
                      <a:pt x="36" y="121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6" y="125"/>
                    </a:lnTo>
                    <a:lnTo>
                      <a:pt x="38" y="125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21"/>
                    </a:lnTo>
                    <a:lnTo>
                      <a:pt x="39" y="119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8" y="100"/>
                    </a:lnTo>
                    <a:lnTo>
                      <a:pt x="50" y="98"/>
                    </a:lnTo>
                    <a:lnTo>
                      <a:pt x="48" y="94"/>
                    </a:lnTo>
                    <a:lnTo>
                      <a:pt x="50" y="89"/>
                    </a:lnTo>
                    <a:lnTo>
                      <a:pt x="50" y="8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9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5" y="68"/>
                    </a:lnTo>
                    <a:lnTo>
                      <a:pt x="25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3" y="37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2371"/>
              <p:cNvSpPr>
                <a:spLocks/>
              </p:cNvSpPr>
              <p:nvPr/>
            </p:nvSpPr>
            <p:spPr bwMode="auto">
              <a:xfrm>
                <a:off x="3221" y="2863"/>
                <a:ext cx="50" cy="125"/>
              </a:xfrm>
              <a:custGeom>
                <a:avLst/>
                <a:gdLst>
                  <a:gd name="T0" fmla="*/ 16 w 50"/>
                  <a:gd name="T1" fmla="*/ 3 h 125"/>
                  <a:gd name="T2" fmla="*/ 14 w 50"/>
                  <a:gd name="T3" fmla="*/ 2 h 125"/>
                  <a:gd name="T4" fmla="*/ 11 w 50"/>
                  <a:gd name="T5" fmla="*/ 3 h 125"/>
                  <a:gd name="T6" fmla="*/ 7 w 50"/>
                  <a:gd name="T7" fmla="*/ 2 h 125"/>
                  <a:gd name="T8" fmla="*/ 4 w 50"/>
                  <a:gd name="T9" fmla="*/ 0 h 125"/>
                  <a:gd name="T10" fmla="*/ 4 w 50"/>
                  <a:gd name="T11" fmla="*/ 2 h 125"/>
                  <a:gd name="T12" fmla="*/ 7 w 50"/>
                  <a:gd name="T13" fmla="*/ 3 h 125"/>
                  <a:gd name="T14" fmla="*/ 11 w 50"/>
                  <a:gd name="T15" fmla="*/ 11 h 125"/>
                  <a:gd name="T16" fmla="*/ 13 w 50"/>
                  <a:gd name="T17" fmla="*/ 18 h 125"/>
                  <a:gd name="T18" fmla="*/ 14 w 50"/>
                  <a:gd name="T19" fmla="*/ 21 h 125"/>
                  <a:gd name="T20" fmla="*/ 13 w 50"/>
                  <a:gd name="T21" fmla="*/ 23 h 125"/>
                  <a:gd name="T22" fmla="*/ 11 w 50"/>
                  <a:gd name="T23" fmla="*/ 25 h 125"/>
                  <a:gd name="T24" fmla="*/ 7 w 50"/>
                  <a:gd name="T25" fmla="*/ 34 h 125"/>
                  <a:gd name="T26" fmla="*/ 9 w 50"/>
                  <a:gd name="T27" fmla="*/ 48 h 125"/>
                  <a:gd name="T28" fmla="*/ 11 w 50"/>
                  <a:gd name="T29" fmla="*/ 50 h 125"/>
                  <a:gd name="T30" fmla="*/ 7 w 50"/>
                  <a:gd name="T31" fmla="*/ 52 h 125"/>
                  <a:gd name="T32" fmla="*/ 5 w 50"/>
                  <a:gd name="T33" fmla="*/ 53 h 125"/>
                  <a:gd name="T34" fmla="*/ 2 w 50"/>
                  <a:gd name="T35" fmla="*/ 66 h 125"/>
                  <a:gd name="T36" fmla="*/ 0 w 50"/>
                  <a:gd name="T37" fmla="*/ 69 h 125"/>
                  <a:gd name="T38" fmla="*/ 2 w 50"/>
                  <a:gd name="T39" fmla="*/ 73 h 125"/>
                  <a:gd name="T40" fmla="*/ 5 w 50"/>
                  <a:gd name="T41" fmla="*/ 75 h 125"/>
                  <a:gd name="T42" fmla="*/ 7 w 50"/>
                  <a:gd name="T43" fmla="*/ 75 h 125"/>
                  <a:gd name="T44" fmla="*/ 11 w 50"/>
                  <a:gd name="T45" fmla="*/ 80 h 125"/>
                  <a:gd name="T46" fmla="*/ 14 w 50"/>
                  <a:gd name="T47" fmla="*/ 84 h 125"/>
                  <a:gd name="T48" fmla="*/ 27 w 50"/>
                  <a:gd name="T49" fmla="*/ 82 h 125"/>
                  <a:gd name="T50" fmla="*/ 29 w 50"/>
                  <a:gd name="T51" fmla="*/ 96 h 125"/>
                  <a:gd name="T52" fmla="*/ 27 w 50"/>
                  <a:gd name="T53" fmla="*/ 100 h 125"/>
                  <a:gd name="T54" fmla="*/ 25 w 50"/>
                  <a:gd name="T55" fmla="*/ 103 h 125"/>
                  <a:gd name="T56" fmla="*/ 25 w 50"/>
                  <a:gd name="T57" fmla="*/ 107 h 125"/>
                  <a:gd name="T58" fmla="*/ 29 w 50"/>
                  <a:gd name="T59" fmla="*/ 112 h 125"/>
                  <a:gd name="T60" fmla="*/ 34 w 50"/>
                  <a:gd name="T61" fmla="*/ 119 h 125"/>
                  <a:gd name="T62" fmla="*/ 38 w 50"/>
                  <a:gd name="T63" fmla="*/ 121 h 125"/>
                  <a:gd name="T64" fmla="*/ 36 w 50"/>
                  <a:gd name="T65" fmla="*/ 125 h 125"/>
                  <a:gd name="T66" fmla="*/ 41 w 50"/>
                  <a:gd name="T67" fmla="*/ 125 h 125"/>
                  <a:gd name="T68" fmla="*/ 41 w 50"/>
                  <a:gd name="T69" fmla="*/ 121 h 125"/>
                  <a:gd name="T70" fmla="*/ 39 w 50"/>
                  <a:gd name="T71" fmla="*/ 118 h 125"/>
                  <a:gd name="T72" fmla="*/ 39 w 50"/>
                  <a:gd name="T73" fmla="*/ 114 h 125"/>
                  <a:gd name="T74" fmla="*/ 41 w 50"/>
                  <a:gd name="T75" fmla="*/ 112 h 125"/>
                  <a:gd name="T76" fmla="*/ 48 w 50"/>
                  <a:gd name="T77" fmla="*/ 107 h 125"/>
                  <a:gd name="T78" fmla="*/ 50 w 50"/>
                  <a:gd name="T79" fmla="*/ 98 h 125"/>
                  <a:gd name="T80" fmla="*/ 50 w 50"/>
                  <a:gd name="T81" fmla="*/ 89 h 125"/>
                  <a:gd name="T82" fmla="*/ 34 w 50"/>
                  <a:gd name="T83" fmla="*/ 66 h 125"/>
                  <a:gd name="T84" fmla="*/ 32 w 50"/>
                  <a:gd name="T85" fmla="*/ 69 h 125"/>
                  <a:gd name="T86" fmla="*/ 36 w 50"/>
                  <a:gd name="T87" fmla="*/ 71 h 125"/>
                  <a:gd name="T88" fmla="*/ 39 w 50"/>
                  <a:gd name="T89" fmla="*/ 80 h 125"/>
                  <a:gd name="T90" fmla="*/ 38 w 50"/>
                  <a:gd name="T91" fmla="*/ 82 h 125"/>
                  <a:gd name="T92" fmla="*/ 36 w 50"/>
                  <a:gd name="T93" fmla="*/ 78 h 125"/>
                  <a:gd name="T94" fmla="*/ 34 w 50"/>
                  <a:gd name="T95" fmla="*/ 77 h 125"/>
                  <a:gd name="T96" fmla="*/ 32 w 50"/>
                  <a:gd name="T97" fmla="*/ 77 h 125"/>
                  <a:gd name="T98" fmla="*/ 30 w 50"/>
                  <a:gd name="T99" fmla="*/ 78 h 125"/>
                  <a:gd name="T100" fmla="*/ 29 w 50"/>
                  <a:gd name="T101" fmla="*/ 78 h 125"/>
                  <a:gd name="T102" fmla="*/ 29 w 50"/>
                  <a:gd name="T103" fmla="*/ 75 h 125"/>
                  <a:gd name="T104" fmla="*/ 29 w 50"/>
                  <a:gd name="T105" fmla="*/ 71 h 125"/>
                  <a:gd name="T106" fmla="*/ 25 w 50"/>
                  <a:gd name="T107" fmla="*/ 64 h 125"/>
                  <a:gd name="T108" fmla="*/ 25 w 50"/>
                  <a:gd name="T109" fmla="*/ 61 h 125"/>
                  <a:gd name="T110" fmla="*/ 20 w 50"/>
                  <a:gd name="T111" fmla="*/ 46 h 125"/>
                  <a:gd name="T112" fmla="*/ 23 w 50"/>
                  <a:gd name="T113" fmla="*/ 37 h 125"/>
                  <a:gd name="T114" fmla="*/ 23 w 50"/>
                  <a:gd name="T115" fmla="*/ 18 h 125"/>
                  <a:gd name="T116" fmla="*/ 21 w 50"/>
                  <a:gd name="T117" fmla="*/ 14 h 125"/>
                  <a:gd name="T118" fmla="*/ 18 w 50"/>
                  <a:gd name="T119" fmla="*/ 9 h 125"/>
                  <a:gd name="T120" fmla="*/ 20 w 50"/>
                  <a:gd name="T121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125">
                    <a:moveTo>
                      <a:pt x="18" y="5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7" y="34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1" y="80"/>
                    </a:lnTo>
                    <a:lnTo>
                      <a:pt x="13" y="84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100"/>
                    </a:lnTo>
                    <a:lnTo>
                      <a:pt x="27" y="102"/>
                    </a:lnTo>
                    <a:lnTo>
                      <a:pt x="25" y="103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7" y="112"/>
                    </a:lnTo>
                    <a:lnTo>
                      <a:pt x="29" y="112"/>
                    </a:lnTo>
                    <a:lnTo>
                      <a:pt x="29" y="114"/>
                    </a:lnTo>
                    <a:lnTo>
                      <a:pt x="34" y="119"/>
                    </a:lnTo>
                    <a:lnTo>
                      <a:pt x="36" y="121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6" y="125"/>
                    </a:lnTo>
                    <a:lnTo>
                      <a:pt x="38" y="125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21"/>
                    </a:lnTo>
                    <a:lnTo>
                      <a:pt x="39" y="119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8" y="100"/>
                    </a:lnTo>
                    <a:lnTo>
                      <a:pt x="50" y="98"/>
                    </a:lnTo>
                    <a:lnTo>
                      <a:pt x="48" y="94"/>
                    </a:lnTo>
                    <a:lnTo>
                      <a:pt x="50" y="89"/>
                    </a:lnTo>
                    <a:lnTo>
                      <a:pt x="50" y="8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9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5" y="68"/>
                    </a:lnTo>
                    <a:lnTo>
                      <a:pt x="25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3" y="37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18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2372"/>
              <p:cNvSpPr>
                <a:spLocks/>
              </p:cNvSpPr>
              <p:nvPr/>
            </p:nvSpPr>
            <p:spPr bwMode="auto">
              <a:xfrm>
                <a:off x="3173" y="2647"/>
                <a:ext cx="84" cy="87"/>
              </a:xfrm>
              <a:custGeom>
                <a:avLst/>
                <a:gdLst>
                  <a:gd name="T0" fmla="*/ 68 w 84"/>
                  <a:gd name="T1" fmla="*/ 2 h 87"/>
                  <a:gd name="T2" fmla="*/ 68 w 84"/>
                  <a:gd name="T3" fmla="*/ 0 h 87"/>
                  <a:gd name="T4" fmla="*/ 68 w 84"/>
                  <a:gd name="T5" fmla="*/ 0 h 87"/>
                  <a:gd name="T6" fmla="*/ 59 w 84"/>
                  <a:gd name="T7" fmla="*/ 5 h 87"/>
                  <a:gd name="T8" fmla="*/ 36 w 84"/>
                  <a:gd name="T9" fmla="*/ 9 h 87"/>
                  <a:gd name="T10" fmla="*/ 34 w 84"/>
                  <a:gd name="T11" fmla="*/ 7 h 87"/>
                  <a:gd name="T12" fmla="*/ 30 w 84"/>
                  <a:gd name="T13" fmla="*/ 7 h 87"/>
                  <a:gd name="T14" fmla="*/ 28 w 84"/>
                  <a:gd name="T15" fmla="*/ 7 h 87"/>
                  <a:gd name="T16" fmla="*/ 25 w 84"/>
                  <a:gd name="T17" fmla="*/ 7 h 87"/>
                  <a:gd name="T18" fmla="*/ 21 w 84"/>
                  <a:gd name="T19" fmla="*/ 7 h 87"/>
                  <a:gd name="T20" fmla="*/ 18 w 84"/>
                  <a:gd name="T21" fmla="*/ 7 h 87"/>
                  <a:gd name="T22" fmla="*/ 18 w 84"/>
                  <a:gd name="T23" fmla="*/ 23 h 87"/>
                  <a:gd name="T24" fmla="*/ 18 w 84"/>
                  <a:gd name="T25" fmla="*/ 27 h 87"/>
                  <a:gd name="T26" fmla="*/ 21 w 84"/>
                  <a:gd name="T27" fmla="*/ 28 h 87"/>
                  <a:gd name="T28" fmla="*/ 23 w 84"/>
                  <a:gd name="T29" fmla="*/ 28 h 87"/>
                  <a:gd name="T30" fmla="*/ 25 w 84"/>
                  <a:gd name="T31" fmla="*/ 30 h 87"/>
                  <a:gd name="T32" fmla="*/ 25 w 84"/>
                  <a:gd name="T33" fmla="*/ 32 h 87"/>
                  <a:gd name="T34" fmla="*/ 23 w 84"/>
                  <a:gd name="T35" fmla="*/ 35 h 87"/>
                  <a:gd name="T36" fmla="*/ 19 w 84"/>
                  <a:gd name="T37" fmla="*/ 39 h 87"/>
                  <a:gd name="T38" fmla="*/ 16 w 84"/>
                  <a:gd name="T39" fmla="*/ 41 h 87"/>
                  <a:gd name="T40" fmla="*/ 3 w 84"/>
                  <a:gd name="T41" fmla="*/ 55 h 87"/>
                  <a:gd name="T42" fmla="*/ 0 w 84"/>
                  <a:gd name="T43" fmla="*/ 85 h 87"/>
                  <a:gd name="T44" fmla="*/ 0 w 84"/>
                  <a:gd name="T45" fmla="*/ 87 h 87"/>
                  <a:gd name="T46" fmla="*/ 2 w 84"/>
                  <a:gd name="T47" fmla="*/ 87 h 87"/>
                  <a:gd name="T48" fmla="*/ 5 w 84"/>
                  <a:gd name="T49" fmla="*/ 87 h 87"/>
                  <a:gd name="T50" fmla="*/ 7 w 84"/>
                  <a:gd name="T51" fmla="*/ 84 h 87"/>
                  <a:gd name="T52" fmla="*/ 7 w 84"/>
                  <a:gd name="T53" fmla="*/ 84 h 87"/>
                  <a:gd name="T54" fmla="*/ 11 w 84"/>
                  <a:gd name="T55" fmla="*/ 82 h 87"/>
                  <a:gd name="T56" fmla="*/ 11 w 84"/>
                  <a:gd name="T57" fmla="*/ 82 h 87"/>
                  <a:gd name="T58" fmla="*/ 18 w 84"/>
                  <a:gd name="T59" fmla="*/ 82 h 87"/>
                  <a:gd name="T60" fmla="*/ 19 w 84"/>
                  <a:gd name="T61" fmla="*/ 82 h 87"/>
                  <a:gd name="T62" fmla="*/ 19 w 84"/>
                  <a:gd name="T63" fmla="*/ 80 h 87"/>
                  <a:gd name="T64" fmla="*/ 34 w 84"/>
                  <a:gd name="T65" fmla="*/ 82 h 87"/>
                  <a:gd name="T66" fmla="*/ 32 w 84"/>
                  <a:gd name="T67" fmla="*/ 80 h 87"/>
                  <a:gd name="T68" fmla="*/ 36 w 84"/>
                  <a:gd name="T69" fmla="*/ 71 h 87"/>
                  <a:gd name="T70" fmla="*/ 34 w 84"/>
                  <a:gd name="T71" fmla="*/ 69 h 87"/>
                  <a:gd name="T72" fmla="*/ 34 w 84"/>
                  <a:gd name="T73" fmla="*/ 68 h 87"/>
                  <a:gd name="T74" fmla="*/ 41 w 84"/>
                  <a:gd name="T75" fmla="*/ 66 h 87"/>
                  <a:gd name="T76" fmla="*/ 43 w 84"/>
                  <a:gd name="T77" fmla="*/ 64 h 87"/>
                  <a:gd name="T78" fmla="*/ 44 w 84"/>
                  <a:gd name="T79" fmla="*/ 64 h 87"/>
                  <a:gd name="T80" fmla="*/ 44 w 84"/>
                  <a:gd name="T81" fmla="*/ 64 h 87"/>
                  <a:gd name="T82" fmla="*/ 46 w 84"/>
                  <a:gd name="T83" fmla="*/ 62 h 87"/>
                  <a:gd name="T84" fmla="*/ 46 w 84"/>
                  <a:gd name="T85" fmla="*/ 64 h 87"/>
                  <a:gd name="T86" fmla="*/ 50 w 84"/>
                  <a:gd name="T87" fmla="*/ 64 h 87"/>
                  <a:gd name="T88" fmla="*/ 52 w 84"/>
                  <a:gd name="T89" fmla="*/ 64 h 87"/>
                  <a:gd name="T90" fmla="*/ 55 w 84"/>
                  <a:gd name="T91" fmla="*/ 60 h 87"/>
                  <a:gd name="T92" fmla="*/ 62 w 84"/>
                  <a:gd name="T93" fmla="*/ 62 h 87"/>
                  <a:gd name="T94" fmla="*/ 64 w 84"/>
                  <a:gd name="T95" fmla="*/ 62 h 87"/>
                  <a:gd name="T96" fmla="*/ 68 w 84"/>
                  <a:gd name="T97" fmla="*/ 62 h 87"/>
                  <a:gd name="T98" fmla="*/ 82 w 84"/>
                  <a:gd name="T99" fmla="*/ 41 h 87"/>
                  <a:gd name="T100" fmla="*/ 84 w 84"/>
                  <a:gd name="T101" fmla="*/ 23 h 87"/>
                  <a:gd name="T102" fmla="*/ 82 w 84"/>
                  <a:gd name="T103" fmla="*/ 21 h 87"/>
                  <a:gd name="T104" fmla="*/ 80 w 84"/>
                  <a:gd name="T105" fmla="*/ 19 h 87"/>
                  <a:gd name="T106" fmla="*/ 77 w 84"/>
                  <a:gd name="T107" fmla="*/ 18 h 87"/>
                  <a:gd name="T108" fmla="*/ 77 w 84"/>
                  <a:gd name="T109" fmla="*/ 16 h 87"/>
                  <a:gd name="T110" fmla="*/ 73 w 84"/>
                  <a:gd name="T111" fmla="*/ 7 h 87"/>
                  <a:gd name="T112" fmla="*/ 73 w 84"/>
                  <a:gd name="T113" fmla="*/ 5 h 87"/>
                  <a:gd name="T114" fmla="*/ 73 w 84"/>
                  <a:gd name="T115" fmla="*/ 5 h 87"/>
                  <a:gd name="T116" fmla="*/ 73 w 84"/>
                  <a:gd name="T117" fmla="*/ 3 h 87"/>
                  <a:gd name="T118" fmla="*/ 71 w 84"/>
                  <a:gd name="T119" fmla="*/ 2 h 87"/>
                  <a:gd name="T120" fmla="*/ 68 w 84"/>
                  <a:gd name="T121" fmla="*/ 2 h 87"/>
                  <a:gd name="T122" fmla="*/ 68 w 84"/>
                  <a:gd name="T123" fmla="*/ 2 h 87"/>
                  <a:gd name="T124" fmla="*/ 68 w 84"/>
                  <a:gd name="T12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87">
                    <a:moveTo>
                      <a:pt x="68" y="2"/>
                    </a:moveTo>
                    <a:lnTo>
                      <a:pt x="68" y="0"/>
                    </a:lnTo>
                    <a:lnTo>
                      <a:pt x="68" y="0"/>
                    </a:lnTo>
                    <a:lnTo>
                      <a:pt x="59" y="5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3" y="5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5" y="87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34" y="82"/>
                    </a:lnTo>
                    <a:lnTo>
                      <a:pt x="32" y="80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41" y="66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50" y="64"/>
                    </a:lnTo>
                    <a:lnTo>
                      <a:pt x="52" y="64"/>
                    </a:lnTo>
                    <a:lnTo>
                      <a:pt x="55" y="60"/>
                    </a:lnTo>
                    <a:lnTo>
                      <a:pt x="62" y="62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82" y="41"/>
                    </a:lnTo>
                    <a:lnTo>
                      <a:pt x="84" y="23"/>
                    </a:lnTo>
                    <a:lnTo>
                      <a:pt x="82" y="21"/>
                    </a:lnTo>
                    <a:lnTo>
                      <a:pt x="80" y="19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2373"/>
              <p:cNvSpPr>
                <a:spLocks/>
              </p:cNvSpPr>
              <p:nvPr/>
            </p:nvSpPr>
            <p:spPr bwMode="auto">
              <a:xfrm>
                <a:off x="3173" y="2647"/>
                <a:ext cx="84" cy="87"/>
              </a:xfrm>
              <a:custGeom>
                <a:avLst/>
                <a:gdLst>
                  <a:gd name="T0" fmla="*/ 68 w 84"/>
                  <a:gd name="T1" fmla="*/ 2 h 87"/>
                  <a:gd name="T2" fmla="*/ 68 w 84"/>
                  <a:gd name="T3" fmla="*/ 0 h 87"/>
                  <a:gd name="T4" fmla="*/ 68 w 84"/>
                  <a:gd name="T5" fmla="*/ 0 h 87"/>
                  <a:gd name="T6" fmla="*/ 59 w 84"/>
                  <a:gd name="T7" fmla="*/ 5 h 87"/>
                  <a:gd name="T8" fmla="*/ 36 w 84"/>
                  <a:gd name="T9" fmla="*/ 9 h 87"/>
                  <a:gd name="T10" fmla="*/ 34 w 84"/>
                  <a:gd name="T11" fmla="*/ 7 h 87"/>
                  <a:gd name="T12" fmla="*/ 30 w 84"/>
                  <a:gd name="T13" fmla="*/ 7 h 87"/>
                  <a:gd name="T14" fmla="*/ 28 w 84"/>
                  <a:gd name="T15" fmla="*/ 7 h 87"/>
                  <a:gd name="T16" fmla="*/ 25 w 84"/>
                  <a:gd name="T17" fmla="*/ 7 h 87"/>
                  <a:gd name="T18" fmla="*/ 21 w 84"/>
                  <a:gd name="T19" fmla="*/ 7 h 87"/>
                  <a:gd name="T20" fmla="*/ 18 w 84"/>
                  <a:gd name="T21" fmla="*/ 7 h 87"/>
                  <a:gd name="T22" fmla="*/ 18 w 84"/>
                  <a:gd name="T23" fmla="*/ 23 h 87"/>
                  <a:gd name="T24" fmla="*/ 18 w 84"/>
                  <a:gd name="T25" fmla="*/ 27 h 87"/>
                  <a:gd name="T26" fmla="*/ 21 w 84"/>
                  <a:gd name="T27" fmla="*/ 28 h 87"/>
                  <a:gd name="T28" fmla="*/ 23 w 84"/>
                  <a:gd name="T29" fmla="*/ 28 h 87"/>
                  <a:gd name="T30" fmla="*/ 25 w 84"/>
                  <a:gd name="T31" fmla="*/ 30 h 87"/>
                  <a:gd name="T32" fmla="*/ 25 w 84"/>
                  <a:gd name="T33" fmla="*/ 32 h 87"/>
                  <a:gd name="T34" fmla="*/ 23 w 84"/>
                  <a:gd name="T35" fmla="*/ 35 h 87"/>
                  <a:gd name="T36" fmla="*/ 19 w 84"/>
                  <a:gd name="T37" fmla="*/ 39 h 87"/>
                  <a:gd name="T38" fmla="*/ 16 w 84"/>
                  <a:gd name="T39" fmla="*/ 41 h 87"/>
                  <a:gd name="T40" fmla="*/ 3 w 84"/>
                  <a:gd name="T41" fmla="*/ 55 h 87"/>
                  <a:gd name="T42" fmla="*/ 0 w 84"/>
                  <a:gd name="T43" fmla="*/ 85 h 87"/>
                  <a:gd name="T44" fmla="*/ 0 w 84"/>
                  <a:gd name="T45" fmla="*/ 87 h 87"/>
                  <a:gd name="T46" fmla="*/ 2 w 84"/>
                  <a:gd name="T47" fmla="*/ 87 h 87"/>
                  <a:gd name="T48" fmla="*/ 5 w 84"/>
                  <a:gd name="T49" fmla="*/ 87 h 87"/>
                  <a:gd name="T50" fmla="*/ 7 w 84"/>
                  <a:gd name="T51" fmla="*/ 84 h 87"/>
                  <a:gd name="T52" fmla="*/ 7 w 84"/>
                  <a:gd name="T53" fmla="*/ 84 h 87"/>
                  <a:gd name="T54" fmla="*/ 11 w 84"/>
                  <a:gd name="T55" fmla="*/ 82 h 87"/>
                  <a:gd name="T56" fmla="*/ 11 w 84"/>
                  <a:gd name="T57" fmla="*/ 82 h 87"/>
                  <a:gd name="T58" fmla="*/ 18 w 84"/>
                  <a:gd name="T59" fmla="*/ 82 h 87"/>
                  <a:gd name="T60" fmla="*/ 19 w 84"/>
                  <a:gd name="T61" fmla="*/ 82 h 87"/>
                  <a:gd name="T62" fmla="*/ 19 w 84"/>
                  <a:gd name="T63" fmla="*/ 80 h 87"/>
                  <a:gd name="T64" fmla="*/ 34 w 84"/>
                  <a:gd name="T65" fmla="*/ 82 h 87"/>
                  <a:gd name="T66" fmla="*/ 32 w 84"/>
                  <a:gd name="T67" fmla="*/ 80 h 87"/>
                  <a:gd name="T68" fmla="*/ 36 w 84"/>
                  <a:gd name="T69" fmla="*/ 71 h 87"/>
                  <a:gd name="T70" fmla="*/ 34 w 84"/>
                  <a:gd name="T71" fmla="*/ 69 h 87"/>
                  <a:gd name="T72" fmla="*/ 34 w 84"/>
                  <a:gd name="T73" fmla="*/ 68 h 87"/>
                  <a:gd name="T74" fmla="*/ 41 w 84"/>
                  <a:gd name="T75" fmla="*/ 66 h 87"/>
                  <a:gd name="T76" fmla="*/ 43 w 84"/>
                  <a:gd name="T77" fmla="*/ 64 h 87"/>
                  <a:gd name="T78" fmla="*/ 44 w 84"/>
                  <a:gd name="T79" fmla="*/ 64 h 87"/>
                  <a:gd name="T80" fmla="*/ 44 w 84"/>
                  <a:gd name="T81" fmla="*/ 64 h 87"/>
                  <a:gd name="T82" fmla="*/ 46 w 84"/>
                  <a:gd name="T83" fmla="*/ 62 h 87"/>
                  <a:gd name="T84" fmla="*/ 46 w 84"/>
                  <a:gd name="T85" fmla="*/ 64 h 87"/>
                  <a:gd name="T86" fmla="*/ 50 w 84"/>
                  <a:gd name="T87" fmla="*/ 64 h 87"/>
                  <a:gd name="T88" fmla="*/ 52 w 84"/>
                  <a:gd name="T89" fmla="*/ 64 h 87"/>
                  <a:gd name="T90" fmla="*/ 55 w 84"/>
                  <a:gd name="T91" fmla="*/ 60 h 87"/>
                  <a:gd name="T92" fmla="*/ 62 w 84"/>
                  <a:gd name="T93" fmla="*/ 62 h 87"/>
                  <a:gd name="T94" fmla="*/ 64 w 84"/>
                  <a:gd name="T95" fmla="*/ 62 h 87"/>
                  <a:gd name="T96" fmla="*/ 68 w 84"/>
                  <a:gd name="T97" fmla="*/ 62 h 87"/>
                  <a:gd name="T98" fmla="*/ 82 w 84"/>
                  <a:gd name="T99" fmla="*/ 41 h 87"/>
                  <a:gd name="T100" fmla="*/ 84 w 84"/>
                  <a:gd name="T101" fmla="*/ 23 h 87"/>
                  <a:gd name="T102" fmla="*/ 82 w 84"/>
                  <a:gd name="T103" fmla="*/ 21 h 87"/>
                  <a:gd name="T104" fmla="*/ 80 w 84"/>
                  <a:gd name="T105" fmla="*/ 19 h 87"/>
                  <a:gd name="T106" fmla="*/ 77 w 84"/>
                  <a:gd name="T107" fmla="*/ 18 h 87"/>
                  <a:gd name="T108" fmla="*/ 77 w 84"/>
                  <a:gd name="T109" fmla="*/ 16 h 87"/>
                  <a:gd name="T110" fmla="*/ 73 w 84"/>
                  <a:gd name="T111" fmla="*/ 7 h 87"/>
                  <a:gd name="T112" fmla="*/ 73 w 84"/>
                  <a:gd name="T113" fmla="*/ 5 h 87"/>
                  <a:gd name="T114" fmla="*/ 73 w 84"/>
                  <a:gd name="T115" fmla="*/ 5 h 87"/>
                  <a:gd name="T116" fmla="*/ 73 w 84"/>
                  <a:gd name="T117" fmla="*/ 3 h 87"/>
                  <a:gd name="T118" fmla="*/ 71 w 84"/>
                  <a:gd name="T119" fmla="*/ 2 h 87"/>
                  <a:gd name="T120" fmla="*/ 68 w 84"/>
                  <a:gd name="T121" fmla="*/ 2 h 87"/>
                  <a:gd name="T122" fmla="*/ 68 w 84"/>
                  <a:gd name="T123" fmla="*/ 2 h 87"/>
                  <a:gd name="T124" fmla="*/ 68 w 84"/>
                  <a:gd name="T12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87">
                    <a:moveTo>
                      <a:pt x="68" y="2"/>
                    </a:moveTo>
                    <a:lnTo>
                      <a:pt x="68" y="0"/>
                    </a:lnTo>
                    <a:lnTo>
                      <a:pt x="68" y="0"/>
                    </a:lnTo>
                    <a:lnTo>
                      <a:pt x="59" y="5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3" y="5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5" y="87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34" y="82"/>
                    </a:lnTo>
                    <a:lnTo>
                      <a:pt x="32" y="80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41" y="66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50" y="64"/>
                    </a:lnTo>
                    <a:lnTo>
                      <a:pt x="52" y="64"/>
                    </a:lnTo>
                    <a:lnTo>
                      <a:pt x="55" y="60"/>
                    </a:lnTo>
                    <a:lnTo>
                      <a:pt x="62" y="62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82" y="41"/>
                    </a:lnTo>
                    <a:lnTo>
                      <a:pt x="84" y="23"/>
                    </a:lnTo>
                    <a:lnTo>
                      <a:pt x="82" y="21"/>
                    </a:lnTo>
                    <a:lnTo>
                      <a:pt x="80" y="19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2374"/>
              <p:cNvSpPr>
                <a:spLocks/>
              </p:cNvSpPr>
              <p:nvPr/>
            </p:nvSpPr>
            <p:spPr bwMode="auto">
              <a:xfrm>
                <a:off x="2882" y="2984"/>
                <a:ext cx="214" cy="211"/>
              </a:xfrm>
              <a:custGeom>
                <a:avLst/>
                <a:gdLst>
                  <a:gd name="T0" fmla="*/ 35 w 214"/>
                  <a:gd name="T1" fmla="*/ 9 h 211"/>
                  <a:gd name="T2" fmla="*/ 28 w 214"/>
                  <a:gd name="T3" fmla="*/ 4 h 211"/>
                  <a:gd name="T4" fmla="*/ 18 w 214"/>
                  <a:gd name="T5" fmla="*/ 0 h 211"/>
                  <a:gd name="T6" fmla="*/ 12 w 214"/>
                  <a:gd name="T7" fmla="*/ 6 h 211"/>
                  <a:gd name="T8" fmla="*/ 7 w 214"/>
                  <a:gd name="T9" fmla="*/ 4 h 211"/>
                  <a:gd name="T10" fmla="*/ 0 w 214"/>
                  <a:gd name="T11" fmla="*/ 16 h 211"/>
                  <a:gd name="T12" fmla="*/ 2 w 214"/>
                  <a:gd name="T13" fmla="*/ 22 h 211"/>
                  <a:gd name="T14" fmla="*/ 9 w 214"/>
                  <a:gd name="T15" fmla="*/ 32 h 211"/>
                  <a:gd name="T16" fmla="*/ 34 w 214"/>
                  <a:gd name="T17" fmla="*/ 82 h 211"/>
                  <a:gd name="T18" fmla="*/ 44 w 214"/>
                  <a:gd name="T19" fmla="*/ 127 h 211"/>
                  <a:gd name="T20" fmla="*/ 50 w 214"/>
                  <a:gd name="T21" fmla="*/ 152 h 211"/>
                  <a:gd name="T22" fmla="*/ 53 w 214"/>
                  <a:gd name="T23" fmla="*/ 163 h 211"/>
                  <a:gd name="T24" fmla="*/ 75 w 214"/>
                  <a:gd name="T25" fmla="*/ 204 h 211"/>
                  <a:gd name="T26" fmla="*/ 77 w 214"/>
                  <a:gd name="T27" fmla="*/ 206 h 211"/>
                  <a:gd name="T28" fmla="*/ 80 w 214"/>
                  <a:gd name="T29" fmla="*/ 204 h 211"/>
                  <a:gd name="T30" fmla="*/ 87 w 214"/>
                  <a:gd name="T31" fmla="*/ 198 h 211"/>
                  <a:gd name="T32" fmla="*/ 94 w 214"/>
                  <a:gd name="T33" fmla="*/ 207 h 211"/>
                  <a:gd name="T34" fmla="*/ 102 w 214"/>
                  <a:gd name="T35" fmla="*/ 211 h 211"/>
                  <a:gd name="T36" fmla="*/ 118 w 214"/>
                  <a:gd name="T37" fmla="*/ 211 h 211"/>
                  <a:gd name="T38" fmla="*/ 132 w 214"/>
                  <a:gd name="T39" fmla="*/ 202 h 211"/>
                  <a:gd name="T40" fmla="*/ 148 w 214"/>
                  <a:gd name="T41" fmla="*/ 88 h 211"/>
                  <a:gd name="T42" fmla="*/ 150 w 214"/>
                  <a:gd name="T43" fmla="*/ 25 h 211"/>
                  <a:gd name="T44" fmla="*/ 187 w 214"/>
                  <a:gd name="T45" fmla="*/ 22 h 211"/>
                  <a:gd name="T46" fmla="*/ 191 w 214"/>
                  <a:gd name="T47" fmla="*/ 31 h 211"/>
                  <a:gd name="T48" fmla="*/ 200 w 214"/>
                  <a:gd name="T49" fmla="*/ 22 h 211"/>
                  <a:gd name="T50" fmla="*/ 209 w 214"/>
                  <a:gd name="T51" fmla="*/ 16 h 211"/>
                  <a:gd name="T52" fmla="*/ 214 w 214"/>
                  <a:gd name="T53" fmla="*/ 16 h 211"/>
                  <a:gd name="T54" fmla="*/ 210 w 214"/>
                  <a:gd name="T55" fmla="*/ 11 h 211"/>
                  <a:gd name="T56" fmla="*/ 200 w 214"/>
                  <a:gd name="T57" fmla="*/ 9 h 211"/>
                  <a:gd name="T58" fmla="*/ 185 w 214"/>
                  <a:gd name="T59" fmla="*/ 13 h 211"/>
                  <a:gd name="T60" fmla="*/ 157 w 214"/>
                  <a:gd name="T61" fmla="*/ 20 h 211"/>
                  <a:gd name="T62" fmla="*/ 112 w 214"/>
                  <a:gd name="T63" fmla="*/ 11 h 211"/>
                  <a:gd name="T64" fmla="*/ 102 w 214"/>
                  <a:gd name="T65" fmla="*/ 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211">
                    <a:moveTo>
                      <a:pt x="102" y="9"/>
                    </a:moveTo>
                    <a:lnTo>
                      <a:pt x="35" y="9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9" y="32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44" y="97"/>
                    </a:lnTo>
                    <a:lnTo>
                      <a:pt x="44" y="127"/>
                    </a:lnTo>
                    <a:lnTo>
                      <a:pt x="50" y="140"/>
                    </a:lnTo>
                    <a:lnTo>
                      <a:pt x="50" y="152"/>
                    </a:lnTo>
                    <a:lnTo>
                      <a:pt x="53" y="159"/>
                    </a:lnTo>
                    <a:lnTo>
                      <a:pt x="53" y="163"/>
                    </a:lnTo>
                    <a:lnTo>
                      <a:pt x="57" y="182"/>
                    </a:lnTo>
                    <a:lnTo>
                      <a:pt x="75" y="204"/>
                    </a:lnTo>
                    <a:lnTo>
                      <a:pt x="77" y="204"/>
                    </a:lnTo>
                    <a:lnTo>
                      <a:pt x="77" y="206"/>
                    </a:lnTo>
                    <a:lnTo>
                      <a:pt x="78" y="206"/>
                    </a:lnTo>
                    <a:lnTo>
                      <a:pt x="80" y="204"/>
                    </a:lnTo>
                    <a:lnTo>
                      <a:pt x="84" y="198"/>
                    </a:lnTo>
                    <a:lnTo>
                      <a:pt x="87" y="198"/>
                    </a:lnTo>
                    <a:lnTo>
                      <a:pt x="94" y="204"/>
                    </a:lnTo>
                    <a:lnTo>
                      <a:pt x="94" y="207"/>
                    </a:lnTo>
                    <a:lnTo>
                      <a:pt x="98" y="211"/>
                    </a:lnTo>
                    <a:lnTo>
                      <a:pt x="102" y="211"/>
                    </a:lnTo>
                    <a:lnTo>
                      <a:pt x="107" y="211"/>
                    </a:lnTo>
                    <a:lnTo>
                      <a:pt x="118" y="211"/>
                    </a:lnTo>
                    <a:lnTo>
                      <a:pt x="127" y="204"/>
                    </a:lnTo>
                    <a:lnTo>
                      <a:pt x="132" y="202"/>
                    </a:lnTo>
                    <a:lnTo>
                      <a:pt x="132" y="88"/>
                    </a:lnTo>
                    <a:lnTo>
                      <a:pt x="148" y="88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89" y="25"/>
                    </a:lnTo>
                    <a:lnTo>
                      <a:pt x="191" y="31"/>
                    </a:lnTo>
                    <a:lnTo>
                      <a:pt x="194" y="25"/>
                    </a:lnTo>
                    <a:lnTo>
                      <a:pt x="200" y="22"/>
                    </a:lnTo>
                    <a:lnTo>
                      <a:pt x="207" y="18"/>
                    </a:lnTo>
                    <a:lnTo>
                      <a:pt x="209" y="16"/>
                    </a:lnTo>
                    <a:lnTo>
                      <a:pt x="210" y="16"/>
                    </a:lnTo>
                    <a:lnTo>
                      <a:pt x="214" y="16"/>
                    </a:lnTo>
                    <a:lnTo>
                      <a:pt x="212" y="13"/>
                    </a:lnTo>
                    <a:lnTo>
                      <a:pt x="210" y="11"/>
                    </a:lnTo>
                    <a:lnTo>
                      <a:pt x="202" y="11"/>
                    </a:lnTo>
                    <a:lnTo>
                      <a:pt x="200" y="9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14" y="15"/>
                    </a:lnTo>
                    <a:lnTo>
                      <a:pt x="112" y="11"/>
                    </a:lnTo>
                    <a:lnTo>
                      <a:pt x="107" y="9"/>
                    </a:lnTo>
                    <a:lnTo>
                      <a:pt x="102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2375"/>
              <p:cNvSpPr>
                <a:spLocks/>
              </p:cNvSpPr>
              <p:nvPr/>
            </p:nvSpPr>
            <p:spPr bwMode="auto">
              <a:xfrm>
                <a:off x="2882" y="2984"/>
                <a:ext cx="214" cy="211"/>
              </a:xfrm>
              <a:custGeom>
                <a:avLst/>
                <a:gdLst>
                  <a:gd name="T0" fmla="*/ 35 w 214"/>
                  <a:gd name="T1" fmla="*/ 9 h 211"/>
                  <a:gd name="T2" fmla="*/ 28 w 214"/>
                  <a:gd name="T3" fmla="*/ 4 h 211"/>
                  <a:gd name="T4" fmla="*/ 18 w 214"/>
                  <a:gd name="T5" fmla="*/ 0 h 211"/>
                  <a:gd name="T6" fmla="*/ 12 w 214"/>
                  <a:gd name="T7" fmla="*/ 6 h 211"/>
                  <a:gd name="T8" fmla="*/ 7 w 214"/>
                  <a:gd name="T9" fmla="*/ 4 h 211"/>
                  <a:gd name="T10" fmla="*/ 0 w 214"/>
                  <a:gd name="T11" fmla="*/ 16 h 211"/>
                  <a:gd name="T12" fmla="*/ 2 w 214"/>
                  <a:gd name="T13" fmla="*/ 22 h 211"/>
                  <a:gd name="T14" fmla="*/ 9 w 214"/>
                  <a:gd name="T15" fmla="*/ 32 h 211"/>
                  <a:gd name="T16" fmla="*/ 34 w 214"/>
                  <a:gd name="T17" fmla="*/ 82 h 211"/>
                  <a:gd name="T18" fmla="*/ 44 w 214"/>
                  <a:gd name="T19" fmla="*/ 127 h 211"/>
                  <a:gd name="T20" fmla="*/ 50 w 214"/>
                  <a:gd name="T21" fmla="*/ 152 h 211"/>
                  <a:gd name="T22" fmla="*/ 53 w 214"/>
                  <a:gd name="T23" fmla="*/ 163 h 211"/>
                  <a:gd name="T24" fmla="*/ 75 w 214"/>
                  <a:gd name="T25" fmla="*/ 204 h 211"/>
                  <a:gd name="T26" fmla="*/ 77 w 214"/>
                  <a:gd name="T27" fmla="*/ 206 h 211"/>
                  <a:gd name="T28" fmla="*/ 80 w 214"/>
                  <a:gd name="T29" fmla="*/ 204 h 211"/>
                  <a:gd name="T30" fmla="*/ 87 w 214"/>
                  <a:gd name="T31" fmla="*/ 198 h 211"/>
                  <a:gd name="T32" fmla="*/ 94 w 214"/>
                  <a:gd name="T33" fmla="*/ 207 h 211"/>
                  <a:gd name="T34" fmla="*/ 102 w 214"/>
                  <a:gd name="T35" fmla="*/ 211 h 211"/>
                  <a:gd name="T36" fmla="*/ 118 w 214"/>
                  <a:gd name="T37" fmla="*/ 211 h 211"/>
                  <a:gd name="T38" fmla="*/ 132 w 214"/>
                  <a:gd name="T39" fmla="*/ 202 h 211"/>
                  <a:gd name="T40" fmla="*/ 148 w 214"/>
                  <a:gd name="T41" fmla="*/ 88 h 211"/>
                  <a:gd name="T42" fmla="*/ 150 w 214"/>
                  <a:gd name="T43" fmla="*/ 25 h 211"/>
                  <a:gd name="T44" fmla="*/ 187 w 214"/>
                  <a:gd name="T45" fmla="*/ 22 h 211"/>
                  <a:gd name="T46" fmla="*/ 191 w 214"/>
                  <a:gd name="T47" fmla="*/ 31 h 211"/>
                  <a:gd name="T48" fmla="*/ 200 w 214"/>
                  <a:gd name="T49" fmla="*/ 22 h 211"/>
                  <a:gd name="T50" fmla="*/ 209 w 214"/>
                  <a:gd name="T51" fmla="*/ 16 h 211"/>
                  <a:gd name="T52" fmla="*/ 214 w 214"/>
                  <a:gd name="T53" fmla="*/ 16 h 211"/>
                  <a:gd name="T54" fmla="*/ 210 w 214"/>
                  <a:gd name="T55" fmla="*/ 11 h 211"/>
                  <a:gd name="T56" fmla="*/ 200 w 214"/>
                  <a:gd name="T57" fmla="*/ 9 h 211"/>
                  <a:gd name="T58" fmla="*/ 185 w 214"/>
                  <a:gd name="T59" fmla="*/ 13 h 211"/>
                  <a:gd name="T60" fmla="*/ 157 w 214"/>
                  <a:gd name="T61" fmla="*/ 20 h 211"/>
                  <a:gd name="T62" fmla="*/ 112 w 214"/>
                  <a:gd name="T63" fmla="*/ 11 h 211"/>
                  <a:gd name="T64" fmla="*/ 102 w 214"/>
                  <a:gd name="T65" fmla="*/ 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211">
                    <a:moveTo>
                      <a:pt x="102" y="9"/>
                    </a:moveTo>
                    <a:lnTo>
                      <a:pt x="35" y="9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9" y="32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44" y="97"/>
                    </a:lnTo>
                    <a:lnTo>
                      <a:pt x="44" y="127"/>
                    </a:lnTo>
                    <a:lnTo>
                      <a:pt x="50" y="140"/>
                    </a:lnTo>
                    <a:lnTo>
                      <a:pt x="50" y="152"/>
                    </a:lnTo>
                    <a:lnTo>
                      <a:pt x="53" y="159"/>
                    </a:lnTo>
                    <a:lnTo>
                      <a:pt x="53" y="163"/>
                    </a:lnTo>
                    <a:lnTo>
                      <a:pt x="57" y="182"/>
                    </a:lnTo>
                    <a:lnTo>
                      <a:pt x="75" y="204"/>
                    </a:lnTo>
                    <a:lnTo>
                      <a:pt x="77" y="204"/>
                    </a:lnTo>
                    <a:lnTo>
                      <a:pt x="77" y="206"/>
                    </a:lnTo>
                    <a:lnTo>
                      <a:pt x="78" y="206"/>
                    </a:lnTo>
                    <a:lnTo>
                      <a:pt x="80" y="204"/>
                    </a:lnTo>
                    <a:lnTo>
                      <a:pt x="84" y="198"/>
                    </a:lnTo>
                    <a:lnTo>
                      <a:pt x="87" y="198"/>
                    </a:lnTo>
                    <a:lnTo>
                      <a:pt x="94" y="204"/>
                    </a:lnTo>
                    <a:lnTo>
                      <a:pt x="94" y="207"/>
                    </a:lnTo>
                    <a:lnTo>
                      <a:pt x="98" y="211"/>
                    </a:lnTo>
                    <a:lnTo>
                      <a:pt x="102" y="211"/>
                    </a:lnTo>
                    <a:lnTo>
                      <a:pt x="107" y="211"/>
                    </a:lnTo>
                    <a:lnTo>
                      <a:pt x="118" y="211"/>
                    </a:lnTo>
                    <a:lnTo>
                      <a:pt x="127" y="204"/>
                    </a:lnTo>
                    <a:lnTo>
                      <a:pt x="132" y="202"/>
                    </a:lnTo>
                    <a:lnTo>
                      <a:pt x="132" y="88"/>
                    </a:lnTo>
                    <a:lnTo>
                      <a:pt x="148" y="88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89" y="25"/>
                    </a:lnTo>
                    <a:lnTo>
                      <a:pt x="191" y="31"/>
                    </a:lnTo>
                    <a:lnTo>
                      <a:pt x="194" y="25"/>
                    </a:lnTo>
                    <a:lnTo>
                      <a:pt x="200" y="22"/>
                    </a:lnTo>
                    <a:lnTo>
                      <a:pt x="207" y="18"/>
                    </a:lnTo>
                    <a:lnTo>
                      <a:pt x="209" y="16"/>
                    </a:lnTo>
                    <a:lnTo>
                      <a:pt x="210" y="16"/>
                    </a:lnTo>
                    <a:lnTo>
                      <a:pt x="214" y="16"/>
                    </a:lnTo>
                    <a:lnTo>
                      <a:pt x="212" y="13"/>
                    </a:lnTo>
                    <a:lnTo>
                      <a:pt x="210" y="11"/>
                    </a:lnTo>
                    <a:lnTo>
                      <a:pt x="202" y="11"/>
                    </a:lnTo>
                    <a:lnTo>
                      <a:pt x="200" y="9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14" y="15"/>
                    </a:lnTo>
                    <a:lnTo>
                      <a:pt x="112" y="11"/>
                    </a:lnTo>
                    <a:lnTo>
                      <a:pt x="107" y="9"/>
                    </a:lnTo>
                    <a:lnTo>
                      <a:pt x="102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2376"/>
              <p:cNvSpPr>
                <a:spLocks/>
              </p:cNvSpPr>
              <p:nvPr/>
            </p:nvSpPr>
            <p:spPr bwMode="auto">
              <a:xfrm>
                <a:off x="3189" y="3136"/>
                <a:ext cx="20" cy="27"/>
              </a:xfrm>
              <a:custGeom>
                <a:avLst/>
                <a:gdLst>
                  <a:gd name="T0" fmla="*/ 20 w 20"/>
                  <a:gd name="T1" fmla="*/ 18 h 27"/>
                  <a:gd name="T2" fmla="*/ 20 w 20"/>
                  <a:gd name="T3" fmla="*/ 2 h 27"/>
                  <a:gd name="T4" fmla="*/ 16 w 20"/>
                  <a:gd name="T5" fmla="*/ 4 h 27"/>
                  <a:gd name="T6" fmla="*/ 11 w 20"/>
                  <a:gd name="T7" fmla="*/ 0 h 27"/>
                  <a:gd name="T8" fmla="*/ 5 w 20"/>
                  <a:gd name="T9" fmla="*/ 2 h 27"/>
                  <a:gd name="T10" fmla="*/ 0 w 20"/>
                  <a:gd name="T11" fmla="*/ 16 h 27"/>
                  <a:gd name="T12" fmla="*/ 3 w 20"/>
                  <a:gd name="T13" fmla="*/ 25 h 27"/>
                  <a:gd name="T14" fmla="*/ 14 w 20"/>
                  <a:gd name="T15" fmla="*/ 27 h 27"/>
                  <a:gd name="T16" fmla="*/ 16 w 20"/>
                  <a:gd name="T17" fmla="*/ 23 h 27"/>
                  <a:gd name="T18" fmla="*/ 18 w 20"/>
                  <a:gd name="T19" fmla="*/ 20 h 27"/>
                  <a:gd name="T20" fmla="*/ 20 w 20"/>
                  <a:gd name="T21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7">
                    <a:moveTo>
                      <a:pt x="20" y="18"/>
                    </a:moveTo>
                    <a:lnTo>
                      <a:pt x="20" y="2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4" y="27"/>
                    </a:lnTo>
                    <a:lnTo>
                      <a:pt x="16" y="23"/>
                    </a:lnTo>
                    <a:lnTo>
                      <a:pt x="18" y="2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2377"/>
              <p:cNvSpPr>
                <a:spLocks/>
              </p:cNvSpPr>
              <p:nvPr/>
            </p:nvSpPr>
            <p:spPr bwMode="auto">
              <a:xfrm>
                <a:off x="3189" y="3136"/>
                <a:ext cx="20" cy="27"/>
              </a:xfrm>
              <a:custGeom>
                <a:avLst/>
                <a:gdLst>
                  <a:gd name="T0" fmla="*/ 20 w 20"/>
                  <a:gd name="T1" fmla="*/ 18 h 27"/>
                  <a:gd name="T2" fmla="*/ 20 w 20"/>
                  <a:gd name="T3" fmla="*/ 2 h 27"/>
                  <a:gd name="T4" fmla="*/ 16 w 20"/>
                  <a:gd name="T5" fmla="*/ 4 h 27"/>
                  <a:gd name="T6" fmla="*/ 11 w 20"/>
                  <a:gd name="T7" fmla="*/ 0 h 27"/>
                  <a:gd name="T8" fmla="*/ 5 w 20"/>
                  <a:gd name="T9" fmla="*/ 2 h 27"/>
                  <a:gd name="T10" fmla="*/ 0 w 20"/>
                  <a:gd name="T11" fmla="*/ 16 h 27"/>
                  <a:gd name="T12" fmla="*/ 3 w 20"/>
                  <a:gd name="T13" fmla="*/ 25 h 27"/>
                  <a:gd name="T14" fmla="*/ 14 w 20"/>
                  <a:gd name="T15" fmla="*/ 27 h 27"/>
                  <a:gd name="T16" fmla="*/ 16 w 20"/>
                  <a:gd name="T17" fmla="*/ 23 h 27"/>
                  <a:gd name="T18" fmla="*/ 18 w 20"/>
                  <a:gd name="T19" fmla="*/ 20 h 27"/>
                  <a:gd name="T20" fmla="*/ 20 w 20"/>
                  <a:gd name="T21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7">
                    <a:moveTo>
                      <a:pt x="20" y="18"/>
                    </a:moveTo>
                    <a:lnTo>
                      <a:pt x="20" y="2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4" y="27"/>
                    </a:lnTo>
                    <a:lnTo>
                      <a:pt x="16" y="23"/>
                    </a:lnTo>
                    <a:lnTo>
                      <a:pt x="18" y="20"/>
                    </a:lnTo>
                    <a:lnTo>
                      <a:pt x="20" y="18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2378"/>
              <p:cNvSpPr>
                <a:spLocks/>
              </p:cNvSpPr>
              <p:nvPr/>
            </p:nvSpPr>
            <p:spPr bwMode="auto">
              <a:xfrm>
                <a:off x="3612" y="3038"/>
                <a:ext cx="7" cy="9"/>
              </a:xfrm>
              <a:custGeom>
                <a:avLst/>
                <a:gdLst>
                  <a:gd name="T0" fmla="*/ 2 w 7"/>
                  <a:gd name="T1" fmla="*/ 2 h 9"/>
                  <a:gd name="T2" fmla="*/ 4 w 7"/>
                  <a:gd name="T3" fmla="*/ 0 h 9"/>
                  <a:gd name="T4" fmla="*/ 5 w 7"/>
                  <a:gd name="T5" fmla="*/ 0 h 9"/>
                  <a:gd name="T6" fmla="*/ 5 w 7"/>
                  <a:gd name="T7" fmla="*/ 2 h 9"/>
                  <a:gd name="T8" fmla="*/ 7 w 7"/>
                  <a:gd name="T9" fmla="*/ 3 h 9"/>
                  <a:gd name="T10" fmla="*/ 5 w 7"/>
                  <a:gd name="T11" fmla="*/ 7 h 9"/>
                  <a:gd name="T12" fmla="*/ 4 w 7"/>
                  <a:gd name="T13" fmla="*/ 9 h 9"/>
                  <a:gd name="T14" fmla="*/ 0 w 7"/>
                  <a:gd name="T15" fmla="*/ 9 h 9"/>
                  <a:gd name="T16" fmla="*/ 0 w 7"/>
                  <a:gd name="T17" fmla="*/ 5 h 9"/>
                  <a:gd name="T18" fmla="*/ 2 w 7"/>
                  <a:gd name="T19" fmla="*/ 2 h 9"/>
                  <a:gd name="T20" fmla="*/ 2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2379"/>
              <p:cNvSpPr>
                <a:spLocks/>
              </p:cNvSpPr>
              <p:nvPr/>
            </p:nvSpPr>
            <p:spPr bwMode="auto">
              <a:xfrm>
                <a:off x="3612" y="3038"/>
                <a:ext cx="7" cy="9"/>
              </a:xfrm>
              <a:custGeom>
                <a:avLst/>
                <a:gdLst>
                  <a:gd name="T0" fmla="*/ 2 w 7"/>
                  <a:gd name="T1" fmla="*/ 2 h 9"/>
                  <a:gd name="T2" fmla="*/ 4 w 7"/>
                  <a:gd name="T3" fmla="*/ 0 h 9"/>
                  <a:gd name="T4" fmla="*/ 5 w 7"/>
                  <a:gd name="T5" fmla="*/ 0 h 9"/>
                  <a:gd name="T6" fmla="*/ 5 w 7"/>
                  <a:gd name="T7" fmla="*/ 2 h 9"/>
                  <a:gd name="T8" fmla="*/ 7 w 7"/>
                  <a:gd name="T9" fmla="*/ 3 h 9"/>
                  <a:gd name="T10" fmla="*/ 5 w 7"/>
                  <a:gd name="T11" fmla="*/ 7 h 9"/>
                  <a:gd name="T12" fmla="*/ 4 w 7"/>
                  <a:gd name="T13" fmla="*/ 9 h 9"/>
                  <a:gd name="T14" fmla="*/ 0 w 7"/>
                  <a:gd name="T15" fmla="*/ 9 h 9"/>
                  <a:gd name="T16" fmla="*/ 0 w 7"/>
                  <a:gd name="T17" fmla="*/ 5 h 9"/>
                  <a:gd name="T18" fmla="*/ 2 w 7"/>
                  <a:gd name="T19" fmla="*/ 2 h 9"/>
                  <a:gd name="T20" fmla="*/ 2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2380"/>
              <p:cNvSpPr>
                <a:spLocks/>
              </p:cNvSpPr>
              <p:nvPr/>
            </p:nvSpPr>
            <p:spPr bwMode="auto">
              <a:xfrm>
                <a:off x="2493" y="259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1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1 w 5"/>
                  <a:gd name="T13" fmla="*/ 2 h 2"/>
                  <a:gd name="T14" fmla="*/ 3 w 5"/>
                  <a:gd name="T15" fmla="*/ 2 h 2"/>
                  <a:gd name="T16" fmla="*/ 5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2381"/>
              <p:cNvSpPr>
                <a:spLocks/>
              </p:cNvSpPr>
              <p:nvPr/>
            </p:nvSpPr>
            <p:spPr bwMode="auto">
              <a:xfrm>
                <a:off x="2493" y="259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1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1 w 5"/>
                  <a:gd name="T13" fmla="*/ 2 h 2"/>
                  <a:gd name="T14" fmla="*/ 3 w 5"/>
                  <a:gd name="T15" fmla="*/ 2 h 2"/>
                  <a:gd name="T16" fmla="*/ 5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2382"/>
              <p:cNvSpPr>
                <a:spLocks/>
              </p:cNvSpPr>
              <p:nvPr/>
            </p:nvSpPr>
            <p:spPr bwMode="auto">
              <a:xfrm>
                <a:off x="3332" y="2791"/>
                <a:ext cx="3" cy="8"/>
              </a:xfrm>
              <a:custGeom>
                <a:avLst/>
                <a:gdLst>
                  <a:gd name="T0" fmla="*/ 3 w 3"/>
                  <a:gd name="T1" fmla="*/ 2 h 8"/>
                  <a:gd name="T2" fmla="*/ 3 w 3"/>
                  <a:gd name="T3" fmla="*/ 4 h 8"/>
                  <a:gd name="T4" fmla="*/ 2 w 3"/>
                  <a:gd name="T5" fmla="*/ 8 h 8"/>
                  <a:gd name="T6" fmla="*/ 0 w 3"/>
                  <a:gd name="T7" fmla="*/ 8 h 8"/>
                  <a:gd name="T8" fmla="*/ 2 w 3"/>
                  <a:gd name="T9" fmla="*/ 0 h 8"/>
                  <a:gd name="T10" fmla="*/ 2 w 3"/>
                  <a:gd name="T11" fmla="*/ 0 h 8"/>
                  <a:gd name="T12" fmla="*/ 3 w 3"/>
                  <a:gd name="T13" fmla="*/ 0 h 8"/>
                  <a:gd name="T14" fmla="*/ 3 w 3"/>
                  <a:gd name="T15" fmla="*/ 2 h 8"/>
                  <a:gd name="T16" fmla="*/ 3 w 3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8">
                    <a:moveTo>
                      <a:pt x="3" y="2"/>
                    </a:moveTo>
                    <a:lnTo>
                      <a:pt x="3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2383"/>
              <p:cNvSpPr>
                <a:spLocks/>
              </p:cNvSpPr>
              <p:nvPr/>
            </p:nvSpPr>
            <p:spPr bwMode="auto">
              <a:xfrm>
                <a:off x="3332" y="2791"/>
                <a:ext cx="3" cy="8"/>
              </a:xfrm>
              <a:custGeom>
                <a:avLst/>
                <a:gdLst>
                  <a:gd name="T0" fmla="*/ 3 w 3"/>
                  <a:gd name="T1" fmla="*/ 2 h 8"/>
                  <a:gd name="T2" fmla="*/ 3 w 3"/>
                  <a:gd name="T3" fmla="*/ 4 h 8"/>
                  <a:gd name="T4" fmla="*/ 2 w 3"/>
                  <a:gd name="T5" fmla="*/ 8 h 8"/>
                  <a:gd name="T6" fmla="*/ 0 w 3"/>
                  <a:gd name="T7" fmla="*/ 8 h 8"/>
                  <a:gd name="T8" fmla="*/ 2 w 3"/>
                  <a:gd name="T9" fmla="*/ 0 h 8"/>
                  <a:gd name="T10" fmla="*/ 2 w 3"/>
                  <a:gd name="T11" fmla="*/ 0 h 8"/>
                  <a:gd name="T12" fmla="*/ 3 w 3"/>
                  <a:gd name="T13" fmla="*/ 0 h 8"/>
                  <a:gd name="T14" fmla="*/ 3 w 3"/>
                  <a:gd name="T15" fmla="*/ 2 h 8"/>
                  <a:gd name="T16" fmla="*/ 3 w 3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8">
                    <a:moveTo>
                      <a:pt x="3" y="2"/>
                    </a:moveTo>
                    <a:lnTo>
                      <a:pt x="3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2384"/>
              <p:cNvSpPr>
                <a:spLocks/>
              </p:cNvSpPr>
              <p:nvPr/>
            </p:nvSpPr>
            <p:spPr bwMode="auto">
              <a:xfrm>
                <a:off x="3326" y="2804"/>
                <a:ext cx="4" cy="11"/>
              </a:xfrm>
              <a:custGeom>
                <a:avLst/>
                <a:gdLst>
                  <a:gd name="T0" fmla="*/ 0 w 4"/>
                  <a:gd name="T1" fmla="*/ 0 h 11"/>
                  <a:gd name="T2" fmla="*/ 2 w 4"/>
                  <a:gd name="T3" fmla="*/ 7 h 11"/>
                  <a:gd name="T4" fmla="*/ 2 w 4"/>
                  <a:gd name="T5" fmla="*/ 7 h 11"/>
                  <a:gd name="T6" fmla="*/ 4 w 4"/>
                  <a:gd name="T7" fmla="*/ 7 h 11"/>
                  <a:gd name="T8" fmla="*/ 4 w 4"/>
                  <a:gd name="T9" fmla="*/ 11 h 11"/>
                  <a:gd name="T10" fmla="*/ 0 w 4"/>
                  <a:gd name="T11" fmla="*/ 9 h 11"/>
                  <a:gd name="T12" fmla="*/ 0 w 4"/>
                  <a:gd name="T13" fmla="*/ 3 h 11"/>
                  <a:gd name="T14" fmla="*/ 0 w 4"/>
                  <a:gd name="T15" fmla="*/ 0 h 11"/>
                  <a:gd name="T16" fmla="*/ 0 w 4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2385"/>
              <p:cNvSpPr>
                <a:spLocks/>
              </p:cNvSpPr>
              <p:nvPr/>
            </p:nvSpPr>
            <p:spPr bwMode="auto">
              <a:xfrm>
                <a:off x="3326" y="2804"/>
                <a:ext cx="4" cy="11"/>
              </a:xfrm>
              <a:custGeom>
                <a:avLst/>
                <a:gdLst>
                  <a:gd name="T0" fmla="*/ 0 w 4"/>
                  <a:gd name="T1" fmla="*/ 0 h 11"/>
                  <a:gd name="T2" fmla="*/ 2 w 4"/>
                  <a:gd name="T3" fmla="*/ 7 h 11"/>
                  <a:gd name="T4" fmla="*/ 2 w 4"/>
                  <a:gd name="T5" fmla="*/ 7 h 11"/>
                  <a:gd name="T6" fmla="*/ 4 w 4"/>
                  <a:gd name="T7" fmla="*/ 7 h 11"/>
                  <a:gd name="T8" fmla="*/ 4 w 4"/>
                  <a:gd name="T9" fmla="*/ 11 h 11"/>
                  <a:gd name="T10" fmla="*/ 0 w 4"/>
                  <a:gd name="T11" fmla="*/ 9 h 11"/>
                  <a:gd name="T12" fmla="*/ 0 w 4"/>
                  <a:gd name="T13" fmla="*/ 3 h 11"/>
                  <a:gd name="T14" fmla="*/ 0 w 4"/>
                  <a:gd name="T15" fmla="*/ 0 h 11"/>
                  <a:gd name="T16" fmla="*/ 0 w 4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2386"/>
              <p:cNvSpPr>
                <a:spLocks/>
              </p:cNvSpPr>
              <p:nvPr/>
            </p:nvSpPr>
            <p:spPr bwMode="auto">
              <a:xfrm>
                <a:off x="3530" y="2516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3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0 w 5"/>
                  <a:gd name="T15" fmla="*/ 0 h 2"/>
                  <a:gd name="T16" fmla="*/ 0 w 5"/>
                  <a:gd name="T17" fmla="*/ 0 h 2"/>
                  <a:gd name="T18" fmla="*/ 0 w 5"/>
                  <a:gd name="T19" fmla="*/ 2 h 2"/>
                  <a:gd name="T20" fmla="*/ 2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2387"/>
              <p:cNvSpPr>
                <a:spLocks/>
              </p:cNvSpPr>
              <p:nvPr/>
            </p:nvSpPr>
            <p:spPr bwMode="auto">
              <a:xfrm>
                <a:off x="3530" y="2516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3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0 w 5"/>
                  <a:gd name="T15" fmla="*/ 0 h 2"/>
                  <a:gd name="T16" fmla="*/ 0 w 5"/>
                  <a:gd name="T17" fmla="*/ 0 h 2"/>
                  <a:gd name="T18" fmla="*/ 0 w 5"/>
                  <a:gd name="T19" fmla="*/ 2 h 2"/>
                  <a:gd name="T20" fmla="*/ 2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2388"/>
              <p:cNvSpPr>
                <a:spLocks/>
              </p:cNvSpPr>
              <p:nvPr/>
            </p:nvSpPr>
            <p:spPr bwMode="auto">
              <a:xfrm>
                <a:off x="3551" y="2509"/>
                <a:ext cx="18" cy="7"/>
              </a:xfrm>
              <a:custGeom>
                <a:avLst/>
                <a:gdLst>
                  <a:gd name="T0" fmla="*/ 16 w 18"/>
                  <a:gd name="T1" fmla="*/ 2 h 7"/>
                  <a:gd name="T2" fmla="*/ 18 w 18"/>
                  <a:gd name="T3" fmla="*/ 2 h 7"/>
                  <a:gd name="T4" fmla="*/ 16 w 18"/>
                  <a:gd name="T5" fmla="*/ 4 h 7"/>
                  <a:gd name="T6" fmla="*/ 15 w 18"/>
                  <a:gd name="T7" fmla="*/ 6 h 7"/>
                  <a:gd name="T8" fmla="*/ 9 w 18"/>
                  <a:gd name="T9" fmla="*/ 7 h 7"/>
                  <a:gd name="T10" fmla="*/ 2 w 18"/>
                  <a:gd name="T11" fmla="*/ 6 h 7"/>
                  <a:gd name="T12" fmla="*/ 0 w 18"/>
                  <a:gd name="T13" fmla="*/ 4 h 7"/>
                  <a:gd name="T14" fmla="*/ 0 w 18"/>
                  <a:gd name="T15" fmla="*/ 0 h 7"/>
                  <a:gd name="T16" fmla="*/ 2 w 18"/>
                  <a:gd name="T17" fmla="*/ 0 h 7"/>
                  <a:gd name="T18" fmla="*/ 6 w 18"/>
                  <a:gd name="T19" fmla="*/ 2 h 7"/>
                  <a:gd name="T20" fmla="*/ 7 w 18"/>
                  <a:gd name="T21" fmla="*/ 2 h 7"/>
                  <a:gd name="T22" fmla="*/ 9 w 18"/>
                  <a:gd name="T23" fmla="*/ 2 h 7"/>
                  <a:gd name="T24" fmla="*/ 16 w 18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">
                    <a:moveTo>
                      <a:pt x="16" y="2"/>
                    </a:moveTo>
                    <a:lnTo>
                      <a:pt x="18" y="2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9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2389"/>
              <p:cNvSpPr>
                <a:spLocks/>
              </p:cNvSpPr>
              <p:nvPr/>
            </p:nvSpPr>
            <p:spPr bwMode="auto">
              <a:xfrm>
                <a:off x="3551" y="2509"/>
                <a:ext cx="18" cy="7"/>
              </a:xfrm>
              <a:custGeom>
                <a:avLst/>
                <a:gdLst>
                  <a:gd name="T0" fmla="*/ 16 w 18"/>
                  <a:gd name="T1" fmla="*/ 2 h 7"/>
                  <a:gd name="T2" fmla="*/ 18 w 18"/>
                  <a:gd name="T3" fmla="*/ 2 h 7"/>
                  <a:gd name="T4" fmla="*/ 16 w 18"/>
                  <a:gd name="T5" fmla="*/ 4 h 7"/>
                  <a:gd name="T6" fmla="*/ 15 w 18"/>
                  <a:gd name="T7" fmla="*/ 6 h 7"/>
                  <a:gd name="T8" fmla="*/ 9 w 18"/>
                  <a:gd name="T9" fmla="*/ 7 h 7"/>
                  <a:gd name="T10" fmla="*/ 2 w 18"/>
                  <a:gd name="T11" fmla="*/ 6 h 7"/>
                  <a:gd name="T12" fmla="*/ 0 w 18"/>
                  <a:gd name="T13" fmla="*/ 4 h 7"/>
                  <a:gd name="T14" fmla="*/ 0 w 18"/>
                  <a:gd name="T15" fmla="*/ 0 h 7"/>
                  <a:gd name="T16" fmla="*/ 2 w 18"/>
                  <a:gd name="T17" fmla="*/ 0 h 7"/>
                  <a:gd name="T18" fmla="*/ 6 w 18"/>
                  <a:gd name="T19" fmla="*/ 2 h 7"/>
                  <a:gd name="T20" fmla="*/ 7 w 18"/>
                  <a:gd name="T21" fmla="*/ 2 h 7"/>
                  <a:gd name="T22" fmla="*/ 9 w 18"/>
                  <a:gd name="T23" fmla="*/ 2 h 7"/>
                  <a:gd name="T24" fmla="*/ 16 w 18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">
                    <a:moveTo>
                      <a:pt x="16" y="2"/>
                    </a:moveTo>
                    <a:lnTo>
                      <a:pt x="18" y="2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9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6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2390"/>
              <p:cNvSpPr>
                <a:spLocks/>
              </p:cNvSpPr>
              <p:nvPr/>
            </p:nvSpPr>
            <p:spPr bwMode="auto">
              <a:xfrm>
                <a:off x="2416" y="2443"/>
                <a:ext cx="100" cy="72"/>
              </a:xfrm>
              <a:custGeom>
                <a:avLst/>
                <a:gdLst>
                  <a:gd name="T0" fmla="*/ 14 w 100"/>
                  <a:gd name="T1" fmla="*/ 48 h 72"/>
                  <a:gd name="T2" fmla="*/ 3 w 100"/>
                  <a:gd name="T3" fmla="*/ 32 h 72"/>
                  <a:gd name="T4" fmla="*/ 2 w 100"/>
                  <a:gd name="T5" fmla="*/ 34 h 72"/>
                  <a:gd name="T6" fmla="*/ 0 w 100"/>
                  <a:gd name="T7" fmla="*/ 31 h 72"/>
                  <a:gd name="T8" fmla="*/ 10 w 100"/>
                  <a:gd name="T9" fmla="*/ 25 h 72"/>
                  <a:gd name="T10" fmla="*/ 16 w 100"/>
                  <a:gd name="T11" fmla="*/ 9 h 72"/>
                  <a:gd name="T12" fmla="*/ 21 w 100"/>
                  <a:gd name="T13" fmla="*/ 2 h 72"/>
                  <a:gd name="T14" fmla="*/ 30 w 100"/>
                  <a:gd name="T15" fmla="*/ 4 h 72"/>
                  <a:gd name="T16" fmla="*/ 35 w 100"/>
                  <a:gd name="T17" fmla="*/ 2 h 72"/>
                  <a:gd name="T18" fmla="*/ 39 w 100"/>
                  <a:gd name="T19" fmla="*/ 0 h 72"/>
                  <a:gd name="T20" fmla="*/ 43 w 100"/>
                  <a:gd name="T21" fmla="*/ 0 h 72"/>
                  <a:gd name="T22" fmla="*/ 50 w 100"/>
                  <a:gd name="T23" fmla="*/ 0 h 72"/>
                  <a:gd name="T24" fmla="*/ 57 w 100"/>
                  <a:gd name="T25" fmla="*/ 6 h 72"/>
                  <a:gd name="T26" fmla="*/ 62 w 100"/>
                  <a:gd name="T27" fmla="*/ 7 h 72"/>
                  <a:gd name="T28" fmla="*/ 64 w 100"/>
                  <a:gd name="T29" fmla="*/ 9 h 72"/>
                  <a:gd name="T30" fmla="*/ 69 w 100"/>
                  <a:gd name="T31" fmla="*/ 16 h 72"/>
                  <a:gd name="T32" fmla="*/ 71 w 100"/>
                  <a:gd name="T33" fmla="*/ 20 h 72"/>
                  <a:gd name="T34" fmla="*/ 73 w 100"/>
                  <a:gd name="T35" fmla="*/ 20 h 72"/>
                  <a:gd name="T36" fmla="*/ 77 w 100"/>
                  <a:gd name="T37" fmla="*/ 23 h 72"/>
                  <a:gd name="T38" fmla="*/ 77 w 100"/>
                  <a:gd name="T39" fmla="*/ 23 h 72"/>
                  <a:gd name="T40" fmla="*/ 78 w 100"/>
                  <a:gd name="T41" fmla="*/ 25 h 72"/>
                  <a:gd name="T42" fmla="*/ 82 w 100"/>
                  <a:gd name="T43" fmla="*/ 29 h 72"/>
                  <a:gd name="T44" fmla="*/ 87 w 100"/>
                  <a:gd name="T45" fmla="*/ 32 h 72"/>
                  <a:gd name="T46" fmla="*/ 87 w 100"/>
                  <a:gd name="T47" fmla="*/ 38 h 72"/>
                  <a:gd name="T48" fmla="*/ 87 w 100"/>
                  <a:gd name="T49" fmla="*/ 39 h 72"/>
                  <a:gd name="T50" fmla="*/ 91 w 100"/>
                  <a:gd name="T51" fmla="*/ 45 h 72"/>
                  <a:gd name="T52" fmla="*/ 89 w 100"/>
                  <a:gd name="T53" fmla="*/ 50 h 72"/>
                  <a:gd name="T54" fmla="*/ 93 w 100"/>
                  <a:gd name="T55" fmla="*/ 56 h 72"/>
                  <a:gd name="T56" fmla="*/ 96 w 100"/>
                  <a:gd name="T57" fmla="*/ 54 h 72"/>
                  <a:gd name="T58" fmla="*/ 96 w 100"/>
                  <a:gd name="T59" fmla="*/ 57 h 72"/>
                  <a:gd name="T60" fmla="*/ 100 w 100"/>
                  <a:gd name="T61" fmla="*/ 61 h 72"/>
                  <a:gd name="T62" fmla="*/ 100 w 100"/>
                  <a:gd name="T63" fmla="*/ 63 h 72"/>
                  <a:gd name="T64" fmla="*/ 100 w 100"/>
                  <a:gd name="T65" fmla="*/ 66 h 72"/>
                  <a:gd name="T66" fmla="*/ 100 w 100"/>
                  <a:gd name="T67" fmla="*/ 70 h 72"/>
                  <a:gd name="T68" fmla="*/ 94 w 100"/>
                  <a:gd name="T69" fmla="*/ 70 h 72"/>
                  <a:gd name="T70" fmla="*/ 87 w 100"/>
                  <a:gd name="T71" fmla="*/ 70 h 72"/>
                  <a:gd name="T72" fmla="*/ 82 w 100"/>
                  <a:gd name="T73" fmla="*/ 70 h 72"/>
                  <a:gd name="T74" fmla="*/ 77 w 100"/>
                  <a:gd name="T75" fmla="*/ 70 h 72"/>
                  <a:gd name="T76" fmla="*/ 75 w 100"/>
                  <a:gd name="T77" fmla="*/ 70 h 72"/>
                  <a:gd name="T78" fmla="*/ 71 w 100"/>
                  <a:gd name="T79" fmla="*/ 66 h 72"/>
                  <a:gd name="T80" fmla="*/ 66 w 100"/>
                  <a:gd name="T81" fmla="*/ 66 h 72"/>
                  <a:gd name="T82" fmla="*/ 21 w 100"/>
                  <a:gd name="T83" fmla="*/ 70 h 72"/>
                  <a:gd name="T84" fmla="*/ 14 w 100"/>
                  <a:gd name="T85" fmla="*/ 72 h 72"/>
                  <a:gd name="T86" fmla="*/ 12 w 100"/>
                  <a:gd name="T87" fmla="*/ 70 h 72"/>
                  <a:gd name="T88" fmla="*/ 14 w 100"/>
                  <a:gd name="T89" fmla="*/ 57 h 72"/>
                  <a:gd name="T90" fmla="*/ 28 w 100"/>
                  <a:gd name="T91" fmla="*/ 56 h 72"/>
                  <a:gd name="T92" fmla="*/ 34 w 100"/>
                  <a:gd name="T93" fmla="*/ 56 h 72"/>
                  <a:gd name="T94" fmla="*/ 39 w 100"/>
                  <a:gd name="T95" fmla="*/ 52 h 72"/>
                  <a:gd name="T96" fmla="*/ 44 w 100"/>
                  <a:gd name="T97" fmla="*/ 54 h 72"/>
                  <a:gd name="T98" fmla="*/ 52 w 100"/>
                  <a:gd name="T99" fmla="*/ 57 h 72"/>
                  <a:gd name="T100" fmla="*/ 55 w 100"/>
                  <a:gd name="T101" fmla="*/ 56 h 72"/>
                  <a:gd name="T102" fmla="*/ 60 w 100"/>
                  <a:gd name="T103" fmla="*/ 54 h 72"/>
                  <a:gd name="T104" fmla="*/ 59 w 100"/>
                  <a:gd name="T105" fmla="*/ 52 h 72"/>
                  <a:gd name="T106" fmla="*/ 53 w 100"/>
                  <a:gd name="T107" fmla="*/ 54 h 72"/>
                  <a:gd name="T108" fmla="*/ 48 w 100"/>
                  <a:gd name="T109" fmla="*/ 50 h 72"/>
                  <a:gd name="T110" fmla="*/ 43 w 100"/>
                  <a:gd name="T111" fmla="*/ 48 h 72"/>
                  <a:gd name="T112" fmla="*/ 37 w 100"/>
                  <a:gd name="T113" fmla="*/ 48 h 72"/>
                  <a:gd name="T114" fmla="*/ 32 w 100"/>
                  <a:gd name="T11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72">
                    <a:moveTo>
                      <a:pt x="16" y="50"/>
                    </a:moveTo>
                    <a:lnTo>
                      <a:pt x="16" y="50"/>
                    </a:lnTo>
                    <a:lnTo>
                      <a:pt x="14" y="48"/>
                    </a:lnTo>
                    <a:lnTo>
                      <a:pt x="12" y="47"/>
                    </a:lnTo>
                    <a:lnTo>
                      <a:pt x="12" y="4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10" y="25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7" y="32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9" y="39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91" y="52"/>
                    </a:lnTo>
                    <a:lnTo>
                      <a:pt x="93" y="54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39" y="66"/>
                    </a:lnTo>
                    <a:lnTo>
                      <a:pt x="30" y="70"/>
                    </a:lnTo>
                    <a:lnTo>
                      <a:pt x="21" y="70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1"/>
                    </a:lnTo>
                    <a:lnTo>
                      <a:pt x="14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52" y="57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5" y="56"/>
                    </a:lnTo>
                    <a:lnTo>
                      <a:pt x="59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3" y="54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16" y="5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2391"/>
              <p:cNvSpPr>
                <a:spLocks/>
              </p:cNvSpPr>
              <p:nvPr/>
            </p:nvSpPr>
            <p:spPr bwMode="auto">
              <a:xfrm>
                <a:off x="2416" y="2443"/>
                <a:ext cx="100" cy="72"/>
              </a:xfrm>
              <a:custGeom>
                <a:avLst/>
                <a:gdLst>
                  <a:gd name="T0" fmla="*/ 14 w 100"/>
                  <a:gd name="T1" fmla="*/ 48 h 72"/>
                  <a:gd name="T2" fmla="*/ 3 w 100"/>
                  <a:gd name="T3" fmla="*/ 32 h 72"/>
                  <a:gd name="T4" fmla="*/ 2 w 100"/>
                  <a:gd name="T5" fmla="*/ 34 h 72"/>
                  <a:gd name="T6" fmla="*/ 0 w 100"/>
                  <a:gd name="T7" fmla="*/ 31 h 72"/>
                  <a:gd name="T8" fmla="*/ 10 w 100"/>
                  <a:gd name="T9" fmla="*/ 25 h 72"/>
                  <a:gd name="T10" fmla="*/ 16 w 100"/>
                  <a:gd name="T11" fmla="*/ 9 h 72"/>
                  <a:gd name="T12" fmla="*/ 21 w 100"/>
                  <a:gd name="T13" fmla="*/ 2 h 72"/>
                  <a:gd name="T14" fmla="*/ 30 w 100"/>
                  <a:gd name="T15" fmla="*/ 4 h 72"/>
                  <a:gd name="T16" fmla="*/ 35 w 100"/>
                  <a:gd name="T17" fmla="*/ 2 h 72"/>
                  <a:gd name="T18" fmla="*/ 39 w 100"/>
                  <a:gd name="T19" fmla="*/ 0 h 72"/>
                  <a:gd name="T20" fmla="*/ 43 w 100"/>
                  <a:gd name="T21" fmla="*/ 0 h 72"/>
                  <a:gd name="T22" fmla="*/ 50 w 100"/>
                  <a:gd name="T23" fmla="*/ 0 h 72"/>
                  <a:gd name="T24" fmla="*/ 57 w 100"/>
                  <a:gd name="T25" fmla="*/ 6 h 72"/>
                  <a:gd name="T26" fmla="*/ 62 w 100"/>
                  <a:gd name="T27" fmla="*/ 7 h 72"/>
                  <a:gd name="T28" fmla="*/ 64 w 100"/>
                  <a:gd name="T29" fmla="*/ 9 h 72"/>
                  <a:gd name="T30" fmla="*/ 69 w 100"/>
                  <a:gd name="T31" fmla="*/ 16 h 72"/>
                  <a:gd name="T32" fmla="*/ 71 w 100"/>
                  <a:gd name="T33" fmla="*/ 20 h 72"/>
                  <a:gd name="T34" fmla="*/ 73 w 100"/>
                  <a:gd name="T35" fmla="*/ 20 h 72"/>
                  <a:gd name="T36" fmla="*/ 77 w 100"/>
                  <a:gd name="T37" fmla="*/ 23 h 72"/>
                  <a:gd name="T38" fmla="*/ 77 w 100"/>
                  <a:gd name="T39" fmla="*/ 23 h 72"/>
                  <a:gd name="T40" fmla="*/ 78 w 100"/>
                  <a:gd name="T41" fmla="*/ 25 h 72"/>
                  <a:gd name="T42" fmla="*/ 82 w 100"/>
                  <a:gd name="T43" fmla="*/ 29 h 72"/>
                  <a:gd name="T44" fmla="*/ 87 w 100"/>
                  <a:gd name="T45" fmla="*/ 32 h 72"/>
                  <a:gd name="T46" fmla="*/ 87 w 100"/>
                  <a:gd name="T47" fmla="*/ 38 h 72"/>
                  <a:gd name="T48" fmla="*/ 87 w 100"/>
                  <a:gd name="T49" fmla="*/ 39 h 72"/>
                  <a:gd name="T50" fmla="*/ 91 w 100"/>
                  <a:gd name="T51" fmla="*/ 45 h 72"/>
                  <a:gd name="T52" fmla="*/ 89 w 100"/>
                  <a:gd name="T53" fmla="*/ 50 h 72"/>
                  <a:gd name="T54" fmla="*/ 93 w 100"/>
                  <a:gd name="T55" fmla="*/ 56 h 72"/>
                  <a:gd name="T56" fmla="*/ 96 w 100"/>
                  <a:gd name="T57" fmla="*/ 54 h 72"/>
                  <a:gd name="T58" fmla="*/ 96 w 100"/>
                  <a:gd name="T59" fmla="*/ 57 h 72"/>
                  <a:gd name="T60" fmla="*/ 100 w 100"/>
                  <a:gd name="T61" fmla="*/ 61 h 72"/>
                  <a:gd name="T62" fmla="*/ 100 w 100"/>
                  <a:gd name="T63" fmla="*/ 63 h 72"/>
                  <a:gd name="T64" fmla="*/ 100 w 100"/>
                  <a:gd name="T65" fmla="*/ 66 h 72"/>
                  <a:gd name="T66" fmla="*/ 100 w 100"/>
                  <a:gd name="T67" fmla="*/ 70 h 72"/>
                  <a:gd name="T68" fmla="*/ 94 w 100"/>
                  <a:gd name="T69" fmla="*/ 70 h 72"/>
                  <a:gd name="T70" fmla="*/ 87 w 100"/>
                  <a:gd name="T71" fmla="*/ 70 h 72"/>
                  <a:gd name="T72" fmla="*/ 82 w 100"/>
                  <a:gd name="T73" fmla="*/ 70 h 72"/>
                  <a:gd name="T74" fmla="*/ 77 w 100"/>
                  <a:gd name="T75" fmla="*/ 70 h 72"/>
                  <a:gd name="T76" fmla="*/ 75 w 100"/>
                  <a:gd name="T77" fmla="*/ 70 h 72"/>
                  <a:gd name="T78" fmla="*/ 71 w 100"/>
                  <a:gd name="T79" fmla="*/ 66 h 72"/>
                  <a:gd name="T80" fmla="*/ 66 w 100"/>
                  <a:gd name="T81" fmla="*/ 66 h 72"/>
                  <a:gd name="T82" fmla="*/ 21 w 100"/>
                  <a:gd name="T83" fmla="*/ 70 h 72"/>
                  <a:gd name="T84" fmla="*/ 14 w 100"/>
                  <a:gd name="T85" fmla="*/ 72 h 72"/>
                  <a:gd name="T86" fmla="*/ 12 w 100"/>
                  <a:gd name="T87" fmla="*/ 70 h 72"/>
                  <a:gd name="T88" fmla="*/ 14 w 100"/>
                  <a:gd name="T89" fmla="*/ 57 h 72"/>
                  <a:gd name="T90" fmla="*/ 28 w 100"/>
                  <a:gd name="T91" fmla="*/ 56 h 72"/>
                  <a:gd name="T92" fmla="*/ 34 w 100"/>
                  <a:gd name="T93" fmla="*/ 56 h 72"/>
                  <a:gd name="T94" fmla="*/ 39 w 100"/>
                  <a:gd name="T95" fmla="*/ 52 h 72"/>
                  <a:gd name="T96" fmla="*/ 44 w 100"/>
                  <a:gd name="T97" fmla="*/ 54 h 72"/>
                  <a:gd name="T98" fmla="*/ 52 w 100"/>
                  <a:gd name="T99" fmla="*/ 57 h 72"/>
                  <a:gd name="T100" fmla="*/ 55 w 100"/>
                  <a:gd name="T101" fmla="*/ 56 h 72"/>
                  <a:gd name="T102" fmla="*/ 60 w 100"/>
                  <a:gd name="T103" fmla="*/ 54 h 72"/>
                  <a:gd name="T104" fmla="*/ 59 w 100"/>
                  <a:gd name="T105" fmla="*/ 52 h 72"/>
                  <a:gd name="T106" fmla="*/ 53 w 100"/>
                  <a:gd name="T107" fmla="*/ 54 h 72"/>
                  <a:gd name="T108" fmla="*/ 48 w 100"/>
                  <a:gd name="T109" fmla="*/ 50 h 72"/>
                  <a:gd name="T110" fmla="*/ 43 w 100"/>
                  <a:gd name="T111" fmla="*/ 48 h 72"/>
                  <a:gd name="T112" fmla="*/ 37 w 100"/>
                  <a:gd name="T113" fmla="*/ 48 h 72"/>
                  <a:gd name="T114" fmla="*/ 32 w 100"/>
                  <a:gd name="T11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72">
                    <a:moveTo>
                      <a:pt x="16" y="50"/>
                    </a:moveTo>
                    <a:lnTo>
                      <a:pt x="16" y="50"/>
                    </a:lnTo>
                    <a:lnTo>
                      <a:pt x="14" y="48"/>
                    </a:lnTo>
                    <a:lnTo>
                      <a:pt x="12" y="47"/>
                    </a:lnTo>
                    <a:lnTo>
                      <a:pt x="12" y="4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10" y="25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7" y="32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9" y="39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91" y="52"/>
                    </a:lnTo>
                    <a:lnTo>
                      <a:pt x="93" y="54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39" y="66"/>
                    </a:lnTo>
                    <a:lnTo>
                      <a:pt x="30" y="70"/>
                    </a:lnTo>
                    <a:lnTo>
                      <a:pt x="21" y="70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1"/>
                    </a:lnTo>
                    <a:lnTo>
                      <a:pt x="14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52" y="57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5" y="56"/>
                    </a:lnTo>
                    <a:lnTo>
                      <a:pt x="59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3" y="54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16" y="5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2392"/>
              <p:cNvSpPr>
                <a:spLocks/>
              </p:cNvSpPr>
              <p:nvPr/>
            </p:nvSpPr>
            <p:spPr bwMode="auto">
              <a:xfrm>
                <a:off x="3171" y="2727"/>
                <a:ext cx="173" cy="173"/>
              </a:xfrm>
              <a:custGeom>
                <a:avLst/>
                <a:gdLst>
                  <a:gd name="T0" fmla="*/ 155 w 173"/>
                  <a:gd name="T1" fmla="*/ 59 h 173"/>
                  <a:gd name="T2" fmla="*/ 154 w 173"/>
                  <a:gd name="T3" fmla="*/ 91 h 173"/>
                  <a:gd name="T4" fmla="*/ 159 w 173"/>
                  <a:gd name="T5" fmla="*/ 98 h 173"/>
                  <a:gd name="T6" fmla="*/ 157 w 173"/>
                  <a:gd name="T7" fmla="*/ 102 h 173"/>
                  <a:gd name="T8" fmla="*/ 157 w 173"/>
                  <a:gd name="T9" fmla="*/ 111 h 173"/>
                  <a:gd name="T10" fmla="*/ 155 w 173"/>
                  <a:gd name="T11" fmla="*/ 116 h 173"/>
                  <a:gd name="T12" fmla="*/ 159 w 173"/>
                  <a:gd name="T13" fmla="*/ 125 h 173"/>
                  <a:gd name="T14" fmla="*/ 161 w 173"/>
                  <a:gd name="T15" fmla="*/ 134 h 173"/>
                  <a:gd name="T16" fmla="*/ 163 w 173"/>
                  <a:gd name="T17" fmla="*/ 139 h 173"/>
                  <a:gd name="T18" fmla="*/ 164 w 173"/>
                  <a:gd name="T19" fmla="*/ 143 h 173"/>
                  <a:gd name="T20" fmla="*/ 170 w 173"/>
                  <a:gd name="T21" fmla="*/ 150 h 173"/>
                  <a:gd name="T22" fmla="*/ 173 w 173"/>
                  <a:gd name="T23" fmla="*/ 152 h 173"/>
                  <a:gd name="T24" fmla="*/ 146 w 173"/>
                  <a:gd name="T25" fmla="*/ 168 h 173"/>
                  <a:gd name="T26" fmla="*/ 136 w 173"/>
                  <a:gd name="T27" fmla="*/ 166 h 173"/>
                  <a:gd name="T28" fmla="*/ 116 w 173"/>
                  <a:gd name="T29" fmla="*/ 170 h 173"/>
                  <a:gd name="T30" fmla="*/ 109 w 173"/>
                  <a:gd name="T31" fmla="*/ 173 h 173"/>
                  <a:gd name="T32" fmla="*/ 102 w 173"/>
                  <a:gd name="T33" fmla="*/ 170 h 173"/>
                  <a:gd name="T34" fmla="*/ 86 w 173"/>
                  <a:gd name="T35" fmla="*/ 172 h 173"/>
                  <a:gd name="T36" fmla="*/ 80 w 173"/>
                  <a:gd name="T37" fmla="*/ 164 h 173"/>
                  <a:gd name="T38" fmla="*/ 77 w 173"/>
                  <a:gd name="T39" fmla="*/ 143 h 173"/>
                  <a:gd name="T40" fmla="*/ 68 w 173"/>
                  <a:gd name="T41" fmla="*/ 141 h 173"/>
                  <a:gd name="T42" fmla="*/ 64 w 173"/>
                  <a:gd name="T43" fmla="*/ 138 h 173"/>
                  <a:gd name="T44" fmla="*/ 59 w 173"/>
                  <a:gd name="T45" fmla="*/ 138 h 173"/>
                  <a:gd name="T46" fmla="*/ 52 w 173"/>
                  <a:gd name="T47" fmla="*/ 134 h 173"/>
                  <a:gd name="T48" fmla="*/ 29 w 173"/>
                  <a:gd name="T49" fmla="*/ 123 h 173"/>
                  <a:gd name="T50" fmla="*/ 14 w 173"/>
                  <a:gd name="T51" fmla="*/ 104 h 173"/>
                  <a:gd name="T52" fmla="*/ 4 w 173"/>
                  <a:gd name="T53" fmla="*/ 88 h 173"/>
                  <a:gd name="T54" fmla="*/ 5 w 173"/>
                  <a:gd name="T55" fmla="*/ 80 h 173"/>
                  <a:gd name="T56" fmla="*/ 2 w 173"/>
                  <a:gd name="T57" fmla="*/ 66 h 173"/>
                  <a:gd name="T58" fmla="*/ 2 w 173"/>
                  <a:gd name="T59" fmla="*/ 55 h 173"/>
                  <a:gd name="T60" fmla="*/ 20 w 173"/>
                  <a:gd name="T61" fmla="*/ 34 h 173"/>
                  <a:gd name="T62" fmla="*/ 16 w 173"/>
                  <a:gd name="T63" fmla="*/ 30 h 173"/>
                  <a:gd name="T64" fmla="*/ 14 w 173"/>
                  <a:gd name="T65" fmla="*/ 25 h 173"/>
                  <a:gd name="T66" fmla="*/ 13 w 173"/>
                  <a:gd name="T67" fmla="*/ 2 h 173"/>
                  <a:gd name="T68" fmla="*/ 21 w 173"/>
                  <a:gd name="T69" fmla="*/ 0 h 173"/>
                  <a:gd name="T70" fmla="*/ 34 w 173"/>
                  <a:gd name="T71" fmla="*/ 25 h 173"/>
                  <a:gd name="T72" fmla="*/ 38 w 173"/>
                  <a:gd name="T73" fmla="*/ 29 h 173"/>
                  <a:gd name="T74" fmla="*/ 41 w 173"/>
                  <a:gd name="T75" fmla="*/ 23 h 173"/>
                  <a:gd name="T76" fmla="*/ 50 w 173"/>
                  <a:gd name="T77" fmla="*/ 25 h 173"/>
                  <a:gd name="T78" fmla="*/ 54 w 173"/>
                  <a:gd name="T79" fmla="*/ 30 h 173"/>
                  <a:gd name="T80" fmla="*/ 55 w 173"/>
                  <a:gd name="T81" fmla="*/ 25 h 173"/>
                  <a:gd name="T82" fmla="*/ 66 w 173"/>
                  <a:gd name="T83" fmla="*/ 22 h 173"/>
                  <a:gd name="T84" fmla="*/ 61 w 173"/>
                  <a:gd name="T85" fmla="*/ 20 h 173"/>
                  <a:gd name="T86" fmla="*/ 63 w 173"/>
                  <a:gd name="T87" fmla="*/ 16 h 173"/>
                  <a:gd name="T88" fmla="*/ 64 w 173"/>
                  <a:gd name="T89" fmla="*/ 14 h 173"/>
                  <a:gd name="T90" fmla="*/ 66 w 173"/>
                  <a:gd name="T91" fmla="*/ 9 h 173"/>
                  <a:gd name="T92" fmla="*/ 70 w 173"/>
                  <a:gd name="T93" fmla="*/ 7 h 173"/>
                  <a:gd name="T94" fmla="*/ 70 w 173"/>
                  <a:gd name="T95" fmla="*/ 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3" h="173">
                    <a:moveTo>
                      <a:pt x="129" y="34"/>
                    </a:moveTo>
                    <a:lnTo>
                      <a:pt x="132" y="47"/>
                    </a:lnTo>
                    <a:lnTo>
                      <a:pt x="155" y="59"/>
                    </a:lnTo>
                    <a:lnTo>
                      <a:pt x="148" y="82"/>
                    </a:lnTo>
                    <a:lnTo>
                      <a:pt x="148" y="88"/>
                    </a:lnTo>
                    <a:lnTo>
                      <a:pt x="154" y="91"/>
                    </a:lnTo>
                    <a:lnTo>
                      <a:pt x="155" y="93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7" y="102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7" y="116"/>
                    </a:lnTo>
                    <a:lnTo>
                      <a:pt x="155" y="116"/>
                    </a:lnTo>
                    <a:lnTo>
                      <a:pt x="155" y="118"/>
                    </a:lnTo>
                    <a:lnTo>
                      <a:pt x="157" y="125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7" y="127"/>
                    </a:lnTo>
                    <a:lnTo>
                      <a:pt x="161" y="134"/>
                    </a:lnTo>
                    <a:lnTo>
                      <a:pt x="161" y="136"/>
                    </a:lnTo>
                    <a:lnTo>
                      <a:pt x="161" y="138"/>
                    </a:lnTo>
                    <a:lnTo>
                      <a:pt x="163" y="139"/>
                    </a:lnTo>
                    <a:lnTo>
                      <a:pt x="163" y="141"/>
                    </a:lnTo>
                    <a:lnTo>
                      <a:pt x="163" y="143"/>
                    </a:lnTo>
                    <a:lnTo>
                      <a:pt x="164" y="143"/>
                    </a:lnTo>
                    <a:lnTo>
                      <a:pt x="164" y="145"/>
                    </a:lnTo>
                    <a:lnTo>
                      <a:pt x="168" y="147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2"/>
                    </a:lnTo>
                    <a:lnTo>
                      <a:pt x="173" y="152"/>
                    </a:lnTo>
                    <a:lnTo>
                      <a:pt x="173" y="154"/>
                    </a:lnTo>
                    <a:lnTo>
                      <a:pt x="164" y="161"/>
                    </a:lnTo>
                    <a:lnTo>
                      <a:pt x="146" y="168"/>
                    </a:lnTo>
                    <a:lnTo>
                      <a:pt x="143" y="168"/>
                    </a:lnTo>
                    <a:lnTo>
                      <a:pt x="139" y="166"/>
                    </a:lnTo>
                    <a:lnTo>
                      <a:pt x="136" y="166"/>
                    </a:lnTo>
                    <a:lnTo>
                      <a:pt x="132" y="166"/>
                    </a:lnTo>
                    <a:lnTo>
                      <a:pt x="129" y="170"/>
                    </a:lnTo>
                    <a:lnTo>
                      <a:pt x="116" y="170"/>
                    </a:lnTo>
                    <a:lnTo>
                      <a:pt x="113" y="173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07" y="173"/>
                    </a:lnTo>
                    <a:lnTo>
                      <a:pt x="104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98" y="172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4" y="168"/>
                    </a:lnTo>
                    <a:lnTo>
                      <a:pt x="80" y="164"/>
                    </a:lnTo>
                    <a:lnTo>
                      <a:pt x="80" y="163"/>
                    </a:lnTo>
                    <a:lnTo>
                      <a:pt x="80" y="157"/>
                    </a:lnTo>
                    <a:lnTo>
                      <a:pt x="77" y="143"/>
                    </a:lnTo>
                    <a:lnTo>
                      <a:pt x="73" y="139"/>
                    </a:lnTo>
                    <a:lnTo>
                      <a:pt x="70" y="139"/>
                    </a:lnTo>
                    <a:lnTo>
                      <a:pt x="68" y="141"/>
                    </a:lnTo>
                    <a:lnTo>
                      <a:pt x="66" y="139"/>
                    </a:lnTo>
                    <a:lnTo>
                      <a:pt x="66" y="138"/>
                    </a:lnTo>
                    <a:lnTo>
                      <a:pt x="64" y="138"/>
                    </a:lnTo>
                    <a:lnTo>
                      <a:pt x="61" y="139"/>
                    </a:lnTo>
                    <a:lnTo>
                      <a:pt x="61" y="139"/>
                    </a:lnTo>
                    <a:lnTo>
                      <a:pt x="59" y="138"/>
                    </a:lnTo>
                    <a:lnTo>
                      <a:pt x="57" y="138"/>
                    </a:lnTo>
                    <a:lnTo>
                      <a:pt x="54" y="136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34" y="129"/>
                    </a:lnTo>
                    <a:lnTo>
                      <a:pt x="29" y="123"/>
                    </a:lnTo>
                    <a:lnTo>
                      <a:pt x="25" y="122"/>
                    </a:lnTo>
                    <a:lnTo>
                      <a:pt x="23" y="122"/>
                    </a:lnTo>
                    <a:lnTo>
                      <a:pt x="14" y="104"/>
                    </a:lnTo>
                    <a:lnTo>
                      <a:pt x="14" y="97"/>
                    </a:lnTo>
                    <a:lnTo>
                      <a:pt x="9" y="91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5" y="80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9" y="54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3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6" y="2"/>
                    </a:lnTo>
                    <a:lnTo>
                      <a:pt x="34" y="18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30"/>
                    </a:lnTo>
                    <a:lnTo>
                      <a:pt x="38" y="29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8" y="27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3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129" y="3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2393"/>
              <p:cNvSpPr>
                <a:spLocks/>
              </p:cNvSpPr>
              <p:nvPr/>
            </p:nvSpPr>
            <p:spPr bwMode="auto">
              <a:xfrm>
                <a:off x="3171" y="2727"/>
                <a:ext cx="173" cy="173"/>
              </a:xfrm>
              <a:custGeom>
                <a:avLst/>
                <a:gdLst>
                  <a:gd name="T0" fmla="*/ 155 w 173"/>
                  <a:gd name="T1" fmla="*/ 59 h 173"/>
                  <a:gd name="T2" fmla="*/ 154 w 173"/>
                  <a:gd name="T3" fmla="*/ 91 h 173"/>
                  <a:gd name="T4" fmla="*/ 159 w 173"/>
                  <a:gd name="T5" fmla="*/ 98 h 173"/>
                  <a:gd name="T6" fmla="*/ 157 w 173"/>
                  <a:gd name="T7" fmla="*/ 102 h 173"/>
                  <a:gd name="T8" fmla="*/ 157 w 173"/>
                  <a:gd name="T9" fmla="*/ 111 h 173"/>
                  <a:gd name="T10" fmla="*/ 155 w 173"/>
                  <a:gd name="T11" fmla="*/ 116 h 173"/>
                  <a:gd name="T12" fmla="*/ 159 w 173"/>
                  <a:gd name="T13" fmla="*/ 125 h 173"/>
                  <a:gd name="T14" fmla="*/ 161 w 173"/>
                  <a:gd name="T15" fmla="*/ 134 h 173"/>
                  <a:gd name="T16" fmla="*/ 163 w 173"/>
                  <a:gd name="T17" fmla="*/ 139 h 173"/>
                  <a:gd name="T18" fmla="*/ 164 w 173"/>
                  <a:gd name="T19" fmla="*/ 143 h 173"/>
                  <a:gd name="T20" fmla="*/ 170 w 173"/>
                  <a:gd name="T21" fmla="*/ 150 h 173"/>
                  <a:gd name="T22" fmla="*/ 173 w 173"/>
                  <a:gd name="T23" fmla="*/ 152 h 173"/>
                  <a:gd name="T24" fmla="*/ 146 w 173"/>
                  <a:gd name="T25" fmla="*/ 168 h 173"/>
                  <a:gd name="T26" fmla="*/ 136 w 173"/>
                  <a:gd name="T27" fmla="*/ 166 h 173"/>
                  <a:gd name="T28" fmla="*/ 116 w 173"/>
                  <a:gd name="T29" fmla="*/ 170 h 173"/>
                  <a:gd name="T30" fmla="*/ 109 w 173"/>
                  <a:gd name="T31" fmla="*/ 173 h 173"/>
                  <a:gd name="T32" fmla="*/ 102 w 173"/>
                  <a:gd name="T33" fmla="*/ 170 h 173"/>
                  <a:gd name="T34" fmla="*/ 86 w 173"/>
                  <a:gd name="T35" fmla="*/ 172 h 173"/>
                  <a:gd name="T36" fmla="*/ 80 w 173"/>
                  <a:gd name="T37" fmla="*/ 164 h 173"/>
                  <a:gd name="T38" fmla="*/ 77 w 173"/>
                  <a:gd name="T39" fmla="*/ 143 h 173"/>
                  <a:gd name="T40" fmla="*/ 68 w 173"/>
                  <a:gd name="T41" fmla="*/ 141 h 173"/>
                  <a:gd name="T42" fmla="*/ 64 w 173"/>
                  <a:gd name="T43" fmla="*/ 138 h 173"/>
                  <a:gd name="T44" fmla="*/ 59 w 173"/>
                  <a:gd name="T45" fmla="*/ 138 h 173"/>
                  <a:gd name="T46" fmla="*/ 52 w 173"/>
                  <a:gd name="T47" fmla="*/ 134 h 173"/>
                  <a:gd name="T48" fmla="*/ 29 w 173"/>
                  <a:gd name="T49" fmla="*/ 123 h 173"/>
                  <a:gd name="T50" fmla="*/ 14 w 173"/>
                  <a:gd name="T51" fmla="*/ 104 h 173"/>
                  <a:gd name="T52" fmla="*/ 4 w 173"/>
                  <a:gd name="T53" fmla="*/ 88 h 173"/>
                  <a:gd name="T54" fmla="*/ 5 w 173"/>
                  <a:gd name="T55" fmla="*/ 80 h 173"/>
                  <a:gd name="T56" fmla="*/ 2 w 173"/>
                  <a:gd name="T57" fmla="*/ 66 h 173"/>
                  <a:gd name="T58" fmla="*/ 2 w 173"/>
                  <a:gd name="T59" fmla="*/ 55 h 173"/>
                  <a:gd name="T60" fmla="*/ 20 w 173"/>
                  <a:gd name="T61" fmla="*/ 34 h 173"/>
                  <a:gd name="T62" fmla="*/ 16 w 173"/>
                  <a:gd name="T63" fmla="*/ 30 h 173"/>
                  <a:gd name="T64" fmla="*/ 14 w 173"/>
                  <a:gd name="T65" fmla="*/ 25 h 173"/>
                  <a:gd name="T66" fmla="*/ 13 w 173"/>
                  <a:gd name="T67" fmla="*/ 2 h 173"/>
                  <a:gd name="T68" fmla="*/ 21 w 173"/>
                  <a:gd name="T69" fmla="*/ 0 h 173"/>
                  <a:gd name="T70" fmla="*/ 34 w 173"/>
                  <a:gd name="T71" fmla="*/ 25 h 173"/>
                  <a:gd name="T72" fmla="*/ 38 w 173"/>
                  <a:gd name="T73" fmla="*/ 29 h 173"/>
                  <a:gd name="T74" fmla="*/ 41 w 173"/>
                  <a:gd name="T75" fmla="*/ 23 h 173"/>
                  <a:gd name="T76" fmla="*/ 50 w 173"/>
                  <a:gd name="T77" fmla="*/ 25 h 173"/>
                  <a:gd name="T78" fmla="*/ 54 w 173"/>
                  <a:gd name="T79" fmla="*/ 30 h 173"/>
                  <a:gd name="T80" fmla="*/ 55 w 173"/>
                  <a:gd name="T81" fmla="*/ 25 h 173"/>
                  <a:gd name="T82" fmla="*/ 66 w 173"/>
                  <a:gd name="T83" fmla="*/ 22 h 173"/>
                  <a:gd name="T84" fmla="*/ 61 w 173"/>
                  <a:gd name="T85" fmla="*/ 20 h 173"/>
                  <a:gd name="T86" fmla="*/ 63 w 173"/>
                  <a:gd name="T87" fmla="*/ 16 h 173"/>
                  <a:gd name="T88" fmla="*/ 64 w 173"/>
                  <a:gd name="T89" fmla="*/ 14 h 173"/>
                  <a:gd name="T90" fmla="*/ 66 w 173"/>
                  <a:gd name="T91" fmla="*/ 9 h 173"/>
                  <a:gd name="T92" fmla="*/ 70 w 173"/>
                  <a:gd name="T93" fmla="*/ 7 h 173"/>
                  <a:gd name="T94" fmla="*/ 70 w 173"/>
                  <a:gd name="T95" fmla="*/ 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3" h="173">
                    <a:moveTo>
                      <a:pt x="129" y="34"/>
                    </a:moveTo>
                    <a:lnTo>
                      <a:pt x="132" y="47"/>
                    </a:lnTo>
                    <a:lnTo>
                      <a:pt x="155" y="59"/>
                    </a:lnTo>
                    <a:lnTo>
                      <a:pt x="148" y="82"/>
                    </a:lnTo>
                    <a:lnTo>
                      <a:pt x="148" y="88"/>
                    </a:lnTo>
                    <a:lnTo>
                      <a:pt x="154" y="91"/>
                    </a:lnTo>
                    <a:lnTo>
                      <a:pt x="155" y="93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7" y="102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7" y="116"/>
                    </a:lnTo>
                    <a:lnTo>
                      <a:pt x="155" y="116"/>
                    </a:lnTo>
                    <a:lnTo>
                      <a:pt x="155" y="118"/>
                    </a:lnTo>
                    <a:lnTo>
                      <a:pt x="157" y="125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7" y="127"/>
                    </a:lnTo>
                    <a:lnTo>
                      <a:pt x="161" y="134"/>
                    </a:lnTo>
                    <a:lnTo>
                      <a:pt x="161" y="136"/>
                    </a:lnTo>
                    <a:lnTo>
                      <a:pt x="161" y="138"/>
                    </a:lnTo>
                    <a:lnTo>
                      <a:pt x="163" y="139"/>
                    </a:lnTo>
                    <a:lnTo>
                      <a:pt x="163" y="141"/>
                    </a:lnTo>
                    <a:lnTo>
                      <a:pt x="163" y="143"/>
                    </a:lnTo>
                    <a:lnTo>
                      <a:pt x="164" y="143"/>
                    </a:lnTo>
                    <a:lnTo>
                      <a:pt x="164" y="145"/>
                    </a:lnTo>
                    <a:lnTo>
                      <a:pt x="168" y="147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2"/>
                    </a:lnTo>
                    <a:lnTo>
                      <a:pt x="173" y="152"/>
                    </a:lnTo>
                    <a:lnTo>
                      <a:pt x="173" y="154"/>
                    </a:lnTo>
                    <a:lnTo>
                      <a:pt x="164" y="161"/>
                    </a:lnTo>
                    <a:lnTo>
                      <a:pt x="146" y="168"/>
                    </a:lnTo>
                    <a:lnTo>
                      <a:pt x="143" y="168"/>
                    </a:lnTo>
                    <a:lnTo>
                      <a:pt x="139" y="166"/>
                    </a:lnTo>
                    <a:lnTo>
                      <a:pt x="136" y="166"/>
                    </a:lnTo>
                    <a:lnTo>
                      <a:pt x="132" y="166"/>
                    </a:lnTo>
                    <a:lnTo>
                      <a:pt x="129" y="170"/>
                    </a:lnTo>
                    <a:lnTo>
                      <a:pt x="116" y="170"/>
                    </a:lnTo>
                    <a:lnTo>
                      <a:pt x="113" y="173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07" y="173"/>
                    </a:lnTo>
                    <a:lnTo>
                      <a:pt x="104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98" y="172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4" y="168"/>
                    </a:lnTo>
                    <a:lnTo>
                      <a:pt x="80" y="164"/>
                    </a:lnTo>
                    <a:lnTo>
                      <a:pt x="80" y="163"/>
                    </a:lnTo>
                    <a:lnTo>
                      <a:pt x="80" y="157"/>
                    </a:lnTo>
                    <a:lnTo>
                      <a:pt x="77" y="143"/>
                    </a:lnTo>
                    <a:lnTo>
                      <a:pt x="73" y="139"/>
                    </a:lnTo>
                    <a:lnTo>
                      <a:pt x="70" y="139"/>
                    </a:lnTo>
                    <a:lnTo>
                      <a:pt x="68" y="141"/>
                    </a:lnTo>
                    <a:lnTo>
                      <a:pt x="66" y="139"/>
                    </a:lnTo>
                    <a:lnTo>
                      <a:pt x="66" y="138"/>
                    </a:lnTo>
                    <a:lnTo>
                      <a:pt x="64" y="138"/>
                    </a:lnTo>
                    <a:lnTo>
                      <a:pt x="61" y="139"/>
                    </a:lnTo>
                    <a:lnTo>
                      <a:pt x="61" y="139"/>
                    </a:lnTo>
                    <a:lnTo>
                      <a:pt x="59" y="138"/>
                    </a:lnTo>
                    <a:lnTo>
                      <a:pt x="57" y="138"/>
                    </a:lnTo>
                    <a:lnTo>
                      <a:pt x="54" y="136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34" y="129"/>
                    </a:lnTo>
                    <a:lnTo>
                      <a:pt x="29" y="123"/>
                    </a:lnTo>
                    <a:lnTo>
                      <a:pt x="25" y="122"/>
                    </a:lnTo>
                    <a:lnTo>
                      <a:pt x="23" y="122"/>
                    </a:lnTo>
                    <a:lnTo>
                      <a:pt x="14" y="104"/>
                    </a:lnTo>
                    <a:lnTo>
                      <a:pt x="14" y="97"/>
                    </a:lnTo>
                    <a:lnTo>
                      <a:pt x="9" y="91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5" y="80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9" y="54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3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6" y="2"/>
                    </a:lnTo>
                    <a:lnTo>
                      <a:pt x="34" y="18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30"/>
                    </a:lnTo>
                    <a:lnTo>
                      <a:pt x="38" y="29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8" y="27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3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129" y="3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2394"/>
              <p:cNvSpPr>
                <a:spLocks/>
              </p:cNvSpPr>
              <p:nvPr/>
            </p:nvSpPr>
            <p:spPr bwMode="auto">
              <a:xfrm>
                <a:off x="2484" y="2552"/>
                <a:ext cx="48" cy="48"/>
              </a:xfrm>
              <a:custGeom>
                <a:avLst/>
                <a:gdLst>
                  <a:gd name="T0" fmla="*/ 1 w 48"/>
                  <a:gd name="T1" fmla="*/ 16 h 48"/>
                  <a:gd name="T2" fmla="*/ 5 w 48"/>
                  <a:gd name="T3" fmla="*/ 14 h 48"/>
                  <a:gd name="T4" fmla="*/ 9 w 48"/>
                  <a:gd name="T5" fmla="*/ 13 h 48"/>
                  <a:gd name="T6" fmla="*/ 9 w 48"/>
                  <a:gd name="T7" fmla="*/ 11 h 48"/>
                  <a:gd name="T8" fmla="*/ 14 w 48"/>
                  <a:gd name="T9" fmla="*/ 5 h 48"/>
                  <a:gd name="T10" fmla="*/ 14 w 48"/>
                  <a:gd name="T11" fmla="*/ 2 h 48"/>
                  <a:gd name="T12" fmla="*/ 17 w 48"/>
                  <a:gd name="T13" fmla="*/ 4 h 48"/>
                  <a:gd name="T14" fmla="*/ 21 w 48"/>
                  <a:gd name="T15" fmla="*/ 0 h 48"/>
                  <a:gd name="T16" fmla="*/ 34 w 48"/>
                  <a:gd name="T17" fmla="*/ 4 h 48"/>
                  <a:gd name="T18" fmla="*/ 37 w 48"/>
                  <a:gd name="T19" fmla="*/ 5 h 48"/>
                  <a:gd name="T20" fmla="*/ 39 w 48"/>
                  <a:gd name="T21" fmla="*/ 7 h 48"/>
                  <a:gd name="T22" fmla="*/ 39 w 48"/>
                  <a:gd name="T23" fmla="*/ 9 h 48"/>
                  <a:gd name="T24" fmla="*/ 41 w 48"/>
                  <a:gd name="T25" fmla="*/ 11 h 48"/>
                  <a:gd name="T26" fmla="*/ 42 w 48"/>
                  <a:gd name="T27" fmla="*/ 11 h 48"/>
                  <a:gd name="T28" fmla="*/ 42 w 48"/>
                  <a:gd name="T29" fmla="*/ 14 h 48"/>
                  <a:gd name="T30" fmla="*/ 42 w 48"/>
                  <a:gd name="T31" fmla="*/ 16 h 48"/>
                  <a:gd name="T32" fmla="*/ 44 w 48"/>
                  <a:gd name="T33" fmla="*/ 16 h 48"/>
                  <a:gd name="T34" fmla="*/ 44 w 48"/>
                  <a:gd name="T35" fmla="*/ 22 h 48"/>
                  <a:gd name="T36" fmla="*/ 42 w 48"/>
                  <a:gd name="T37" fmla="*/ 22 h 48"/>
                  <a:gd name="T38" fmla="*/ 41 w 48"/>
                  <a:gd name="T39" fmla="*/ 27 h 48"/>
                  <a:gd name="T40" fmla="*/ 46 w 48"/>
                  <a:gd name="T41" fmla="*/ 25 h 48"/>
                  <a:gd name="T42" fmla="*/ 48 w 48"/>
                  <a:gd name="T43" fmla="*/ 25 h 48"/>
                  <a:gd name="T44" fmla="*/ 48 w 48"/>
                  <a:gd name="T45" fmla="*/ 29 h 48"/>
                  <a:gd name="T46" fmla="*/ 46 w 48"/>
                  <a:gd name="T47" fmla="*/ 30 h 48"/>
                  <a:gd name="T48" fmla="*/ 42 w 48"/>
                  <a:gd name="T49" fmla="*/ 32 h 48"/>
                  <a:gd name="T50" fmla="*/ 42 w 48"/>
                  <a:gd name="T51" fmla="*/ 38 h 48"/>
                  <a:gd name="T52" fmla="*/ 41 w 48"/>
                  <a:gd name="T53" fmla="*/ 38 h 48"/>
                  <a:gd name="T54" fmla="*/ 37 w 48"/>
                  <a:gd name="T55" fmla="*/ 41 h 48"/>
                  <a:gd name="T56" fmla="*/ 32 w 48"/>
                  <a:gd name="T57" fmla="*/ 45 h 48"/>
                  <a:gd name="T58" fmla="*/ 32 w 48"/>
                  <a:gd name="T59" fmla="*/ 47 h 48"/>
                  <a:gd name="T60" fmla="*/ 32 w 48"/>
                  <a:gd name="T61" fmla="*/ 48 h 48"/>
                  <a:gd name="T62" fmla="*/ 30 w 48"/>
                  <a:gd name="T63" fmla="*/ 48 h 48"/>
                  <a:gd name="T64" fmla="*/ 14 w 48"/>
                  <a:gd name="T65" fmla="*/ 41 h 48"/>
                  <a:gd name="T66" fmla="*/ 7 w 48"/>
                  <a:gd name="T67" fmla="*/ 36 h 48"/>
                  <a:gd name="T68" fmla="*/ 7 w 48"/>
                  <a:gd name="T69" fmla="*/ 32 h 48"/>
                  <a:gd name="T70" fmla="*/ 5 w 48"/>
                  <a:gd name="T71" fmla="*/ 30 h 48"/>
                  <a:gd name="T72" fmla="*/ 1 w 48"/>
                  <a:gd name="T73" fmla="*/ 27 h 48"/>
                  <a:gd name="T74" fmla="*/ 1 w 48"/>
                  <a:gd name="T75" fmla="*/ 25 h 48"/>
                  <a:gd name="T76" fmla="*/ 3 w 48"/>
                  <a:gd name="T77" fmla="*/ 27 h 48"/>
                  <a:gd name="T78" fmla="*/ 3 w 48"/>
                  <a:gd name="T79" fmla="*/ 25 h 48"/>
                  <a:gd name="T80" fmla="*/ 1 w 48"/>
                  <a:gd name="T81" fmla="*/ 23 h 48"/>
                  <a:gd name="T82" fmla="*/ 1 w 48"/>
                  <a:gd name="T83" fmla="*/ 20 h 48"/>
                  <a:gd name="T84" fmla="*/ 0 w 48"/>
                  <a:gd name="T85" fmla="*/ 18 h 48"/>
                  <a:gd name="T86" fmla="*/ 0 w 48"/>
                  <a:gd name="T87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" h="48">
                    <a:moveTo>
                      <a:pt x="0" y="14"/>
                    </a:moveTo>
                    <a:lnTo>
                      <a:pt x="1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16" y="43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2395"/>
              <p:cNvSpPr>
                <a:spLocks/>
              </p:cNvSpPr>
              <p:nvPr/>
            </p:nvSpPr>
            <p:spPr bwMode="auto">
              <a:xfrm>
                <a:off x="2484" y="2552"/>
                <a:ext cx="48" cy="48"/>
              </a:xfrm>
              <a:custGeom>
                <a:avLst/>
                <a:gdLst>
                  <a:gd name="T0" fmla="*/ 1 w 48"/>
                  <a:gd name="T1" fmla="*/ 16 h 48"/>
                  <a:gd name="T2" fmla="*/ 5 w 48"/>
                  <a:gd name="T3" fmla="*/ 14 h 48"/>
                  <a:gd name="T4" fmla="*/ 9 w 48"/>
                  <a:gd name="T5" fmla="*/ 13 h 48"/>
                  <a:gd name="T6" fmla="*/ 9 w 48"/>
                  <a:gd name="T7" fmla="*/ 11 h 48"/>
                  <a:gd name="T8" fmla="*/ 14 w 48"/>
                  <a:gd name="T9" fmla="*/ 5 h 48"/>
                  <a:gd name="T10" fmla="*/ 14 w 48"/>
                  <a:gd name="T11" fmla="*/ 2 h 48"/>
                  <a:gd name="T12" fmla="*/ 17 w 48"/>
                  <a:gd name="T13" fmla="*/ 4 h 48"/>
                  <a:gd name="T14" fmla="*/ 21 w 48"/>
                  <a:gd name="T15" fmla="*/ 0 h 48"/>
                  <a:gd name="T16" fmla="*/ 34 w 48"/>
                  <a:gd name="T17" fmla="*/ 4 h 48"/>
                  <a:gd name="T18" fmla="*/ 37 w 48"/>
                  <a:gd name="T19" fmla="*/ 5 h 48"/>
                  <a:gd name="T20" fmla="*/ 39 w 48"/>
                  <a:gd name="T21" fmla="*/ 7 h 48"/>
                  <a:gd name="T22" fmla="*/ 39 w 48"/>
                  <a:gd name="T23" fmla="*/ 9 h 48"/>
                  <a:gd name="T24" fmla="*/ 41 w 48"/>
                  <a:gd name="T25" fmla="*/ 11 h 48"/>
                  <a:gd name="T26" fmla="*/ 42 w 48"/>
                  <a:gd name="T27" fmla="*/ 11 h 48"/>
                  <a:gd name="T28" fmla="*/ 42 w 48"/>
                  <a:gd name="T29" fmla="*/ 14 h 48"/>
                  <a:gd name="T30" fmla="*/ 42 w 48"/>
                  <a:gd name="T31" fmla="*/ 16 h 48"/>
                  <a:gd name="T32" fmla="*/ 44 w 48"/>
                  <a:gd name="T33" fmla="*/ 16 h 48"/>
                  <a:gd name="T34" fmla="*/ 44 w 48"/>
                  <a:gd name="T35" fmla="*/ 22 h 48"/>
                  <a:gd name="T36" fmla="*/ 42 w 48"/>
                  <a:gd name="T37" fmla="*/ 22 h 48"/>
                  <a:gd name="T38" fmla="*/ 41 w 48"/>
                  <a:gd name="T39" fmla="*/ 27 h 48"/>
                  <a:gd name="T40" fmla="*/ 46 w 48"/>
                  <a:gd name="T41" fmla="*/ 25 h 48"/>
                  <a:gd name="T42" fmla="*/ 48 w 48"/>
                  <a:gd name="T43" fmla="*/ 25 h 48"/>
                  <a:gd name="T44" fmla="*/ 48 w 48"/>
                  <a:gd name="T45" fmla="*/ 29 h 48"/>
                  <a:gd name="T46" fmla="*/ 46 w 48"/>
                  <a:gd name="T47" fmla="*/ 30 h 48"/>
                  <a:gd name="T48" fmla="*/ 42 w 48"/>
                  <a:gd name="T49" fmla="*/ 32 h 48"/>
                  <a:gd name="T50" fmla="*/ 42 w 48"/>
                  <a:gd name="T51" fmla="*/ 38 h 48"/>
                  <a:gd name="T52" fmla="*/ 41 w 48"/>
                  <a:gd name="T53" fmla="*/ 38 h 48"/>
                  <a:gd name="T54" fmla="*/ 37 w 48"/>
                  <a:gd name="T55" fmla="*/ 41 h 48"/>
                  <a:gd name="T56" fmla="*/ 32 w 48"/>
                  <a:gd name="T57" fmla="*/ 45 h 48"/>
                  <a:gd name="T58" fmla="*/ 32 w 48"/>
                  <a:gd name="T59" fmla="*/ 47 h 48"/>
                  <a:gd name="T60" fmla="*/ 32 w 48"/>
                  <a:gd name="T61" fmla="*/ 48 h 48"/>
                  <a:gd name="T62" fmla="*/ 30 w 48"/>
                  <a:gd name="T63" fmla="*/ 48 h 48"/>
                  <a:gd name="T64" fmla="*/ 14 w 48"/>
                  <a:gd name="T65" fmla="*/ 41 h 48"/>
                  <a:gd name="T66" fmla="*/ 7 w 48"/>
                  <a:gd name="T67" fmla="*/ 36 h 48"/>
                  <a:gd name="T68" fmla="*/ 7 w 48"/>
                  <a:gd name="T69" fmla="*/ 32 h 48"/>
                  <a:gd name="T70" fmla="*/ 5 w 48"/>
                  <a:gd name="T71" fmla="*/ 30 h 48"/>
                  <a:gd name="T72" fmla="*/ 1 w 48"/>
                  <a:gd name="T73" fmla="*/ 27 h 48"/>
                  <a:gd name="T74" fmla="*/ 1 w 48"/>
                  <a:gd name="T75" fmla="*/ 25 h 48"/>
                  <a:gd name="T76" fmla="*/ 3 w 48"/>
                  <a:gd name="T77" fmla="*/ 27 h 48"/>
                  <a:gd name="T78" fmla="*/ 3 w 48"/>
                  <a:gd name="T79" fmla="*/ 25 h 48"/>
                  <a:gd name="T80" fmla="*/ 1 w 48"/>
                  <a:gd name="T81" fmla="*/ 23 h 48"/>
                  <a:gd name="T82" fmla="*/ 1 w 48"/>
                  <a:gd name="T83" fmla="*/ 20 h 48"/>
                  <a:gd name="T84" fmla="*/ 0 w 48"/>
                  <a:gd name="T85" fmla="*/ 18 h 48"/>
                  <a:gd name="T86" fmla="*/ 0 w 48"/>
                  <a:gd name="T87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" h="48">
                    <a:moveTo>
                      <a:pt x="0" y="14"/>
                    </a:moveTo>
                    <a:lnTo>
                      <a:pt x="1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16" y="43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2396"/>
              <p:cNvSpPr>
                <a:spLocks/>
              </p:cNvSpPr>
              <p:nvPr/>
            </p:nvSpPr>
            <p:spPr bwMode="auto">
              <a:xfrm>
                <a:off x="2560" y="2541"/>
                <a:ext cx="99" cy="102"/>
              </a:xfrm>
              <a:custGeom>
                <a:avLst/>
                <a:gdLst>
                  <a:gd name="T0" fmla="*/ 70 w 99"/>
                  <a:gd name="T1" fmla="*/ 90 h 102"/>
                  <a:gd name="T2" fmla="*/ 91 w 99"/>
                  <a:gd name="T3" fmla="*/ 90 h 102"/>
                  <a:gd name="T4" fmla="*/ 93 w 99"/>
                  <a:gd name="T5" fmla="*/ 81 h 102"/>
                  <a:gd name="T6" fmla="*/ 86 w 99"/>
                  <a:gd name="T7" fmla="*/ 61 h 102"/>
                  <a:gd name="T8" fmla="*/ 90 w 99"/>
                  <a:gd name="T9" fmla="*/ 50 h 102"/>
                  <a:gd name="T10" fmla="*/ 97 w 99"/>
                  <a:gd name="T11" fmla="*/ 41 h 102"/>
                  <a:gd name="T12" fmla="*/ 95 w 99"/>
                  <a:gd name="T13" fmla="*/ 25 h 102"/>
                  <a:gd name="T14" fmla="*/ 93 w 99"/>
                  <a:gd name="T15" fmla="*/ 22 h 102"/>
                  <a:gd name="T16" fmla="*/ 91 w 99"/>
                  <a:gd name="T17" fmla="*/ 20 h 102"/>
                  <a:gd name="T18" fmla="*/ 86 w 99"/>
                  <a:gd name="T19" fmla="*/ 13 h 102"/>
                  <a:gd name="T20" fmla="*/ 68 w 99"/>
                  <a:gd name="T21" fmla="*/ 15 h 102"/>
                  <a:gd name="T22" fmla="*/ 65 w 99"/>
                  <a:gd name="T23" fmla="*/ 15 h 102"/>
                  <a:gd name="T24" fmla="*/ 61 w 99"/>
                  <a:gd name="T25" fmla="*/ 16 h 102"/>
                  <a:gd name="T26" fmla="*/ 58 w 99"/>
                  <a:gd name="T27" fmla="*/ 13 h 102"/>
                  <a:gd name="T28" fmla="*/ 56 w 99"/>
                  <a:gd name="T29" fmla="*/ 9 h 102"/>
                  <a:gd name="T30" fmla="*/ 54 w 99"/>
                  <a:gd name="T31" fmla="*/ 6 h 102"/>
                  <a:gd name="T32" fmla="*/ 49 w 99"/>
                  <a:gd name="T33" fmla="*/ 4 h 102"/>
                  <a:gd name="T34" fmla="*/ 41 w 99"/>
                  <a:gd name="T35" fmla="*/ 6 h 102"/>
                  <a:gd name="T36" fmla="*/ 38 w 99"/>
                  <a:gd name="T37" fmla="*/ 4 h 102"/>
                  <a:gd name="T38" fmla="*/ 36 w 99"/>
                  <a:gd name="T39" fmla="*/ 0 h 102"/>
                  <a:gd name="T40" fmla="*/ 33 w 99"/>
                  <a:gd name="T41" fmla="*/ 2 h 102"/>
                  <a:gd name="T42" fmla="*/ 29 w 99"/>
                  <a:gd name="T43" fmla="*/ 4 h 102"/>
                  <a:gd name="T44" fmla="*/ 25 w 99"/>
                  <a:gd name="T45" fmla="*/ 6 h 102"/>
                  <a:gd name="T46" fmla="*/ 22 w 99"/>
                  <a:gd name="T47" fmla="*/ 8 h 102"/>
                  <a:gd name="T48" fmla="*/ 18 w 99"/>
                  <a:gd name="T49" fmla="*/ 8 h 102"/>
                  <a:gd name="T50" fmla="*/ 16 w 99"/>
                  <a:gd name="T51" fmla="*/ 4 h 102"/>
                  <a:gd name="T52" fmla="*/ 13 w 99"/>
                  <a:gd name="T53" fmla="*/ 6 h 102"/>
                  <a:gd name="T54" fmla="*/ 9 w 99"/>
                  <a:gd name="T55" fmla="*/ 9 h 102"/>
                  <a:gd name="T56" fmla="*/ 6 w 99"/>
                  <a:gd name="T57" fmla="*/ 20 h 102"/>
                  <a:gd name="T58" fmla="*/ 11 w 99"/>
                  <a:gd name="T59" fmla="*/ 25 h 102"/>
                  <a:gd name="T60" fmla="*/ 11 w 99"/>
                  <a:gd name="T61" fmla="*/ 27 h 102"/>
                  <a:gd name="T62" fmla="*/ 11 w 99"/>
                  <a:gd name="T63" fmla="*/ 33 h 102"/>
                  <a:gd name="T64" fmla="*/ 13 w 99"/>
                  <a:gd name="T65" fmla="*/ 38 h 102"/>
                  <a:gd name="T66" fmla="*/ 11 w 99"/>
                  <a:gd name="T67" fmla="*/ 38 h 102"/>
                  <a:gd name="T68" fmla="*/ 4 w 99"/>
                  <a:gd name="T69" fmla="*/ 38 h 102"/>
                  <a:gd name="T70" fmla="*/ 6 w 99"/>
                  <a:gd name="T71" fmla="*/ 41 h 102"/>
                  <a:gd name="T72" fmla="*/ 8 w 99"/>
                  <a:gd name="T73" fmla="*/ 41 h 102"/>
                  <a:gd name="T74" fmla="*/ 8 w 99"/>
                  <a:gd name="T75" fmla="*/ 49 h 102"/>
                  <a:gd name="T76" fmla="*/ 0 w 99"/>
                  <a:gd name="T77" fmla="*/ 52 h 102"/>
                  <a:gd name="T78" fmla="*/ 4 w 99"/>
                  <a:gd name="T79" fmla="*/ 58 h 102"/>
                  <a:gd name="T80" fmla="*/ 0 w 99"/>
                  <a:gd name="T81" fmla="*/ 68 h 102"/>
                  <a:gd name="T82" fmla="*/ 2 w 99"/>
                  <a:gd name="T83" fmla="*/ 68 h 102"/>
                  <a:gd name="T84" fmla="*/ 6 w 99"/>
                  <a:gd name="T85" fmla="*/ 70 h 102"/>
                  <a:gd name="T86" fmla="*/ 11 w 99"/>
                  <a:gd name="T87" fmla="*/ 74 h 102"/>
                  <a:gd name="T88" fmla="*/ 16 w 99"/>
                  <a:gd name="T89" fmla="*/ 79 h 102"/>
                  <a:gd name="T90" fmla="*/ 18 w 99"/>
                  <a:gd name="T91" fmla="*/ 83 h 102"/>
                  <a:gd name="T92" fmla="*/ 18 w 99"/>
                  <a:gd name="T93" fmla="*/ 86 h 102"/>
                  <a:gd name="T94" fmla="*/ 16 w 99"/>
                  <a:gd name="T95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" h="102">
                    <a:moveTo>
                      <a:pt x="16" y="102"/>
                    </a:moveTo>
                    <a:lnTo>
                      <a:pt x="16" y="102"/>
                    </a:lnTo>
                    <a:lnTo>
                      <a:pt x="20" y="102"/>
                    </a:lnTo>
                    <a:lnTo>
                      <a:pt x="70" y="90"/>
                    </a:lnTo>
                    <a:lnTo>
                      <a:pt x="86" y="91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3" y="90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90" y="79"/>
                    </a:lnTo>
                    <a:lnTo>
                      <a:pt x="86" y="68"/>
                    </a:lnTo>
                    <a:lnTo>
                      <a:pt x="86" y="61"/>
                    </a:lnTo>
                    <a:lnTo>
                      <a:pt x="88" y="59"/>
                    </a:lnTo>
                    <a:lnTo>
                      <a:pt x="90" y="58"/>
                    </a:lnTo>
                    <a:lnTo>
                      <a:pt x="90" y="56"/>
                    </a:lnTo>
                    <a:lnTo>
                      <a:pt x="90" y="50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1"/>
                    </a:lnTo>
                    <a:lnTo>
                      <a:pt x="97" y="41"/>
                    </a:lnTo>
                    <a:lnTo>
                      <a:pt x="97" y="40"/>
                    </a:lnTo>
                    <a:lnTo>
                      <a:pt x="99" y="40"/>
                    </a:lnTo>
                    <a:lnTo>
                      <a:pt x="95" y="27"/>
                    </a:lnTo>
                    <a:lnTo>
                      <a:pt x="95" y="25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4" y="13"/>
                    </a:lnTo>
                    <a:lnTo>
                      <a:pt x="79" y="11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6" y="41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6" y="91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6" y="10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2397"/>
              <p:cNvSpPr>
                <a:spLocks/>
              </p:cNvSpPr>
              <p:nvPr/>
            </p:nvSpPr>
            <p:spPr bwMode="auto">
              <a:xfrm>
                <a:off x="2560" y="2541"/>
                <a:ext cx="99" cy="102"/>
              </a:xfrm>
              <a:custGeom>
                <a:avLst/>
                <a:gdLst>
                  <a:gd name="T0" fmla="*/ 70 w 99"/>
                  <a:gd name="T1" fmla="*/ 90 h 102"/>
                  <a:gd name="T2" fmla="*/ 91 w 99"/>
                  <a:gd name="T3" fmla="*/ 90 h 102"/>
                  <a:gd name="T4" fmla="*/ 93 w 99"/>
                  <a:gd name="T5" fmla="*/ 81 h 102"/>
                  <a:gd name="T6" fmla="*/ 86 w 99"/>
                  <a:gd name="T7" fmla="*/ 61 h 102"/>
                  <a:gd name="T8" fmla="*/ 90 w 99"/>
                  <a:gd name="T9" fmla="*/ 50 h 102"/>
                  <a:gd name="T10" fmla="*/ 97 w 99"/>
                  <a:gd name="T11" fmla="*/ 41 h 102"/>
                  <a:gd name="T12" fmla="*/ 95 w 99"/>
                  <a:gd name="T13" fmla="*/ 25 h 102"/>
                  <a:gd name="T14" fmla="*/ 93 w 99"/>
                  <a:gd name="T15" fmla="*/ 22 h 102"/>
                  <a:gd name="T16" fmla="*/ 91 w 99"/>
                  <a:gd name="T17" fmla="*/ 20 h 102"/>
                  <a:gd name="T18" fmla="*/ 86 w 99"/>
                  <a:gd name="T19" fmla="*/ 13 h 102"/>
                  <a:gd name="T20" fmla="*/ 68 w 99"/>
                  <a:gd name="T21" fmla="*/ 15 h 102"/>
                  <a:gd name="T22" fmla="*/ 65 w 99"/>
                  <a:gd name="T23" fmla="*/ 15 h 102"/>
                  <a:gd name="T24" fmla="*/ 61 w 99"/>
                  <a:gd name="T25" fmla="*/ 16 h 102"/>
                  <a:gd name="T26" fmla="*/ 58 w 99"/>
                  <a:gd name="T27" fmla="*/ 13 h 102"/>
                  <a:gd name="T28" fmla="*/ 56 w 99"/>
                  <a:gd name="T29" fmla="*/ 9 h 102"/>
                  <a:gd name="T30" fmla="*/ 54 w 99"/>
                  <a:gd name="T31" fmla="*/ 6 h 102"/>
                  <a:gd name="T32" fmla="*/ 49 w 99"/>
                  <a:gd name="T33" fmla="*/ 4 h 102"/>
                  <a:gd name="T34" fmla="*/ 41 w 99"/>
                  <a:gd name="T35" fmla="*/ 6 h 102"/>
                  <a:gd name="T36" fmla="*/ 38 w 99"/>
                  <a:gd name="T37" fmla="*/ 4 h 102"/>
                  <a:gd name="T38" fmla="*/ 36 w 99"/>
                  <a:gd name="T39" fmla="*/ 0 h 102"/>
                  <a:gd name="T40" fmla="*/ 33 w 99"/>
                  <a:gd name="T41" fmla="*/ 2 h 102"/>
                  <a:gd name="T42" fmla="*/ 29 w 99"/>
                  <a:gd name="T43" fmla="*/ 4 h 102"/>
                  <a:gd name="T44" fmla="*/ 25 w 99"/>
                  <a:gd name="T45" fmla="*/ 6 h 102"/>
                  <a:gd name="T46" fmla="*/ 22 w 99"/>
                  <a:gd name="T47" fmla="*/ 8 h 102"/>
                  <a:gd name="T48" fmla="*/ 18 w 99"/>
                  <a:gd name="T49" fmla="*/ 8 h 102"/>
                  <a:gd name="T50" fmla="*/ 16 w 99"/>
                  <a:gd name="T51" fmla="*/ 4 h 102"/>
                  <a:gd name="T52" fmla="*/ 13 w 99"/>
                  <a:gd name="T53" fmla="*/ 6 h 102"/>
                  <a:gd name="T54" fmla="*/ 9 w 99"/>
                  <a:gd name="T55" fmla="*/ 9 h 102"/>
                  <a:gd name="T56" fmla="*/ 6 w 99"/>
                  <a:gd name="T57" fmla="*/ 20 h 102"/>
                  <a:gd name="T58" fmla="*/ 11 w 99"/>
                  <a:gd name="T59" fmla="*/ 25 h 102"/>
                  <a:gd name="T60" fmla="*/ 11 w 99"/>
                  <a:gd name="T61" fmla="*/ 27 h 102"/>
                  <a:gd name="T62" fmla="*/ 11 w 99"/>
                  <a:gd name="T63" fmla="*/ 33 h 102"/>
                  <a:gd name="T64" fmla="*/ 13 w 99"/>
                  <a:gd name="T65" fmla="*/ 38 h 102"/>
                  <a:gd name="T66" fmla="*/ 11 w 99"/>
                  <a:gd name="T67" fmla="*/ 38 h 102"/>
                  <a:gd name="T68" fmla="*/ 4 w 99"/>
                  <a:gd name="T69" fmla="*/ 38 h 102"/>
                  <a:gd name="T70" fmla="*/ 6 w 99"/>
                  <a:gd name="T71" fmla="*/ 41 h 102"/>
                  <a:gd name="T72" fmla="*/ 8 w 99"/>
                  <a:gd name="T73" fmla="*/ 41 h 102"/>
                  <a:gd name="T74" fmla="*/ 8 w 99"/>
                  <a:gd name="T75" fmla="*/ 49 h 102"/>
                  <a:gd name="T76" fmla="*/ 0 w 99"/>
                  <a:gd name="T77" fmla="*/ 52 h 102"/>
                  <a:gd name="T78" fmla="*/ 4 w 99"/>
                  <a:gd name="T79" fmla="*/ 58 h 102"/>
                  <a:gd name="T80" fmla="*/ 0 w 99"/>
                  <a:gd name="T81" fmla="*/ 68 h 102"/>
                  <a:gd name="T82" fmla="*/ 2 w 99"/>
                  <a:gd name="T83" fmla="*/ 68 h 102"/>
                  <a:gd name="T84" fmla="*/ 6 w 99"/>
                  <a:gd name="T85" fmla="*/ 70 h 102"/>
                  <a:gd name="T86" fmla="*/ 11 w 99"/>
                  <a:gd name="T87" fmla="*/ 74 h 102"/>
                  <a:gd name="T88" fmla="*/ 16 w 99"/>
                  <a:gd name="T89" fmla="*/ 79 h 102"/>
                  <a:gd name="T90" fmla="*/ 18 w 99"/>
                  <a:gd name="T91" fmla="*/ 83 h 102"/>
                  <a:gd name="T92" fmla="*/ 18 w 99"/>
                  <a:gd name="T93" fmla="*/ 86 h 102"/>
                  <a:gd name="T94" fmla="*/ 16 w 99"/>
                  <a:gd name="T95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" h="102">
                    <a:moveTo>
                      <a:pt x="16" y="102"/>
                    </a:moveTo>
                    <a:lnTo>
                      <a:pt x="16" y="102"/>
                    </a:lnTo>
                    <a:lnTo>
                      <a:pt x="20" y="102"/>
                    </a:lnTo>
                    <a:lnTo>
                      <a:pt x="70" y="90"/>
                    </a:lnTo>
                    <a:lnTo>
                      <a:pt x="86" y="91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3" y="90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90" y="79"/>
                    </a:lnTo>
                    <a:lnTo>
                      <a:pt x="86" y="68"/>
                    </a:lnTo>
                    <a:lnTo>
                      <a:pt x="86" y="61"/>
                    </a:lnTo>
                    <a:lnTo>
                      <a:pt x="88" y="59"/>
                    </a:lnTo>
                    <a:lnTo>
                      <a:pt x="90" y="58"/>
                    </a:lnTo>
                    <a:lnTo>
                      <a:pt x="90" y="56"/>
                    </a:lnTo>
                    <a:lnTo>
                      <a:pt x="90" y="50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1"/>
                    </a:lnTo>
                    <a:lnTo>
                      <a:pt x="97" y="41"/>
                    </a:lnTo>
                    <a:lnTo>
                      <a:pt x="97" y="40"/>
                    </a:lnTo>
                    <a:lnTo>
                      <a:pt x="99" y="40"/>
                    </a:lnTo>
                    <a:lnTo>
                      <a:pt x="95" y="27"/>
                    </a:lnTo>
                    <a:lnTo>
                      <a:pt x="95" y="25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4" y="13"/>
                    </a:lnTo>
                    <a:lnTo>
                      <a:pt x="79" y="11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6" y="41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6" y="91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6" y="10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2398"/>
              <p:cNvSpPr>
                <a:spLocks/>
              </p:cNvSpPr>
              <p:nvPr/>
            </p:nvSpPr>
            <p:spPr bwMode="auto">
              <a:xfrm>
                <a:off x="2693" y="2534"/>
                <a:ext cx="35" cy="82"/>
              </a:xfrm>
              <a:custGeom>
                <a:avLst/>
                <a:gdLst>
                  <a:gd name="T0" fmla="*/ 25 w 35"/>
                  <a:gd name="T1" fmla="*/ 82 h 82"/>
                  <a:gd name="T2" fmla="*/ 23 w 35"/>
                  <a:gd name="T3" fmla="*/ 82 h 82"/>
                  <a:gd name="T4" fmla="*/ 16 w 35"/>
                  <a:gd name="T5" fmla="*/ 73 h 82"/>
                  <a:gd name="T6" fmla="*/ 12 w 35"/>
                  <a:gd name="T7" fmla="*/ 27 h 82"/>
                  <a:gd name="T8" fmla="*/ 10 w 35"/>
                  <a:gd name="T9" fmla="*/ 27 h 82"/>
                  <a:gd name="T10" fmla="*/ 8 w 35"/>
                  <a:gd name="T11" fmla="*/ 16 h 82"/>
                  <a:gd name="T12" fmla="*/ 5 w 35"/>
                  <a:gd name="T13" fmla="*/ 9 h 82"/>
                  <a:gd name="T14" fmla="*/ 1 w 35"/>
                  <a:gd name="T15" fmla="*/ 9 h 82"/>
                  <a:gd name="T16" fmla="*/ 1 w 35"/>
                  <a:gd name="T17" fmla="*/ 7 h 82"/>
                  <a:gd name="T18" fmla="*/ 3 w 35"/>
                  <a:gd name="T19" fmla="*/ 6 h 82"/>
                  <a:gd name="T20" fmla="*/ 3 w 35"/>
                  <a:gd name="T21" fmla="*/ 4 h 82"/>
                  <a:gd name="T22" fmla="*/ 3 w 35"/>
                  <a:gd name="T23" fmla="*/ 2 h 82"/>
                  <a:gd name="T24" fmla="*/ 3 w 35"/>
                  <a:gd name="T25" fmla="*/ 2 h 82"/>
                  <a:gd name="T26" fmla="*/ 1 w 35"/>
                  <a:gd name="T27" fmla="*/ 2 h 82"/>
                  <a:gd name="T28" fmla="*/ 0 w 35"/>
                  <a:gd name="T29" fmla="*/ 0 h 82"/>
                  <a:gd name="T30" fmla="*/ 0 w 35"/>
                  <a:gd name="T31" fmla="*/ 0 h 82"/>
                  <a:gd name="T32" fmla="*/ 0 w 35"/>
                  <a:gd name="T33" fmla="*/ 0 h 82"/>
                  <a:gd name="T34" fmla="*/ 10 w 35"/>
                  <a:gd name="T35" fmla="*/ 2 h 82"/>
                  <a:gd name="T36" fmla="*/ 12 w 35"/>
                  <a:gd name="T37" fmla="*/ 4 h 82"/>
                  <a:gd name="T38" fmla="*/ 12 w 35"/>
                  <a:gd name="T39" fmla="*/ 4 h 82"/>
                  <a:gd name="T40" fmla="*/ 14 w 35"/>
                  <a:gd name="T41" fmla="*/ 2 h 82"/>
                  <a:gd name="T42" fmla="*/ 17 w 35"/>
                  <a:gd name="T43" fmla="*/ 2 h 82"/>
                  <a:gd name="T44" fmla="*/ 17 w 35"/>
                  <a:gd name="T45" fmla="*/ 2 h 82"/>
                  <a:gd name="T46" fmla="*/ 17 w 35"/>
                  <a:gd name="T47" fmla="*/ 4 h 82"/>
                  <a:gd name="T48" fmla="*/ 17 w 35"/>
                  <a:gd name="T49" fmla="*/ 6 h 82"/>
                  <a:gd name="T50" fmla="*/ 16 w 35"/>
                  <a:gd name="T51" fmla="*/ 7 h 82"/>
                  <a:gd name="T52" fmla="*/ 16 w 35"/>
                  <a:gd name="T53" fmla="*/ 11 h 82"/>
                  <a:gd name="T54" fmla="*/ 16 w 35"/>
                  <a:gd name="T55" fmla="*/ 13 h 82"/>
                  <a:gd name="T56" fmla="*/ 17 w 35"/>
                  <a:gd name="T57" fmla="*/ 15 h 82"/>
                  <a:gd name="T58" fmla="*/ 19 w 35"/>
                  <a:gd name="T59" fmla="*/ 15 h 82"/>
                  <a:gd name="T60" fmla="*/ 19 w 35"/>
                  <a:gd name="T61" fmla="*/ 15 h 82"/>
                  <a:gd name="T62" fmla="*/ 21 w 35"/>
                  <a:gd name="T63" fmla="*/ 16 h 82"/>
                  <a:gd name="T64" fmla="*/ 25 w 35"/>
                  <a:gd name="T65" fmla="*/ 20 h 82"/>
                  <a:gd name="T66" fmla="*/ 32 w 35"/>
                  <a:gd name="T67" fmla="*/ 77 h 82"/>
                  <a:gd name="T68" fmla="*/ 33 w 35"/>
                  <a:gd name="T69" fmla="*/ 79 h 82"/>
                  <a:gd name="T70" fmla="*/ 35 w 35"/>
                  <a:gd name="T71" fmla="*/ 79 h 82"/>
                  <a:gd name="T72" fmla="*/ 25 w 35"/>
                  <a:gd name="T7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82">
                    <a:moveTo>
                      <a:pt x="25" y="82"/>
                    </a:moveTo>
                    <a:lnTo>
                      <a:pt x="23" y="82"/>
                    </a:lnTo>
                    <a:lnTo>
                      <a:pt x="16" y="73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8" y="16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1" y="16"/>
                    </a:lnTo>
                    <a:lnTo>
                      <a:pt x="25" y="20"/>
                    </a:lnTo>
                    <a:lnTo>
                      <a:pt x="32" y="77"/>
                    </a:lnTo>
                    <a:lnTo>
                      <a:pt x="33" y="79"/>
                    </a:lnTo>
                    <a:lnTo>
                      <a:pt x="35" y="79"/>
                    </a:lnTo>
                    <a:lnTo>
                      <a:pt x="25" y="8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2399"/>
              <p:cNvSpPr>
                <a:spLocks/>
              </p:cNvSpPr>
              <p:nvPr/>
            </p:nvSpPr>
            <p:spPr bwMode="auto">
              <a:xfrm>
                <a:off x="2693" y="2534"/>
                <a:ext cx="35" cy="82"/>
              </a:xfrm>
              <a:custGeom>
                <a:avLst/>
                <a:gdLst>
                  <a:gd name="T0" fmla="*/ 25 w 35"/>
                  <a:gd name="T1" fmla="*/ 82 h 82"/>
                  <a:gd name="T2" fmla="*/ 23 w 35"/>
                  <a:gd name="T3" fmla="*/ 82 h 82"/>
                  <a:gd name="T4" fmla="*/ 16 w 35"/>
                  <a:gd name="T5" fmla="*/ 73 h 82"/>
                  <a:gd name="T6" fmla="*/ 12 w 35"/>
                  <a:gd name="T7" fmla="*/ 27 h 82"/>
                  <a:gd name="T8" fmla="*/ 10 w 35"/>
                  <a:gd name="T9" fmla="*/ 27 h 82"/>
                  <a:gd name="T10" fmla="*/ 8 w 35"/>
                  <a:gd name="T11" fmla="*/ 16 h 82"/>
                  <a:gd name="T12" fmla="*/ 5 w 35"/>
                  <a:gd name="T13" fmla="*/ 9 h 82"/>
                  <a:gd name="T14" fmla="*/ 1 w 35"/>
                  <a:gd name="T15" fmla="*/ 9 h 82"/>
                  <a:gd name="T16" fmla="*/ 1 w 35"/>
                  <a:gd name="T17" fmla="*/ 7 h 82"/>
                  <a:gd name="T18" fmla="*/ 3 w 35"/>
                  <a:gd name="T19" fmla="*/ 6 h 82"/>
                  <a:gd name="T20" fmla="*/ 3 w 35"/>
                  <a:gd name="T21" fmla="*/ 4 h 82"/>
                  <a:gd name="T22" fmla="*/ 3 w 35"/>
                  <a:gd name="T23" fmla="*/ 2 h 82"/>
                  <a:gd name="T24" fmla="*/ 3 w 35"/>
                  <a:gd name="T25" fmla="*/ 2 h 82"/>
                  <a:gd name="T26" fmla="*/ 1 w 35"/>
                  <a:gd name="T27" fmla="*/ 2 h 82"/>
                  <a:gd name="T28" fmla="*/ 0 w 35"/>
                  <a:gd name="T29" fmla="*/ 0 h 82"/>
                  <a:gd name="T30" fmla="*/ 0 w 35"/>
                  <a:gd name="T31" fmla="*/ 0 h 82"/>
                  <a:gd name="T32" fmla="*/ 0 w 35"/>
                  <a:gd name="T33" fmla="*/ 0 h 82"/>
                  <a:gd name="T34" fmla="*/ 10 w 35"/>
                  <a:gd name="T35" fmla="*/ 2 h 82"/>
                  <a:gd name="T36" fmla="*/ 12 w 35"/>
                  <a:gd name="T37" fmla="*/ 4 h 82"/>
                  <a:gd name="T38" fmla="*/ 12 w 35"/>
                  <a:gd name="T39" fmla="*/ 4 h 82"/>
                  <a:gd name="T40" fmla="*/ 14 w 35"/>
                  <a:gd name="T41" fmla="*/ 2 h 82"/>
                  <a:gd name="T42" fmla="*/ 17 w 35"/>
                  <a:gd name="T43" fmla="*/ 2 h 82"/>
                  <a:gd name="T44" fmla="*/ 17 w 35"/>
                  <a:gd name="T45" fmla="*/ 2 h 82"/>
                  <a:gd name="T46" fmla="*/ 17 w 35"/>
                  <a:gd name="T47" fmla="*/ 4 h 82"/>
                  <a:gd name="T48" fmla="*/ 17 w 35"/>
                  <a:gd name="T49" fmla="*/ 6 h 82"/>
                  <a:gd name="T50" fmla="*/ 16 w 35"/>
                  <a:gd name="T51" fmla="*/ 7 h 82"/>
                  <a:gd name="T52" fmla="*/ 16 w 35"/>
                  <a:gd name="T53" fmla="*/ 11 h 82"/>
                  <a:gd name="T54" fmla="*/ 16 w 35"/>
                  <a:gd name="T55" fmla="*/ 13 h 82"/>
                  <a:gd name="T56" fmla="*/ 17 w 35"/>
                  <a:gd name="T57" fmla="*/ 15 h 82"/>
                  <a:gd name="T58" fmla="*/ 19 w 35"/>
                  <a:gd name="T59" fmla="*/ 15 h 82"/>
                  <a:gd name="T60" fmla="*/ 19 w 35"/>
                  <a:gd name="T61" fmla="*/ 15 h 82"/>
                  <a:gd name="T62" fmla="*/ 21 w 35"/>
                  <a:gd name="T63" fmla="*/ 16 h 82"/>
                  <a:gd name="T64" fmla="*/ 25 w 35"/>
                  <a:gd name="T65" fmla="*/ 20 h 82"/>
                  <a:gd name="T66" fmla="*/ 32 w 35"/>
                  <a:gd name="T67" fmla="*/ 77 h 82"/>
                  <a:gd name="T68" fmla="*/ 33 w 35"/>
                  <a:gd name="T69" fmla="*/ 79 h 82"/>
                  <a:gd name="T70" fmla="*/ 35 w 35"/>
                  <a:gd name="T71" fmla="*/ 79 h 82"/>
                  <a:gd name="T72" fmla="*/ 25 w 35"/>
                  <a:gd name="T7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82">
                    <a:moveTo>
                      <a:pt x="25" y="82"/>
                    </a:moveTo>
                    <a:lnTo>
                      <a:pt x="23" y="82"/>
                    </a:lnTo>
                    <a:lnTo>
                      <a:pt x="16" y="73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8" y="16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1" y="16"/>
                    </a:lnTo>
                    <a:lnTo>
                      <a:pt x="25" y="20"/>
                    </a:lnTo>
                    <a:lnTo>
                      <a:pt x="32" y="77"/>
                    </a:lnTo>
                    <a:lnTo>
                      <a:pt x="33" y="79"/>
                    </a:lnTo>
                    <a:lnTo>
                      <a:pt x="35" y="79"/>
                    </a:lnTo>
                    <a:lnTo>
                      <a:pt x="25" y="8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2400"/>
              <p:cNvSpPr>
                <a:spLocks/>
              </p:cNvSpPr>
              <p:nvPr/>
            </p:nvSpPr>
            <p:spPr bwMode="auto">
              <a:xfrm>
                <a:off x="3353" y="2522"/>
                <a:ext cx="164" cy="218"/>
              </a:xfrm>
              <a:custGeom>
                <a:avLst/>
                <a:gdLst>
                  <a:gd name="T0" fmla="*/ 9 w 164"/>
                  <a:gd name="T1" fmla="*/ 216 h 218"/>
                  <a:gd name="T2" fmla="*/ 0 w 164"/>
                  <a:gd name="T3" fmla="*/ 146 h 218"/>
                  <a:gd name="T4" fmla="*/ 13 w 164"/>
                  <a:gd name="T5" fmla="*/ 130 h 218"/>
                  <a:gd name="T6" fmla="*/ 14 w 164"/>
                  <a:gd name="T7" fmla="*/ 127 h 218"/>
                  <a:gd name="T8" fmla="*/ 38 w 164"/>
                  <a:gd name="T9" fmla="*/ 116 h 218"/>
                  <a:gd name="T10" fmla="*/ 64 w 164"/>
                  <a:gd name="T11" fmla="*/ 110 h 218"/>
                  <a:gd name="T12" fmla="*/ 113 w 164"/>
                  <a:gd name="T13" fmla="*/ 62 h 218"/>
                  <a:gd name="T14" fmla="*/ 48 w 164"/>
                  <a:gd name="T15" fmla="*/ 46 h 218"/>
                  <a:gd name="T16" fmla="*/ 41 w 164"/>
                  <a:gd name="T17" fmla="*/ 39 h 218"/>
                  <a:gd name="T18" fmla="*/ 36 w 164"/>
                  <a:gd name="T19" fmla="*/ 35 h 218"/>
                  <a:gd name="T20" fmla="*/ 32 w 164"/>
                  <a:gd name="T21" fmla="*/ 30 h 218"/>
                  <a:gd name="T22" fmla="*/ 31 w 164"/>
                  <a:gd name="T23" fmla="*/ 27 h 218"/>
                  <a:gd name="T24" fmla="*/ 34 w 164"/>
                  <a:gd name="T25" fmla="*/ 9 h 218"/>
                  <a:gd name="T26" fmla="*/ 36 w 164"/>
                  <a:gd name="T27" fmla="*/ 9 h 218"/>
                  <a:gd name="T28" fmla="*/ 48 w 164"/>
                  <a:gd name="T29" fmla="*/ 21 h 218"/>
                  <a:gd name="T30" fmla="*/ 56 w 164"/>
                  <a:gd name="T31" fmla="*/ 25 h 218"/>
                  <a:gd name="T32" fmla="*/ 73 w 164"/>
                  <a:gd name="T33" fmla="*/ 19 h 218"/>
                  <a:gd name="T34" fmla="*/ 75 w 164"/>
                  <a:gd name="T35" fmla="*/ 18 h 218"/>
                  <a:gd name="T36" fmla="*/ 77 w 164"/>
                  <a:gd name="T37" fmla="*/ 18 h 218"/>
                  <a:gd name="T38" fmla="*/ 79 w 164"/>
                  <a:gd name="T39" fmla="*/ 19 h 218"/>
                  <a:gd name="T40" fmla="*/ 84 w 164"/>
                  <a:gd name="T41" fmla="*/ 19 h 218"/>
                  <a:gd name="T42" fmla="*/ 93 w 164"/>
                  <a:gd name="T43" fmla="*/ 18 h 218"/>
                  <a:gd name="T44" fmla="*/ 98 w 164"/>
                  <a:gd name="T45" fmla="*/ 14 h 218"/>
                  <a:gd name="T46" fmla="*/ 105 w 164"/>
                  <a:gd name="T47" fmla="*/ 14 h 218"/>
                  <a:gd name="T48" fmla="*/ 120 w 164"/>
                  <a:gd name="T49" fmla="*/ 10 h 218"/>
                  <a:gd name="T50" fmla="*/ 130 w 164"/>
                  <a:gd name="T51" fmla="*/ 9 h 218"/>
                  <a:gd name="T52" fmla="*/ 134 w 164"/>
                  <a:gd name="T53" fmla="*/ 9 h 218"/>
                  <a:gd name="T54" fmla="*/ 150 w 164"/>
                  <a:gd name="T55" fmla="*/ 3 h 218"/>
                  <a:gd name="T56" fmla="*/ 154 w 164"/>
                  <a:gd name="T57" fmla="*/ 0 h 218"/>
                  <a:gd name="T58" fmla="*/ 159 w 164"/>
                  <a:gd name="T59" fmla="*/ 3 h 218"/>
                  <a:gd name="T60" fmla="*/ 163 w 164"/>
                  <a:gd name="T61" fmla="*/ 3 h 218"/>
                  <a:gd name="T62" fmla="*/ 163 w 164"/>
                  <a:gd name="T63" fmla="*/ 7 h 218"/>
                  <a:gd name="T64" fmla="*/ 159 w 164"/>
                  <a:gd name="T65" fmla="*/ 10 h 218"/>
                  <a:gd name="T66" fmla="*/ 161 w 164"/>
                  <a:gd name="T67" fmla="*/ 14 h 218"/>
                  <a:gd name="T68" fmla="*/ 161 w 164"/>
                  <a:gd name="T69" fmla="*/ 18 h 218"/>
                  <a:gd name="T70" fmla="*/ 161 w 164"/>
                  <a:gd name="T71" fmla="*/ 23 h 218"/>
                  <a:gd name="T72" fmla="*/ 159 w 164"/>
                  <a:gd name="T73" fmla="*/ 25 h 218"/>
                  <a:gd name="T74" fmla="*/ 161 w 164"/>
                  <a:gd name="T75" fmla="*/ 25 h 218"/>
                  <a:gd name="T76" fmla="*/ 161 w 164"/>
                  <a:gd name="T77" fmla="*/ 25 h 218"/>
                  <a:gd name="T78" fmla="*/ 164 w 164"/>
                  <a:gd name="T79" fmla="*/ 25 h 218"/>
                  <a:gd name="T80" fmla="*/ 163 w 164"/>
                  <a:gd name="T81" fmla="*/ 27 h 218"/>
                  <a:gd name="T82" fmla="*/ 161 w 164"/>
                  <a:gd name="T83" fmla="*/ 27 h 218"/>
                  <a:gd name="T84" fmla="*/ 157 w 164"/>
                  <a:gd name="T85" fmla="*/ 27 h 218"/>
                  <a:gd name="T86" fmla="*/ 155 w 164"/>
                  <a:gd name="T87" fmla="*/ 41 h 218"/>
                  <a:gd name="T88" fmla="*/ 154 w 164"/>
                  <a:gd name="T89" fmla="*/ 46 h 218"/>
                  <a:gd name="T90" fmla="*/ 145 w 164"/>
                  <a:gd name="T91" fmla="*/ 60 h 218"/>
                  <a:gd name="T92" fmla="*/ 139 w 164"/>
                  <a:gd name="T93" fmla="*/ 66 h 218"/>
                  <a:gd name="T94" fmla="*/ 125 w 164"/>
                  <a:gd name="T95" fmla="*/ 102 h 218"/>
                  <a:gd name="T96" fmla="*/ 122 w 164"/>
                  <a:gd name="T97" fmla="*/ 103 h 218"/>
                  <a:gd name="T98" fmla="*/ 120 w 164"/>
                  <a:gd name="T99" fmla="*/ 105 h 218"/>
                  <a:gd name="T100" fmla="*/ 113 w 164"/>
                  <a:gd name="T101" fmla="*/ 114 h 218"/>
                  <a:gd name="T102" fmla="*/ 105 w 164"/>
                  <a:gd name="T103" fmla="*/ 127 h 218"/>
                  <a:gd name="T104" fmla="*/ 86 w 164"/>
                  <a:gd name="T105" fmla="*/ 144 h 218"/>
                  <a:gd name="T106" fmla="*/ 81 w 164"/>
                  <a:gd name="T107" fmla="*/ 153 h 218"/>
                  <a:gd name="T108" fmla="*/ 66 w 164"/>
                  <a:gd name="T109" fmla="*/ 160 h 218"/>
                  <a:gd name="T110" fmla="*/ 31 w 164"/>
                  <a:gd name="T111" fmla="*/ 193 h 218"/>
                  <a:gd name="T112" fmla="*/ 25 w 164"/>
                  <a:gd name="T113" fmla="*/ 193 h 218"/>
                  <a:gd name="T114" fmla="*/ 25 w 164"/>
                  <a:gd name="T115" fmla="*/ 194 h 218"/>
                  <a:gd name="T116" fmla="*/ 25 w 164"/>
                  <a:gd name="T117" fmla="*/ 196 h 218"/>
                  <a:gd name="T118" fmla="*/ 23 w 164"/>
                  <a:gd name="T119" fmla="*/ 200 h 218"/>
                  <a:gd name="T120" fmla="*/ 9 w 164"/>
                  <a:gd name="T121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" h="218">
                    <a:moveTo>
                      <a:pt x="9" y="218"/>
                    </a:moveTo>
                    <a:lnTo>
                      <a:pt x="9" y="216"/>
                    </a:lnTo>
                    <a:lnTo>
                      <a:pt x="0" y="205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13" y="130"/>
                    </a:lnTo>
                    <a:lnTo>
                      <a:pt x="14" y="128"/>
                    </a:lnTo>
                    <a:lnTo>
                      <a:pt x="14" y="127"/>
                    </a:lnTo>
                    <a:lnTo>
                      <a:pt x="29" y="121"/>
                    </a:lnTo>
                    <a:lnTo>
                      <a:pt x="38" y="116"/>
                    </a:lnTo>
                    <a:lnTo>
                      <a:pt x="45" y="112"/>
                    </a:lnTo>
                    <a:lnTo>
                      <a:pt x="64" y="110"/>
                    </a:lnTo>
                    <a:lnTo>
                      <a:pt x="111" y="64"/>
                    </a:lnTo>
                    <a:lnTo>
                      <a:pt x="113" y="62"/>
                    </a:lnTo>
                    <a:lnTo>
                      <a:pt x="97" y="62"/>
                    </a:lnTo>
                    <a:lnTo>
                      <a:pt x="48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9" y="19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8" y="21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63" y="25"/>
                    </a:lnTo>
                    <a:lnTo>
                      <a:pt x="73" y="19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7" y="16"/>
                    </a:lnTo>
                    <a:lnTo>
                      <a:pt x="98" y="14"/>
                    </a:lnTo>
                    <a:lnTo>
                      <a:pt x="104" y="12"/>
                    </a:lnTo>
                    <a:lnTo>
                      <a:pt x="105" y="14"/>
                    </a:lnTo>
                    <a:lnTo>
                      <a:pt x="116" y="12"/>
                    </a:lnTo>
                    <a:lnTo>
                      <a:pt x="120" y="10"/>
                    </a:lnTo>
                    <a:lnTo>
                      <a:pt x="125" y="10"/>
                    </a:lnTo>
                    <a:lnTo>
                      <a:pt x="130" y="9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45" y="7"/>
                    </a:lnTo>
                    <a:lnTo>
                      <a:pt x="150" y="3"/>
                    </a:lnTo>
                    <a:lnTo>
                      <a:pt x="152" y="2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59" y="10"/>
                    </a:lnTo>
                    <a:lnTo>
                      <a:pt x="159" y="12"/>
                    </a:lnTo>
                    <a:lnTo>
                      <a:pt x="161" y="14"/>
                    </a:lnTo>
                    <a:lnTo>
                      <a:pt x="161" y="16"/>
                    </a:lnTo>
                    <a:lnTo>
                      <a:pt x="161" y="18"/>
                    </a:lnTo>
                    <a:lnTo>
                      <a:pt x="161" y="19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59" y="27"/>
                    </a:lnTo>
                    <a:lnTo>
                      <a:pt x="157" y="27"/>
                    </a:lnTo>
                    <a:lnTo>
                      <a:pt x="157" y="28"/>
                    </a:lnTo>
                    <a:lnTo>
                      <a:pt x="155" y="41"/>
                    </a:lnTo>
                    <a:lnTo>
                      <a:pt x="154" y="43"/>
                    </a:lnTo>
                    <a:lnTo>
                      <a:pt x="154" y="46"/>
                    </a:lnTo>
                    <a:lnTo>
                      <a:pt x="152" y="48"/>
                    </a:lnTo>
                    <a:lnTo>
                      <a:pt x="145" y="60"/>
                    </a:lnTo>
                    <a:lnTo>
                      <a:pt x="141" y="62"/>
                    </a:lnTo>
                    <a:lnTo>
                      <a:pt x="139" y="66"/>
                    </a:lnTo>
                    <a:lnTo>
                      <a:pt x="139" y="69"/>
                    </a:lnTo>
                    <a:lnTo>
                      <a:pt x="125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2" y="105"/>
                    </a:lnTo>
                    <a:lnTo>
                      <a:pt x="120" y="105"/>
                    </a:lnTo>
                    <a:lnTo>
                      <a:pt x="114" y="110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1" y="153"/>
                    </a:lnTo>
                    <a:lnTo>
                      <a:pt x="73" y="159"/>
                    </a:lnTo>
                    <a:lnTo>
                      <a:pt x="66" y="160"/>
                    </a:lnTo>
                    <a:lnTo>
                      <a:pt x="64" y="160"/>
                    </a:lnTo>
                    <a:lnTo>
                      <a:pt x="31" y="193"/>
                    </a:lnTo>
                    <a:lnTo>
                      <a:pt x="27" y="194"/>
                    </a:lnTo>
                    <a:lnTo>
                      <a:pt x="25" y="193"/>
                    </a:lnTo>
                    <a:lnTo>
                      <a:pt x="25" y="194"/>
                    </a:lnTo>
                    <a:lnTo>
                      <a:pt x="25" y="194"/>
                    </a:lnTo>
                    <a:lnTo>
                      <a:pt x="25" y="196"/>
                    </a:lnTo>
                    <a:lnTo>
                      <a:pt x="25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9" y="216"/>
                    </a:lnTo>
                    <a:lnTo>
                      <a:pt x="9" y="2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2401"/>
              <p:cNvSpPr>
                <a:spLocks/>
              </p:cNvSpPr>
              <p:nvPr/>
            </p:nvSpPr>
            <p:spPr bwMode="auto">
              <a:xfrm>
                <a:off x="3353" y="2522"/>
                <a:ext cx="164" cy="218"/>
              </a:xfrm>
              <a:custGeom>
                <a:avLst/>
                <a:gdLst>
                  <a:gd name="T0" fmla="*/ 9 w 164"/>
                  <a:gd name="T1" fmla="*/ 216 h 218"/>
                  <a:gd name="T2" fmla="*/ 0 w 164"/>
                  <a:gd name="T3" fmla="*/ 146 h 218"/>
                  <a:gd name="T4" fmla="*/ 13 w 164"/>
                  <a:gd name="T5" fmla="*/ 130 h 218"/>
                  <a:gd name="T6" fmla="*/ 14 w 164"/>
                  <a:gd name="T7" fmla="*/ 127 h 218"/>
                  <a:gd name="T8" fmla="*/ 38 w 164"/>
                  <a:gd name="T9" fmla="*/ 116 h 218"/>
                  <a:gd name="T10" fmla="*/ 64 w 164"/>
                  <a:gd name="T11" fmla="*/ 110 h 218"/>
                  <a:gd name="T12" fmla="*/ 113 w 164"/>
                  <a:gd name="T13" fmla="*/ 62 h 218"/>
                  <a:gd name="T14" fmla="*/ 48 w 164"/>
                  <a:gd name="T15" fmla="*/ 46 h 218"/>
                  <a:gd name="T16" fmla="*/ 41 w 164"/>
                  <a:gd name="T17" fmla="*/ 39 h 218"/>
                  <a:gd name="T18" fmla="*/ 36 w 164"/>
                  <a:gd name="T19" fmla="*/ 35 h 218"/>
                  <a:gd name="T20" fmla="*/ 32 w 164"/>
                  <a:gd name="T21" fmla="*/ 30 h 218"/>
                  <a:gd name="T22" fmla="*/ 31 w 164"/>
                  <a:gd name="T23" fmla="*/ 27 h 218"/>
                  <a:gd name="T24" fmla="*/ 34 w 164"/>
                  <a:gd name="T25" fmla="*/ 9 h 218"/>
                  <a:gd name="T26" fmla="*/ 36 w 164"/>
                  <a:gd name="T27" fmla="*/ 9 h 218"/>
                  <a:gd name="T28" fmla="*/ 48 w 164"/>
                  <a:gd name="T29" fmla="*/ 21 h 218"/>
                  <a:gd name="T30" fmla="*/ 56 w 164"/>
                  <a:gd name="T31" fmla="*/ 25 h 218"/>
                  <a:gd name="T32" fmla="*/ 73 w 164"/>
                  <a:gd name="T33" fmla="*/ 19 h 218"/>
                  <a:gd name="T34" fmla="*/ 75 w 164"/>
                  <a:gd name="T35" fmla="*/ 18 h 218"/>
                  <a:gd name="T36" fmla="*/ 77 w 164"/>
                  <a:gd name="T37" fmla="*/ 18 h 218"/>
                  <a:gd name="T38" fmla="*/ 79 w 164"/>
                  <a:gd name="T39" fmla="*/ 19 h 218"/>
                  <a:gd name="T40" fmla="*/ 84 w 164"/>
                  <a:gd name="T41" fmla="*/ 19 h 218"/>
                  <a:gd name="T42" fmla="*/ 93 w 164"/>
                  <a:gd name="T43" fmla="*/ 18 h 218"/>
                  <a:gd name="T44" fmla="*/ 98 w 164"/>
                  <a:gd name="T45" fmla="*/ 14 h 218"/>
                  <a:gd name="T46" fmla="*/ 105 w 164"/>
                  <a:gd name="T47" fmla="*/ 14 h 218"/>
                  <a:gd name="T48" fmla="*/ 120 w 164"/>
                  <a:gd name="T49" fmla="*/ 10 h 218"/>
                  <a:gd name="T50" fmla="*/ 130 w 164"/>
                  <a:gd name="T51" fmla="*/ 9 h 218"/>
                  <a:gd name="T52" fmla="*/ 134 w 164"/>
                  <a:gd name="T53" fmla="*/ 9 h 218"/>
                  <a:gd name="T54" fmla="*/ 150 w 164"/>
                  <a:gd name="T55" fmla="*/ 3 h 218"/>
                  <a:gd name="T56" fmla="*/ 154 w 164"/>
                  <a:gd name="T57" fmla="*/ 0 h 218"/>
                  <a:gd name="T58" fmla="*/ 159 w 164"/>
                  <a:gd name="T59" fmla="*/ 3 h 218"/>
                  <a:gd name="T60" fmla="*/ 163 w 164"/>
                  <a:gd name="T61" fmla="*/ 3 h 218"/>
                  <a:gd name="T62" fmla="*/ 163 w 164"/>
                  <a:gd name="T63" fmla="*/ 7 h 218"/>
                  <a:gd name="T64" fmla="*/ 159 w 164"/>
                  <a:gd name="T65" fmla="*/ 10 h 218"/>
                  <a:gd name="T66" fmla="*/ 161 w 164"/>
                  <a:gd name="T67" fmla="*/ 14 h 218"/>
                  <a:gd name="T68" fmla="*/ 161 w 164"/>
                  <a:gd name="T69" fmla="*/ 18 h 218"/>
                  <a:gd name="T70" fmla="*/ 161 w 164"/>
                  <a:gd name="T71" fmla="*/ 23 h 218"/>
                  <a:gd name="T72" fmla="*/ 159 w 164"/>
                  <a:gd name="T73" fmla="*/ 25 h 218"/>
                  <a:gd name="T74" fmla="*/ 161 w 164"/>
                  <a:gd name="T75" fmla="*/ 25 h 218"/>
                  <a:gd name="T76" fmla="*/ 161 w 164"/>
                  <a:gd name="T77" fmla="*/ 25 h 218"/>
                  <a:gd name="T78" fmla="*/ 164 w 164"/>
                  <a:gd name="T79" fmla="*/ 25 h 218"/>
                  <a:gd name="T80" fmla="*/ 163 w 164"/>
                  <a:gd name="T81" fmla="*/ 27 h 218"/>
                  <a:gd name="T82" fmla="*/ 161 w 164"/>
                  <a:gd name="T83" fmla="*/ 27 h 218"/>
                  <a:gd name="T84" fmla="*/ 157 w 164"/>
                  <a:gd name="T85" fmla="*/ 27 h 218"/>
                  <a:gd name="T86" fmla="*/ 155 w 164"/>
                  <a:gd name="T87" fmla="*/ 41 h 218"/>
                  <a:gd name="T88" fmla="*/ 154 w 164"/>
                  <a:gd name="T89" fmla="*/ 46 h 218"/>
                  <a:gd name="T90" fmla="*/ 145 w 164"/>
                  <a:gd name="T91" fmla="*/ 60 h 218"/>
                  <a:gd name="T92" fmla="*/ 139 w 164"/>
                  <a:gd name="T93" fmla="*/ 66 h 218"/>
                  <a:gd name="T94" fmla="*/ 125 w 164"/>
                  <a:gd name="T95" fmla="*/ 102 h 218"/>
                  <a:gd name="T96" fmla="*/ 122 w 164"/>
                  <a:gd name="T97" fmla="*/ 103 h 218"/>
                  <a:gd name="T98" fmla="*/ 120 w 164"/>
                  <a:gd name="T99" fmla="*/ 105 h 218"/>
                  <a:gd name="T100" fmla="*/ 113 w 164"/>
                  <a:gd name="T101" fmla="*/ 114 h 218"/>
                  <a:gd name="T102" fmla="*/ 105 w 164"/>
                  <a:gd name="T103" fmla="*/ 127 h 218"/>
                  <a:gd name="T104" fmla="*/ 86 w 164"/>
                  <a:gd name="T105" fmla="*/ 144 h 218"/>
                  <a:gd name="T106" fmla="*/ 81 w 164"/>
                  <a:gd name="T107" fmla="*/ 153 h 218"/>
                  <a:gd name="T108" fmla="*/ 66 w 164"/>
                  <a:gd name="T109" fmla="*/ 160 h 218"/>
                  <a:gd name="T110" fmla="*/ 31 w 164"/>
                  <a:gd name="T111" fmla="*/ 193 h 218"/>
                  <a:gd name="T112" fmla="*/ 25 w 164"/>
                  <a:gd name="T113" fmla="*/ 193 h 218"/>
                  <a:gd name="T114" fmla="*/ 25 w 164"/>
                  <a:gd name="T115" fmla="*/ 194 h 218"/>
                  <a:gd name="T116" fmla="*/ 25 w 164"/>
                  <a:gd name="T117" fmla="*/ 196 h 218"/>
                  <a:gd name="T118" fmla="*/ 23 w 164"/>
                  <a:gd name="T119" fmla="*/ 200 h 218"/>
                  <a:gd name="T120" fmla="*/ 9 w 164"/>
                  <a:gd name="T121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" h="218">
                    <a:moveTo>
                      <a:pt x="9" y="218"/>
                    </a:moveTo>
                    <a:lnTo>
                      <a:pt x="9" y="216"/>
                    </a:lnTo>
                    <a:lnTo>
                      <a:pt x="0" y="205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13" y="130"/>
                    </a:lnTo>
                    <a:lnTo>
                      <a:pt x="14" y="128"/>
                    </a:lnTo>
                    <a:lnTo>
                      <a:pt x="14" y="127"/>
                    </a:lnTo>
                    <a:lnTo>
                      <a:pt x="29" y="121"/>
                    </a:lnTo>
                    <a:lnTo>
                      <a:pt x="38" y="116"/>
                    </a:lnTo>
                    <a:lnTo>
                      <a:pt x="45" y="112"/>
                    </a:lnTo>
                    <a:lnTo>
                      <a:pt x="64" y="110"/>
                    </a:lnTo>
                    <a:lnTo>
                      <a:pt x="111" y="64"/>
                    </a:lnTo>
                    <a:lnTo>
                      <a:pt x="113" y="62"/>
                    </a:lnTo>
                    <a:lnTo>
                      <a:pt x="97" y="62"/>
                    </a:lnTo>
                    <a:lnTo>
                      <a:pt x="48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9" y="19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8" y="21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63" y="25"/>
                    </a:lnTo>
                    <a:lnTo>
                      <a:pt x="73" y="19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7" y="16"/>
                    </a:lnTo>
                    <a:lnTo>
                      <a:pt x="98" y="14"/>
                    </a:lnTo>
                    <a:lnTo>
                      <a:pt x="104" y="12"/>
                    </a:lnTo>
                    <a:lnTo>
                      <a:pt x="105" y="14"/>
                    </a:lnTo>
                    <a:lnTo>
                      <a:pt x="116" y="12"/>
                    </a:lnTo>
                    <a:lnTo>
                      <a:pt x="120" y="10"/>
                    </a:lnTo>
                    <a:lnTo>
                      <a:pt x="125" y="10"/>
                    </a:lnTo>
                    <a:lnTo>
                      <a:pt x="130" y="9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45" y="7"/>
                    </a:lnTo>
                    <a:lnTo>
                      <a:pt x="150" y="3"/>
                    </a:lnTo>
                    <a:lnTo>
                      <a:pt x="152" y="2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59" y="10"/>
                    </a:lnTo>
                    <a:lnTo>
                      <a:pt x="159" y="12"/>
                    </a:lnTo>
                    <a:lnTo>
                      <a:pt x="161" y="14"/>
                    </a:lnTo>
                    <a:lnTo>
                      <a:pt x="161" y="16"/>
                    </a:lnTo>
                    <a:lnTo>
                      <a:pt x="161" y="18"/>
                    </a:lnTo>
                    <a:lnTo>
                      <a:pt x="161" y="19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59" y="27"/>
                    </a:lnTo>
                    <a:lnTo>
                      <a:pt x="157" y="27"/>
                    </a:lnTo>
                    <a:lnTo>
                      <a:pt x="157" y="28"/>
                    </a:lnTo>
                    <a:lnTo>
                      <a:pt x="155" y="41"/>
                    </a:lnTo>
                    <a:lnTo>
                      <a:pt x="154" y="43"/>
                    </a:lnTo>
                    <a:lnTo>
                      <a:pt x="154" y="46"/>
                    </a:lnTo>
                    <a:lnTo>
                      <a:pt x="152" y="48"/>
                    </a:lnTo>
                    <a:lnTo>
                      <a:pt x="145" y="60"/>
                    </a:lnTo>
                    <a:lnTo>
                      <a:pt x="141" y="62"/>
                    </a:lnTo>
                    <a:lnTo>
                      <a:pt x="139" y="66"/>
                    </a:lnTo>
                    <a:lnTo>
                      <a:pt x="139" y="69"/>
                    </a:lnTo>
                    <a:lnTo>
                      <a:pt x="125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2" y="105"/>
                    </a:lnTo>
                    <a:lnTo>
                      <a:pt x="120" y="105"/>
                    </a:lnTo>
                    <a:lnTo>
                      <a:pt x="114" y="110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1" y="153"/>
                    </a:lnTo>
                    <a:lnTo>
                      <a:pt x="73" y="159"/>
                    </a:lnTo>
                    <a:lnTo>
                      <a:pt x="66" y="160"/>
                    </a:lnTo>
                    <a:lnTo>
                      <a:pt x="64" y="160"/>
                    </a:lnTo>
                    <a:lnTo>
                      <a:pt x="31" y="193"/>
                    </a:lnTo>
                    <a:lnTo>
                      <a:pt x="27" y="194"/>
                    </a:lnTo>
                    <a:lnTo>
                      <a:pt x="25" y="193"/>
                    </a:lnTo>
                    <a:lnTo>
                      <a:pt x="25" y="194"/>
                    </a:lnTo>
                    <a:lnTo>
                      <a:pt x="25" y="194"/>
                    </a:lnTo>
                    <a:lnTo>
                      <a:pt x="25" y="196"/>
                    </a:lnTo>
                    <a:lnTo>
                      <a:pt x="25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9" y="216"/>
                    </a:lnTo>
                    <a:lnTo>
                      <a:pt x="9" y="2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2402"/>
              <p:cNvSpPr>
                <a:spLocks/>
              </p:cNvSpPr>
              <p:nvPr/>
            </p:nvSpPr>
            <p:spPr bwMode="auto">
              <a:xfrm>
                <a:off x="3098" y="2963"/>
                <a:ext cx="127" cy="119"/>
              </a:xfrm>
              <a:custGeom>
                <a:avLst/>
                <a:gdLst>
                  <a:gd name="T0" fmla="*/ 59 w 127"/>
                  <a:gd name="T1" fmla="*/ 18 h 119"/>
                  <a:gd name="T2" fmla="*/ 59 w 127"/>
                  <a:gd name="T3" fmla="*/ 19 h 119"/>
                  <a:gd name="T4" fmla="*/ 57 w 127"/>
                  <a:gd name="T5" fmla="*/ 21 h 119"/>
                  <a:gd name="T6" fmla="*/ 53 w 127"/>
                  <a:gd name="T7" fmla="*/ 19 h 119"/>
                  <a:gd name="T8" fmla="*/ 52 w 127"/>
                  <a:gd name="T9" fmla="*/ 21 h 119"/>
                  <a:gd name="T10" fmla="*/ 50 w 127"/>
                  <a:gd name="T11" fmla="*/ 21 h 119"/>
                  <a:gd name="T12" fmla="*/ 48 w 127"/>
                  <a:gd name="T13" fmla="*/ 21 h 119"/>
                  <a:gd name="T14" fmla="*/ 46 w 127"/>
                  <a:gd name="T15" fmla="*/ 23 h 119"/>
                  <a:gd name="T16" fmla="*/ 46 w 127"/>
                  <a:gd name="T17" fmla="*/ 25 h 119"/>
                  <a:gd name="T18" fmla="*/ 46 w 127"/>
                  <a:gd name="T19" fmla="*/ 27 h 119"/>
                  <a:gd name="T20" fmla="*/ 43 w 127"/>
                  <a:gd name="T21" fmla="*/ 27 h 119"/>
                  <a:gd name="T22" fmla="*/ 41 w 127"/>
                  <a:gd name="T23" fmla="*/ 28 h 119"/>
                  <a:gd name="T24" fmla="*/ 39 w 127"/>
                  <a:gd name="T25" fmla="*/ 30 h 119"/>
                  <a:gd name="T26" fmla="*/ 36 w 127"/>
                  <a:gd name="T27" fmla="*/ 32 h 119"/>
                  <a:gd name="T28" fmla="*/ 34 w 127"/>
                  <a:gd name="T29" fmla="*/ 34 h 119"/>
                  <a:gd name="T30" fmla="*/ 30 w 127"/>
                  <a:gd name="T31" fmla="*/ 37 h 119"/>
                  <a:gd name="T32" fmla="*/ 28 w 127"/>
                  <a:gd name="T33" fmla="*/ 41 h 119"/>
                  <a:gd name="T34" fmla="*/ 23 w 127"/>
                  <a:gd name="T35" fmla="*/ 41 h 119"/>
                  <a:gd name="T36" fmla="*/ 21 w 127"/>
                  <a:gd name="T37" fmla="*/ 39 h 119"/>
                  <a:gd name="T38" fmla="*/ 18 w 127"/>
                  <a:gd name="T39" fmla="*/ 39 h 119"/>
                  <a:gd name="T40" fmla="*/ 12 w 127"/>
                  <a:gd name="T41" fmla="*/ 39 h 119"/>
                  <a:gd name="T42" fmla="*/ 3 w 127"/>
                  <a:gd name="T43" fmla="*/ 39 h 119"/>
                  <a:gd name="T44" fmla="*/ 0 w 127"/>
                  <a:gd name="T45" fmla="*/ 37 h 119"/>
                  <a:gd name="T46" fmla="*/ 5 w 127"/>
                  <a:gd name="T47" fmla="*/ 48 h 119"/>
                  <a:gd name="T48" fmla="*/ 9 w 127"/>
                  <a:gd name="T49" fmla="*/ 53 h 119"/>
                  <a:gd name="T50" fmla="*/ 28 w 127"/>
                  <a:gd name="T51" fmla="*/ 75 h 119"/>
                  <a:gd name="T52" fmla="*/ 34 w 127"/>
                  <a:gd name="T53" fmla="*/ 80 h 119"/>
                  <a:gd name="T54" fmla="*/ 41 w 127"/>
                  <a:gd name="T55" fmla="*/ 86 h 119"/>
                  <a:gd name="T56" fmla="*/ 44 w 127"/>
                  <a:gd name="T57" fmla="*/ 100 h 119"/>
                  <a:gd name="T58" fmla="*/ 57 w 127"/>
                  <a:gd name="T59" fmla="*/ 105 h 119"/>
                  <a:gd name="T60" fmla="*/ 71 w 127"/>
                  <a:gd name="T61" fmla="*/ 109 h 119"/>
                  <a:gd name="T62" fmla="*/ 91 w 127"/>
                  <a:gd name="T63" fmla="*/ 112 h 119"/>
                  <a:gd name="T64" fmla="*/ 102 w 127"/>
                  <a:gd name="T65" fmla="*/ 118 h 119"/>
                  <a:gd name="T66" fmla="*/ 103 w 127"/>
                  <a:gd name="T67" fmla="*/ 119 h 119"/>
                  <a:gd name="T68" fmla="*/ 103 w 127"/>
                  <a:gd name="T69" fmla="*/ 114 h 119"/>
                  <a:gd name="T70" fmla="*/ 105 w 127"/>
                  <a:gd name="T71" fmla="*/ 109 h 119"/>
                  <a:gd name="T72" fmla="*/ 123 w 127"/>
                  <a:gd name="T73" fmla="*/ 75 h 119"/>
                  <a:gd name="T74" fmla="*/ 125 w 127"/>
                  <a:gd name="T75" fmla="*/ 52 h 119"/>
                  <a:gd name="T76" fmla="*/ 123 w 127"/>
                  <a:gd name="T77" fmla="*/ 18 h 119"/>
                  <a:gd name="T78" fmla="*/ 94 w 127"/>
                  <a:gd name="T79" fmla="*/ 7 h 119"/>
                  <a:gd name="T80" fmla="*/ 82 w 127"/>
                  <a:gd name="T81" fmla="*/ 2 h 119"/>
                  <a:gd name="T82" fmla="*/ 80 w 127"/>
                  <a:gd name="T83" fmla="*/ 2 h 119"/>
                  <a:gd name="T84" fmla="*/ 77 w 127"/>
                  <a:gd name="T85" fmla="*/ 2 h 119"/>
                  <a:gd name="T86" fmla="*/ 73 w 127"/>
                  <a:gd name="T87" fmla="*/ 0 h 119"/>
                  <a:gd name="T88" fmla="*/ 64 w 127"/>
                  <a:gd name="T89" fmla="*/ 3 h 119"/>
                  <a:gd name="T90" fmla="*/ 59 w 127"/>
                  <a:gd name="T91" fmla="*/ 7 h 119"/>
                  <a:gd name="T92" fmla="*/ 57 w 127"/>
                  <a:gd name="T93" fmla="*/ 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7" h="119">
                    <a:moveTo>
                      <a:pt x="57" y="16"/>
                    </a:moveTo>
                    <a:lnTo>
                      <a:pt x="59" y="18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9" y="37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23" y="73"/>
                    </a:lnTo>
                    <a:lnTo>
                      <a:pt x="28" y="75"/>
                    </a:lnTo>
                    <a:lnTo>
                      <a:pt x="32" y="77"/>
                    </a:lnTo>
                    <a:lnTo>
                      <a:pt x="34" y="80"/>
                    </a:lnTo>
                    <a:lnTo>
                      <a:pt x="39" y="82"/>
                    </a:lnTo>
                    <a:lnTo>
                      <a:pt x="41" y="86"/>
                    </a:lnTo>
                    <a:lnTo>
                      <a:pt x="43" y="96"/>
                    </a:lnTo>
                    <a:lnTo>
                      <a:pt x="44" y="100"/>
                    </a:lnTo>
                    <a:lnTo>
                      <a:pt x="50" y="105"/>
                    </a:lnTo>
                    <a:lnTo>
                      <a:pt x="57" y="105"/>
                    </a:lnTo>
                    <a:lnTo>
                      <a:pt x="68" y="111"/>
                    </a:lnTo>
                    <a:lnTo>
                      <a:pt x="71" y="109"/>
                    </a:lnTo>
                    <a:lnTo>
                      <a:pt x="80" y="112"/>
                    </a:lnTo>
                    <a:lnTo>
                      <a:pt x="91" y="112"/>
                    </a:lnTo>
                    <a:lnTo>
                      <a:pt x="96" y="114"/>
                    </a:lnTo>
                    <a:lnTo>
                      <a:pt x="102" y="118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3" y="119"/>
                    </a:lnTo>
                    <a:lnTo>
                      <a:pt x="103" y="114"/>
                    </a:lnTo>
                    <a:lnTo>
                      <a:pt x="103" y="111"/>
                    </a:lnTo>
                    <a:lnTo>
                      <a:pt x="105" y="109"/>
                    </a:lnTo>
                    <a:lnTo>
                      <a:pt x="111" y="103"/>
                    </a:lnTo>
                    <a:lnTo>
                      <a:pt x="123" y="75"/>
                    </a:lnTo>
                    <a:lnTo>
                      <a:pt x="121" y="57"/>
                    </a:lnTo>
                    <a:lnTo>
                      <a:pt x="125" y="52"/>
                    </a:lnTo>
                    <a:lnTo>
                      <a:pt x="127" y="32"/>
                    </a:lnTo>
                    <a:lnTo>
                      <a:pt x="123" y="18"/>
                    </a:lnTo>
                    <a:lnTo>
                      <a:pt x="121" y="16"/>
                    </a:lnTo>
                    <a:lnTo>
                      <a:pt x="94" y="7"/>
                    </a:lnTo>
                    <a:lnTo>
                      <a:pt x="82" y="7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7" y="2"/>
                    </a:lnTo>
                    <a:lnTo>
                      <a:pt x="75" y="2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7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2403"/>
              <p:cNvSpPr>
                <a:spLocks/>
              </p:cNvSpPr>
              <p:nvPr/>
            </p:nvSpPr>
            <p:spPr bwMode="auto">
              <a:xfrm>
                <a:off x="3098" y="2963"/>
                <a:ext cx="127" cy="119"/>
              </a:xfrm>
              <a:custGeom>
                <a:avLst/>
                <a:gdLst>
                  <a:gd name="T0" fmla="*/ 59 w 127"/>
                  <a:gd name="T1" fmla="*/ 18 h 119"/>
                  <a:gd name="T2" fmla="*/ 59 w 127"/>
                  <a:gd name="T3" fmla="*/ 19 h 119"/>
                  <a:gd name="T4" fmla="*/ 57 w 127"/>
                  <a:gd name="T5" fmla="*/ 21 h 119"/>
                  <a:gd name="T6" fmla="*/ 53 w 127"/>
                  <a:gd name="T7" fmla="*/ 19 h 119"/>
                  <a:gd name="T8" fmla="*/ 52 w 127"/>
                  <a:gd name="T9" fmla="*/ 21 h 119"/>
                  <a:gd name="T10" fmla="*/ 50 w 127"/>
                  <a:gd name="T11" fmla="*/ 21 h 119"/>
                  <a:gd name="T12" fmla="*/ 48 w 127"/>
                  <a:gd name="T13" fmla="*/ 21 h 119"/>
                  <a:gd name="T14" fmla="*/ 46 w 127"/>
                  <a:gd name="T15" fmla="*/ 23 h 119"/>
                  <a:gd name="T16" fmla="*/ 46 w 127"/>
                  <a:gd name="T17" fmla="*/ 25 h 119"/>
                  <a:gd name="T18" fmla="*/ 46 w 127"/>
                  <a:gd name="T19" fmla="*/ 27 h 119"/>
                  <a:gd name="T20" fmla="*/ 43 w 127"/>
                  <a:gd name="T21" fmla="*/ 27 h 119"/>
                  <a:gd name="T22" fmla="*/ 41 w 127"/>
                  <a:gd name="T23" fmla="*/ 28 h 119"/>
                  <a:gd name="T24" fmla="*/ 39 w 127"/>
                  <a:gd name="T25" fmla="*/ 30 h 119"/>
                  <a:gd name="T26" fmla="*/ 36 w 127"/>
                  <a:gd name="T27" fmla="*/ 32 h 119"/>
                  <a:gd name="T28" fmla="*/ 34 w 127"/>
                  <a:gd name="T29" fmla="*/ 34 h 119"/>
                  <a:gd name="T30" fmla="*/ 30 w 127"/>
                  <a:gd name="T31" fmla="*/ 37 h 119"/>
                  <a:gd name="T32" fmla="*/ 28 w 127"/>
                  <a:gd name="T33" fmla="*/ 41 h 119"/>
                  <a:gd name="T34" fmla="*/ 23 w 127"/>
                  <a:gd name="T35" fmla="*/ 41 h 119"/>
                  <a:gd name="T36" fmla="*/ 21 w 127"/>
                  <a:gd name="T37" fmla="*/ 39 h 119"/>
                  <a:gd name="T38" fmla="*/ 18 w 127"/>
                  <a:gd name="T39" fmla="*/ 39 h 119"/>
                  <a:gd name="T40" fmla="*/ 12 w 127"/>
                  <a:gd name="T41" fmla="*/ 39 h 119"/>
                  <a:gd name="T42" fmla="*/ 3 w 127"/>
                  <a:gd name="T43" fmla="*/ 39 h 119"/>
                  <a:gd name="T44" fmla="*/ 0 w 127"/>
                  <a:gd name="T45" fmla="*/ 37 h 119"/>
                  <a:gd name="T46" fmla="*/ 5 w 127"/>
                  <a:gd name="T47" fmla="*/ 48 h 119"/>
                  <a:gd name="T48" fmla="*/ 9 w 127"/>
                  <a:gd name="T49" fmla="*/ 53 h 119"/>
                  <a:gd name="T50" fmla="*/ 28 w 127"/>
                  <a:gd name="T51" fmla="*/ 75 h 119"/>
                  <a:gd name="T52" fmla="*/ 34 w 127"/>
                  <a:gd name="T53" fmla="*/ 80 h 119"/>
                  <a:gd name="T54" fmla="*/ 41 w 127"/>
                  <a:gd name="T55" fmla="*/ 86 h 119"/>
                  <a:gd name="T56" fmla="*/ 44 w 127"/>
                  <a:gd name="T57" fmla="*/ 100 h 119"/>
                  <a:gd name="T58" fmla="*/ 57 w 127"/>
                  <a:gd name="T59" fmla="*/ 105 h 119"/>
                  <a:gd name="T60" fmla="*/ 71 w 127"/>
                  <a:gd name="T61" fmla="*/ 109 h 119"/>
                  <a:gd name="T62" fmla="*/ 91 w 127"/>
                  <a:gd name="T63" fmla="*/ 112 h 119"/>
                  <a:gd name="T64" fmla="*/ 102 w 127"/>
                  <a:gd name="T65" fmla="*/ 118 h 119"/>
                  <a:gd name="T66" fmla="*/ 103 w 127"/>
                  <a:gd name="T67" fmla="*/ 119 h 119"/>
                  <a:gd name="T68" fmla="*/ 103 w 127"/>
                  <a:gd name="T69" fmla="*/ 114 h 119"/>
                  <a:gd name="T70" fmla="*/ 105 w 127"/>
                  <a:gd name="T71" fmla="*/ 109 h 119"/>
                  <a:gd name="T72" fmla="*/ 123 w 127"/>
                  <a:gd name="T73" fmla="*/ 75 h 119"/>
                  <a:gd name="T74" fmla="*/ 125 w 127"/>
                  <a:gd name="T75" fmla="*/ 52 h 119"/>
                  <a:gd name="T76" fmla="*/ 123 w 127"/>
                  <a:gd name="T77" fmla="*/ 18 h 119"/>
                  <a:gd name="T78" fmla="*/ 94 w 127"/>
                  <a:gd name="T79" fmla="*/ 7 h 119"/>
                  <a:gd name="T80" fmla="*/ 82 w 127"/>
                  <a:gd name="T81" fmla="*/ 2 h 119"/>
                  <a:gd name="T82" fmla="*/ 80 w 127"/>
                  <a:gd name="T83" fmla="*/ 2 h 119"/>
                  <a:gd name="T84" fmla="*/ 77 w 127"/>
                  <a:gd name="T85" fmla="*/ 2 h 119"/>
                  <a:gd name="T86" fmla="*/ 73 w 127"/>
                  <a:gd name="T87" fmla="*/ 0 h 119"/>
                  <a:gd name="T88" fmla="*/ 64 w 127"/>
                  <a:gd name="T89" fmla="*/ 3 h 119"/>
                  <a:gd name="T90" fmla="*/ 59 w 127"/>
                  <a:gd name="T91" fmla="*/ 7 h 119"/>
                  <a:gd name="T92" fmla="*/ 57 w 127"/>
                  <a:gd name="T93" fmla="*/ 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7" h="119">
                    <a:moveTo>
                      <a:pt x="57" y="16"/>
                    </a:moveTo>
                    <a:lnTo>
                      <a:pt x="59" y="18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9" y="37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23" y="73"/>
                    </a:lnTo>
                    <a:lnTo>
                      <a:pt x="28" y="75"/>
                    </a:lnTo>
                    <a:lnTo>
                      <a:pt x="32" y="77"/>
                    </a:lnTo>
                    <a:lnTo>
                      <a:pt x="34" y="80"/>
                    </a:lnTo>
                    <a:lnTo>
                      <a:pt x="39" y="82"/>
                    </a:lnTo>
                    <a:lnTo>
                      <a:pt x="41" y="86"/>
                    </a:lnTo>
                    <a:lnTo>
                      <a:pt x="43" y="96"/>
                    </a:lnTo>
                    <a:lnTo>
                      <a:pt x="44" y="100"/>
                    </a:lnTo>
                    <a:lnTo>
                      <a:pt x="50" y="105"/>
                    </a:lnTo>
                    <a:lnTo>
                      <a:pt x="57" y="105"/>
                    </a:lnTo>
                    <a:lnTo>
                      <a:pt x="68" y="111"/>
                    </a:lnTo>
                    <a:lnTo>
                      <a:pt x="71" y="109"/>
                    </a:lnTo>
                    <a:lnTo>
                      <a:pt x="80" y="112"/>
                    </a:lnTo>
                    <a:lnTo>
                      <a:pt x="91" y="112"/>
                    </a:lnTo>
                    <a:lnTo>
                      <a:pt x="96" y="114"/>
                    </a:lnTo>
                    <a:lnTo>
                      <a:pt x="102" y="118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3" y="119"/>
                    </a:lnTo>
                    <a:lnTo>
                      <a:pt x="103" y="114"/>
                    </a:lnTo>
                    <a:lnTo>
                      <a:pt x="103" y="111"/>
                    </a:lnTo>
                    <a:lnTo>
                      <a:pt x="105" y="109"/>
                    </a:lnTo>
                    <a:lnTo>
                      <a:pt x="111" y="103"/>
                    </a:lnTo>
                    <a:lnTo>
                      <a:pt x="123" y="75"/>
                    </a:lnTo>
                    <a:lnTo>
                      <a:pt x="121" y="57"/>
                    </a:lnTo>
                    <a:lnTo>
                      <a:pt x="125" y="52"/>
                    </a:lnTo>
                    <a:lnTo>
                      <a:pt x="127" y="32"/>
                    </a:lnTo>
                    <a:lnTo>
                      <a:pt x="123" y="18"/>
                    </a:lnTo>
                    <a:lnTo>
                      <a:pt x="121" y="16"/>
                    </a:lnTo>
                    <a:lnTo>
                      <a:pt x="94" y="7"/>
                    </a:lnTo>
                    <a:lnTo>
                      <a:pt x="82" y="7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7" y="2"/>
                    </a:lnTo>
                    <a:lnTo>
                      <a:pt x="75" y="2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7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2404"/>
              <p:cNvSpPr>
                <a:spLocks/>
              </p:cNvSpPr>
              <p:nvPr/>
            </p:nvSpPr>
            <p:spPr bwMode="auto">
              <a:xfrm>
                <a:off x="2698" y="2327"/>
                <a:ext cx="253" cy="198"/>
              </a:xfrm>
              <a:custGeom>
                <a:avLst/>
                <a:gdLst>
                  <a:gd name="T0" fmla="*/ 64 w 253"/>
                  <a:gd name="T1" fmla="*/ 127 h 198"/>
                  <a:gd name="T2" fmla="*/ 61 w 253"/>
                  <a:gd name="T3" fmla="*/ 129 h 198"/>
                  <a:gd name="T4" fmla="*/ 59 w 253"/>
                  <a:gd name="T5" fmla="*/ 132 h 198"/>
                  <a:gd name="T6" fmla="*/ 53 w 253"/>
                  <a:gd name="T7" fmla="*/ 136 h 198"/>
                  <a:gd name="T8" fmla="*/ 46 w 253"/>
                  <a:gd name="T9" fmla="*/ 138 h 198"/>
                  <a:gd name="T10" fmla="*/ 45 w 253"/>
                  <a:gd name="T11" fmla="*/ 138 h 198"/>
                  <a:gd name="T12" fmla="*/ 12 w 253"/>
                  <a:gd name="T13" fmla="*/ 145 h 198"/>
                  <a:gd name="T14" fmla="*/ 0 w 253"/>
                  <a:gd name="T15" fmla="*/ 145 h 198"/>
                  <a:gd name="T16" fmla="*/ 0 w 253"/>
                  <a:gd name="T17" fmla="*/ 152 h 198"/>
                  <a:gd name="T18" fmla="*/ 3 w 253"/>
                  <a:gd name="T19" fmla="*/ 155 h 198"/>
                  <a:gd name="T20" fmla="*/ 3 w 253"/>
                  <a:gd name="T21" fmla="*/ 159 h 198"/>
                  <a:gd name="T22" fmla="*/ 20 w 253"/>
                  <a:gd name="T23" fmla="*/ 180 h 198"/>
                  <a:gd name="T24" fmla="*/ 27 w 253"/>
                  <a:gd name="T25" fmla="*/ 184 h 198"/>
                  <a:gd name="T26" fmla="*/ 28 w 253"/>
                  <a:gd name="T27" fmla="*/ 182 h 198"/>
                  <a:gd name="T28" fmla="*/ 32 w 253"/>
                  <a:gd name="T29" fmla="*/ 182 h 198"/>
                  <a:gd name="T30" fmla="*/ 34 w 253"/>
                  <a:gd name="T31" fmla="*/ 186 h 198"/>
                  <a:gd name="T32" fmla="*/ 32 w 253"/>
                  <a:gd name="T33" fmla="*/ 188 h 198"/>
                  <a:gd name="T34" fmla="*/ 32 w 253"/>
                  <a:gd name="T35" fmla="*/ 189 h 198"/>
                  <a:gd name="T36" fmla="*/ 39 w 253"/>
                  <a:gd name="T37" fmla="*/ 193 h 198"/>
                  <a:gd name="T38" fmla="*/ 36 w 253"/>
                  <a:gd name="T39" fmla="*/ 189 h 198"/>
                  <a:gd name="T40" fmla="*/ 43 w 253"/>
                  <a:gd name="T41" fmla="*/ 188 h 198"/>
                  <a:gd name="T42" fmla="*/ 55 w 253"/>
                  <a:gd name="T43" fmla="*/ 186 h 198"/>
                  <a:gd name="T44" fmla="*/ 57 w 253"/>
                  <a:gd name="T45" fmla="*/ 182 h 198"/>
                  <a:gd name="T46" fmla="*/ 61 w 253"/>
                  <a:gd name="T47" fmla="*/ 180 h 198"/>
                  <a:gd name="T48" fmla="*/ 70 w 253"/>
                  <a:gd name="T49" fmla="*/ 166 h 198"/>
                  <a:gd name="T50" fmla="*/ 100 w 253"/>
                  <a:gd name="T51" fmla="*/ 170 h 198"/>
                  <a:gd name="T52" fmla="*/ 109 w 253"/>
                  <a:gd name="T53" fmla="*/ 177 h 198"/>
                  <a:gd name="T54" fmla="*/ 114 w 253"/>
                  <a:gd name="T55" fmla="*/ 175 h 198"/>
                  <a:gd name="T56" fmla="*/ 125 w 253"/>
                  <a:gd name="T57" fmla="*/ 172 h 198"/>
                  <a:gd name="T58" fmla="*/ 148 w 253"/>
                  <a:gd name="T59" fmla="*/ 180 h 198"/>
                  <a:gd name="T60" fmla="*/ 162 w 253"/>
                  <a:gd name="T61" fmla="*/ 172 h 198"/>
                  <a:gd name="T62" fmla="*/ 193 w 253"/>
                  <a:gd name="T63" fmla="*/ 173 h 198"/>
                  <a:gd name="T64" fmla="*/ 198 w 253"/>
                  <a:gd name="T65" fmla="*/ 173 h 198"/>
                  <a:gd name="T66" fmla="*/ 200 w 253"/>
                  <a:gd name="T67" fmla="*/ 170 h 198"/>
                  <a:gd name="T68" fmla="*/ 203 w 253"/>
                  <a:gd name="T69" fmla="*/ 168 h 198"/>
                  <a:gd name="T70" fmla="*/ 207 w 253"/>
                  <a:gd name="T71" fmla="*/ 164 h 198"/>
                  <a:gd name="T72" fmla="*/ 209 w 253"/>
                  <a:gd name="T73" fmla="*/ 164 h 198"/>
                  <a:gd name="T74" fmla="*/ 207 w 253"/>
                  <a:gd name="T75" fmla="*/ 161 h 198"/>
                  <a:gd name="T76" fmla="*/ 207 w 253"/>
                  <a:gd name="T77" fmla="*/ 157 h 198"/>
                  <a:gd name="T78" fmla="*/ 211 w 253"/>
                  <a:gd name="T79" fmla="*/ 155 h 198"/>
                  <a:gd name="T80" fmla="*/ 212 w 253"/>
                  <a:gd name="T81" fmla="*/ 152 h 198"/>
                  <a:gd name="T82" fmla="*/ 216 w 253"/>
                  <a:gd name="T83" fmla="*/ 150 h 198"/>
                  <a:gd name="T84" fmla="*/ 218 w 253"/>
                  <a:gd name="T85" fmla="*/ 147 h 198"/>
                  <a:gd name="T86" fmla="*/ 244 w 253"/>
                  <a:gd name="T87" fmla="*/ 113 h 198"/>
                  <a:gd name="T88" fmla="*/ 253 w 253"/>
                  <a:gd name="T89" fmla="*/ 54 h 198"/>
                  <a:gd name="T90" fmla="*/ 243 w 253"/>
                  <a:gd name="T91" fmla="*/ 45 h 198"/>
                  <a:gd name="T92" fmla="*/ 241 w 253"/>
                  <a:gd name="T93" fmla="*/ 38 h 198"/>
                  <a:gd name="T94" fmla="*/ 239 w 253"/>
                  <a:gd name="T95" fmla="*/ 9 h 198"/>
                  <a:gd name="T96" fmla="*/ 230 w 253"/>
                  <a:gd name="T97" fmla="*/ 7 h 198"/>
                  <a:gd name="T98" fmla="*/ 225 w 253"/>
                  <a:gd name="T99" fmla="*/ 4 h 198"/>
                  <a:gd name="T100" fmla="*/ 187 w 253"/>
                  <a:gd name="T101" fmla="*/ 0 h 198"/>
                  <a:gd name="T102" fmla="*/ 64 w 253"/>
                  <a:gd name="T103" fmla="*/ 75 h 198"/>
                  <a:gd name="T104" fmla="*/ 64 w 253"/>
                  <a:gd name="T105" fmla="*/ 7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3" h="198">
                    <a:moveTo>
                      <a:pt x="64" y="79"/>
                    </a:moveTo>
                    <a:lnTo>
                      <a:pt x="64" y="127"/>
                    </a:lnTo>
                    <a:lnTo>
                      <a:pt x="62" y="127"/>
                    </a:lnTo>
                    <a:lnTo>
                      <a:pt x="61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5" y="134"/>
                    </a:lnTo>
                    <a:lnTo>
                      <a:pt x="53" y="136"/>
                    </a:lnTo>
                    <a:lnTo>
                      <a:pt x="53" y="138"/>
                    </a:lnTo>
                    <a:lnTo>
                      <a:pt x="46" y="138"/>
                    </a:lnTo>
                    <a:lnTo>
                      <a:pt x="46" y="139"/>
                    </a:lnTo>
                    <a:lnTo>
                      <a:pt x="45" y="138"/>
                    </a:lnTo>
                    <a:lnTo>
                      <a:pt x="20" y="139"/>
                    </a:lnTo>
                    <a:lnTo>
                      <a:pt x="12" y="145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9"/>
                    </a:lnTo>
                    <a:lnTo>
                      <a:pt x="3" y="161"/>
                    </a:lnTo>
                    <a:lnTo>
                      <a:pt x="20" y="180"/>
                    </a:lnTo>
                    <a:lnTo>
                      <a:pt x="25" y="184"/>
                    </a:lnTo>
                    <a:lnTo>
                      <a:pt x="27" y="184"/>
                    </a:lnTo>
                    <a:lnTo>
                      <a:pt x="28" y="182"/>
                    </a:lnTo>
                    <a:lnTo>
                      <a:pt x="28" y="182"/>
                    </a:lnTo>
                    <a:lnTo>
                      <a:pt x="30" y="180"/>
                    </a:lnTo>
                    <a:lnTo>
                      <a:pt x="32" y="182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2" y="186"/>
                    </a:lnTo>
                    <a:lnTo>
                      <a:pt x="32" y="188"/>
                    </a:lnTo>
                    <a:lnTo>
                      <a:pt x="32" y="188"/>
                    </a:lnTo>
                    <a:lnTo>
                      <a:pt x="32" y="189"/>
                    </a:lnTo>
                    <a:lnTo>
                      <a:pt x="36" y="195"/>
                    </a:lnTo>
                    <a:lnTo>
                      <a:pt x="39" y="193"/>
                    </a:lnTo>
                    <a:lnTo>
                      <a:pt x="37" y="191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43" y="188"/>
                    </a:lnTo>
                    <a:lnTo>
                      <a:pt x="55" y="198"/>
                    </a:lnTo>
                    <a:lnTo>
                      <a:pt x="55" y="186"/>
                    </a:lnTo>
                    <a:lnTo>
                      <a:pt x="57" y="184"/>
                    </a:lnTo>
                    <a:lnTo>
                      <a:pt x="57" y="182"/>
                    </a:lnTo>
                    <a:lnTo>
                      <a:pt x="59" y="182"/>
                    </a:lnTo>
                    <a:lnTo>
                      <a:pt x="61" y="180"/>
                    </a:lnTo>
                    <a:lnTo>
                      <a:pt x="64" y="170"/>
                    </a:lnTo>
                    <a:lnTo>
                      <a:pt x="70" y="166"/>
                    </a:lnTo>
                    <a:lnTo>
                      <a:pt x="89" y="164"/>
                    </a:lnTo>
                    <a:lnTo>
                      <a:pt x="100" y="170"/>
                    </a:lnTo>
                    <a:lnTo>
                      <a:pt x="109" y="177"/>
                    </a:lnTo>
                    <a:lnTo>
                      <a:pt x="109" y="177"/>
                    </a:lnTo>
                    <a:lnTo>
                      <a:pt x="112" y="177"/>
                    </a:lnTo>
                    <a:lnTo>
                      <a:pt x="114" y="175"/>
                    </a:lnTo>
                    <a:lnTo>
                      <a:pt x="121" y="172"/>
                    </a:lnTo>
                    <a:lnTo>
                      <a:pt x="125" y="172"/>
                    </a:lnTo>
                    <a:lnTo>
                      <a:pt x="137" y="179"/>
                    </a:lnTo>
                    <a:lnTo>
                      <a:pt x="148" y="180"/>
                    </a:lnTo>
                    <a:lnTo>
                      <a:pt x="152" y="180"/>
                    </a:lnTo>
                    <a:lnTo>
                      <a:pt x="162" y="172"/>
                    </a:lnTo>
                    <a:lnTo>
                      <a:pt x="184" y="170"/>
                    </a:lnTo>
                    <a:lnTo>
                      <a:pt x="193" y="173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200" y="170"/>
                    </a:lnTo>
                    <a:lnTo>
                      <a:pt x="200" y="170"/>
                    </a:lnTo>
                    <a:lnTo>
                      <a:pt x="202" y="168"/>
                    </a:lnTo>
                    <a:lnTo>
                      <a:pt x="203" y="168"/>
                    </a:lnTo>
                    <a:lnTo>
                      <a:pt x="207" y="168"/>
                    </a:lnTo>
                    <a:lnTo>
                      <a:pt x="207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07" y="163"/>
                    </a:lnTo>
                    <a:lnTo>
                      <a:pt x="207" y="161"/>
                    </a:lnTo>
                    <a:lnTo>
                      <a:pt x="207" y="159"/>
                    </a:lnTo>
                    <a:lnTo>
                      <a:pt x="207" y="157"/>
                    </a:lnTo>
                    <a:lnTo>
                      <a:pt x="209" y="155"/>
                    </a:lnTo>
                    <a:lnTo>
                      <a:pt x="211" y="155"/>
                    </a:lnTo>
                    <a:lnTo>
                      <a:pt x="212" y="155"/>
                    </a:lnTo>
                    <a:lnTo>
                      <a:pt x="212" y="152"/>
                    </a:lnTo>
                    <a:lnTo>
                      <a:pt x="212" y="150"/>
                    </a:lnTo>
                    <a:lnTo>
                      <a:pt x="216" y="150"/>
                    </a:lnTo>
                    <a:lnTo>
                      <a:pt x="216" y="147"/>
                    </a:lnTo>
                    <a:lnTo>
                      <a:pt x="218" y="147"/>
                    </a:lnTo>
                    <a:lnTo>
                      <a:pt x="218" y="143"/>
                    </a:lnTo>
                    <a:lnTo>
                      <a:pt x="244" y="113"/>
                    </a:lnTo>
                    <a:lnTo>
                      <a:pt x="250" y="61"/>
                    </a:lnTo>
                    <a:lnTo>
                      <a:pt x="253" y="54"/>
                    </a:lnTo>
                    <a:lnTo>
                      <a:pt x="244" y="48"/>
                    </a:lnTo>
                    <a:lnTo>
                      <a:pt x="243" y="45"/>
                    </a:lnTo>
                    <a:lnTo>
                      <a:pt x="241" y="39"/>
                    </a:lnTo>
                    <a:lnTo>
                      <a:pt x="241" y="38"/>
                    </a:lnTo>
                    <a:lnTo>
                      <a:pt x="239" y="34"/>
                    </a:lnTo>
                    <a:lnTo>
                      <a:pt x="239" y="9"/>
                    </a:lnTo>
                    <a:lnTo>
                      <a:pt x="234" y="11"/>
                    </a:lnTo>
                    <a:lnTo>
                      <a:pt x="230" y="7"/>
                    </a:lnTo>
                    <a:lnTo>
                      <a:pt x="227" y="4"/>
                    </a:lnTo>
                    <a:lnTo>
                      <a:pt x="225" y="4"/>
                    </a:lnTo>
                    <a:lnTo>
                      <a:pt x="223" y="2"/>
                    </a:lnTo>
                    <a:lnTo>
                      <a:pt x="187" y="0"/>
                    </a:lnTo>
                    <a:lnTo>
                      <a:pt x="89" y="6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2405"/>
              <p:cNvSpPr>
                <a:spLocks/>
              </p:cNvSpPr>
              <p:nvPr/>
            </p:nvSpPr>
            <p:spPr bwMode="auto">
              <a:xfrm>
                <a:off x="2698" y="2327"/>
                <a:ext cx="253" cy="198"/>
              </a:xfrm>
              <a:custGeom>
                <a:avLst/>
                <a:gdLst>
                  <a:gd name="T0" fmla="*/ 64 w 253"/>
                  <a:gd name="T1" fmla="*/ 127 h 198"/>
                  <a:gd name="T2" fmla="*/ 61 w 253"/>
                  <a:gd name="T3" fmla="*/ 129 h 198"/>
                  <a:gd name="T4" fmla="*/ 59 w 253"/>
                  <a:gd name="T5" fmla="*/ 132 h 198"/>
                  <a:gd name="T6" fmla="*/ 53 w 253"/>
                  <a:gd name="T7" fmla="*/ 136 h 198"/>
                  <a:gd name="T8" fmla="*/ 46 w 253"/>
                  <a:gd name="T9" fmla="*/ 138 h 198"/>
                  <a:gd name="T10" fmla="*/ 45 w 253"/>
                  <a:gd name="T11" fmla="*/ 138 h 198"/>
                  <a:gd name="T12" fmla="*/ 12 w 253"/>
                  <a:gd name="T13" fmla="*/ 145 h 198"/>
                  <a:gd name="T14" fmla="*/ 0 w 253"/>
                  <a:gd name="T15" fmla="*/ 145 h 198"/>
                  <a:gd name="T16" fmla="*/ 0 w 253"/>
                  <a:gd name="T17" fmla="*/ 152 h 198"/>
                  <a:gd name="T18" fmla="*/ 3 w 253"/>
                  <a:gd name="T19" fmla="*/ 155 h 198"/>
                  <a:gd name="T20" fmla="*/ 3 w 253"/>
                  <a:gd name="T21" fmla="*/ 159 h 198"/>
                  <a:gd name="T22" fmla="*/ 20 w 253"/>
                  <a:gd name="T23" fmla="*/ 180 h 198"/>
                  <a:gd name="T24" fmla="*/ 27 w 253"/>
                  <a:gd name="T25" fmla="*/ 184 h 198"/>
                  <a:gd name="T26" fmla="*/ 28 w 253"/>
                  <a:gd name="T27" fmla="*/ 182 h 198"/>
                  <a:gd name="T28" fmla="*/ 32 w 253"/>
                  <a:gd name="T29" fmla="*/ 182 h 198"/>
                  <a:gd name="T30" fmla="*/ 34 w 253"/>
                  <a:gd name="T31" fmla="*/ 186 h 198"/>
                  <a:gd name="T32" fmla="*/ 32 w 253"/>
                  <a:gd name="T33" fmla="*/ 188 h 198"/>
                  <a:gd name="T34" fmla="*/ 32 w 253"/>
                  <a:gd name="T35" fmla="*/ 189 h 198"/>
                  <a:gd name="T36" fmla="*/ 39 w 253"/>
                  <a:gd name="T37" fmla="*/ 193 h 198"/>
                  <a:gd name="T38" fmla="*/ 36 w 253"/>
                  <a:gd name="T39" fmla="*/ 189 h 198"/>
                  <a:gd name="T40" fmla="*/ 43 w 253"/>
                  <a:gd name="T41" fmla="*/ 188 h 198"/>
                  <a:gd name="T42" fmla="*/ 55 w 253"/>
                  <a:gd name="T43" fmla="*/ 186 h 198"/>
                  <a:gd name="T44" fmla="*/ 57 w 253"/>
                  <a:gd name="T45" fmla="*/ 182 h 198"/>
                  <a:gd name="T46" fmla="*/ 61 w 253"/>
                  <a:gd name="T47" fmla="*/ 180 h 198"/>
                  <a:gd name="T48" fmla="*/ 70 w 253"/>
                  <a:gd name="T49" fmla="*/ 166 h 198"/>
                  <a:gd name="T50" fmla="*/ 100 w 253"/>
                  <a:gd name="T51" fmla="*/ 170 h 198"/>
                  <a:gd name="T52" fmla="*/ 109 w 253"/>
                  <a:gd name="T53" fmla="*/ 177 h 198"/>
                  <a:gd name="T54" fmla="*/ 114 w 253"/>
                  <a:gd name="T55" fmla="*/ 175 h 198"/>
                  <a:gd name="T56" fmla="*/ 125 w 253"/>
                  <a:gd name="T57" fmla="*/ 172 h 198"/>
                  <a:gd name="T58" fmla="*/ 148 w 253"/>
                  <a:gd name="T59" fmla="*/ 180 h 198"/>
                  <a:gd name="T60" fmla="*/ 162 w 253"/>
                  <a:gd name="T61" fmla="*/ 172 h 198"/>
                  <a:gd name="T62" fmla="*/ 193 w 253"/>
                  <a:gd name="T63" fmla="*/ 173 h 198"/>
                  <a:gd name="T64" fmla="*/ 198 w 253"/>
                  <a:gd name="T65" fmla="*/ 173 h 198"/>
                  <a:gd name="T66" fmla="*/ 200 w 253"/>
                  <a:gd name="T67" fmla="*/ 170 h 198"/>
                  <a:gd name="T68" fmla="*/ 203 w 253"/>
                  <a:gd name="T69" fmla="*/ 168 h 198"/>
                  <a:gd name="T70" fmla="*/ 207 w 253"/>
                  <a:gd name="T71" fmla="*/ 164 h 198"/>
                  <a:gd name="T72" fmla="*/ 209 w 253"/>
                  <a:gd name="T73" fmla="*/ 164 h 198"/>
                  <a:gd name="T74" fmla="*/ 207 w 253"/>
                  <a:gd name="T75" fmla="*/ 161 h 198"/>
                  <a:gd name="T76" fmla="*/ 207 w 253"/>
                  <a:gd name="T77" fmla="*/ 157 h 198"/>
                  <a:gd name="T78" fmla="*/ 211 w 253"/>
                  <a:gd name="T79" fmla="*/ 155 h 198"/>
                  <a:gd name="T80" fmla="*/ 212 w 253"/>
                  <a:gd name="T81" fmla="*/ 152 h 198"/>
                  <a:gd name="T82" fmla="*/ 216 w 253"/>
                  <a:gd name="T83" fmla="*/ 150 h 198"/>
                  <a:gd name="T84" fmla="*/ 218 w 253"/>
                  <a:gd name="T85" fmla="*/ 147 h 198"/>
                  <a:gd name="T86" fmla="*/ 244 w 253"/>
                  <a:gd name="T87" fmla="*/ 113 h 198"/>
                  <a:gd name="T88" fmla="*/ 253 w 253"/>
                  <a:gd name="T89" fmla="*/ 54 h 198"/>
                  <a:gd name="T90" fmla="*/ 243 w 253"/>
                  <a:gd name="T91" fmla="*/ 45 h 198"/>
                  <a:gd name="T92" fmla="*/ 241 w 253"/>
                  <a:gd name="T93" fmla="*/ 38 h 198"/>
                  <a:gd name="T94" fmla="*/ 239 w 253"/>
                  <a:gd name="T95" fmla="*/ 9 h 198"/>
                  <a:gd name="T96" fmla="*/ 230 w 253"/>
                  <a:gd name="T97" fmla="*/ 7 h 198"/>
                  <a:gd name="T98" fmla="*/ 225 w 253"/>
                  <a:gd name="T99" fmla="*/ 4 h 198"/>
                  <a:gd name="T100" fmla="*/ 187 w 253"/>
                  <a:gd name="T101" fmla="*/ 0 h 198"/>
                  <a:gd name="T102" fmla="*/ 64 w 253"/>
                  <a:gd name="T103" fmla="*/ 75 h 198"/>
                  <a:gd name="T104" fmla="*/ 64 w 253"/>
                  <a:gd name="T105" fmla="*/ 7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3" h="198">
                    <a:moveTo>
                      <a:pt x="64" y="79"/>
                    </a:moveTo>
                    <a:lnTo>
                      <a:pt x="64" y="127"/>
                    </a:lnTo>
                    <a:lnTo>
                      <a:pt x="62" y="127"/>
                    </a:lnTo>
                    <a:lnTo>
                      <a:pt x="61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5" y="134"/>
                    </a:lnTo>
                    <a:lnTo>
                      <a:pt x="53" y="136"/>
                    </a:lnTo>
                    <a:lnTo>
                      <a:pt x="53" y="138"/>
                    </a:lnTo>
                    <a:lnTo>
                      <a:pt x="46" y="138"/>
                    </a:lnTo>
                    <a:lnTo>
                      <a:pt x="46" y="139"/>
                    </a:lnTo>
                    <a:lnTo>
                      <a:pt x="45" y="138"/>
                    </a:lnTo>
                    <a:lnTo>
                      <a:pt x="20" y="139"/>
                    </a:lnTo>
                    <a:lnTo>
                      <a:pt x="12" y="145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9"/>
                    </a:lnTo>
                    <a:lnTo>
                      <a:pt x="3" y="161"/>
                    </a:lnTo>
                    <a:lnTo>
                      <a:pt x="20" y="180"/>
                    </a:lnTo>
                    <a:lnTo>
                      <a:pt x="25" y="184"/>
                    </a:lnTo>
                    <a:lnTo>
                      <a:pt x="27" y="184"/>
                    </a:lnTo>
                    <a:lnTo>
                      <a:pt x="28" y="182"/>
                    </a:lnTo>
                    <a:lnTo>
                      <a:pt x="28" y="182"/>
                    </a:lnTo>
                    <a:lnTo>
                      <a:pt x="30" y="180"/>
                    </a:lnTo>
                    <a:lnTo>
                      <a:pt x="32" y="182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2" y="186"/>
                    </a:lnTo>
                    <a:lnTo>
                      <a:pt x="32" y="188"/>
                    </a:lnTo>
                    <a:lnTo>
                      <a:pt x="32" y="188"/>
                    </a:lnTo>
                    <a:lnTo>
                      <a:pt x="32" y="189"/>
                    </a:lnTo>
                    <a:lnTo>
                      <a:pt x="36" y="195"/>
                    </a:lnTo>
                    <a:lnTo>
                      <a:pt x="39" y="193"/>
                    </a:lnTo>
                    <a:lnTo>
                      <a:pt x="37" y="191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43" y="188"/>
                    </a:lnTo>
                    <a:lnTo>
                      <a:pt x="55" y="198"/>
                    </a:lnTo>
                    <a:lnTo>
                      <a:pt x="55" y="186"/>
                    </a:lnTo>
                    <a:lnTo>
                      <a:pt x="57" y="184"/>
                    </a:lnTo>
                    <a:lnTo>
                      <a:pt x="57" y="182"/>
                    </a:lnTo>
                    <a:lnTo>
                      <a:pt x="59" y="182"/>
                    </a:lnTo>
                    <a:lnTo>
                      <a:pt x="61" y="180"/>
                    </a:lnTo>
                    <a:lnTo>
                      <a:pt x="64" y="170"/>
                    </a:lnTo>
                    <a:lnTo>
                      <a:pt x="70" y="166"/>
                    </a:lnTo>
                    <a:lnTo>
                      <a:pt x="89" y="164"/>
                    </a:lnTo>
                    <a:lnTo>
                      <a:pt x="100" y="170"/>
                    </a:lnTo>
                    <a:lnTo>
                      <a:pt x="109" y="177"/>
                    </a:lnTo>
                    <a:lnTo>
                      <a:pt x="109" y="177"/>
                    </a:lnTo>
                    <a:lnTo>
                      <a:pt x="112" y="177"/>
                    </a:lnTo>
                    <a:lnTo>
                      <a:pt x="114" y="175"/>
                    </a:lnTo>
                    <a:lnTo>
                      <a:pt x="121" y="172"/>
                    </a:lnTo>
                    <a:lnTo>
                      <a:pt x="125" y="172"/>
                    </a:lnTo>
                    <a:lnTo>
                      <a:pt x="137" y="179"/>
                    </a:lnTo>
                    <a:lnTo>
                      <a:pt x="148" y="180"/>
                    </a:lnTo>
                    <a:lnTo>
                      <a:pt x="152" y="180"/>
                    </a:lnTo>
                    <a:lnTo>
                      <a:pt x="162" y="172"/>
                    </a:lnTo>
                    <a:lnTo>
                      <a:pt x="184" y="170"/>
                    </a:lnTo>
                    <a:lnTo>
                      <a:pt x="193" y="173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200" y="170"/>
                    </a:lnTo>
                    <a:lnTo>
                      <a:pt x="200" y="170"/>
                    </a:lnTo>
                    <a:lnTo>
                      <a:pt x="202" y="168"/>
                    </a:lnTo>
                    <a:lnTo>
                      <a:pt x="203" y="168"/>
                    </a:lnTo>
                    <a:lnTo>
                      <a:pt x="207" y="168"/>
                    </a:lnTo>
                    <a:lnTo>
                      <a:pt x="207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07" y="163"/>
                    </a:lnTo>
                    <a:lnTo>
                      <a:pt x="207" y="161"/>
                    </a:lnTo>
                    <a:lnTo>
                      <a:pt x="207" y="159"/>
                    </a:lnTo>
                    <a:lnTo>
                      <a:pt x="207" y="157"/>
                    </a:lnTo>
                    <a:lnTo>
                      <a:pt x="209" y="155"/>
                    </a:lnTo>
                    <a:lnTo>
                      <a:pt x="211" y="155"/>
                    </a:lnTo>
                    <a:lnTo>
                      <a:pt x="212" y="155"/>
                    </a:lnTo>
                    <a:lnTo>
                      <a:pt x="212" y="152"/>
                    </a:lnTo>
                    <a:lnTo>
                      <a:pt x="212" y="150"/>
                    </a:lnTo>
                    <a:lnTo>
                      <a:pt x="216" y="150"/>
                    </a:lnTo>
                    <a:lnTo>
                      <a:pt x="216" y="147"/>
                    </a:lnTo>
                    <a:lnTo>
                      <a:pt x="218" y="147"/>
                    </a:lnTo>
                    <a:lnTo>
                      <a:pt x="218" y="143"/>
                    </a:lnTo>
                    <a:lnTo>
                      <a:pt x="244" y="113"/>
                    </a:lnTo>
                    <a:lnTo>
                      <a:pt x="250" y="61"/>
                    </a:lnTo>
                    <a:lnTo>
                      <a:pt x="253" y="54"/>
                    </a:lnTo>
                    <a:lnTo>
                      <a:pt x="244" y="48"/>
                    </a:lnTo>
                    <a:lnTo>
                      <a:pt x="243" y="45"/>
                    </a:lnTo>
                    <a:lnTo>
                      <a:pt x="241" y="39"/>
                    </a:lnTo>
                    <a:lnTo>
                      <a:pt x="241" y="38"/>
                    </a:lnTo>
                    <a:lnTo>
                      <a:pt x="239" y="34"/>
                    </a:lnTo>
                    <a:lnTo>
                      <a:pt x="239" y="9"/>
                    </a:lnTo>
                    <a:lnTo>
                      <a:pt x="234" y="11"/>
                    </a:lnTo>
                    <a:lnTo>
                      <a:pt x="230" y="7"/>
                    </a:lnTo>
                    <a:lnTo>
                      <a:pt x="227" y="4"/>
                    </a:lnTo>
                    <a:lnTo>
                      <a:pt x="225" y="4"/>
                    </a:lnTo>
                    <a:lnTo>
                      <a:pt x="223" y="2"/>
                    </a:lnTo>
                    <a:lnTo>
                      <a:pt x="187" y="0"/>
                    </a:lnTo>
                    <a:lnTo>
                      <a:pt x="89" y="6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9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2406"/>
              <p:cNvSpPr>
                <a:spLocks/>
              </p:cNvSpPr>
              <p:nvPr/>
            </p:nvSpPr>
            <p:spPr bwMode="auto">
              <a:xfrm>
                <a:off x="3576" y="3052"/>
                <a:ext cx="11" cy="9"/>
              </a:xfrm>
              <a:custGeom>
                <a:avLst/>
                <a:gdLst>
                  <a:gd name="T0" fmla="*/ 2 w 11"/>
                  <a:gd name="T1" fmla="*/ 2 h 9"/>
                  <a:gd name="T2" fmla="*/ 0 w 11"/>
                  <a:gd name="T3" fmla="*/ 2 h 9"/>
                  <a:gd name="T4" fmla="*/ 7 w 11"/>
                  <a:gd name="T5" fmla="*/ 0 h 9"/>
                  <a:gd name="T6" fmla="*/ 9 w 11"/>
                  <a:gd name="T7" fmla="*/ 2 h 9"/>
                  <a:gd name="T8" fmla="*/ 11 w 11"/>
                  <a:gd name="T9" fmla="*/ 5 h 9"/>
                  <a:gd name="T10" fmla="*/ 11 w 11"/>
                  <a:gd name="T11" fmla="*/ 9 h 9"/>
                  <a:gd name="T12" fmla="*/ 7 w 11"/>
                  <a:gd name="T13" fmla="*/ 9 h 9"/>
                  <a:gd name="T14" fmla="*/ 6 w 11"/>
                  <a:gd name="T15" fmla="*/ 7 h 9"/>
                  <a:gd name="T16" fmla="*/ 4 w 11"/>
                  <a:gd name="T17" fmla="*/ 5 h 9"/>
                  <a:gd name="T18" fmla="*/ 2 w 11"/>
                  <a:gd name="T1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2407"/>
              <p:cNvSpPr>
                <a:spLocks/>
              </p:cNvSpPr>
              <p:nvPr/>
            </p:nvSpPr>
            <p:spPr bwMode="auto">
              <a:xfrm>
                <a:off x="3576" y="3052"/>
                <a:ext cx="11" cy="9"/>
              </a:xfrm>
              <a:custGeom>
                <a:avLst/>
                <a:gdLst>
                  <a:gd name="T0" fmla="*/ 2 w 11"/>
                  <a:gd name="T1" fmla="*/ 2 h 9"/>
                  <a:gd name="T2" fmla="*/ 0 w 11"/>
                  <a:gd name="T3" fmla="*/ 2 h 9"/>
                  <a:gd name="T4" fmla="*/ 7 w 11"/>
                  <a:gd name="T5" fmla="*/ 0 h 9"/>
                  <a:gd name="T6" fmla="*/ 9 w 11"/>
                  <a:gd name="T7" fmla="*/ 2 h 9"/>
                  <a:gd name="T8" fmla="*/ 11 w 11"/>
                  <a:gd name="T9" fmla="*/ 5 h 9"/>
                  <a:gd name="T10" fmla="*/ 11 w 11"/>
                  <a:gd name="T11" fmla="*/ 9 h 9"/>
                  <a:gd name="T12" fmla="*/ 7 w 11"/>
                  <a:gd name="T13" fmla="*/ 9 h 9"/>
                  <a:gd name="T14" fmla="*/ 6 w 11"/>
                  <a:gd name="T15" fmla="*/ 7 h 9"/>
                  <a:gd name="T16" fmla="*/ 4 w 11"/>
                  <a:gd name="T17" fmla="*/ 5 h 9"/>
                  <a:gd name="T18" fmla="*/ 2 w 11"/>
                  <a:gd name="T1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2408"/>
              <p:cNvSpPr>
                <a:spLocks/>
              </p:cNvSpPr>
              <p:nvPr/>
            </p:nvSpPr>
            <p:spPr bwMode="auto">
              <a:xfrm>
                <a:off x="2830" y="2507"/>
                <a:ext cx="123" cy="181"/>
              </a:xfrm>
              <a:custGeom>
                <a:avLst/>
                <a:gdLst>
                  <a:gd name="T0" fmla="*/ 21 w 123"/>
                  <a:gd name="T1" fmla="*/ 172 h 181"/>
                  <a:gd name="T2" fmla="*/ 25 w 123"/>
                  <a:gd name="T3" fmla="*/ 154 h 181"/>
                  <a:gd name="T4" fmla="*/ 20 w 123"/>
                  <a:gd name="T5" fmla="*/ 149 h 181"/>
                  <a:gd name="T6" fmla="*/ 20 w 123"/>
                  <a:gd name="T7" fmla="*/ 147 h 181"/>
                  <a:gd name="T8" fmla="*/ 21 w 123"/>
                  <a:gd name="T9" fmla="*/ 145 h 181"/>
                  <a:gd name="T10" fmla="*/ 20 w 123"/>
                  <a:gd name="T11" fmla="*/ 142 h 181"/>
                  <a:gd name="T12" fmla="*/ 18 w 123"/>
                  <a:gd name="T13" fmla="*/ 143 h 181"/>
                  <a:gd name="T14" fmla="*/ 11 w 123"/>
                  <a:gd name="T15" fmla="*/ 140 h 181"/>
                  <a:gd name="T16" fmla="*/ 4 w 123"/>
                  <a:gd name="T17" fmla="*/ 133 h 181"/>
                  <a:gd name="T18" fmla="*/ 2 w 123"/>
                  <a:gd name="T19" fmla="*/ 133 h 181"/>
                  <a:gd name="T20" fmla="*/ 0 w 123"/>
                  <a:gd name="T21" fmla="*/ 131 h 181"/>
                  <a:gd name="T22" fmla="*/ 4 w 123"/>
                  <a:gd name="T23" fmla="*/ 127 h 181"/>
                  <a:gd name="T24" fmla="*/ 7 w 123"/>
                  <a:gd name="T25" fmla="*/ 113 h 181"/>
                  <a:gd name="T26" fmla="*/ 18 w 123"/>
                  <a:gd name="T27" fmla="*/ 100 h 181"/>
                  <a:gd name="T28" fmla="*/ 34 w 123"/>
                  <a:gd name="T29" fmla="*/ 95 h 181"/>
                  <a:gd name="T30" fmla="*/ 39 w 123"/>
                  <a:gd name="T31" fmla="*/ 99 h 181"/>
                  <a:gd name="T32" fmla="*/ 39 w 123"/>
                  <a:gd name="T33" fmla="*/ 100 h 181"/>
                  <a:gd name="T34" fmla="*/ 46 w 123"/>
                  <a:gd name="T35" fmla="*/ 102 h 181"/>
                  <a:gd name="T36" fmla="*/ 62 w 123"/>
                  <a:gd name="T37" fmla="*/ 70 h 181"/>
                  <a:gd name="T38" fmla="*/ 70 w 123"/>
                  <a:gd name="T39" fmla="*/ 65 h 181"/>
                  <a:gd name="T40" fmla="*/ 84 w 123"/>
                  <a:gd name="T41" fmla="*/ 25 h 181"/>
                  <a:gd name="T42" fmla="*/ 91 w 123"/>
                  <a:gd name="T43" fmla="*/ 22 h 181"/>
                  <a:gd name="T44" fmla="*/ 96 w 123"/>
                  <a:gd name="T45" fmla="*/ 9 h 181"/>
                  <a:gd name="T46" fmla="*/ 95 w 123"/>
                  <a:gd name="T47" fmla="*/ 8 h 181"/>
                  <a:gd name="T48" fmla="*/ 91 w 123"/>
                  <a:gd name="T49" fmla="*/ 4 h 181"/>
                  <a:gd name="T50" fmla="*/ 95 w 123"/>
                  <a:gd name="T51" fmla="*/ 0 h 181"/>
                  <a:gd name="T52" fmla="*/ 100 w 123"/>
                  <a:gd name="T53" fmla="*/ 2 h 181"/>
                  <a:gd name="T54" fmla="*/ 105 w 123"/>
                  <a:gd name="T55" fmla="*/ 15 h 181"/>
                  <a:gd name="T56" fmla="*/ 111 w 123"/>
                  <a:gd name="T57" fmla="*/ 42 h 181"/>
                  <a:gd name="T58" fmla="*/ 111 w 123"/>
                  <a:gd name="T59" fmla="*/ 47 h 181"/>
                  <a:gd name="T60" fmla="*/ 100 w 123"/>
                  <a:gd name="T61" fmla="*/ 45 h 181"/>
                  <a:gd name="T62" fmla="*/ 93 w 123"/>
                  <a:gd name="T63" fmla="*/ 47 h 181"/>
                  <a:gd name="T64" fmla="*/ 91 w 123"/>
                  <a:gd name="T65" fmla="*/ 52 h 181"/>
                  <a:gd name="T66" fmla="*/ 95 w 123"/>
                  <a:gd name="T67" fmla="*/ 61 h 181"/>
                  <a:gd name="T68" fmla="*/ 104 w 123"/>
                  <a:gd name="T69" fmla="*/ 65 h 181"/>
                  <a:gd name="T70" fmla="*/ 111 w 123"/>
                  <a:gd name="T71" fmla="*/ 86 h 181"/>
                  <a:gd name="T72" fmla="*/ 98 w 123"/>
                  <a:gd name="T73" fmla="*/ 111 h 181"/>
                  <a:gd name="T74" fmla="*/ 98 w 123"/>
                  <a:gd name="T75" fmla="*/ 120 h 181"/>
                  <a:gd name="T76" fmla="*/ 114 w 123"/>
                  <a:gd name="T77" fmla="*/ 154 h 181"/>
                  <a:gd name="T78" fmla="*/ 123 w 123"/>
                  <a:gd name="T79" fmla="*/ 161 h 181"/>
                  <a:gd name="T80" fmla="*/ 123 w 123"/>
                  <a:gd name="T81" fmla="*/ 175 h 181"/>
                  <a:gd name="T82" fmla="*/ 121 w 123"/>
                  <a:gd name="T83" fmla="*/ 181 h 181"/>
                  <a:gd name="T84" fmla="*/ 111 w 123"/>
                  <a:gd name="T85" fmla="*/ 175 h 181"/>
                  <a:gd name="T86" fmla="*/ 100 w 123"/>
                  <a:gd name="T87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3" h="181">
                    <a:moveTo>
                      <a:pt x="79" y="172"/>
                    </a:moveTo>
                    <a:lnTo>
                      <a:pt x="21" y="172"/>
                    </a:lnTo>
                    <a:lnTo>
                      <a:pt x="23" y="156"/>
                    </a:lnTo>
                    <a:lnTo>
                      <a:pt x="25" y="154"/>
                    </a:lnTo>
                    <a:lnTo>
                      <a:pt x="21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0" y="145"/>
                    </a:lnTo>
                    <a:lnTo>
                      <a:pt x="21" y="145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6" y="143"/>
                    </a:lnTo>
                    <a:lnTo>
                      <a:pt x="11" y="140"/>
                    </a:lnTo>
                    <a:lnTo>
                      <a:pt x="7" y="133"/>
                    </a:lnTo>
                    <a:lnTo>
                      <a:pt x="4" y="133"/>
                    </a:lnTo>
                    <a:lnTo>
                      <a:pt x="4" y="134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5" y="122"/>
                    </a:lnTo>
                    <a:lnTo>
                      <a:pt x="7" y="113"/>
                    </a:lnTo>
                    <a:lnTo>
                      <a:pt x="14" y="102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34" y="95"/>
                    </a:lnTo>
                    <a:lnTo>
                      <a:pt x="38" y="99"/>
                    </a:lnTo>
                    <a:lnTo>
                      <a:pt x="39" y="99"/>
                    </a:lnTo>
                    <a:lnTo>
                      <a:pt x="39" y="100"/>
                    </a:lnTo>
                    <a:lnTo>
                      <a:pt x="39" y="100"/>
                    </a:lnTo>
                    <a:lnTo>
                      <a:pt x="43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62" y="70"/>
                    </a:lnTo>
                    <a:lnTo>
                      <a:pt x="66" y="67"/>
                    </a:lnTo>
                    <a:lnTo>
                      <a:pt x="70" y="65"/>
                    </a:lnTo>
                    <a:lnTo>
                      <a:pt x="80" y="33"/>
                    </a:lnTo>
                    <a:lnTo>
                      <a:pt x="84" y="25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6" y="18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1" y="6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9"/>
                    </a:lnTo>
                    <a:lnTo>
                      <a:pt x="105" y="15"/>
                    </a:lnTo>
                    <a:lnTo>
                      <a:pt x="104" y="29"/>
                    </a:lnTo>
                    <a:lnTo>
                      <a:pt x="111" y="42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0" y="45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1" y="49"/>
                    </a:lnTo>
                    <a:lnTo>
                      <a:pt x="91" y="52"/>
                    </a:lnTo>
                    <a:lnTo>
                      <a:pt x="91" y="56"/>
                    </a:lnTo>
                    <a:lnTo>
                      <a:pt x="95" y="61"/>
                    </a:lnTo>
                    <a:lnTo>
                      <a:pt x="96" y="63"/>
                    </a:lnTo>
                    <a:lnTo>
                      <a:pt x="104" y="65"/>
                    </a:lnTo>
                    <a:lnTo>
                      <a:pt x="104" y="65"/>
                    </a:lnTo>
                    <a:lnTo>
                      <a:pt x="111" y="86"/>
                    </a:lnTo>
                    <a:lnTo>
                      <a:pt x="112" y="88"/>
                    </a:lnTo>
                    <a:lnTo>
                      <a:pt x="98" y="111"/>
                    </a:lnTo>
                    <a:lnTo>
                      <a:pt x="98" y="115"/>
                    </a:lnTo>
                    <a:lnTo>
                      <a:pt x="98" y="120"/>
                    </a:lnTo>
                    <a:lnTo>
                      <a:pt x="98" y="129"/>
                    </a:lnTo>
                    <a:lnTo>
                      <a:pt x="114" y="154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75"/>
                    </a:lnTo>
                    <a:lnTo>
                      <a:pt x="123" y="179"/>
                    </a:lnTo>
                    <a:lnTo>
                      <a:pt x="121" y="181"/>
                    </a:lnTo>
                    <a:lnTo>
                      <a:pt x="114" y="174"/>
                    </a:lnTo>
                    <a:lnTo>
                      <a:pt x="111" y="175"/>
                    </a:lnTo>
                    <a:lnTo>
                      <a:pt x="104" y="174"/>
                    </a:lnTo>
                    <a:lnTo>
                      <a:pt x="100" y="172"/>
                    </a:lnTo>
                    <a:lnTo>
                      <a:pt x="79" y="17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2409"/>
              <p:cNvSpPr>
                <a:spLocks/>
              </p:cNvSpPr>
              <p:nvPr/>
            </p:nvSpPr>
            <p:spPr bwMode="auto">
              <a:xfrm>
                <a:off x="2830" y="2507"/>
                <a:ext cx="123" cy="181"/>
              </a:xfrm>
              <a:custGeom>
                <a:avLst/>
                <a:gdLst>
                  <a:gd name="T0" fmla="*/ 21 w 123"/>
                  <a:gd name="T1" fmla="*/ 172 h 181"/>
                  <a:gd name="T2" fmla="*/ 25 w 123"/>
                  <a:gd name="T3" fmla="*/ 154 h 181"/>
                  <a:gd name="T4" fmla="*/ 20 w 123"/>
                  <a:gd name="T5" fmla="*/ 149 h 181"/>
                  <a:gd name="T6" fmla="*/ 20 w 123"/>
                  <a:gd name="T7" fmla="*/ 147 h 181"/>
                  <a:gd name="T8" fmla="*/ 21 w 123"/>
                  <a:gd name="T9" fmla="*/ 145 h 181"/>
                  <a:gd name="T10" fmla="*/ 20 w 123"/>
                  <a:gd name="T11" fmla="*/ 142 h 181"/>
                  <a:gd name="T12" fmla="*/ 18 w 123"/>
                  <a:gd name="T13" fmla="*/ 143 h 181"/>
                  <a:gd name="T14" fmla="*/ 11 w 123"/>
                  <a:gd name="T15" fmla="*/ 140 h 181"/>
                  <a:gd name="T16" fmla="*/ 4 w 123"/>
                  <a:gd name="T17" fmla="*/ 133 h 181"/>
                  <a:gd name="T18" fmla="*/ 2 w 123"/>
                  <a:gd name="T19" fmla="*/ 133 h 181"/>
                  <a:gd name="T20" fmla="*/ 0 w 123"/>
                  <a:gd name="T21" fmla="*/ 131 h 181"/>
                  <a:gd name="T22" fmla="*/ 4 w 123"/>
                  <a:gd name="T23" fmla="*/ 127 h 181"/>
                  <a:gd name="T24" fmla="*/ 7 w 123"/>
                  <a:gd name="T25" fmla="*/ 113 h 181"/>
                  <a:gd name="T26" fmla="*/ 18 w 123"/>
                  <a:gd name="T27" fmla="*/ 100 h 181"/>
                  <a:gd name="T28" fmla="*/ 34 w 123"/>
                  <a:gd name="T29" fmla="*/ 95 h 181"/>
                  <a:gd name="T30" fmla="*/ 39 w 123"/>
                  <a:gd name="T31" fmla="*/ 99 h 181"/>
                  <a:gd name="T32" fmla="*/ 39 w 123"/>
                  <a:gd name="T33" fmla="*/ 100 h 181"/>
                  <a:gd name="T34" fmla="*/ 46 w 123"/>
                  <a:gd name="T35" fmla="*/ 102 h 181"/>
                  <a:gd name="T36" fmla="*/ 62 w 123"/>
                  <a:gd name="T37" fmla="*/ 70 h 181"/>
                  <a:gd name="T38" fmla="*/ 70 w 123"/>
                  <a:gd name="T39" fmla="*/ 65 h 181"/>
                  <a:gd name="T40" fmla="*/ 84 w 123"/>
                  <a:gd name="T41" fmla="*/ 25 h 181"/>
                  <a:gd name="T42" fmla="*/ 91 w 123"/>
                  <a:gd name="T43" fmla="*/ 22 h 181"/>
                  <a:gd name="T44" fmla="*/ 96 w 123"/>
                  <a:gd name="T45" fmla="*/ 9 h 181"/>
                  <a:gd name="T46" fmla="*/ 95 w 123"/>
                  <a:gd name="T47" fmla="*/ 8 h 181"/>
                  <a:gd name="T48" fmla="*/ 91 w 123"/>
                  <a:gd name="T49" fmla="*/ 4 h 181"/>
                  <a:gd name="T50" fmla="*/ 95 w 123"/>
                  <a:gd name="T51" fmla="*/ 0 h 181"/>
                  <a:gd name="T52" fmla="*/ 100 w 123"/>
                  <a:gd name="T53" fmla="*/ 2 h 181"/>
                  <a:gd name="T54" fmla="*/ 105 w 123"/>
                  <a:gd name="T55" fmla="*/ 15 h 181"/>
                  <a:gd name="T56" fmla="*/ 111 w 123"/>
                  <a:gd name="T57" fmla="*/ 42 h 181"/>
                  <a:gd name="T58" fmla="*/ 111 w 123"/>
                  <a:gd name="T59" fmla="*/ 47 h 181"/>
                  <a:gd name="T60" fmla="*/ 100 w 123"/>
                  <a:gd name="T61" fmla="*/ 45 h 181"/>
                  <a:gd name="T62" fmla="*/ 93 w 123"/>
                  <a:gd name="T63" fmla="*/ 47 h 181"/>
                  <a:gd name="T64" fmla="*/ 91 w 123"/>
                  <a:gd name="T65" fmla="*/ 52 h 181"/>
                  <a:gd name="T66" fmla="*/ 95 w 123"/>
                  <a:gd name="T67" fmla="*/ 61 h 181"/>
                  <a:gd name="T68" fmla="*/ 104 w 123"/>
                  <a:gd name="T69" fmla="*/ 65 h 181"/>
                  <a:gd name="T70" fmla="*/ 111 w 123"/>
                  <a:gd name="T71" fmla="*/ 86 h 181"/>
                  <a:gd name="T72" fmla="*/ 98 w 123"/>
                  <a:gd name="T73" fmla="*/ 111 h 181"/>
                  <a:gd name="T74" fmla="*/ 98 w 123"/>
                  <a:gd name="T75" fmla="*/ 120 h 181"/>
                  <a:gd name="T76" fmla="*/ 114 w 123"/>
                  <a:gd name="T77" fmla="*/ 154 h 181"/>
                  <a:gd name="T78" fmla="*/ 123 w 123"/>
                  <a:gd name="T79" fmla="*/ 161 h 181"/>
                  <a:gd name="T80" fmla="*/ 123 w 123"/>
                  <a:gd name="T81" fmla="*/ 175 h 181"/>
                  <a:gd name="T82" fmla="*/ 121 w 123"/>
                  <a:gd name="T83" fmla="*/ 181 h 181"/>
                  <a:gd name="T84" fmla="*/ 111 w 123"/>
                  <a:gd name="T85" fmla="*/ 175 h 181"/>
                  <a:gd name="T86" fmla="*/ 100 w 123"/>
                  <a:gd name="T87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3" h="181">
                    <a:moveTo>
                      <a:pt x="79" y="172"/>
                    </a:moveTo>
                    <a:lnTo>
                      <a:pt x="21" y="172"/>
                    </a:lnTo>
                    <a:lnTo>
                      <a:pt x="23" y="156"/>
                    </a:lnTo>
                    <a:lnTo>
                      <a:pt x="25" y="154"/>
                    </a:lnTo>
                    <a:lnTo>
                      <a:pt x="21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0" y="145"/>
                    </a:lnTo>
                    <a:lnTo>
                      <a:pt x="21" y="145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6" y="143"/>
                    </a:lnTo>
                    <a:lnTo>
                      <a:pt x="11" y="140"/>
                    </a:lnTo>
                    <a:lnTo>
                      <a:pt x="7" y="133"/>
                    </a:lnTo>
                    <a:lnTo>
                      <a:pt x="4" y="133"/>
                    </a:lnTo>
                    <a:lnTo>
                      <a:pt x="4" y="134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5" y="122"/>
                    </a:lnTo>
                    <a:lnTo>
                      <a:pt x="7" y="113"/>
                    </a:lnTo>
                    <a:lnTo>
                      <a:pt x="14" y="102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34" y="95"/>
                    </a:lnTo>
                    <a:lnTo>
                      <a:pt x="38" y="99"/>
                    </a:lnTo>
                    <a:lnTo>
                      <a:pt x="39" y="99"/>
                    </a:lnTo>
                    <a:lnTo>
                      <a:pt x="39" y="100"/>
                    </a:lnTo>
                    <a:lnTo>
                      <a:pt x="39" y="100"/>
                    </a:lnTo>
                    <a:lnTo>
                      <a:pt x="43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62" y="70"/>
                    </a:lnTo>
                    <a:lnTo>
                      <a:pt x="66" y="67"/>
                    </a:lnTo>
                    <a:lnTo>
                      <a:pt x="70" y="65"/>
                    </a:lnTo>
                    <a:lnTo>
                      <a:pt x="80" y="33"/>
                    </a:lnTo>
                    <a:lnTo>
                      <a:pt x="84" y="25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6" y="18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1" y="6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9"/>
                    </a:lnTo>
                    <a:lnTo>
                      <a:pt x="105" y="15"/>
                    </a:lnTo>
                    <a:lnTo>
                      <a:pt x="104" y="29"/>
                    </a:lnTo>
                    <a:lnTo>
                      <a:pt x="111" y="42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0" y="45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1" y="49"/>
                    </a:lnTo>
                    <a:lnTo>
                      <a:pt x="91" y="52"/>
                    </a:lnTo>
                    <a:lnTo>
                      <a:pt x="91" y="56"/>
                    </a:lnTo>
                    <a:lnTo>
                      <a:pt x="95" y="61"/>
                    </a:lnTo>
                    <a:lnTo>
                      <a:pt x="96" y="63"/>
                    </a:lnTo>
                    <a:lnTo>
                      <a:pt x="104" y="65"/>
                    </a:lnTo>
                    <a:lnTo>
                      <a:pt x="104" y="65"/>
                    </a:lnTo>
                    <a:lnTo>
                      <a:pt x="111" y="86"/>
                    </a:lnTo>
                    <a:lnTo>
                      <a:pt x="112" y="88"/>
                    </a:lnTo>
                    <a:lnTo>
                      <a:pt x="98" y="111"/>
                    </a:lnTo>
                    <a:lnTo>
                      <a:pt x="98" y="115"/>
                    </a:lnTo>
                    <a:lnTo>
                      <a:pt x="98" y="120"/>
                    </a:lnTo>
                    <a:lnTo>
                      <a:pt x="98" y="129"/>
                    </a:lnTo>
                    <a:lnTo>
                      <a:pt x="114" y="154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75"/>
                    </a:lnTo>
                    <a:lnTo>
                      <a:pt x="123" y="179"/>
                    </a:lnTo>
                    <a:lnTo>
                      <a:pt x="121" y="181"/>
                    </a:lnTo>
                    <a:lnTo>
                      <a:pt x="114" y="174"/>
                    </a:lnTo>
                    <a:lnTo>
                      <a:pt x="111" y="175"/>
                    </a:lnTo>
                    <a:lnTo>
                      <a:pt x="104" y="174"/>
                    </a:lnTo>
                    <a:lnTo>
                      <a:pt x="100" y="172"/>
                    </a:lnTo>
                    <a:lnTo>
                      <a:pt x="79" y="17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2410"/>
              <p:cNvSpPr>
                <a:spLocks/>
              </p:cNvSpPr>
              <p:nvPr/>
            </p:nvSpPr>
            <p:spPr bwMode="auto">
              <a:xfrm>
                <a:off x="2882" y="2806"/>
                <a:ext cx="202" cy="198"/>
              </a:xfrm>
              <a:custGeom>
                <a:avLst/>
                <a:gdLst>
                  <a:gd name="T0" fmla="*/ 2 w 202"/>
                  <a:gd name="T1" fmla="*/ 164 h 198"/>
                  <a:gd name="T2" fmla="*/ 12 w 202"/>
                  <a:gd name="T3" fmla="*/ 130 h 198"/>
                  <a:gd name="T4" fmla="*/ 12 w 202"/>
                  <a:gd name="T5" fmla="*/ 126 h 198"/>
                  <a:gd name="T6" fmla="*/ 14 w 202"/>
                  <a:gd name="T7" fmla="*/ 121 h 198"/>
                  <a:gd name="T8" fmla="*/ 19 w 202"/>
                  <a:gd name="T9" fmla="*/ 112 h 198"/>
                  <a:gd name="T10" fmla="*/ 30 w 202"/>
                  <a:gd name="T11" fmla="*/ 103 h 198"/>
                  <a:gd name="T12" fmla="*/ 35 w 202"/>
                  <a:gd name="T13" fmla="*/ 82 h 198"/>
                  <a:gd name="T14" fmla="*/ 30 w 202"/>
                  <a:gd name="T15" fmla="*/ 73 h 198"/>
                  <a:gd name="T16" fmla="*/ 27 w 202"/>
                  <a:gd name="T17" fmla="*/ 68 h 198"/>
                  <a:gd name="T18" fmla="*/ 23 w 202"/>
                  <a:gd name="T19" fmla="*/ 51 h 198"/>
                  <a:gd name="T20" fmla="*/ 27 w 202"/>
                  <a:gd name="T21" fmla="*/ 43 h 198"/>
                  <a:gd name="T22" fmla="*/ 23 w 202"/>
                  <a:gd name="T23" fmla="*/ 35 h 198"/>
                  <a:gd name="T24" fmla="*/ 10 w 202"/>
                  <a:gd name="T25" fmla="*/ 7 h 198"/>
                  <a:gd name="T26" fmla="*/ 10 w 202"/>
                  <a:gd name="T27" fmla="*/ 5 h 198"/>
                  <a:gd name="T28" fmla="*/ 44 w 202"/>
                  <a:gd name="T29" fmla="*/ 0 h 198"/>
                  <a:gd name="T30" fmla="*/ 75 w 202"/>
                  <a:gd name="T31" fmla="*/ 0 h 198"/>
                  <a:gd name="T32" fmla="*/ 77 w 202"/>
                  <a:gd name="T33" fmla="*/ 1 h 198"/>
                  <a:gd name="T34" fmla="*/ 78 w 202"/>
                  <a:gd name="T35" fmla="*/ 1 h 198"/>
                  <a:gd name="T36" fmla="*/ 94 w 202"/>
                  <a:gd name="T37" fmla="*/ 35 h 198"/>
                  <a:gd name="T38" fmla="*/ 102 w 202"/>
                  <a:gd name="T39" fmla="*/ 35 h 198"/>
                  <a:gd name="T40" fmla="*/ 123 w 202"/>
                  <a:gd name="T41" fmla="*/ 34 h 198"/>
                  <a:gd name="T42" fmla="*/ 125 w 202"/>
                  <a:gd name="T43" fmla="*/ 26 h 198"/>
                  <a:gd name="T44" fmla="*/ 139 w 202"/>
                  <a:gd name="T45" fmla="*/ 18 h 198"/>
                  <a:gd name="T46" fmla="*/ 146 w 202"/>
                  <a:gd name="T47" fmla="*/ 16 h 198"/>
                  <a:gd name="T48" fmla="*/ 160 w 202"/>
                  <a:gd name="T49" fmla="*/ 23 h 198"/>
                  <a:gd name="T50" fmla="*/ 164 w 202"/>
                  <a:gd name="T51" fmla="*/ 50 h 198"/>
                  <a:gd name="T52" fmla="*/ 164 w 202"/>
                  <a:gd name="T53" fmla="*/ 60 h 198"/>
                  <a:gd name="T54" fmla="*/ 169 w 202"/>
                  <a:gd name="T55" fmla="*/ 78 h 198"/>
                  <a:gd name="T56" fmla="*/ 166 w 202"/>
                  <a:gd name="T57" fmla="*/ 84 h 198"/>
                  <a:gd name="T58" fmla="*/ 166 w 202"/>
                  <a:gd name="T59" fmla="*/ 85 h 198"/>
                  <a:gd name="T60" fmla="*/ 169 w 202"/>
                  <a:gd name="T61" fmla="*/ 87 h 198"/>
                  <a:gd name="T62" fmla="*/ 171 w 202"/>
                  <a:gd name="T63" fmla="*/ 87 h 198"/>
                  <a:gd name="T64" fmla="*/ 175 w 202"/>
                  <a:gd name="T65" fmla="*/ 82 h 198"/>
                  <a:gd name="T66" fmla="*/ 193 w 202"/>
                  <a:gd name="T67" fmla="*/ 82 h 198"/>
                  <a:gd name="T68" fmla="*/ 196 w 202"/>
                  <a:gd name="T69" fmla="*/ 82 h 198"/>
                  <a:gd name="T70" fmla="*/ 198 w 202"/>
                  <a:gd name="T71" fmla="*/ 80 h 198"/>
                  <a:gd name="T72" fmla="*/ 200 w 202"/>
                  <a:gd name="T73" fmla="*/ 82 h 198"/>
                  <a:gd name="T74" fmla="*/ 200 w 202"/>
                  <a:gd name="T75" fmla="*/ 84 h 198"/>
                  <a:gd name="T76" fmla="*/ 196 w 202"/>
                  <a:gd name="T77" fmla="*/ 112 h 198"/>
                  <a:gd name="T78" fmla="*/ 198 w 202"/>
                  <a:gd name="T79" fmla="*/ 114 h 198"/>
                  <a:gd name="T80" fmla="*/ 166 w 202"/>
                  <a:gd name="T81" fmla="*/ 114 h 198"/>
                  <a:gd name="T82" fmla="*/ 169 w 202"/>
                  <a:gd name="T83" fmla="*/ 176 h 198"/>
                  <a:gd name="T84" fmla="*/ 182 w 202"/>
                  <a:gd name="T85" fmla="*/ 187 h 198"/>
                  <a:gd name="T86" fmla="*/ 185 w 202"/>
                  <a:gd name="T87" fmla="*/ 191 h 198"/>
                  <a:gd name="T88" fmla="*/ 157 w 202"/>
                  <a:gd name="T89" fmla="*/ 198 h 198"/>
                  <a:gd name="T90" fmla="*/ 114 w 202"/>
                  <a:gd name="T91" fmla="*/ 193 h 198"/>
                  <a:gd name="T92" fmla="*/ 107 w 202"/>
                  <a:gd name="T93" fmla="*/ 187 h 198"/>
                  <a:gd name="T94" fmla="*/ 32 w 202"/>
                  <a:gd name="T95" fmla="*/ 184 h 198"/>
                  <a:gd name="T96" fmla="*/ 27 w 202"/>
                  <a:gd name="T97" fmla="*/ 180 h 198"/>
                  <a:gd name="T98" fmla="*/ 14 w 202"/>
                  <a:gd name="T99" fmla="*/ 180 h 198"/>
                  <a:gd name="T100" fmla="*/ 10 w 202"/>
                  <a:gd name="T101" fmla="*/ 184 h 198"/>
                  <a:gd name="T102" fmla="*/ 0 w 202"/>
                  <a:gd name="T103" fmla="*/ 187 h 198"/>
                  <a:gd name="T104" fmla="*/ 2 w 202"/>
                  <a:gd name="T105" fmla="*/ 17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198">
                    <a:moveTo>
                      <a:pt x="2" y="173"/>
                    </a:moveTo>
                    <a:lnTo>
                      <a:pt x="2" y="164"/>
                    </a:lnTo>
                    <a:lnTo>
                      <a:pt x="3" y="160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2" y="126"/>
                    </a:lnTo>
                    <a:lnTo>
                      <a:pt x="14" y="125"/>
                    </a:lnTo>
                    <a:lnTo>
                      <a:pt x="14" y="121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25" y="110"/>
                    </a:lnTo>
                    <a:lnTo>
                      <a:pt x="30" y="103"/>
                    </a:lnTo>
                    <a:lnTo>
                      <a:pt x="34" y="84"/>
                    </a:lnTo>
                    <a:lnTo>
                      <a:pt x="35" y="82"/>
                    </a:lnTo>
                    <a:lnTo>
                      <a:pt x="34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7" y="48"/>
                    </a:lnTo>
                    <a:lnTo>
                      <a:pt x="27" y="43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19" y="1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5" y="23"/>
                    </a:lnTo>
                    <a:lnTo>
                      <a:pt x="94" y="35"/>
                    </a:lnTo>
                    <a:lnTo>
                      <a:pt x="98" y="35"/>
                    </a:lnTo>
                    <a:lnTo>
                      <a:pt x="102" y="35"/>
                    </a:lnTo>
                    <a:lnTo>
                      <a:pt x="112" y="34"/>
                    </a:lnTo>
                    <a:lnTo>
                      <a:pt x="123" y="34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7" y="18"/>
                    </a:lnTo>
                    <a:lnTo>
                      <a:pt x="139" y="18"/>
                    </a:lnTo>
                    <a:lnTo>
                      <a:pt x="139" y="16"/>
                    </a:lnTo>
                    <a:lnTo>
                      <a:pt x="146" y="16"/>
                    </a:lnTo>
                    <a:lnTo>
                      <a:pt x="146" y="23"/>
                    </a:lnTo>
                    <a:lnTo>
                      <a:pt x="160" y="23"/>
                    </a:lnTo>
                    <a:lnTo>
                      <a:pt x="162" y="26"/>
                    </a:lnTo>
                    <a:lnTo>
                      <a:pt x="164" y="50"/>
                    </a:lnTo>
                    <a:lnTo>
                      <a:pt x="164" y="53"/>
                    </a:lnTo>
                    <a:lnTo>
                      <a:pt x="164" y="60"/>
                    </a:lnTo>
                    <a:lnTo>
                      <a:pt x="169" y="75"/>
                    </a:lnTo>
                    <a:lnTo>
                      <a:pt x="169" y="78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69" y="87"/>
                    </a:lnTo>
                    <a:lnTo>
                      <a:pt x="171" y="87"/>
                    </a:lnTo>
                    <a:lnTo>
                      <a:pt x="171" y="87"/>
                    </a:lnTo>
                    <a:lnTo>
                      <a:pt x="173" y="84"/>
                    </a:lnTo>
                    <a:lnTo>
                      <a:pt x="175" y="82"/>
                    </a:lnTo>
                    <a:lnTo>
                      <a:pt x="189" y="82"/>
                    </a:lnTo>
                    <a:lnTo>
                      <a:pt x="193" y="82"/>
                    </a:lnTo>
                    <a:lnTo>
                      <a:pt x="194" y="82"/>
                    </a:lnTo>
                    <a:lnTo>
                      <a:pt x="196" y="82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5"/>
                    </a:lnTo>
                    <a:lnTo>
                      <a:pt x="196" y="112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202" y="114"/>
                    </a:lnTo>
                    <a:lnTo>
                      <a:pt x="166" y="114"/>
                    </a:lnTo>
                    <a:lnTo>
                      <a:pt x="166" y="175"/>
                    </a:lnTo>
                    <a:lnTo>
                      <a:pt x="169" y="176"/>
                    </a:lnTo>
                    <a:lnTo>
                      <a:pt x="169" y="178"/>
                    </a:lnTo>
                    <a:lnTo>
                      <a:pt x="182" y="187"/>
                    </a:lnTo>
                    <a:lnTo>
                      <a:pt x="184" y="189"/>
                    </a:lnTo>
                    <a:lnTo>
                      <a:pt x="185" y="191"/>
                    </a:lnTo>
                    <a:lnTo>
                      <a:pt x="185" y="191"/>
                    </a:lnTo>
                    <a:lnTo>
                      <a:pt x="157" y="198"/>
                    </a:lnTo>
                    <a:lnTo>
                      <a:pt x="157" y="198"/>
                    </a:lnTo>
                    <a:lnTo>
                      <a:pt x="114" y="193"/>
                    </a:lnTo>
                    <a:lnTo>
                      <a:pt x="112" y="189"/>
                    </a:lnTo>
                    <a:lnTo>
                      <a:pt x="107" y="187"/>
                    </a:lnTo>
                    <a:lnTo>
                      <a:pt x="35" y="187"/>
                    </a:lnTo>
                    <a:lnTo>
                      <a:pt x="32" y="184"/>
                    </a:lnTo>
                    <a:lnTo>
                      <a:pt x="28" y="182"/>
                    </a:lnTo>
                    <a:lnTo>
                      <a:pt x="27" y="180"/>
                    </a:lnTo>
                    <a:lnTo>
                      <a:pt x="18" y="178"/>
                    </a:lnTo>
                    <a:lnTo>
                      <a:pt x="14" y="180"/>
                    </a:lnTo>
                    <a:lnTo>
                      <a:pt x="12" y="184"/>
                    </a:lnTo>
                    <a:lnTo>
                      <a:pt x="10" y="184"/>
                    </a:lnTo>
                    <a:lnTo>
                      <a:pt x="7" y="182"/>
                    </a:lnTo>
                    <a:lnTo>
                      <a:pt x="0" y="187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2411"/>
              <p:cNvSpPr>
                <a:spLocks/>
              </p:cNvSpPr>
              <p:nvPr/>
            </p:nvSpPr>
            <p:spPr bwMode="auto">
              <a:xfrm>
                <a:off x="2882" y="2806"/>
                <a:ext cx="202" cy="198"/>
              </a:xfrm>
              <a:custGeom>
                <a:avLst/>
                <a:gdLst>
                  <a:gd name="T0" fmla="*/ 2 w 202"/>
                  <a:gd name="T1" fmla="*/ 164 h 198"/>
                  <a:gd name="T2" fmla="*/ 12 w 202"/>
                  <a:gd name="T3" fmla="*/ 130 h 198"/>
                  <a:gd name="T4" fmla="*/ 12 w 202"/>
                  <a:gd name="T5" fmla="*/ 126 h 198"/>
                  <a:gd name="T6" fmla="*/ 14 w 202"/>
                  <a:gd name="T7" fmla="*/ 121 h 198"/>
                  <a:gd name="T8" fmla="*/ 19 w 202"/>
                  <a:gd name="T9" fmla="*/ 112 h 198"/>
                  <a:gd name="T10" fmla="*/ 30 w 202"/>
                  <a:gd name="T11" fmla="*/ 103 h 198"/>
                  <a:gd name="T12" fmla="*/ 35 w 202"/>
                  <a:gd name="T13" fmla="*/ 82 h 198"/>
                  <a:gd name="T14" fmla="*/ 30 w 202"/>
                  <a:gd name="T15" fmla="*/ 73 h 198"/>
                  <a:gd name="T16" fmla="*/ 27 w 202"/>
                  <a:gd name="T17" fmla="*/ 68 h 198"/>
                  <a:gd name="T18" fmla="*/ 23 w 202"/>
                  <a:gd name="T19" fmla="*/ 51 h 198"/>
                  <a:gd name="T20" fmla="*/ 27 w 202"/>
                  <a:gd name="T21" fmla="*/ 43 h 198"/>
                  <a:gd name="T22" fmla="*/ 23 w 202"/>
                  <a:gd name="T23" fmla="*/ 35 h 198"/>
                  <a:gd name="T24" fmla="*/ 10 w 202"/>
                  <a:gd name="T25" fmla="*/ 7 h 198"/>
                  <a:gd name="T26" fmla="*/ 10 w 202"/>
                  <a:gd name="T27" fmla="*/ 5 h 198"/>
                  <a:gd name="T28" fmla="*/ 44 w 202"/>
                  <a:gd name="T29" fmla="*/ 0 h 198"/>
                  <a:gd name="T30" fmla="*/ 75 w 202"/>
                  <a:gd name="T31" fmla="*/ 0 h 198"/>
                  <a:gd name="T32" fmla="*/ 77 w 202"/>
                  <a:gd name="T33" fmla="*/ 1 h 198"/>
                  <a:gd name="T34" fmla="*/ 78 w 202"/>
                  <a:gd name="T35" fmla="*/ 1 h 198"/>
                  <a:gd name="T36" fmla="*/ 94 w 202"/>
                  <a:gd name="T37" fmla="*/ 35 h 198"/>
                  <a:gd name="T38" fmla="*/ 102 w 202"/>
                  <a:gd name="T39" fmla="*/ 35 h 198"/>
                  <a:gd name="T40" fmla="*/ 123 w 202"/>
                  <a:gd name="T41" fmla="*/ 34 h 198"/>
                  <a:gd name="T42" fmla="*/ 125 w 202"/>
                  <a:gd name="T43" fmla="*/ 26 h 198"/>
                  <a:gd name="T44" fmla="*/ 139 w 202"/>
                  <a:gd name="T45" fmla="*/ 18 h 198"/>
                  <a:gd name="T46" fmla="*/ 146 w 202"/>
                  <a:gd name="T47" fmla="*/ 16 h 198"/>
                  <a:gd name="T48" fmla="*/ 160 w 202"/>
                  <a:gd name="T49" fmla="*/ 23 h 198"/>
                  <a:gd name="T50" fmla="*/ 164 w 202"/>
                  <a:gd name="T51" fmla="*/ 50 h 198"/>
                  <a:gd name="T52" fmla="*/ 164 w 202"/>
                  <a:gd name="T53" fmla="*/ 60 h 198"/>
                  <a:gd name="T54" fmla="*/ 169 w 202"/>
                  <a:gd name="T55" fmla="*/ 78 h 198"/>
                  <a:gd name="T56" fmla="*/ 166 w 202"/>
                  <a:gd name="T57" fmla="*/ 84 h 198"/>
                  <a:gd name="T58" fmla="*/ 166 w 202"/>
                  <a:gd name="T59" fmla="*/ 85 h 198"/>
                  <a:gd name="T60" fmla="*/ 169 w 202"/>
                  <a:gd name="T61" fmla="*/ 87 h 198"/>
                  <a:gd name="T62" fmla="*/ 171 w 202"/>
                  <a:gd name="T63" fmla="*/ 87 h 198"/>
                  <a:gd name="T64" fmla="*/ 175 w 202"/>
                  <a:gd name="T65" fmla="*/ 82 h 198"/>
                  <a:gd name="T66" fmla="*/ 193 w 202"/>
                  <a:gd name="T67" fmla="*/ 82 h 198"/>
                  <a:gd name="T68" fmla="*/ 196 w 202"/>
                  <a:gd name="T69" fmla="*/ 82 h 198"/>
                  <a:gd name="T70" fmla="*/ 198 w 202"/>
                  <a:gd name="T71" fmla="*/ 80 h 198"/>
                  <a:gd name="T72" fmla="*/ 200 w 202"/>
                  <a:gd name="T73" fmla="*/ 82 h 198"/>
                  <a:gd name="T74" fmla="*/ 200 w 202"/>
                  <a:gd name="T75" fmla="*/ 84 h 198"/>
                  <a:gd name="T76" fmla="*/ 196 w 202"/>
                  <a:gd name="T77" fmla="*/ 112 h 198"/>
                  <a:gd name="T78" fmla="*/ 198 w 202"/>
                  <a:gd name="T79" fmla="*/ 114 h 198"/>
                  <a:gd name="T80" fmla="*/ 166 w 202"/>
                  <a:gd name="T81" fmla="*/ 114 h 198"/>
                  <a:gd name="T82" fmla="*/ 169 w 202"/>
                  <a:gd name="T83" fmla="*/ 176 h 198"/>
                  <a:gd name="T84" fmla="*/ 182 w 202"/>
                  <a:gd name="T85" fmla="*/ 187 h 198"/>
                  <a:gd name="T86" fmla="*/ 185 w 202"/>
                  <a:gd name="T87" fmla="*/ 191 h 198"/>
                  <a:gd name="T88" fmla="*/ 157 w 202"/>
                  <a:gd name="T89" fmla="*/ 198 h 198"/>
                  <a:gd name="T90" fmla="*/ 114 w 202"/>
                  <a:gd name="T91" fmla="*/ 193 h 198"/>
                  <a:gd name="T92" fmla="*/ 107 w 202"/>
                  <a:gd name="T93" fmla="*/ 187 h 198"/>
                  <a:gd name="T94" fmla="*/ 32 w 202"/>
                  <a:gd name="T95" fmla="*/ 184 h 198"/>
                  <a:gd name="T96" fmla="*/ 27 w 202"/>
                  <a:gd name="T97" fmla="*/ 180 h 198"/>
                  <a:gd name="T98" fmla="*/ 14 w 202"/>
                  <a:gd name="T99" fmla="*/ 180 h 198"/>
                  <a:gd name="T100" fmla="*/ 10 w 202"/>
                  <a:gd name="T101" fmla="*/ 184 h 198"/>
                  <a:gd name="T102" fmla="*/ 0 w 202"/>
                  <a:gd name="T103" fmla="*/ 187 h 198"/>
                  <a:gd name="T104" fmla="*/ 2 w 202"/>
                  <a:gd name="T105" fmla="*/ 17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198">
                    <a:moveTo>
                      <a:pt x="2" y="173"/>
                    </a:moveTo>
                    <a:lnTo>
                      <a:pt x="2" y="164"/>
                    </a:lnTo>
                    <a:lnTo>
                      <a:pt x="3" y="160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2" y="126"/>
                    </a:lnTo>
                    <a:lnTo>
                      <a:pt x="14" y="125"/>
                    </a:lnTo>
                    <a:lnTo>
                      <a:pt x="14" y="121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25" y="110"/>
                    </a:lnTo>
                    <a:lnTo>
                      <a:pt x="30" y="103"/>
                    </a:lnTo>
                    <a:lnTo>
                      <a:pt x="34" y="84"/>
                    </a:lnTo>
                    <a:lnTo>
                      <a:pt x="35" y="82"/>
                    </a:lnTo>
                    <a:lnTo>
                      <a:pt x="34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7" y="48"/>
                    </a:lnTo>
                    <a:lnTo>
                      <a:pt x="27" y="43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19" y="1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5" y="23"/>
                    </a:lnTo>
                    <a:lnTo>
                      <a:pt x="94" y="35"/>
                    </a:lnTo>
                    <a:lnTo>
                      <a:pt x="98" y="35"/>
                    </a:lnTo>
                    <a:lnTo>
                      <a:pt x="102" y="35"/>
                    </a:lnTo>
                    <a:lnTo>
                      <a:pt x="112" y="34"/>
                    </a:lnTo>
                    <a:lnTo>
                      <a:pt x="123" y="34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7" y="18"/>
                    </a:lnTo>
                    <a:lnTo>
                      <a:pt x="139" y="18"/>
                    </a:lnTo>
                    <a:lnTo>
                      <a:pt x="139" y="16"/>
                    </a:lnTo>
                    <a:lnTo>
                      <a:pt x="146" y="16"/>
                    </a:lnTo>
                    <a:lnTo>
                      <a:pt x="146" y="23"/>
                    </a:lnTo>
                    <a:lnTo>
                      <a:pt x="160" y="23"/>
                    </a:lnTo>
                    <a:lnTo>
                      <a:pt x="162" y="26"/>
                    </a:lnTo>
                    <a:lnTo>
                      <a:pt x="164" y="50"/>
                    </a:lnTo>
                    <a:lnTo>
                      <a:pt x="164" y="53"/>
                    </a:lnTo>
                    <a:lnTo>
                      <a:pt x="164" y="60"/>
                    </a:lnTo>
                    <a:lnTo>
                      <a:pt x="169" y="75"/>
                    </a:lnTo>
                    <a:lnTo>
                      <a:pt x="169" y="78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69" y="87"/>
                    </a:lnTo>
                    <a:lnTo>
                      <a:pt x="171" y="87"/>
                    </a:lnTo>
                    <a:lnTo>
                      <a:pt x="171" y="87"/>
                    </a:lnTo>
                    <a:lnTo>
                      <a:pt x="173" y="84"/>
                    </a:lnTo>
                    <a:lnTo>
                      <a:pt x="175" y="82"/>
                    </a:lnTo>
                    <a:lnTo>
                      <a:pt x="189" y="82"/>
                    </a:lnTo>
                    <a:lnTo>
                      <a:pt x="193" y="82"/>
                    </a:lnTo>
                    <a:lnTo>
                      <a:pt x="194" y="82"/>
                    </a:lnTo>
                    <a:lnTo>
                      <a:pt x="196" y="82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5"/>
                    </a:lnTo>
                    <a:lnTo>
                      <a:pt x="196" y="112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202" y="114"/>
                    </a:lnTo>
                    <a:lnTo>
                      <a:pt x="166" y="114"/>
                    </a:lnTo>
                    <a:lnTo>
                      <a:pt x="166" y="175"/>
                    </a:lnTo>
                    <a:lnTo>
                      <a:pt x="169" y="176"/>
                    </a:lnTo>
                    <a:lnTo>
                      <a:pt x="169" y="178"/>
                    </a:lnTo>
                    <a:lnTo>
                      <a:pt x="182" y="187"/>
                    </a:lnTo>
                    <a:lnTo>
                      <a:pt x="184" y="189"/>
                    </a:lnTo>
                    <a:lnTo>
                      <a:pt x="185" y="191"/>
                    </a:lnTo>
                    <a:lnTo>
                      <a:pt x="185" y="191"/>
                    </a:lnTo>
                    <a:lnTo>
                      <a:pt x="157" y="198"/>
                    </a:lnTo>
                    <a:lnTo>
                      <a:pt x="157" y="198"/>
                    </a:lnTo>
                    <a:lnTo>
                      <a:pt x="114" y="193"/>
                    </a:lnTo>
                    <a:lnTo>
                      <a:pt x="112" y="189"/>
                    </a:lnTo>
                    <a:lnTo>
                      <a:pt x="107" y="187"/>
                    </a:lnTo>
                    <a:lnTo>
                      <a:pt x="35" y="187"/>
                    </a:lnTo>
                    <a:lnTo>
                      <a:pt x="32" y="184"/>
                    </a:lnTo>
                    <a:lnTo>
                      <a:pt x="28" y="182"/>
                    </a:lnTo>
                    <a:lnTo>
                      <a:pt x="27" y="180"/>
                    </a:lnTo>
                    <a:lnTo>
                      <a:pt x="18" y="178"/>
                    </a:lnTo>
                    <a:lnTo>
                      <a:pt x="14" y="180"/>
                    </a:lnTo>
                    <a:lnTo>
                      <a:pt x="12" y="184"/>
                    </a:lnTo>
                    <a:lnTo>
                      <a:pt x="10" y="184"/>
                    </a:lnTo>
                    <a:lnTo>
                      <a:pt x="7" y="182"/>
                    </a:lnTo>
                    <a:lnTo>
                      <a:pt x="0" y="187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2412"/>
              <p:cNvSpPr>
                <a:spLocks/>
              </p:cNvSpPr>
              <p:nvPr/>
            </p:nvSpPr>
            <p:spPr bwMode="auto">
              <a:xfrm>
                <a:off x="2887" y="2782"/>
                <a:ext cx="16" cy="24"/>
              </a:xfrm>
              <a:custGeom>
                <a:avLst/>
                <a:gdLst>
                  <a:gd name="T0" fmla="*/ 16 w 16"/>
                  <a:gd name="T1" fmla="*/ 6 h 24"/>
                  <a:gd name="T2" fmla="*/ 16 w 16"/>
                  <a:gd name="T3" fmla="*/ 2 h 24"/>
                  <a:gd name="T4" fmla="*/ 13 w 16"/>
                  <a:gd name="T5" fmla="*/ 0 h 24"/>
                  <a:gd name="T6" fmla="*/ 9 w 16"/>
                  <a:gd name="T7" fmla="*/ 2 h 24"/>
                  <a:gd name="T8" fmla="*/ 7 w 16"/>
                  <a:gd name="T9" fmla="*/ 8 h 24"/>
                  <a:gd name="T10" fmla="*/ 0 w 16"/>
                  <a:gd name="T11" fmla="*/ 11 h 24"/>
                  <a:gd name="T12" fmla="*/ 2 w 16"/>
                  <a:gd name="T13" fmla="*/ 13 h 24"/>
                  <a:gd name="T14" fmla="*/ 4 w 16"/>
                  <a:gd name="T15" fmla="*/ 22 h 24"/>
                  <a:gd name="T16" fmla="*/ 5 w 16"/>
                  <a:gd name="T17" fmla="*/ 24 h 24"/>
                  <a:gd name="T18" fmla="*/ 9 w 16"/>
                  <a:gd name="T19" fmla="*/ 22 h 24"/>
                  <a:gd name="T20" fmla="*/ 11 w 16"/>
                  <a:gd name="T21" fmla="*/ 9 h 24"/>
                  <a:gd name="T22" fmla="*/ 16 w 16"/>
                  <a:gd name="T23" fmla="*/ 6 h 24"/>
                  <a:gd name="T24" fmla="*/ 16 w 16"/>
                  <a:gd name="T2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16" y="6"/>
                    </a:moveTo>
                    <a:lnTo>
                      <a:pt x="16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9" y="22"/>
                    </a:lnTo>
                    <a:lnTo>
                      <a:pt x="11" y="9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2413"/>
              <p:cNvSpPr>
                <a:spLocks/>
              </p:cNvSpPr>
              <p:nvPr/>
            </p:nvSpPr>
            <p:spPr bwMode="auto">
              <a:xfrm>
                <a:off x="2887" y="2782"/>
                <a:ext cx="16" cy="24"/>
              </a:xfrm>
              <a:custGeom>
                <a:avLst/>
                <a:gdLst>
                  <a:gd name="T0" fmla="*/ 16 w 16"/>
                  <a:gd name="T1" fmla="*/ 6 h 24"/>
                  <a:gd name="T2" fmla="*/ 16 w 16"/>
                  <a:gd name="T3" fmla="*/ 2 h 24"/>
                  <a:gd name="T4" fmla="*/ 13 w 16"/>
                  <a:gd name="T5" fmla="*/ 0 h 24"/>
                  <a:gd name="T6" fmla="*/ 9 w 16"/>
                  <a:gd name="T7" fmla="*/ 2 h 24"/>
                  <a:gd name="T8" fmla="*/ 7 w 16"/>
                  <a:gd name="T9" fmla="*/ 8 h 24"/>
                  <a:gd name="T10" fmla="*/ 0 w 16"/>
                  <a:gd name="T11" fmla="*/ 11 h 24"/>
                  <a:gd name="T12" fmla="*/ 2 w 16"/>
                  <a:gd name="T13" fmla="*/ 13 h 24"/>
                  <a:gd name="T14" fmla="*/ 4 w 16"/>
                  <a:gd name="T15" fmla="*/ 22 h 24"/>
                  <a:gd name="T16" fmla="*/ 5 w 16"/>
                  <a:gd name="T17" fmla="*/ 24 h 24"/>
                  <a:gd name="T18" fmla="*/ 9 w 16"/>
                  <a:gd name="T19" fmla="*/ 22 h 24"/>
                  <a:gd name="T20" fmla="*/ 11 w 16"/>
                  <a:gd name="T21" fmla="*/ 9 h 24"/>
                  <a:gd name="T22" fmla="*/ 16 w 16"/>
                  <a:gd name="T23" fmla="*/ 6 h 24"/>
                  <a:gd name="T24" fmla="*/ 16 w 16"/>
                  <a:gd name="T2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16" y="6"/>
                    </a:moveTo>
                    <a:lnTo>
                      <a:pt x="16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9" y="22"/>
                    </a:lnTo>
                    <a:lnTo>
                      <a:pt x="11" y="9"/>
                    </a:lnTo>
                    <a:lnTo>
                      <a:pt x="16" y="6"/>
                    </a:lnTo>
                    <a:lnTo>
                      <a:pt x="16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2414"/>
              <p:cNvSpPr>
                <a:spLocks/>
              </p:cNvSpPr>
              <p:nvPr/>
            </p:nvSpPr>
            <p:spPr bwMode="auto">
              <a:xfrm>
                <a:off x="2959" y="3072"/>
                <a:ext cx="262" cy="232"/>
              </a:xfrm>
              <a:custGeom>
                <a:avLst/>
                <a:gdLst>
                  <a:gd name="T0" fmla="*/ 55 w 262"/>
                  <a:gd name="T1" fmla="*/ 114 h 232"/>
                  <a:gd name="T2" fmla="*/ 41 w 262"/>
                  <a:gd name="T3" fmla="*/ 123 h 232"/>
                  <a:gd name="T4" fmla="*/ 25 w 262"/>
                  <a:gd name="T5" fmla="*/ 123 h 232"/>
                  <a:gd name="T6" fmla="*/ 17 w 262"/>
                  <a:gd name="T7" fmla="*/ 119 h 232"/>
                  <a:gd name="T8" fmla="*/ 10 w 262"/>
                  <a:gd name="T9" fmla="*/ 110 h 232"/>
                  <a:gd name="T10" fmla="*/ 3 w 262"/>
                  <a:gd name="T11" fmla="*/ 116 h 232"/>
                  <a:gd name="T12" fmla="*/ 0 w 262"/>
                  <a:gd name="T13" fmla="*/ 118 h 232"/>
                  <a:gd name="T14" fmla="*/ 1 w 262"/>
                  <a:gd name="T15" fmla="*/ 119 h 232"/>
                  <a:gd name="T16" fmla="*/ 28 w 262"/>
                  <a:gd name="T17" fmla="*/ 178 h 232"/>
                  <a:gd name="T18" fmla="*/ 26 w 262"/>
                  <a:gd name="T19" fmla="*/ 194 h 232"/>
                  <a:gd name="T20" fmla="*/ 23 w 262"/>
                  <a:gd name="T21" fmla="*/ 194 h 232"/>
                  <a:gd name="T22" fmla="*/ 23 w 262"/>
                  <a:gd name="T23" fmla="*/ 198 h 232"/>
                  <a:gd name="T24" fmla="*/ 25 w 262"/>
                  <a:gd name="T25" fmla="*/ 202 h 232"/>
                  <a:gd name="T26" fmla="*/ 26 w 262"/>
                  <a:gd name="T27" fmla="*/ 205 h 232"/>
                  <a:gd name="T28" fmla="*/ 32 w 262"/>
                  <a:gd name="T29" fmla="*/ 212 h 232"/>
                  <a:gd name="T30" fmla="*/ 30 w 262"/>
                  <a:gd name="T31" fmla="*/ 216 h 232"/>
                  <a:gd name="T32" fmla="*/ 32 w 262"/>
                  <a:gd name="T33" fmla="*/ 225 h 232"/>
                  <a:gd name="T34" fmla="*/ 32 w 262"/>
                  <a:gd name="T35" fmla="*/ 219 h 232"/>
                  <a:gd name="T36" fmla="*/ 37 w 262"/>
                  <a:gd name="T37" fmla="*/ 219 h 232"/>
                  <a:gd name="T38" fmla="*/ 37 w 262"/>
                  <a:gd name="T39" fmla="*/ 225 h 232"/>
                  <a:gd name="T40" fmla="*/ 44 w 262"/>
                  <a:gd name="T41" fmla="*/ 225 h 232"/>
                  <a:gd name="T42" fmla="*/ 46 w 262"/>
                  <a:gd name="T43" fmla="*/ 228 h 232"/>
                  <a:gd name="T44" fmla="*/ 51 w 262"/>
                  <a:gd name="T45" fmla="*/ 230 h 232"/>
                  <a:gd name="T46" fmla="*/ 57 w 262"/>
                  <a:gd name="T47" fmla="*/ 232 h 232"/>
                  <a:gd name="T48" fmla="*/ 62 w 262"/>
                  <a:gd name="T49" fmla="*/ 227 h 232"/>
                  <a:gd name="T50" fmla="*/ 69 w 262"/>
                  <a:gd name="T51" fmla="*/ 225 h 232"/>
                  <a:gd name="T52" fmla="*/ 76 w 262"/>
                  <a:gd name="T53" fmla="*/ 225 h 232"/>
                  <a:gd name="T54" fmla="*/ 83 w 262"/>
                  <a:gd name="T55" fmla="*/ 225 h 232"/>
                  <a:gd name="T56" fmla="*/ 87 w 262"/>
                  <a:gd name="T57" fmla="*/ 223 h 232"/>
                  <a:gd name="T58" fmla="*/ 92 w 262"/>
                  <a:gd name="T59" fmla="*/ 218 h 232"/>
                  <a:gd name="T60" fmla="*/ 107 w 262"/>
                  <a:gd name="T61" fmla="*/ 219 h 232"/>
                  <a:gd name="T62" fmla="*/ 112 w 262"/>
                  <a:gd name="T63" fmla="*/ 218 h 232"/>
                  <a:gd name="T64" fmla="*/ 133 w 262"/>
                  <a:gd name="T65" fmla="*/ 221 h 232"/>
                  <a:gd name="T66" fmla="*/ 141 w 262"/>
                  <a:gd name="T67" fmla="*/ 218 h 232"/>
                  <a:gd name="T68" fmla="*/ 148 w 262"/>
                  <a:gd name="T69" fmla="*/ 216 h 232"/>
                  <a:gd name="T70" fmla="*/ 150 w 262"/>
                  <a:gd name="T71" fmla="*/ 212 h 232"/>
                  <a:gd name="T72" fmla="*/ 244 w 262"/>
                  <a:gd name="T73" fmla="*/ 123 h 232"/>
                  <a:gd name="T74" fmla="*/ 253 w 262"/>
                  <a:gd name="T75" fmla="*/ 118 h 232"/>
                  <a:gd name="T76" fmla="*/ 262 w 262"/>
                  <a:gd name="T77" fmla="*/ 82 h 232"/>
                  <a:gd name="T78" fmla="*/ 248 w 262"/>
                  <a:gd name="T79" fmla="*/ 84 h 232"/>
                  <a:gd name="T80" fmla="*/ 244 w 262"/>
                  <a:gd name="T81" fmla="*/ 91 h 232"/>
                  <a:gd name="T82" fmla="*/ 230 w 262"/>
                  <a:gd name="T83" fmla="*/ 80 h 232"/>
                  <a:gd name="T84" fmla="*/ 241 w 262"/>
                  <a:gd name="T85" fmla="*/ 64 h 232"/>
                  <a:gd name="T86" fmla="*/ 250 w 262"/>
                  <a:gd name="T87" fmla="*/ 66 h 232"/>
                  <a:gd name="T88" fmla="*/ 241 w 262"/>
                  <a:gd name="T89" fmla="*/ 10 h 232"/>
                  <a:gd name="T90" fmla="*/ 235 w 262"/>
                  <a:gd name="T91" fmla="*/ 5 h 232"/>
                  <a:gd name="T92" fmla="*/ 223 w 262"/>
                  <a:gd name="T93" fmla="*/ 3 h 232"/>
                  <a:gd name="T94" fmla="*/ 207 w 262"/>
                  <a:gd name="T95" fmla="*/ 2 h 232"/>
                  <a:gd name="T96" fmla="*/ 187 w 262"/>
                  <a:gd name="T97" fmla="*/ 12 h 232"/>
                  <a:gd name="T98" fmla="*/ 162 w 262"/>
                  <a:gd name="T99" fmla="*/ 37 h 232"/>
                  <a:gd name="T100" fmla="*/ 151 w 262"/>
                  <a:gd name="T101" fmla="*/ 48 h 232"/>
                  <a:gd name="T102" fmla="*/ 144 w 262"/>
                  <a:gd name="T103" fmla="*/ 60 h 232"/>
                  <a:gd name="T104" fmla="*/ 128 w 262"/>
                  <a:gd name="T105" fmla="*/ 64 h 232"/>
                  <a:gd name="T106" fmla="*/ 114 w 262"/>
                  <a:gd name="T107" fmla="*/ 57 h 232"/>
                  <a:gd name="T108" fmla="*/ 100 w 262"/>
                  <a:gd name="T109" fmla="*/ 73 h 232"/>
                  <a:gd name="T110" fmla="*/ 91 w 262"/>
                  <a:gd name="T111" fmla="*/ 80 h 232"/>
                  <a:gd name="T112" fmla="*/ 69 w 262"/>
                  <a:gd name="T113" fmla="*/ 82 h 232"/>
                  <a:gd name="T114" fmla="*/ 71 w 262"/>
                  <a:gd name="T115" fmla="*/ 69 h 232"/>
                  <a:gd name="T116" fmla="*/ 57 w 262"/>
                  <a:gd name="T117" fmla="*/ 4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2" h="232">
                    <a:moveTo>
                      <a:pt x="55" y="46"/>
                    </a:moveTo>
                    <a:lnTo>
                      <a:pt x="55" y="114"/>
                    </a:lnTo>
                    <a:lnTo>
                      <a:pt x="50" y="116"/>
                    </a:lnTo>
                    <a:lnTo>
                      <a:pt x="41" y="123"/>
                    </a:lnTo>
                    <a:lnTo>
                      <a:pt x="30" y="123"/>
                    </a:lnTo>
                    <a:lnTo>
                      <a:pt x="25" y="123"/>
                    </a:lnTo>
                    <a:lnTo>
                      <a:pt x="21" y="123"/>
                    </a:lnTo>
                    <a:lnTo>
                      <a:pt x="17" y="119"/>
                    </a:lnTo>
                    <a:lnTo>
                      <a:pt x="17" y="116"/>
                    </a:lnTo>
                    <a:lnTo>
                      <a:pt x="10" y="110"/>
                    </a:lnTo>
                    <a:lnTo>
                      <a:pt x="7" y="110"/>
                    </a:lnTo>
                    <a:lnTo>
                      <a:pt x="3" y="116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1" y="119"/>
                    </a:lnTo>
                    <a:lnTo>
                      <a:pt x="5" y="125"/>
                    </a:lnTo>
                    <a:lnTo>
                      <a:pt x="28" y="178"/>
                    </a:lnTo>
                    <a:lnTo>
                      <a:pt x="30" y="189"/>
                    </a:lnTo>
                    <a:lnTo>
                      <a:pt x="26" y="194"/>
                    </a:lnTo>
                    <a:lnTo>
                      <a:pt x="23" y="193"/>
                    </a:lnTo>
                    <a:lnTo>
                      <a:pt x="23" y="194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5" y="200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6" y="205"/>
                    </a:lnTo>
                    <a:lnTo>
                      <a:pt x="28" y="205"/>
                    </a:lnTo>
                    <a:lnTo>
                      <a:pt x="32" y="212"/>
                    </a:lnTo>
                    <a:lnTo>
                      <a:pt x="32" y="214"/>
                    </a:lnTo>
                    <a:lnTo>
                      <a:pt x="30" y="216"/>
                    </a:lnTo>
                    <a:lnTo>
                      <a:pt x="30" y="221"/>
                    </a:lnTo>
                    <a:lnTo>
                      <a:pt x="32" y="225"/>
                    </a:lnTo>
                    <a:lnTo>
                      <a:pt x="32" y="225"/>
                    </a:lnTo>
                    <a:lnTo>
                      <a:pt x="32" y="219"/>
                    </a:lnTo>
                    <a:lnTo>
                      <a:pt x="33" y="219"/>
                    </a:lnTo>
                    <a:lnTo>
                      <a:pt x="37" y="219"/>
                    </a:lnTo>
                    <a:lnTo>
                      <a:pt x="37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44" y="225"/>
                    </a:lnTo>
                    <a:lnTo>
                      <a:pt x="46" y="227"/>
                    </a:lnTo>
                    <a:lnTo>
                      <a:pt x="46" y="228"/>
                    </a:lnTo>
                    <a:lnTo>
                      <a:pt x="50" y="230"/>
                    </a:lnTo>
                    <a:lnTo>
                      <a:pt x="51" y="230"/>
                    </a:lnTo>
                    <a:lnTo>
                      <a:pt x="53" y="232"/>
                    </a:lnTo>
                    <a:lnTo>
                      <a:pt x="57" y="232"/>
                    </a:lnTo>
                    <a:lnTo>
                      <a:pt x="60" y="230"/>
                    </a:lnTo>
                    <a:lnTo>
                      <a:pt x="62" y="227"/>
                    </a:lnTo>
                    <a:lnTo>
                      <a:pt x="67" y="227"/>
                    </a:lnTo>
                    <a:lnTo>
                      <a:pt x="69" y="225"/>
                    </a:lnTo>
                    <a:lnTo>
                      <a:pt x="71" y="225"/>
                    </a:lnTo>
                    <a:lnTo>
                      <a:pt x="76" y="225"/>
                    </a:lnTo>
                    <a:lnTo>
                      <a:pt x="78" y="225"/>
                    </a:lnTo>
                    <a:lnTo>
                      <a:pt x="83" y="225"/>
                    </a:lnTo>
                    <a:lnTo>
                      <a:pt x="85" y="225"/>
                    </a:lnTo>
                    <a:lnTo>
                      <a:pt x="87" y="223"/>
                    </a:lnTo>
                    <a:lnTo>
                      <a:pt x="91" y="219"/>
                    </a:lnTo>
                    <a:lnTo>
                      <a:pt x="92" y="218"/>
                    </a:lnTo>
                    <a:lnTo>
                      <a:pt x="100" y="218"/>
                    </a:lnTo>
                    <a:lnTo>
                      <a:pt x="107" y="219"/>
                    </a:lnTo>
                    <a:lnTo>
                      <a:pt x="108" y="219"/>
                    </a:lnTo>
                    <a:lnTo>
                      <a:pt x="112" y="218"/>
                    </a:lnTo>
                    <a:lnTo>
                      <a:pt x="116" y="218"/>
                    </a:lnTo>
                    <a:lnTo>
                      <a:pt x="133" y="221"/>
                    </a:lnTo>
                    <a:lnTo>
                      <a:pt x="137" y="218"/>
                    </a:lnTo>
                    <a:lnTo>
                      <a:pt x="141" y="218"/>
                    </a:lnTo>
                    <a:lnTo>
                      <a:pt x="148" y="219"/>
                    </a:lnTo>
                    <a:lnTo>
                      <a:pt x="148" y="216"/>
                    </a:lnTo>
                    <a:lnTo>
                      <a:pt x="148" y="214"/>
                    </a:lnTo>
                    <a:lnTo>
                      <a:pt x="150" y="212"/>
                    </a:lnTo>
                    <a:lnTo>
                      <a:pt x="166" y="212"/>
                    </a:lnTo>
                    <a:lnTo>
                      <a:pt x="244" y="123"/>
                    </a:lnTo>
                    <a:lnTo>
                      <a:pt x="248" y="121"/>
                    </a:lnTo>
                    <a:lnTo>
                      <a:pt x="253" y="118"/>
                    </a:lnTo>
                    <a:lnTo>
                      <a:pt x="255" y="114"/>
                    </a:lnTo>
                    <a:lnTo>
                      <a:pt x="262" y="82"/>
                    </a:lnTo>
                    <a:lnTo>
                      <a:pt x="250" y="82"/>
                    </a:lnTo>
                    <a:lnTo>
                      <a:pt x="248" y="84"/>
                    </a:lnTo>
                    <a:lnTo>
                      <a:pt x="246" y="87"/>
                    </a:lnTo>
                    <a:lnTo>
                      <a:pt x="244" y="91"/>
                    </a:lnTo>
                    <a:lnTo>
                      <a:pt x="233" y="89"/>
                    </a:lnTo>
                    <a:lnTo>
                      <a:pt x="230" y="80"/>
                    </a:lnTo>
                    <a:lnTo>
                      <a:pt x="235" y="66"/>
                    </a:lnTo>
                    <a:lnTo>
                      <a:pt x="241" y="64"/>
                    </a:lnTo>
                    <a:lnTo>
                      <a:pt x="246" y="68"/>
                    </a:lnTo>
                    <a:lnTo>
                      <a:pt x="250" y="66"/>
                    </a:lnTo>
                    <a:lnTo>
                      <a:pt x="242" y="10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35" y="5"/>
                    </a:lnTo>
                    <a:lnTo>
                      <a:pt x="230" y="3"/>
                    </a:lnTo>
                    <a:lnTo>
                      <a:pt x="223" y="3"/>
                    </a:lnTo>
                    <a:lnTo>
                      <a:pt x="210" y="0"/>
                    </a:lnTo>
                    <a:lnTo>
                      <a:pt x="207" y="2"/>
                    </a:lnTo>
                    <a:lnTo>
                      <a:pt x="205" y="2"/>
                    </a:lnTo>
                    <a:lnTo>
                      <a:pt x="187" y="12"/>
                    </a:lnTo>
                    <a:lnTo>
                      <a:pt x="171" y="27"/>
                    </a:lnTo>
                    <a:lnTo>
                      <a:pt x="162" y="37"/>
                    </a:lnTo>
                    <a:lnTo>
                      <a:pt x="155" y="43"/>
                    </a:lnTo>
                    <a:lnTo>
                      <a:pt x="151" y="48"/>
                    </a:lnTo>
                    <a:lnTo>
                      <a:pt x="146" y="59"/>
                    </a:lnTo>
                    <a:lnTo>
                      <a:pt x="144" y="60"/>
                    </a:lnTo>
                    <a:lnTo>
                      <a:pt x="132" y="64"/>
                    </a:lnTo>
                    <a:lnTo>
                      <a:pt x="128" y="64"/>
                    </a:lnTo>
                    <a:lnTo>
                      <a:pt x="117" y="59"/>
                    </a:lnTo>
                    <a:lnTo>
                      <a:pt x="114" y="57"/>
                    </a:lnTo>
                    <a:lnTo>
                      <a:pt x="110" y="59"/>
                    </a:lnTo>
                    <a:lnTo>
                      <a:pt x="100" y="73"/>
                    </a:lnTo>
                    <a:lnTo>
                      <a:pt x="96" y="75"/>
                    </a:lnTo>
                    <a:lnTo>
                      <a:pt x="91" y="80"/>
                    </a:lnTo>
                    <a:lnTo>
                      <a:pt x="82" y="84"/>
                    </a:lnTo>
                    <a:lnTo>
                      <a:pt x="69" y="82"/>
                    </a:lnTo>
                    <a:lnTo>
                      <a:pt x="67" y="78"/>
                    </a:lnTo>
                    <a:lnTo>
                      <a:pt x="71" y="69"/>
                    </a:lnTo>
                    <a:lnTo>
                      <a:pt x="69" y="62"/>
                    </a:lnTo>
                    <a:lnTo>
                      <a:pt x="57" y="46"/>
                    </a:lnTo>
                    <a:lnTo>
                      <a:pt x="55" y="4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2415"/>
              <p:cNvSpPr>
                <a:spLocks/>
              </p:cNvSpPr>
              <p:nvPr/>
            </p:nvSpPr>
            <p:spPr bwMode="auto">
              <a:xfrm>
                <a:off x="2959" y="3072"/>
                <a:ext cx="262" cy="232"/>
              </a:xfrm>
              <a:custGeom>
                <a:avLst/>
                <a:gdLst>
                  <a:gd name="T0" fmla="*/ 55 w 262"/>
                  <a:gd name="T1" fmla="*/ 114 h 232"/>
                  <a:gd name="T2" fmla="*/ 41 w 262"/>
                  <a:gd name="T3" fmla="*/ 123 h 232"/>
                  <a:gd name="T4" fmla="*/ 25 w 262"/>
                  <a:gd name="T5" fmla="*/ 123 h 232"/>
                  <a:gd name="T6" fmla="*/ 17 w 262"/>
                  <a:gd name="T7" fmla="*/ 119 h 232"/>
                  <a:gd name="T8" fmla="*/ 10 w 262"/>
                  <a:gd name="T9" fmla="*/ 110 h 232"/>
                  <a:gd name="T10" fmla="*/ 3 w 262"/>
                  <a:gd name="T11" fmla="*/ 116 h 232"/>
                  <a:gd name="T12" fmla="*/ 0 w 262"/>
                  <a:gd name="T13" fmla="*/ 118 h 232"/>
                  <a:gd name="T14" fmla="*/ 1 w 262"/>
                  <a:gd name="T15" fmla="*/ 119 h 232"/>
                  <a:gd name="T16" fmla="*/ 28 w 262"/>
                  <a:gd name="T17" fmla="*/ 178 h 232"/>
                  <a:gd name="T18" fmla="*/ 26 w 262"/>
                  <a:gd name="T19" fmla="*/ 194 h 232"/>
                  <a:gd name="T20" fmla="*/ 23 w 262"/>
                  <a:gd name="T21" fmla="*/ 194 h 232"/>
                  <a:gd name="T22" fmla="*/ 23 w 262"/>
                  <a:gd name="T23" fmla="*/ 198 h 232"/>
                  <a:gd name="T24" fmla="*/ 25 w 262"/>
                  <a:gd name="T25" fmla="*/ 202 h 232"/>
                  <a:gd name="T26" fmla="*/ 26 w 262"/>
                  <a:gd name="T27" fmla="*/ 205 h 232"/>
                  <a:gd name="T28" fmla="*/ 32 w 262"/>
                  <a:gd name="T29" fmla="*/ 212 h 232"/>
                  <a:gd name="T30" fmla="*/ 30 w 262"/>
                  <a:gd name="T31" fmla="*/ 216 h 232"/>
                  <a:gd name="T32" fmla="*/ 32 w 262"/>
                  <a:gd name="T33" fmla="*/ 225 h 232"/>
                  <a:gd name="T34" fmla="*/ 32 w 262"/>
                  <a:gd name="T35" fmla="*/ 219 h 232"/>
                  <a:gd name="T36" fmla="*/ 37 w 262"/>
                  <a:gd name="T37" fmla="*/ 219 h 232"/>
                  <a:gd name="T38" fmla="*/ 37 w 262"/>
                  <a:gd name="T39" fmla="*/ 225 h 232"/>
                  <a:gd name="T40" fmla="*/ 44 w 262"/>
                  <a:gd name="T41" fmla="*/ 225 h 232"/>
                  <a:gd name="T42" fmla="*/ 46 w 262"/>
                  <a:gd name="T43" fmla="*/ 228 h 232"/>
                  <a:gd name="T44" fmla="*/ 51 w 262"/>
                  <a:gd name="T45" fmla="*/ 230 h 232"/>
                  <a:gd name="T46" fmla="*/ 57 w 262"/>
                  <a:gd name="T47" fmla="*/ 232 h 232"/>
                  <a:gd name="T48" fmla="*/ 62 w 262"/>
                  <a:gd name="T49" fmla="*/ 227 h 232"/>
                  <a:gd name="T50" fmla="*/ 69 w 262"/>
                  <a:gd name="T51" fmla="*/ 225 h 232"/>
                  <a:gd name="T52" fmla="*/ 76 w 262"/>
                  <a:gd name="T53" fmla="*/ 225 h 232"/>
                  <a:gd name="T54" fmla="*/ 83 w 262"/>
                  <a:gd name="T55" fmla="*/ 225 h 232"/>
                  <a:gd name="T56" fmla="*/ 87 w 262"/>
                  <a:gd name="T57" fmla="*/ 223 h 232"/>
                  <a:gd name="T58" fmla="*/ 92 w 262"/>
                  <a:gd name="T59" fmla="*/ 218 h 232"/>
                  <a:gd name="T60" fmla="*/ 107 w 262"/>
                  <a:gd name="T61" fmla="*/ 219 h 232"/>
                  <a:gd name="T62" fmla="*/ 112 w 262"/>
                  <a:gd name="T63" fmla="*/ 218 h 232"/>
                  <a:gd name="T64" fmla="*/ 133 w 262"/>
                  <a:gd name="T65" fmla="*/ 221 h 232"/>
                  <a:gd name="T66" fmla="*/ 141 w 262"/>
                  <a:gd name="T67" fmla="*/ 218 h 232"/>
                  <a:gd name="T68" fmla="*/ 148 w 262"/>
                  <a:gd name="T69" fmla="*/ 216 h 232"/>
                  <a:gd name="T70" fmla="*/ 150 w 262"/>
                  <a:gd name="T71" fmla="*/ 212 h 232"/>
                  <a:gd name="T72" fmla="*/ 244 w 262"/>
                  <a:gd name="T73" fmla="*/ 123 h 232"/>
                  <a:gd name="T74" fmla="*/ 253 w 262"/>
                  <a:gd name="T75" fmla="*/ 118 h 232"/>
                  <a:gd name="T76" fmla="*/ 262 w 262"/>
                  <a:gd name="T77" fmla="*/ 82 h 232"/>
                  <a:gd name="T78" fmla="*/ 248 w 262"/>
                  <a:gd name="T79" fmla="*/ 84 h 232"/>
                  <a:gd name="T80" fmla="*/ 244 w 262"/>
                  <a:gd name="T81" fmla="*/ 91 h 232"/>
                  <a:gd name="T82" fmla="*/ 230 w 262"/>
                  <a:gd name="T83" fmla="*/ 80 h 232"/>
                  <a:gd name="T84" fmla="*/ 241 w 262"/>
                  <a:gd name="T85" fmla="*/ 64 h 232"/>
                  <a:gd name="T86" fmla="*/ 250 w 262"/>
                  <a:gd name="T87" fmla="*/ 66 h 232"/>
                  <a:gd name="T88" fmla="*/ 241 w 262"/>
                  <a:gd name="T89" fmla="*/ 10 h 232"/>
                  <a:gd name="T90" fmla="*/ 235 w 262"/>
                  <a:gd name="T91" fmla="*/ 5 h 232"/>
                  <a:gd name="T92" fmla="*/ 223 w 262"/>
                  <a:gd name="T93" fmla="*/ 3 h 232"/>
                  <a:gd name="T94" fmla="*/ 207 w 262"/>
                  <a:gd name="T95" fmla="*/ 2 h 232"/>
                  <a:gd name="T96" fmla="*/ 187 w 262"/>
                  <a:gd name="T97" fmla="*/ 12 h 232"/>
                  <a:gd name="T98" fmla="*/ 162 w 262"/>
                  <a:gd name="T99" fmla="*/ 37 h 232"/>
                  <a:gd name="T100" fmla="*/ 151 w 262"/>
                  <a:gd name="T101" fmla="*/ 48 h 232"/>
                  <a:gd name="T102" fmla="*/ 144 w 262"/>
                  <a:gd name="T103" fmla="*/ 60 h 232"/>
                  <a:gd name="T104" fmla="*/ 128 w 262"/>
                  <a:gd name="T105" fmla="*/ 64 h 232"/>
                  <a:gd name="T106" fmla="*/ 114 w 262"/>
                  <a:gd name="T107" fmla="*/ 57 h 232"/>
                  <a:gd name="T108" fmla="*/ 100 w 262"/>
                  <a:gd name="T109" fmla="*/ 73 h 232"/>
                  <a:gd name="T110" fmla="*/ 91 w 262"/>
                  <a:gd name="T111" fmla="*/ 80 h 232"/>
                  <a:gd name="T112" fmla="*/ 69 w 262"/>
                  <a:gd name="T113" fmla="*/ 82 h 232"/>
                  <a:gd name="T114" fmla="*/ 71 w 262"/>
                  <a:gd name="T115" fmla="*/ 69 h 232"/>
                  <a:gd name="T116" fmla="*/ 57 w 262"/>
                  <a:gd name="T117" fmla="*/ 4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2" h="232">
                    <a:moveTo>
                      <a:pt x="55" y="46"/>
                    </a:moveTo>
                    <a:lnTo>
                      <a:pt x="55" y="114"/>
                    </a:lnTo>
                    <a:lnTo>
                      <a:pt x="50" y="116"/>
                    </a:lnTo>
                    <a:lnTo>
                      <a:pt x="41" y="123"/>
                    </a:lnTo>
                    <a:lnTo>
                      <a:pt x="30" y="123"/>
                    </a:lnTo>
                    <a:lnTo>
                      <a:pt x="25" y="123"/>
                    </a:lnTo>
                    <a:lnTo>
                      <a:pt x="21" y="123"/>
                    </a:lnTo>
                    <a:lnTo>
                      <a:pt x="17" y="119"/>
                    </a:lnTo>
                    <a:lnTo>
                      <a:pt x="17" y="116"/>
                    </a:lnTo>
                    <a:lnTo>
                      <a:pt x="10" y="110"/>
                    </a:lnTo>
                    <a:lnTo>
                      <a:pt x="7" y="110"/>
                    </a:lnTo>
                    <a:lnTo>
                      <a:pt x="3" y="116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1" y="119"/>
                    </a:lnTo>
                    <a:lnTo>
                      <a:pt x="5" y="125"/>
                    </a:lnTo>
                    <a:lnTo>
                      <a:pt x="28" y="178"/>
                    </a:lnTo>
                    <a:lnTo>
                      <a:pt x="30" y="189"/>
                    </a:lnTo>
                    <a:lnTo>
                      <a:pt x="26" y="194"/>
                    </a:lnTo>
                    <a:lnTo>
                      <a:pt x="23" y="193"/>
                    </a:lnTo>
                    <a:lnTo>
                      <a:pt x="23" y="194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5" y="200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6" y="205"/>
                    </a:lnTo>
                    <a:lnTo>
                      <a:pt x="28" y="205"/>
                    </a:lnTo>
                    <a:lnTo>
                      <a:pt x="32" y="212"/>
                    </a:lnTo>
                    <a:lnTo>
                      <a:pt x="32" y="214"/>
                    </a:lnTo>
                    <a:lnTo>
                      <a:pt x="30" y="216"/>
                    </a:lnTo>
                    <a:lnTo>
                      <a:pt x="30" y="221"/>
                    </a:lnTo>
                    <a:lnTo>
                      <a:pt x="32" y="225"/>
                    </a:lnTo>
                    <a:lnTo>
                      <a:pt x="32" y="225"/>
                    </a:lnTo>
                    <a:lnTo>
                      <a:pt x="32" y="219"/>
                    </a:lnTo>
                    <a:lnTo>
                      <a:pt x="33" y="219"/>
                    </a:lnTo>
                    <a:lnTo>
                      <a:pt x="37" y="219"/>
                    </a:lnTo>
                    <a:lnTo>
                      <a:pt x="37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44" y="225"/>
                    </a:lnTo>
                    <a:lnTo>
                      <a:pt x="46" y="227"/>
                    </a:lnTo>
                    <a:lnTo>
                      <a:pt x="46" y="228"/>
                    </a:lnTo>
                    <a:lnTo>
                      <a:pt x="50" y="230"/>
                    </a:lnTo>
                    <a:lnTo>
                      <a:pt x="51" y="230"/>
                    </a:lnTo>
                    <a:lnTo>
                      <a:pt x="53" y="232"/>
                    </a:lnTo>
                    <a:lnTo>
                      <a:pt x="57" y="232"/>
                    </a:lnTo>
                    <a:lnTo>
                      <a:pt x="60" y="230"/>
                    </a:lnTo>
                    <a:lnTo>
                      <a:pt x="62" y="227"/>
                    </a:lnTo>
                    <a:lnTo>
                      <a:pt x="67" y="227"/>
                    </a:lnTo>
                    <a:lnTo>
                      <a:pt x="69" y="225"/>
                    </a:lnTo>
                    <a:lnTo>
                      <a:pt x="71" y="225"/>
                    </a:lnTo>
                    <a:lnTo>
                      <a:pt x="76" y="225"/>
                    </a:lnTo>
                    <a:lnTo>
                      <a:pt x="78" y="225"/>
                    </a:lnTo>
                    <a:lnTo>
                      <a:pt x="83" y="225"/>
                    </a:lnTo>
                    <a:lnTo>
                      <a:pt x="85" y="225"/>
                    </a:lnTo>
                    <a:lnTo>
                      <a:pt x="87" y="223"/>
                    </a:lnTo>
                    <a:lnTo>
                      <a:pt x="91" y="219"/>
                    </a:lnTo>
                    <a:lnTo>
                      <a:pt x="92" y="218"/>
                    </a:lnTo>
                    <a:lnTo>
                      <a:pt x="100" y="218"/>
                    </a:lnTo>
                    <a:lnTo>
                      <a:pt x="107" y="219"/>
                    </a:lnTo>
                    <a:lnTo>
                      <a:pt x="108" y="219"/>
                    </a:lnTo>
                    <a:lnTo>
                      <a:pt x="112" y="218"/>
                    </a:lnTo>
                    <a:lnTo>
                      <a:pt x="116" y="218"/>
                    </a:lnTo>
                    <a:lnTo>
                      <a:pt x="133" y="221"/>
                    </a:lnTo>
                    <a:lnTo>
                      <a:pt x="137" y="218"/>
                    </a:lnTo>
                    <a:lnTo>
                      <a:pt x="141" y="218"/>
                    </a:lnTo>
                    <a:lnTo>
                      <a:pt x="148" y="219"/>
                    </a:lnTo>
                    <a:lnTo>
                      <a:pt x="148" y="216"/>
                    </a:lnTo>
                    <a:lnTo>
                      <a:pt x="148" y="214"/>
                    </a:lnTo>
                    <a:lnTo>
                      <a:pt x="150" y="212"/>
                    </a:lnTo>
                    <a:lnTo>
                      <a:pt x="166" y="212"/>
                    </a:lnTo>
                    <a:lnTo>
                      <a:pt x="244" y="123"/>
                    </a:lnTo>
                    <a:lnTo>
                      <a:pt x="248" y="121"/>
                    </a:lnTo>
                    <a:lnTo>
                      <a:pt x="253" y="118"/>
                    </a:lnTo>
                    <a:lnTo>
                      <a:pt x="255" y="114"/>
                    </a:lnTo>
                    <a:lnTo>
                      <a:pt x="262" y="82"/>
                    </a:lnTo>
                    <a:lnTo>
                      <a:pt x="250" y="82"/>
                    </a:lnTo>
                    <a:lnTo>
                      <a:pt x="248" y="84"/>
                    </a:lnTo>
                    <a:lnTo>
                      <a:pt x="246" y="87"/>
                    </a:lnTo>
                    <a:lnTo>
                      <a:pt x="244" y="91"/>
                    </a:lnTo>
                    <a:lnTo>
                      <a:pt x="233" y="89"/>
                    </a:lnTo>
                    <a:lnTo>
                      <a:pt x="230" y="80"/>
                    </a:lnTo>
                    <a:lnTo>
                      <a:pt x="235" y="66"/>
                    </a:lnTo>
                    <a:lnTo>
                      <a:pt x="241" y="64"/>
                    </a:lnTo>
                    <a:lnTo>
                      <a:pt x="246" y="68"/>
                    </a:lnTo>
                    <a:lnTo>
                      <a:pt x="250" y="66"/>
                    </a:lnTo>
                    <a:lnTo>
                      <a:pt x="242" y="10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35" y="5"/>
                    </a:lnTo>
                    <a:lnTo>
                      <a:pt x="230" y="3"/>
                    </a:lnTo>
                    <a:lnTo>
                      <a:pt x="223" y="3"/>
                    </a:lnTo>
                    <a:lnTo>
                      <a:pt x="210" y="0"/>
                    </a:lnTo>
                    <a:lnTo>
                      <a:pt x="207" y="2"/>
                    </a:lnTo>
                    <a:lnTo>
                      <a:pt x="205" y="2"/>
                    </a:lnTo>
                    <a:lnTo>
                      <a:pt x="187" y="12"/>
                    </a:lnTo>
                    <a:lnTo>
                      <a:pt x="171" y="27"/>
                    </a:lnTo>
                    <a:lnTo>
                      <a:pt x="162" y="37"/>
                    </a:lnTo>
                    <a:lnTo>
                      <a:pt x="155" y="43"/>
                    </a:lnTo>
                    <a:lnTo>
                      <a:pt x="151" y="48"/>
                    </a:lnTo>
                    <a:lnTo>
                      <a:pt x="146" y="59"/>
                    </a:lnTo>
                    <a:lnTo>
                      <a:pt x="144" y="60"/>
                    </a:lnTo>
                    <a:lnTo>
                      <a:pt x="132" y="64"/>
                    </a:lnTo>
                    <a:lnTo>
                      <a:pt x="128" y="64"/>
                    </a:lnTo>
                    <a:lnTo>
                      <a:pt x="117" y="59"/>
                    </a:lnTo>
                    <a:lnTo>
                      <a:pt x="114" y="57"/>
                    </a:lnTo>
                    <a:lnTo>
                      <a:pt x="110" y="59"/>
                    </a:lnTo>
                    <a:lnTo>
                      <a:pt x="100" y="73"/>
                    </a:lnTo>
                    <a:lnTo>
                      <a:pt x="96" y="75"/>
                    </a:lnTo>
                    <a:lnTo>
                      <a:pt x="91" y="80"/>
                    </a:lnTo>
                    <a:lnTo>
                      <a:pt x="82" y="84"/>
                    </a:lnTo>
                    <a:lnTo>
                      <a:pt x="69" y="82"/>
                    </a:lnTo>
                    <a:lnTo>
                      <a:pt x="67" y="78"/>
                    </a:lnTo>
                    <a:lnTo>
                      <a:pt x="71" y="69"/>
                    </a:lnTo>
                    <a:lnTo>
                      <a:pt x="69" y="62"/>
                    </a:lnTo>
                    <a:lnTo>
                      <a:pt x="57" y="46"/>
                    </a:lnTo>
                    <a:lnTo>
                      <a:pt x="55" y="46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2416"/>
              <p:cNvSpPr>
                <a:spLocks/>
              </p:cNvSpPr>
              <p:nvPr/>
            </p:nvSpPr>
            <p:spPr bwMode="auto">
              <a:xfrm>
                <a:off x="3387" y="2907"/>
                <a:ext cx="113" cy="227"/>
              </a:xfrm>
              <a:custGeom>
                <a:avLst/>
                <a:gdLst>
                  <a:gd name="T0" fmla="*/ 20 w 113"/>
                  <a:gd name="T1" fmla="*/ 67 h 227"/>
                  <a:gd name="T2" fmla="*/ 27 w 113"/>
                  <a:gd name="T3" fmla="*/ 67 h 227"/>
                  <a:gd name="T4" fmla="*/ 30 w 113"/>
                  <a:gd name="T5" fmla="*/ 63 h 227"/>
                  <a:gd name="T6" fmla="*/ 32 w 113"/>
                  <a:gd name="T7" fmla="*/ 65 h 227"/>
                  <a:gd name="T8" fmla="*/ 36 w 113"/>
                  <a:gd name="T9" fmla="*/ 65 h 227"/>
                  <a:gd name="T10" fmla="*/ 38 w 113"/>
                  <a:gd name="T11" fmla="*/ 61 h 227"/>
                  <a:gd name="T12" fmla="*/ 41 w 113"/>
                  <a:gd name="T13" fmla="*/ 61 h 227"/>
                  <a:gd name="T14" fmla="*/ 47 w 113"/>
                  <a:gd name="T15" fmla="*/ 59 h 227"/>
                  <a:gd name="T16" fmla="*/ 48 w 113"/>
                  <a:gd name="T17" fmla="*/ 65 h 227"/>
                  <a:gd name="T18" fmla="*/ 54 w 113"/>
                  <a:gd name="T19" fmla="*/ 65 h 227"/>
                  <a:gd name="T20" fmla="*/ 50 w 113"/>
                  <a:gd name="T21" fmla="*/ 59 h 227"/>
                  <a:gd name="T22" fmla="*/ 54 w 113"/>
                  <a:gd name="T23" fmla="*/ 54 h 227"/>
                  <a:gd name="T24" fmla="*/ 59 w 113"/>
                  <a:gd name="T25" fmla="*/ 52 h 227"/>
                  <a:gd name="T26" fmla="*/ 61 w 113"/>
                  <a:gd name="T27" fmla="*/ 56 h 227"/>
                  <a:gd name="T28" fmla="*/ 61 w 113"/>
                  <a:gd name="T29" fmla="*/ 50 h 227"/>
                  <a:gd name="T30" fmla="*/ 64 w 113"/>
                  <a:gd name="T31" fmla="*/ 43 h 227"/>
                  <a:gd name="T32" fmla="*/ 66 w 113"/>
                  <a:gd name="T33" fmla="*/ 43 h 227"/>
                  <a:gd name="T34" fmla="*/ 71 w 113"/>
                  <a:gd name="T35" fmla="*/ 42 h 227"/>
                  <a:gd name="T36" fmla="*/ 75 w 113"/>
                  <a:gd name="T37" fmla="*/ 42 h 227"/>
                  <a:gd name="T38" fmla="*/ 71 w 113"/>
                  <a:gd name="T39" fmla="*/ 40 h 227"/>
                  <a:gd name="T40" fmla="*/ 73 w 113"/>
                  <a:gd name="T41" fmla="*/ 33 h 227"/>
                  <a:gd name="T42" fmla="*/ 75 w 113"/>
                  <a:gd name="T43" fmla="*/ 31 h 227"/>
                  <a:gd name="T44" fmla="*/ 73 w 113"/>
                  <a:gd name="T45" fmla="*/ 24 h 227"/>
                  <a:gd name="T46" fmla="*/ 79 w 113"/>
                  <a:gd name="T47" fmla="*/ 27 h 227"/>
                  <a:gd name="T48" fmla="*/ 82 w 113"/>
                  <a:gd name="T49" fmla="*/ 18 h 227"/>
                  <a:gd name="T50" fmla="*/ 88 w 113"/>
                  <a:gd name="T51" fmla="*/ 18 h 227"/>
                  <a:gd name="T52" fmla="*/ 88 w 113"/>
                  <a:gd name="T53" fmla="*/ 6 h 227"/>
                  <a:gd name="T54" fmla="*/ 91 w 113"/>
                  <a:gd name="T55" fmla="*/ 2 h 227"/>
                  <a:gd name="T56" fmla="*/ 102 w 113"/>
                  <a:gd name="T57" fmla="*/ 11 h 227"/>
                  <a:gd name="T58" fmla="*/ 111 w 113"/>
                  <a:gd name="T59" fmla="*/ 61 h 227"/>
                  <a:gd name="T60" fmla="*/ 105 w 113"/>
                  <a:gd name="T61" fmla="*/ 54 h 227"/>
                  <a:gd name="T62" fmla="*/ 102 w 113"/>
                  <a:gd name="T63" fmla="*/ 67 h 227"/>
                  <a:gd name="T64" fmla="*/ 104 w 113"/>
                  <a:gd name="T65" fmla="*/ 74 h 227"/>
                  <a:gd name="T66" fmla="*/ 93 w 113"/>
                  <a:gd name="T67" fmla="*/ 117 h 227"/>
                  <a:gd name="T68" fmla="*/ 61 w 113"/>
                  <a:gd name="T69" fmla="*/ 215 h 227"/>
                  <a:gd name="T70" fmla="*/ 55 w 113"/>
                  <a:gd name="T71" fmla="*/ 220 h 227"/>
                  <a:gd name="T72" fmla="*/ 43 w 113"/>
                  <a:gd name="T73" fmla="*/ 222 h 227"/>
                  <a:gd name="T74" fmla="*/ 30 w 113"/>
                  <a:gd name="T75" fmla="*/ 227 h 227"/>
                  <a:gd name="T76" fmla="*/ 9 w 113"/>
                  <a:gd name="T77" fmla="*/ 209 h 227"/>
                  <a:gd name="T78" fmla="*/ 7 w 113"/>
                  <a:gd name="T79" fmla="*/ 192 h 227"/>
                  <a:gd name="T80" fmla="*/ 2 w 113"/>
                  <a:gd name="T81" fmla="*/ 181 h 227"/>
                  <a:gd name="T82" fmla="*/ 0 w 113"/>
                  <a:gd name="T83" fmla="*/ 163 h 227"/>
                  <a:gd name="T84" fmla="*/ 7 w 113"/>
                  <a:gd name="T85" fmla="*/ 152 h 227"/>
                  <a:gd name="T86" fmla="*/ 18 w 113"/>
                  <a:gd name="T87" fmla="*/ 131 h 227"/>
                  <a:gd name="T88" fmla="*/ 20 w 113"/>
                  <a:gd name="T89" fmla="*/ 125 h 227"/>
                  <a:gd name="T90" fmla="*/ 14 w 113"/>
                  <a:gd name="T91" fmla="*/ 102 h 227"/>
                  <a:gd name="T92" fmla="*/ 11 w 113"/>
                  <a:gd name="T93" fmla="*/ 90 h 227"/>
                  <a:gd name="T94" fmla="*/ 18 w 113"/>
                  <a:gd name="T95" fmla="*/ 6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3" h="227">
                    <a:moveTo>
                      <a:pt x="18" y="68"/>
                    </a:moveTo>
                    <a:lnTo>
                      <a:pt x="20" y="67"/>
                    </a:lnTo>
                    <a:lnTo>
                      <a:pt x="22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lnTo>
                      <a:pt x="34" y="63"/>
                    </a:lnTo>
                    <a:lnTo>
                      <a:pt x="36" y="65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41" y="59"/>
                    </a:lnTo>
                    <a:lnTo>
                      <a:pt x="41" y="61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63"/>
                    </a:lnTo>
                    <a:lnTo>
                      <a:pt x="48" y="65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59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57" y="50"/>
                    </a:lnTo>
                    <a:lnTo>
                      <a:pt x="59" y="52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1" y="50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7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3" y="40"/>
                    </a:lnTo>
                    <a:lnTo>
                      <a:pt x="71" y="40"/>
                    </a:lnTo>
                    <a:lnTo>
                      <a:pt x="70" y="38"/>
                    </a:lnTo>
                    <a:lnTo>
                      <a:pt x="73" y="33"/>
                    </a:lnTo>
                    <a:lnTo>
                      <a:pt x="75" y="34"/>
                    </a:lnTo>
                    <a:lnTo>
                      <a:pt x="75" y="31"/>
                    </a:lnTo>
                    <a:lnTo>
                      <a:pt x="73" y="25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9" y="27"/>
                    </a:lnTo>
                    <a:lnTo>
                      <a:pt x="82" y="22"/>
                    </a:lnTo>
                    <a:lnTo>
                      <a:pt x="82" y="18"/>
                    </a:lnTo>
                    <a:lnTo>
                      <a:pt x="84" y="20"/>
                    </a:lnTo>
                    <a:lnTo>
                      <a:pt x="88" y="18"/>
                    </a:lnTo>
                    <a:lnTo>
                      <a:pt x="89" y="8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1" y="2"/>
                    </a:lnTo>
                    <a:lnTo>
                      <a:pt x="93" y="0"/>
                    </a:lnTo>
                    <a:lnTo>
                      <a:pt x="102" y="11"/>
                    </a:lnTo>
                    <a:lnTo>
                      <a:pt x="113" y="59"/>
                    </a:lnTo>
                    <a:lnTo>
                      <a:pt x="111" y="61"/>
                    </a:lnTo>
                    <a:lnTo>
                      <a:pt x="109" y="63"/>
                    </a:lnTo>
                    <a:lnTo>
                      <a:pt x="105" y="54"/>
                    </a:lnTo>
                    <a:lnTo>
                      <a:pt x="104" y="54"/>
                    </a:lnTo>
                    <a:lnTo>
                      <a:pt x="102" y="67"/>
                    </a:lnTo>
                    <a:lnTo>
                      <a:pt x="104" y="70"/>
                    </a:lnTo>
                    <a:lnTo>
                      <a:pt x="104" y="74"/>
                    </a:lnTo>
                    <a:lnTo>
                      <a:pt x="98" y="83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61" y="215"/>
                    </a:lnTo>
                    <a:lnTo>
                      <a:pt x="57" y="218"/>
                    </a:lnTo>
                    <a:lnTo>
                      <a:pt x="55" y="220"/>
                    </a:lnTo>
                    <a:lnTo>
                      <a:pt x="54" y="218"/>
                    </a:lnTo>
                    <a:lnTo>
                      <a:pt x="43" y="222"/>
                    </a:lnTo>
                    <a:lnTo>
                      <a:pt x="34" y="227"/>
                    </a:lnTo>
                    <a:lnTo>
                      <a:pt x="30" y="227"/>
                    </a:lnTo>
                    <a:lnTo>
                      <a:pt x="13" y="215"/>
                    </a:lnTo>
                    <a:lnTo>
                      <a:pt x="9" y="209"/>
                    </a:lnTo>
                    <a:lnTo>
                      <a:pt x="5" y="195"/>
                    </a:lnTo>
                    <a:lnTo>
                      <a:pt x="7" y="192"/>
                    </a:lnTo>
                    <a:lnTo>
                      <a:pt x="4" y="183"/>
                    </a:lnTo>
                    <a:lnTo>
                      <a:pt x="2" y="181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16" y="134"/>
                    </a:lnTo>
                    <a:lnTo>
                      <a:pt x="18" y="131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14" y="102"/>
                    </a:lnTo>
                    <a:lnTo>
                      <a:pt x="13" y="93"/>
                    </a:lnTo>
                    <a:lnTo>
                      <a:pt x="11" y="90"/>
                    </a:lnTo>
                    <a:lnTo>
                      <a:pt x="18" y="72"/>
                    </a:lnTo>
                    <a:lnTo>
                      <a:pt x="18" y="6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2417"/>
              <p:cNvSpPr>
                <a:spLocks/>
              </p:cNvSpPr>
              <p:nvPr/>
            </p:nvSpPr>
            <p:spPr bwMode="auto">
              <a:xfrm>
                <a:off x="3387" y="2907"/>
                <a:ext cx="113" cy="227"/>
              </a:xfrm>
              <a:custGeom>
                <a:avLst/>
                <a:gdLst>
                  <a:gd name="T0" fmla="*/ 20 w 113"/>
                  <a:gd name="T1" fmla="*/ 67 h 227"/>
                  <a:gd name="T2" fmla="*/ 27 w 113"/>
                  <a:gd name="T3" fmla="*/ 67 h 227"/>
                  <a:gd name="T4" fmla="*/ 30 w 113"/>
                  <a:gd name="T5" fmla="*/ 63 h 227"/>
                  <a:gd name="T6" fmla="*/ 32 w 113"/>
                  <a:gd name="T7" fmla="*/ 65 h 227"/>
                  <a:gd name="T8" fmla="*/ 36 w 113"/>
                  <a:gd name="T9" fmla="*/ 65 h 227"/>
                  <a:gd name="T10" fmla="*/ 38 w 113"/>
                  <a:gd name="T11" fmla="*/ 61 h 227"/>
                  <a:gd name="T12" fmla="*/ 41 w 113"/>
                  <a:gd name="T13" fmla="*/ 61 h 227"/>
                  <a:gd name="T14" fmla="*/ 47 w 113"/>
                  <a:gd name="T15" fmla="*/ 59 h 227"/>
                  <a:gd name="T16" fmla="*/ 48 w 113"/>
                  <a:gd name="T17" fmla="*/ 65 h 227"/>
                  <a:gd name="T18" fmla="*/ 54 w 113"/>
                  <a:gd name="T19" fmla="*/ 65 h 227"/>
                  <a:gd name="T20" fmla="*/ 50 w 113"/>
                  <a:gd name="T21" fmla="*/ 59 h 227"/>
                  <a:gd name="T22" fmla="*/ 54 w 113"/>
                  <a:gd name="T23" fmla="*/ 54 h 227"/>
                  <a:gd name="T24" fmla="*/ 59 w 113"/>
                  <a:gd name="T25" fmla="*/ 52 h 227"/>
                  <a:gd name="T26" fmla="*/ 61 w 113"/>
                  <a:gd name="T27" fmla="*/ 56 h 227"/>
                  <a:gd name="T28" fmla="*/ 61 w 113"/>
                  <a:gd name="T29" fmla="*/ 50 h 227"/>
                  <a:gd name="T30" fmla="*/ 64 w 113"/>
                  <a:gd name="T31" fmla="*/ 43 h 227"/>
                  <a:gd name="T32" fmla="*/ 66 w 113"/>
                  <a:gd name="T33" fmla="*/ 43 h 227"/>
                  <a:gd name="T34" fmla="*/ 71 w 113"/>
                  <a:gd name="T35" fmla="*/ 42 h 227"/>
                  <a:gd name="T36" fmla="*/ 75 w 113"/>
                  <a:gd name="T37" fmla="*/ 42 h 227"/>
                  <a:gd name="T38" fmla="*/ 71 w 113"/>
                  <a:gd name="T39" fmla="*/ 40 h 227"/>
                  <a:gd name="T40" fmla="*/ 73 w 113"/>
                  <a:gd name="T41" fmla="*/ 33 h 227"/>
                  <a:gd name="T42" fmla="*/ 75 w 113"/>
                  <a:gd name="T43" fmla="*/ 31 h 227"/>
                  <a:gd name="T44" fmla="*/ 73 w 113"/>
                  <a:gd name="T45" fmla="*/ 24 h 227"/>
                  <a:gd name="T46" fmla="*/ 79 w 113"/>
                  <a:gd name="T47" fmla="*/ 27 h 227"/>
                  <a:gd name="T48" fmla="*/ 82 w 113"/>
                  <a:gd name="T49" fmla="*/ 18 h 227"/>
                  <a:gd name="T50" fmla="*/ 88 w 113"/>
                  <a:gd name="T51" fmla="*/ 18 h 227"/>
                  <a:gd name="T52" fmla="*/ 88 w 113"/>
                  <a:gd name="T53" fmla="*/ 6 h 227"/>
                  <a:gd name="T54" fmla="*/ 91 w 113"/>
                  <a:gd name="T55" fmla="*/ 2 h 227"/>
                  <a:gd name="T56" fmla="*/ 102 w 113"/>
                  <a:gd name="T57" fmla="*/ 11 h 227"/>
                  <a:gd name="T58" fmla="*/ 111 w 113"/>
                  <a:gd name="T59" fmla="*/ 61 h 227"/>
                  <a:gd name="T60" fmla="*/ 105 w 113"/>
                  <a:gd name="T61" fmla="*/ 54 h 227"/>
                  <a:gd name="T62" fmla="*/ 102 w 113"/>
                  <a:gd name="T63" fmla="*/ 67 h 227"/>
                  <a:gd name="T64" fmla="*/ 104 w 113"/>
                  <a:gd name="T65" fmla="*/ 74 h 227"/>
                  <a:gd name="T66" fmla="*/ 93 w 113"/>
                  <a:gd name="T67" fmla="*/ 117 h 227"/>
                  <a:gd name="T68" fmla="*/ 61 w 113"/>
                  <a:gd name="T69" fmla="*/ 215 h 227"/>
                  <a:gd name="T70" fmla="*/ 55 w 113"/>
                  <a:gd name="T71" fmla="*/ 220 h 227"/>
                  <a:gd name="T72" fmla="*/ 43 w 113"/>
                  <a:gd name="T73" fmla="*/ 222 h 227"/>
                  <a:gd name="T74" fmla="*/ 30 w 113"/>
                  <a:gd name="T75" fmla="*/ 227 h 227"/>
                  <a:gd name="T76" fmla="*/ 9 w 113"/>
                  <a:gd name="T77" fmla="*/ 209 h 227"/>
                  <a:gd name="T78" fmla="*/ 7 w 113"/>
                  <a:gd name="T79" fmla="*/ 192 h 227"/>
                  <a:gd name="T80" fmla="*/ 2 w 113"/>
                  <a:gd name="T81" fmla="*/ 181 h 227"/>
                  <a:gd name="T82" fmla="*/ 0 w 113"/>
                  <a:gd name="T83" fmla="*/ 163 h 227"/>
                  <a:gd name="T84" fmla="*/ 7 w 113"/>
                  <a:gd name="T85" fmla="*/ 152 h 227"/>
                  <a:gd name="T86" fmla="*/ 18 w 113"/>
                  <a:gd name="T87" fmla="*/ 131 h 227"/>
                  <a:gd name="T88" fmla="*/ 20 w 113"/>
                  <a:gd name="T89" fmla="*/ 125 h 227"/>
                  <a:gd name="T90" fmla="*/ 14 w 113"/>
                  <a:gd name="T91" fmla="*/ 102 h 227"/>
                  <a:gd name="T92" fmla="*/ 11 w 113"/>
                  <a:gd name="T93" fmla="*/ 90 h 227"/>
                  <a:gd name="T94" fmla="*/ 18 w 113"/>
                  <a:gd name="T95" fmla="*/ 6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3" h="227">
                    <a:moveTo>
                      <a:pt x="18" y="68"/>
                    </a:moveTo>
                    <a:lnTo>
                      <a:pt x="20" y="67"/>
                    </a:lnTo>
                    <a:lnTo>
                      <a:pt x="22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lnTo>
                      <a:pt x="34" y="63"/>
                    </a:lnTo>
                    <a:lnTo>
                      <a:pt x="36" y="65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41" y="59"/>
                    </a:lnTo>
                    <a:lnTo>
                      <a:pt x="41" y="61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63"/>
                    </a:lnTo>
                    <a:lnTo>
                      <a:pt x="48" y="65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59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57" y="50"/>
                    </a:lnTo>
                    <a:lnTo>
                      <a:pt x="59" y="52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1" y="50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7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3" y="40"/>
                    </a:lnTo>
                    <a:lnTo>
                      <a:pt x="71" y="40"/>
                    </a:lnTo>
                    <a:lnTo>
                      <a:pt x="70" y="38"/>
                    </a:lnTo>
                    <a:lnTo>
                      <a:pt x="73" y="33"/>
                    </a:lnTo>
                    <a:lnTo>
                      <a:pt x="75" y="34"/>
                    </a:lnTo>
                    <a:lnTo>
                      <a:pt x="75" y="31"/>
                    </a:lnTo>
                    <a:lnTo>
                      <a:pt x="73" y="25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9" y="27"/>
                    </a:lnTo>
                    <a:lnTo>
                      <a:pt x="82" y="22"/>
                    </a:lnTo>
                    <a:lnTo>
                      <a:pt x="82" y="18"/>
                    </a:lnTo>
                    <a:lnTo>
                      <a:pt x="84" y="20"/>
                    </a:lnTo>
                    <a:lnTo>
                      <a:pt x="88" y="18"/>
                    </a:lnTo>
                    <a:lnTo>
                      <a:pt x="89" y="8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1" y="2"/>
                    </a:lnTo>
                    <a:lnTo>
                      <a:pt x="93" y="0"/>
                    </a:lnTo>
                    <a:lnTo>
                      <a:pt x="102" y="11"/>
                    </a:lnTo>
                    <a:lnTo>
                      <a:pt x="113" y="59"/>
                    </a:lnTo>
                    <a:lnTo>
                      <a:pt x="111" y="61"/>
                    </a:lnTo>
                    <a:lnTo>
                      <a:pt x="109" y="63"/>
                    </a:lnTo>
                    <a:lnTo>
                      <a:pt x="105" y="54"/>
                    </a:lnTo>
                    <a:lnTo>
                      <a:pt x="104" y="54"/>
                    </a:lnTo>
                    <a:lnTo>
                      <a:pt x="102" y="67"/>
                    </a:lnTo>
                    <a:lnTo>
                      <a:pt x="104" y="70"/>
                    </a:lnTo>
                    <a:lnTo>
                      <a:pt x="104" y="74"/>
                    </a:lnTo>
                    <a:lnTo>
                      <a:pt x="98" y="83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61" y="215"/>
                    </a:lnTo>
                    <a:lnTo>
                      <a:pt x="57" y="218"/>
                    </a:lnTo>
                    <a:lnTo>
                      <a:pt x="55" y="220"/>
                    </a:lnTo>
                    <a:lnTo>
                      <a:pt x="54" y="218"/>
                    </a:lnTo>
                    <a:lnTo>
                      <a:pt x="43" y="222"/>
                    </a:lnTo>
                    <a:lnTo>
                      <a:pt x="34" y="227"/>
                    </a:lnTo>
                    <a:lnTo>
                      <a:pt x="30" y="227"/>
                    </a:lnTo>
                    <a:lnTo>
                      <a:pt x="13" y="215"/>
                    </a:lnTo>
                    <a:lnTo>
                      <a:pt x="9" y="209"/>
                    </a:lnTo>
                    <a:lnTo>
                      <a:pt x="5" y="195"/>
                    </a:lnTo>
                    <a:lnTo>
                      <a:pt x="7" y="192"/>
                    </a:lnTo>
                    <a:lnTo>
                      <a:pt x="4" y="183"/>
                    </a:lnTo>
                    <a:lnTo>
                      <a:pt x="2" y="181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16" y="134"/>
                    </a:lnTo>
                    <a:lnTo>
                      <a:pt x="18" y="131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14" y="102"/>
                    </a:lnTo>
                    <a:lnTo>
                      <a:pt x="13" y="93"/>
                    </a:lnTo>
                    <a:lnTo>
                      <a:pt x="11" y="90"/>
                    </a:lnTo>
                    <a:lnTo>
                      <a:pt x="18" y="72"/>
                    </a:lnTo>
                    <a:lnTo>
                      <a:pt x="18" y="6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418"/>
              <p:cNvSpPr>
                <a:spLocks/>
              </p:cNvSpPr>
              <p:nvPr/>
            </p:nvSpPr>
            <p:spPr bwMode="auto">
              <a:xfrm>
                <a:off x="2614" y="2472"/>
                <a:ext cx="121" cy="89"/>
              </a:xfrm>
              <a:custGeom>
                <a:avLst/>
                <a:gdLst>
                  <a:gd name="T0" fmla="*/ 75 w 121"/>
                  <a:gd name="T1" fmla="*/ 0 h 89"/>
                  <a:gd name="T2" fmla="*/ 48 w 121"/>
                  <a:gd name="T3" fmla="*/ 18 h 89"/>
                  <a:gd name="T4" fmla="*/ 23 w 121"/>
                  <a:gd name="T5" fmla="*/ 27 h 89"/>
                  <a:gd name="T6" fmla="*/ 12 w 121"/>
                  <a:gd name="T7" fmla="*/ 46 h 89"/>
                  <a:gd name="T8" fmla="*/ 0 w 121"/>
                  <a:gd name="T9" fmla="*/ 64 h 89"/>
                  <a:gd name="T10" fmla="*/ 0 w 121"/>
                  <a:gd name="T11" fmla="*/ 75 h 89"/>
                  <a:gd name="T12" fmla="*/ 0 w 121"/>
                  <a:gd name="T13" fmla="*/ 77 h 89"/>
                  <a:gd name="T14" fmla="*/ 2 w 121"/>
                  <a:gd name="T15" fmla="*/ 78 h 89"/>
                  <a:gd name="T16" fmla="*/ 4 w 121"/>
                  <a:gd name="T17" fmla="*/ 80 h 89"/>
                  <a:gd name="T18" fmla="*/ 4 w 121"/>
                  <a:gd name="T19" fmla="*/ 82 h 89"/>
                  <a:gd name="T20" fmla="*/ 5 w 121"/>
                  <a:gd name="T21" fmla="*/ 84 h 89"/>
                  <a:gd name="T22" fmla="*/ 7 w 121"/>
                  <a:gd name="T23" fmla="*/ 85 h 89"/>
                  <a:gd name="T24" fmla="*/ 9 w 121"/>
                  <a:gd name="T25" fmla="*/ 85 h 89"/>
                  <a:gd name="T26" fmla="*/ 11 w 121"/>
                  <a:gd name="T27" fmla="*/ 84 h 89"/>
                  <a:gd name="T28" fmla="*/ 12 w 121"/>
                  <a:gd name="T29" fmla="*/ 87 h 89"/>
                  <a:gd name="T30" fmla="*/ 14 w 121"/>
                  <a:gd name="T31" fmla="*/ 84 h 89"/>
                  <a:gd name="T32" fmla="*/ 30 w 121"/>
                  <a:gd name="T33" fmla="*/ 82 h 89"/>
                  <a:gd name="T34" fmla="*/ 32 w 121"/>
                  <a:gd name="T35" fmla="*/ 82 h 89"/>
                  <a:gd name="T36" fmla="*/ 36 w 121"/>
                  <a:gd name="T37" fmla="*/ 84 h 89"/>
                  <a:gd name="T38" fmla="*/ 37 w 121"/>
                  <a:gd name="T39" fmla="*/ 89 h 89"/>
                  <a:gd name="T40" fmla="*/ 41 w 121"/>
                  <a:gd name="T41" fmla="*/ 89 h 89"/>
                  <a:gd name="T42" fmla="*/ 39 w 121"/>
                  <a:gd name="T43" fmla="*/ 82 h 89"/>
                  <a:gd name="T44" fmla="*/ 39 w 121"/>
                  <a:gd name="T45" fmla="*/ 75 h 89"/>
                  <a:gd name="T46" fmla="*/ 37 w 121"/>
                  <a:gd name="T47" fmla="*/ 73 h 89"/>
                  <a:gd name="T48" fmla="*/ 36 w 121"/>
                  <a:gd name="T49" fmla="*/ 69 h 89"/>
                  <a:gd name="T50" fmla="*/ 37 w 121"/>
                  <a:gd name="T51" fmla="*/ 64 h 89"/>
                  <a:gd name="T52" fmla="*/ 71 w 121"/>
                  <a:gd name="T53" fmla="*/ 66 h 89"/>
                  <a:gd name="T54" fmla="*/ 79 w 121"/>
                  <a:gd name="T55" fmla="*/ 62 h 89"/>
                  <a:gd name="T56" fmla="*/ 89 w 121"/>
                  <a:gd name="T57" fmla="*/ 64 h 89"/>
                  <a:gd name="T58" fmla="*/ 91 w 121"/>
                  <a:gd name="T59" fmla="*/ 66 h 89"/>
                  <a:gd name="T60" fmla="*/ 96 w 121"/>
                  <a:gd name="T61" fmla="*/ 64 h 89"/>
                  <a:gd name="T62" fmla="*/ 98 w 121"/>
                  <a:gd name="T63" fmla="*/ 64 h 89"/>
                  <a:gd name="T64" fmla="*/ 100 w 121"/>
                  <a:gd name="T65" fmla="*/ 60 h 89"/>
                  <a:gd name="T66" fmla="*/ 102 w 121"/>
                  <a:gd name="T67" fmla="*/ 60 h 89"/>
                  <a:gd name="T68" fmla="*/ 105 w 121"/>
                  <a:gd name="T69" fmla="*/ 57 h 89"/>
                  <a:gd name="T70" fmla="*/ 107 w 121"/>
                  <a:gd name="T71" fmla="*/ 57 h 89"/>
                  <a:gd name="T72" fmla="*/ 112 w 121"/>
                  <a:gd name="T73" fmla="*/ 57 h 89"/>
                  <a:gd name="T74" fmla="*/ 114 w 121"/>
                  <a:gd name="T75" fmla="*/ 57 h 89"/>
                  <a:gd name="T76" fmla="*/ 120 w 121"/>
                  <a:gd name="T77" fmla="*/ 53 h 89"/>
                  <a:gd name="T78" fmla="*/ 120 w 121"/>
                  <a:gd name="T79" fmla="*/ 52 h 89"/>
                  <a:gd name="T80" fmla="*/ 121 w 121"/>
                  <a:gd name="T81" fmla="*/ 50 h 89"/>
                  <a:gd name="T82" fmla="*/ 116 w 121"/>
                  <a:gd name="T83" fmla="*/ 44 h 89"/>
                  <a:gd name="T84" fmla="*/ 116 w 121"/>
                  <a:gd name="T85" fmla="*/ 43 h 89"/>
                  <a:gd name="T86" fmla="*/ 118 w 121"/>
                  <a:gd name="T87" fmla="*/ 41 h 89"/>
                  <a:gd name="T88" fmla="*/ 116 w 121"/>
                  <a:gd name="T89" fmla="*/ 37 h 89"/>
                  <a:gd name="T90" fmla="*/ 112 w 121"/>
                  <a:gd name="T91" fmla="*/ 37 h 89"/>
                  <a:gd name="T92" fmla="*/ 111 w 121"/>
                  <a:gd name="T93" fmla="*/ 39 h 89"/>
                  <a:gd name="T94" fmla="*/ 104 w 121"/>
                  <a:gd name="T95" fmla="*/ 35 h 89"/>
                  <a:gd name="T96" fmla="*/ 87 w 121"/>
                  <a:gd name="T97" fmla="*/ 14 h 89"/>
                  <a:gd name="T98" fmla="*/ 87 w 121"/>
                  <a:gd name="T99" fmla="*/ 10 h 89"/>
                  <a:gd name="T100" fmla="*/ 84 w 121"/>
                  <a:gd name="T101" fmla="*/ 7 h 89"/>
                  <a:gd name="T102" fmla="*/ 84 w 121"/>
                  <a:gd name="T10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" h="89">
                    <a:moveTo>
                      <a:pt x="86" y="0"/>
                    </a:moveTo>
                    <a:lnTo>
                      <a:pt x="75" y="0"/>
                    </a:lnTo>
                    <a:lnTo>
                      <a:pt x="52" y="14"/>
                    </a:lnTo>
                    <a:lnTo>
                      <a:pt x="48" y="18"/>
                    </a:lnTo>
                    <a:lnTo>
                      <a:pt x="43" y="23"/>
                    </a:lnTo>
                    <a:lnTo>
                      <a:pt x="23" y="27"/>
                    </a:lnTo>
                    <a:lnTo>
                      <a:pt x="20" y="28"/>
                    </a:lnTo>
                    <a:lnTo>
                      <a:pt x="12" y="46"/>
                    </a:lnTo>
                    <a:lnTo>
                      <a:pt x="4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1" y="85"/>
                    </a:lnTo>
                    <a:lnTo>
                      <a:pt x="12" y="87"/>
                    </a:lnTo>
                    <a:lnTo>
                      <a:pt x="14" y="85"/>
                    </a:lnTo>
                    <a:lnTo>
                      <a:pt x="14" y="84"/>
                    </a:lnTo>
                    <a:lnTo>
                      <a:pt x="25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9" y="89"/>
                    </a:lnTo>
                    <a:lnTo>
                      <a:pt x="41" y="89"/>
                    </a:lnTo>
                    <a:lnTo>
                      <a:pt x="39" y="85"/>
                    </a:lnTo>
                    <a:lnTo>
                      <a:pt x="39" y="82"/>
                    </a:lnTo>
                    <a:lnTo>
                      <a:pt x="37" y="78"/>
                    </a:lnTo>
                    <a:lnTo>
                      <a:pt x="39" y="75"/>
                    </a:lnTo>
                    <a:lnTo>
                      <a:pt x="37" y="75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7" y="64"/>
                    </a:lnTo>
                    <a:lnTo>
                      <a:pt x="70" y="66"/>
                    </a:lnTo>
                    <a:lnTo>
                      <a:pt x="71" y="66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3" y="64"/>
                    </a:lnTo>
                    <a:lnTo>
                      <a:pt x="96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100" y="62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5" y="57"/>
                    </a:lnTo>
                    <a:lnTo>
                      <a:pt x="105" y="57"/>
                    </a:lnTo>
                    <a:lnTo>
                      <a:pt x="107" y="57"/>
                    </a:lnTo>
                    <a:lnTo>
                      <a:pt x="109" y="57"/>
                    </a:lnTo>
                    <a:lnTo>
                      <a:pt x="112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8" y="53"/>
                    </a:lnTo>
                    <a:lnTo>
                      <a:pt x="120" y="53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0" y="50"/>
                    </a:lnTo>
                    <a:lnTo>
                      <a:pt x="116" y="44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6" y="37"/>
                    </a:lnTo>
                    <a:lnTo>
                      <a:pt x="114" y="35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1" y="39"/>
                    </a:lnTo>
                    <a:lnTo>
                      <a:pt x="109" y="39"/>
                    </a:lnTo>
                    <a:lnTo>
                      <a:pt x="104" y="35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3"/>
                    </a:lnTo>
                    <a:lnTo>
                      <a:pt x="84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419"/>
              <p:cNvSpPr>
                <a:spLocks/>
              </p:cNvSpPr>
              <p:nvPr/>
            </p:nvSpPr>
            <p:spPr bwMode="auto">
              <a:xfrm>
                <a:off x="2614" y="2472"/>
                <a:ext cx="121" cy="89"/>
              </a:xfrm>
              <a:custGeom>
                <a:avLst/>
                <a:gdLst>
                  <a:gd name="T0" fmla="*/ 75 w 121"/>
                  <a:gd name="T1" fmla="*/ 0 h 89"/>
                  <a:gd name="T2" fmla="*/ 48 w 121"/>
                  <a:gd name="T3" fmla="*/ 18 h 89"/>
                  <a:gd name="T4" fmla="*/ 23 w 121"/>
                  <a:gd name="T5" fmla="*/ 27 h 89"/>
                  <a:gd name="T6" fmla="*/ 12 w 121"/>
                  <a:gd name="T7" fmla="*/ 46 h 89"/>
                  <a:gd name="T8" fmla="*/ 0 w 121"/>
                  <a:gd name="T9" fmla="*/ 64 h 89"/>
                  <a:gd name="T10" fmla="*/ 0 w 121"/>
                  <a:gd name="T11" fmla="*/ 75 h 89"/>
                  <a:gd name="T12" fmla="*/ 0 w 121"/>
                  <a:gd name="T13" fmla="*/ 77 h 89"/>
                  <a:gd name="T14" fmla="*/ 2 w 121"/>
                  <a:gd name="T15" fmla="*/ 78 h 89"/>
                  <a:gd name="T16" fmla="*/ 4 w 121"/>
                  <a:gd name="T17" fmla="*/ 80 h 89"/>
                  <a:gd name="T18" fmla="*/ 4 w 121"/>
                  <a:gd name="T19" fmla="*/ 82 h 89"/>
                  <a:gd name="T20" fmla="*/ 5 w 121"/>
                  <a:gd name="T21" fmla="*/ 84 h 89"/>
                  <a:gd name="T22" fmla="*/ 7 w 121"/>
                  <a:gd name="T23" fmla="*/ 85 h 89"/>
                  <a:gd name="T24" fmla="*/ 9 w 121"/>
                  <a:gd name="T25" fmla="*/ 85 h 89"/>
                  <a:gd name="T26" fmla="*/ 11 w 121"/>
                  <a:gd name="T27" fmla="*/ 84 h 89"/>
                  <a:gd name="T28" fmla="*/ 12 w 121"/>
                  <a:gd name="T29" fmla="*/ 87 h 89"/>
                  <a:gd name="T30" fmla="*/ 14 w 121"/>
                  <a:gd name="T31" fmla="*/ 84 h 89"/>
                  <a:gd name="T32" fmla="*/ 30 w 121"/>
                  <a:gd name="T33" fmla="*/ 82 h 89"/>
                  <a:gd name="T34" fmla="*/ 32 w 121"/>
                  <a:gd name="T35" fmla="*/ 82 h 89"/>
                  <a:gd name="T36" fmla="*/ 36 w 121"/>
                  <a:gd name="T37" fmla="*/ 84 h 89"/>
                  <a:gd name="T38" fmla="*/ 37 w 121"/>
                  <a:gd name="T39" fmla="*/ 89 h 89"/>
                  <a:gd name="T40" fmla="*/ 41 w 121"/>
                  <a:gd name="T41" fmla="*/ 89 h 89"/>
                  <a:gd name="T42" fmla="*/ 39 w 121"/>
                  <a:gd name="T43" fmla="*/ 82 h 89"/>
                  <a:gd name="T44" fmla="*/ 39 w 121"/>
                  <a:gd name="T45" fmla="*/ 75 h 89"/>
                  <a:gd name="T46" fmla="*/ 37 w 121"/>
                  <a:gd name="T47" fmla="*/ 73 h 89"/>
                  <a:gd name="T48" fmla="*/ 36 w 121"/>
                  <a:gd name="T49" fmla="*/ 69 h 89"/>
                  <a:gd name="T50" fmla="*/ 37 w 121"/>
                  <a:gd name="T51" fmla="*/ 64 h 89"/>
                  <a:gd name="T52" fmla="*/ 71 w 121"/>
                  <a:gd name="T53" fmla="*/ 66 h 89"/>
                  <a:gd name="T54" fmla="*/ 79 w 121"/>
                  <a:gd name="T55" fmla="*/ 62 h 89"/>
                  <a:gd name="T56" fmla="*/ 89 w 121"/>
                  <a:gd name="T57" fmla="*/ 64 h 89"/>
                  <a:gd name="T58" fmla="*/ 91 w 121"/>
                  <a:gd name="T59" fmla="*/ 66 h 89"/>
                  <a:gd name="T60" fmla="*/ 96 w 121"/>
                  <a:gd name="T61" fmla="*/ 64 h 89"/>
                  <a:gd name="T62" fmla="*/ 98 w 121"/>
                  <a:gd name="T63" fmla="*/ 64 h 89"/>
                  <a:gd name="T64" fmla="*/ 100 w 121"/>
                  <a:gd name="T65" fmla="*/ 60 h 89"/>
                  <a:gd name="T66" fmla="*/ 102 w 121"/>
                  <a:gd name="T67" fmla="*/ 60 h 89"/>
                  <a:gd name="T68" fmla="*/ 105 w 121"/>
                  <a:gd name="T69" fmla="*/ 57 h 89"/>
                  <a:gd name="T70" fmla="*/ 107 w 121"/>
                  <a:gd name="T71" fmla="*/ 57 h 89"/>
                  <a:gd name="T72" fmla="*/ 112 w 121"/>
                  <a:gd name="T73" fmla="*/ 57 h 89"/>
                  <a:gd name="T74" fmla="*/ 114 w 121"/>
                  <a:gd name="T75" fmla="*/ 57 h 89"/>
                  <a:gd name="T76" fmla="*/ 120 w 121"/>
                  <a:gd name="T77" fmla="*/ 53 h 89"/>
                  <a:gd name="T78" fmla="*/ 120 w 121"/>
                  <a:gd name="T79" fmla="*/ 52 h 89"/>
                  <a:gd name="T80" fmla="*/ 121 w 121"/>
                  <a:gd name="T81" fmla="*/ 50 h 89"/>
                  <a:gd name="T82" fmla="*/ 116 w 121"/>
                  <a:gd name="T83" fmla="*/ 44 h 89"/>
                  <a:gd name="T84" fmla="*/ 116 w 121"/>
                  <a:gd name="T85" fmla="*/ 43 h 89"/>
                  <a:gd name="T86" fmla="*/ 118 w 121"/>
                  <a:gd name="T87" fmla="*/ 41 h 89"/>
                  <a:gd name="T88" fmla="*/ 116 w 121"/>
                  <a:gd name="T89" fmla="*/ 37 h 89"/>
                  <a:gd name="T90" fmla="*/ 112 w 121"/>
                  <a:gd name="T91" fmla="*/ 37 h 89"/>
                  <a:gd name="T92" fmla="*/ 111 w 121"/>
                  <a:gd name="T93" fmla="*/ 39 h 89"/>
                  <a:gd name="T94" fmla="*/ 104 w 121"/>
                  <a:gd name="T95" fmla="*/ 35 h 89"/>
                  <a:gd name="T96" fmla="*/ 87 w 121"/>
                  <a:gd name="T97" fmla="*/ 14 h 89"/>
                  <a:gd name="T98" fmla="*/ 87 w 121"/>
                  <a:gd name="T99" fmla="*/ 10 h 89"/>
                  <a:gd name="T100" fmla="*/ 84 w 121"/>
                  <a:gd name="T101" fmla="*/ 7 h 89"/>
                  <a:gd name="T102" fmla="*/ 84 w 121"/>
                  <a:gd name="T10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" h="89">
                    <a:moveTo>
                      <a:pt x="86" y="0"/>
                    </a:moveTo>
                    <a:lnTo>
                      <a:pt x="75" y="0"/>
                    </a:lnTo>
                    <a:lnTo>
                      <a:pt x="52" y="14"/>
                    </a:lnTo>
                    <a:lnTo>
                      <a:pt x="48" y="18"/>
                    </a:lnTo>
                    <a:lnTo>
                      <a:pt x="43" y="23"/>
                    </a:lnTo>
                    <a:lnTo>
                      <a:pt x="23" y="27"/>
                    </a:lnTo>
                    <a:lnTo>
                      <a:pt x="20" y="28"/>
                    </a:lnTo>
                    <a:lnTo>
                      <a:pt x="12" y="46"/>
                    </a:lnTo>
                    <a:lnTo>
                      <a:pt x="4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1" y="85"/>
                    </a:lnTo>
                    <a:lnTo>
                      <a:pt x="12" y="87"/>
                    </a:lnTo>
                    <a:lnTo>
                      <a:pt x="14" y="85"/>
                    </a:lnTo>
                    <a:lnTo>
                      <a:pt x="14" y="84"/>
                    </a:lnTo>
                    <a:lnTo>
                      <a:pt x="25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9" y="89"/>
                    </a:lnTo>
                    <a:lnTo>
                      <a:pt x="41" y="89"/>
                    </a:lnTo>
                    <a:lnTo>
                      <a:pt x="39" y="85"/>
                    </a:lnTo>
                    <a:lnTo>
                      <a:pt x="39" y="82"/>
                    </a:lnTo>
                    <a:lnTo>
                      <a:pt x="37" y="78"/>
                    </a:lnTo>
                    <a:lnTo>
                      <a:pt x="39" y="75"/>
                    </a:lnTo>
                    <a:lnTo>
                      <a:pt x="37" y="75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7" y="64"/>
                    </a:lnTo>
                    <a:lnTo>
                      <a:pt x="70" y="66"/>
                    </a:lnTo>
                    <a:lnTo>
                      <a:pt x="71" y="66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3" y="64"/>
                    </a:lnTo>
                    <a:lnTo>
                      <a:pt x="96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100" y="62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5" y="57"/>
                    </a:lnTo>
                    <a:lnTo>
                      <a:pt x="105" y="57"/>
                    </a:lnTo>
                    <a:lnTo>
                      <a:pt x="107" y="57"/>
                    </a:lnTo>
                    <a:lnTo>
                      <a:pt x="109" y="57"/>
                    </a:lnTo>
                    <a:lnTo>
                      <a:pt x="112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8" y="53"/>
                    </a:lnTo>
                    <a:lnTo>
                      <a:pt x="120" y="53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0" y="50"/>
                    </a:lnTo>
                    <a:lnTo>
                      <a:pt x="116" y="44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6" y="37"/>
                    </a:lnTo>
                    <a:lnTo>
                      <a:pt x="114" y="35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1" y="39"/>
                    </a:lnTo>
                    <a:lnTo>
                      <a:pt x="109" y="39"/>
                    </a:lnTo>
                    <a:lnTo>
                      <a:pt x="104" y="35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3"/>
                    </a:lnTo>
                    <a:lnTo>
                      <a:pt x="84" y="0"/>
                    </a:lnTo>
                    <a:lnTo>
                      <a:pt x="86" y="0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2420"/>
              <p:cNvSpPr>
                <a:spLocks/>
              </p:cNvSpPr>
              <p:nvPr/>
            </p:nvSpPr>
            <p:spPr bwMode="auto">
              <a:xfrm>
                <a:off x="2455" y="2507"/>
                <a:ext cx="118" cy="92"/>
              </a:xfrm>
              <a:custGeom>
                <a:avLst/>
                <a:gdLst>
                  <a:gd name="T0" fmla="*/ 52 w 118"/>
                  <a:gd name="T1" fmla="*/ 6 h 92"/>
                  <a:gd name="T2" fmla="*/ 45 w 118"/>
                  <a:gd name="T3" fmla="*/ 8 h 92"/>
                  <a:gd name="T4" fmla="*/ 38 w 118"/>
                  <a:gd name="T5" fmla="*/ 6 h 92"/>
                  <a:gd name="T6" fmla="*/ 34 w 118"/>
                  <a:gd name="T7" fmla="*/ 6 h 92"/>
                  <a:gd name="T8" fmla="*/ 29 w 118"/>
                  <a:gd name="T9" fmla="*/ 2 h 92"/>
                  <a:gd name="T10" fmla="*/ 23 w 118"/>
                  <a:gd name="T11" fmla="*/ 6 h 92"/>
                  <a:gd name="T12" fmla="*/ 21 w 118"/>
                  <a:gd name="T13" fmla="*/ 9 h 92"/>
                  <a:gd name="T14" fmla="*/ 21 w 118"/>
                  <a:gd name="T15" fmla="*/ 13 h 92"/>
                  <a:gd name="T16" fmla="*/ 14 w 118"/>
                  <a:gd name="T17" fmla="*/ 18 h 92"/>
                  <a:gd name="T18" fmla="*/ 2 w 118"/>
                  <a:gd name="T19" fmla="*/ 29 h 92"/>
                  <a:gd name="T20" fmla="*/ 2 w 118"/>
                  <a:gd name="T21" fmla="*/ 33 h 92"/>
                  <a:gd name="T22" fmla="*/ 5 w 118"/>
                  <a:gd name="T23" fmla="*/ 31 h 92"/>
                  <a:gd name="T24" fmla="*/ 9 w 118"/>
                  <a:gd name="T25" fmla="*/ 40 h 92"/>
                  <a:gd name="T26" fmla="*/ 23 w 118"/>
                  <a:gd name="T27" fmla="*/ 54 h 92"/>
                  <a:gd name="T28" fmla="*/ 27 w 118"/>
                  <a:gd name="T29" fmla="*/ 58 h 92"/>
                  <a:gd name="T30" fmla="*/ 34 w 118"/>
                  <a:gd name="T31" fmla="*/ 61 h 92"/>
                  <a:gd name="T32" fmla="*/ 38 w 118"/>
                  <a:gd name="T33" fmla="*/ 56 h 92"/>
                  <a:gd name="T34" fmla="*/ 41 w 118"/>
                  <a:gd name="T35" fmla="*/ 49 h 92"/>
                  <a:gd name="T36" fmla="*/ 50 w 118"/>
                  <a:gd name="T37" fmla="*/ 47 h 92"/>
                  <a:gd name="T38" fmla="*/ 64 w 118"/>
                  <a:gd name="T39" fmla="*/ 49 h 92"/>
                  <a:gd name="T40" fmla="*/ 68 w 118"/>
                  <a:gd name="T41" fmla="*/ 54 h 92"/>
                  <a:gd name="T42" fmla="*/ 71 w 118"/>
                  <a:gd name="T43" fmla="*/ 56 h 92"/>
                  <a:gd name="T44" fmla="*/ 71 w 118"/>
                  <a:gd name="T45" fmla="*/ 59 h 92"/>
                  <a:gd name="T46" fmla="*/ 73 w 118"/>
                  <a:gd name="T47" fmla="*/ 63 h 92"/>
                  <a:gd name="T48" fmla="*/ 70 w 118"/>
                  <a:gd name="T49" fmla="*/ 72 h 92"/>
                  <a:gd name="T50" fmla="*/ 77 w 118"/>
                  <a:gd name="T51" fmla="*/ 70 h 92"/>
                  <a:gd name="T52" fmla="*/ 79 w 118"/>
                  <a:gd name="T53" fmla="*/ 70 h 92"/>
                  <a:gd name="T54" fmla="*/ 84 w 118"/>
                  <a:gd name="T55" fmla="*/ 70 h 92"/>
                  <a:gd name="T56" fmla="*/ 88 w 118"/>
                  <a:gd name="T57" fmla="*/ 72 h 92"/>
                  <a:gd name="T58" fmla="*/ 91 w 118"/>
                  <a:gd name="T59" fmla="*/ 81 h 92"/>
                  <a:gd name="T60" fmla="*/ 89 w 118"/>
                  <a:gd name="T61" fmla="*/ 88 h 92"/>
                  <a:gd name="T62" fmla="*/ 93 w 118"/>
                  <a:gd name="T63" fmla="*/ 88 h 92"/>
                  <a:gd name="T64" fmla="*/ 98 w 118"/>
                  <a:gd name="T65" fmla="*/ 90 h 92"/>
                  <a:gd name="T66" fmla="*/ 102 w 118"/>
                  <a:gd name="T67" fmla="*/ 84 h 92"/>
                  <a:gd name="T68" fmla="*/ 107 w 118"/>
                  <a:gd name="T69" fmla="*/ 84 h 92"/>
                  <a:gd name="T70" fmla="*/ 113 w 118"/>
                  <a:gd name="T71" fmla="*/ 77 h 92"/>
                  <a:gd name="T72" fmla="*/ 114 w 118"/>
                  <a:gd name="T73" fmla="*/ 75 h 92"/>
                  <a:gd name="T74" fmla="*/ 109 w 118"/>
                  <a:gd name="T75" fmla="*/ 74 h 92"/>
                  <a:gd name="T76" fmla="*/ 109 w 118"/>
                  <a:gd name="T77" fmla="*/ 70 h 92"/>
                  <a:gd name="T78" fmla="*/ 116 w 118"/>
                  <a:gd name="T79" fmla="*/ 72 h 92"/>
                  <a:gd name="T80" fmla="*/ 118 w 118"/>
                  <a:gd name="T81" fmla="*/ 68 h 92"/>
                  <a:gd name="T82" fmla="*/ 116 w 118"/>
                  <a:gd name="T83" fmla="*/ 65 h 92"/>
                  <a:gd name="T84" fmla="*/ 118 w 118"/>
                  <a:gd name="T85" fmla="*/ 61 h 92"/>
                  <a:gd name="T86" fmla="*/ 116 w 118"/>
                  <a:gd name="T87" fmla="*/ 56 h 92"/>
                  <a:gd name="T88" fmla="*/ 111 w 118"/>
                  <a:gd name="T89" fmla="*/ 47 h 92"/>
                  <a:gd name="T90" fmla="*/ 114 w 118"/>
                  <a:gd name="T91" fmla="*/ 42 h 92"/>
                  <a:gd name="T92" fmla="*/ 109 w 118"/>
                  <a:gd name="T93" fmla="*/ 38 h 92"/>
                  <a:gd name="T94" fmla="*/ 105 w 118"/>
                  <a:gd name="T95" fmla="*/ 29 h 92"/>
                  <a:gd name="T96" fmla="*/ 104 w 118"/>
                  <a:gd name="T97" fmla="*/ 27 h 92"/>
                  <a:gd name="T98" fmla="*/ 107 w 118"/>
                  <a:gd name="T99" fmla="*/ 24 h 92"/>
                  <a:gd name="T100" fmla="*/ 105 w 118"/>
                  <a:gd name="T101" fmla="*/ 22 h 92"/>
                  <a:gd name="T102" fmla="*/ 102 w 118"/>
                  <a:gd name="T103" fmla="*/ 18 h 92"/>
                  <a:gd name="T104" fmla="*/ 100 w 118"/>
                  <a:gd name="T105" fmla="*/ 11 h 92"/>
                  <a:gd name="T106" fmla="*/ 98 w 118"/>
                  <a:gd name="T107" fmla="*/ 9 h 92"/>
                  <a:gd name="T108" fmla="*/ 96 w 118"/>
                  <a:gd name="T109" fmla="*/ 4 h 92"/>
                  <a:gd name="T110" fmla="*/ 93 w 118"/>
                  <a:gd name="T111" fmla="*/ 4 h 92"/>
                  <a:gd name="T112" fmla="*/ 88 w 118"/>
                  <a:gd name="T113" fmla="*/ 9 h 92"/>
                  <a:gd name="T114" fmla="*/ 80 w 118"/>
                  <a:gd name="T115" fmla="*/ 9 h 92"/>
                  <a:gd name="T116" fmla="*/ 73 w 118"/>
                  <a:gd name="T117" fmla="*/ 11 h 92"/>
                  <a:gd name="T118" fmla="*/ 66 w 118"/>
                  <a:gd name="T119" fmla="*/ 9 h 92"/>
                  <a:gd name="T120" fmla="*/ 61 w 118"/>
                  <a:gd name="T121" fmla="*/ 13 h 92"/>
                  <a:gd name="T122" fmla="*/ 59 w 118"/>
                  <a:gd name="T123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" h="92">
                    <a:moveTo>
                      <a:pt x="61" y="6"/>
                    </a:moveTo>
                    <a:lnTo>
                      <a:pt x="57" y="6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9" y="40"/>
                    </a:lnTo>
                    <a:lnTo>
                      <a:pt x="13" y="43"/>
                    </a:lnTo>
                    <a:lnTo>
                      <a:pt x="20" y="47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9"/>
                    </a:lnTo>
                    <a:lnTo>
                      <a:pt x="30" y="61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6" y="49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3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1" y="67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5" y="72"/>
                    </a:lnTo>
                    <a:lnTo>
                      <a:pt x="75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2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80" y="68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8" y="72"/>
                    </a:lnTo>
                    <a:lnTo>
                      <a:pt x="89" y="72"/>
                    </a:lnTo>
                    <a:lnTo>
                      <a:pt x="89" y="75"/>
                    </a:lnTo>
                    <a:lnTo>
                      <a:pt x="91" y="75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96" y="92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2" y="86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5" y="83"/>
                    </a:lnTo>
                    <a:lnTo>
                      <a:pt x="105" y="86"/>
                    </a:lnTo>
                    <a:lnTo>
                      <a:pt x="107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3" y="83"/>
                    </a:lnTo>
                    <a:lnTo>
                      <a:pt x="113" y="77"/>
                    </a:lnTo>
                    <a:lnTo>
                      <a:pt x="114" y="77"/>
                    </a:lnTo>
                    <a:lnTo>
                      <a:pt x="114" y="77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1" y="75"/>
                    </a:lnTo>
                    <a:lnTo>
                      <a:pt x="109" y="74"/>
                    </a:lnTo>
                    <a:lnTo>
                      <a:pt x="111" y="72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8" y="70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68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6" y="65"/>
                    </a:lnTo>
                    <a:lnTo>
                      <a:pt x="114" y="65"/>
                    </a:lnTo>
                    <a:lnTo>
                      <a:pt x="116" y="63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47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4" y="43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9" y="36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5" y="29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5" y="27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4" y="2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6" y="13"/>
                    </a:lnTo>
                    <a:lnTo>
                      <a:pt x="82" y="11"/>
                    </a:lnTo>
                    <a:lnTo>
                      <a:pt x="80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11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70" y="13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421"/>
              <p:cNvSpPr>
                <a:spLocks/>
              </p:cNvSpPr>
              <p:nvPr/>
            </p:nvSpPr>
            <p:spPr bwMode="auto">
              <a:xfrm>
                <a:off x="2455" y="2507"/>
                <a:ext cx="118" cy="92"/>
              </a:xfrm>
              <a:custGeom>
                <a:avLst/>
                <a:gdLst>
                  <a:gd name="T0" fmla="*/ 52 w 118"/>
                  <a:gd name="T1" fmla="*/ 6 h 92"/>
                  <a:gd name="T2" fmla="*/ 45 w 118"/>
                  <a:gd name="T3" fmla="*/ 8 h 92"/>
                  <a:gd name="T4" fmla="*/ 38 w 118"/>
                  <a:gd name="T5" fmla="*/ 6 h 92"/>
                  <a:gd name="T6" fmla="*/ 34 w 118"/>
                  <a:gd name="T7" fmla="*/ 6 h 92"/>
                  <a:gd name="T8" fmla="*/ 29 w 118"/>
                  <a:gd name="T9" fmla="*/ 2 h 92"/>
                  <a:gd name="T10" fmla="*/ 23 w 118"/>
                  <a:gd name="T11" fmla="*/ 6 h 92"/>
                  <a:gd name="T12" fmla="*/ 21 w 118"/>
                  <a:gd name="T13" fmla="*/ 9 h 92"/>
                  <a:gd name="T14" fmla="*/ 21 w 118"/>
                  <a:gd name="T15" fmla="*/ 13 h 92"/>
                  <a:gd name="T16" fmla="*/ 14 w 118"/>
                  <a:gd name="T17" fmla="*/ 18 h 92"/>
                  <a:gd name="T18" fmla="*/ 2 w 118"/>
                  <a:gd name="T19" fmla="*/ 29 h 92"/>
                  <a:gd name="T20" fmla="*/ 2 w 118"/>
                  <a:gd name="T21" fmla="*/ 33 h 92"/>
                  <a:gd name="T22" fmla="*/ 5 w 118"/>
                  <a:gd name="T23" fmla="*/ 31 h 92"/>
                  <a:gd name="T24" fmla="*/ 9 w 118"/>
                  <a:gd name="T25" fmla="*/ 40 h 92"/>
                  <a:gd name="T26" fmla="*/ 23 w 118"/>
                  <a:gd name="T27" fmla="*/ 54 h 92"/>
                  <a:gd name="T28" fmla="*/ 27 w 118"/>
                  <a:gd name="T29" fmla="*/ 58 h 92"/>
                  <a:gd name="T30" fmla="*/ 34 w 118"/>
                  <a:gd name="T31" fmla="*/ 61 h 92"/>
                  <a:gd name="T32" fmla="*/ 38 w 118"/>
                  <a:gd name="T33" fmla="*/ 56 h 92"/>
                  <a:gd name="T34" fmla="*/ 41 w 118"/>
                  <a:gd name="T35" fmla="*/ 49 h 92"/>
                  <a:gd name="T36" fmla="*/ 50 w 118"/>
                  <a:gd name="T37" fmla="*/ 47 h 92"/>
                  <a:gd name="T38" fmla="*/ 64 w 118"/>
                  <a:gd name="T39" fmla="*/ 49 h 92"/>
                  <a:gd name="T40" fmla="*/ 68 w 118"/>
                  <a:gd name="T41" fmla="*/ 54 h 92"/>
                  <a:gd name="T42" fmla="*/ 71 w 118"/>
                  <a:gd name="T43" fmla="*/ 56 h 92"/>
                  <a:gd name="T44" fmla="*/ 71 w 118"/>
                  <a:gd name="T45" fmla="*/ 59 h 92"/>
                  <a:gd name="T46" fmla="*/ 73 w 118"/>
                  <a:gd name="T47" fmla="*/ 63 h 92"/>
                  <a:gd name="T48" fmla="*/ 70 w 118"/>
                  <a:gd name="T49" fmla="*/ 72 h 92"/>
                  <a:gd name="T50" fmla="*/ 77 w 118"/>
                  <a:gd name="T51" fmla="*/ 70 h 92"/>
                  <a:gd name="T52" fmla="*/ 79 w 118"/>
                  <a:gd name="T53" fmla="*/ 70 h 92"/>
                  <a:gd name="T54" fmla="*/ 84 w 118"/>
                  <a:gd name="T55" fmla="*/ 70 h 92"/>
                  <a:gd name="T56" fmla="*/ 88 w 118"/>
                  <a:gd name="T57" fmla="*/ 72 h 92"/>
                  <a:gd name="T58" fmla="*/ 91 w 118"/>
                  <a:gd name="T59" fmla="*/ 81 h 92"/>
                  <a:gd name="T60" fmla="*/ 89 w 118"/>
                  <a:gd name="T61" fmla="*/ 88 h 92"/>
                  <a:gd name="T62" fmla="*/ 93 w 118"/>
                  <a:gd name="T63" fmla="*/ 88 h 92"/>
                  <a:gd name="T64" fmla="*/ 98 w 118"/>
                  <a:gd name="T65" fmla="*/ 90 h 92"/>
                  <a:gd name="T66" fmla="*/ 102 w 118"/>
                  <a:gd name="T67" fmla="*/ 84 h 92"/>
                  <a:gd name="T68" fmla="*/ 107 w 118"/>
                  <a:gd name="T69" fmla="*/ 84 h 92"/>
                  <a:gd name="T70" fmla="*/ 113 w 118"/>
                  <a:gd name="T71" fmla="*/ 77 h 92"/>
                  <a:gd name="T72" fmla="*/ 114 w 118"/>
                  <a:gd name="T73" fmla="*/ 75 h 92"/>
                  <a:gd name="T74" fmla="*/ 109 w 118"/>
                  <a:gd name="T75" fmla="*/ 74 h 92"/>
                  <a:gd name="T76" fmla="*/ 109 w 118"/>
                  <a:gd name="T77" fmla="*/ 70 h 92"/>
                  <a:gd name="T78" fmla="*/ 116 w 118"/>
                  <a:gd name="T79" fmla="*/ 72 h 92"/>
                  <a:gd name="T80" fmla="*/ 118 w 118"/>
                  <a:gd name="T81" fmla="*/ 68 h 92"/>
                  <a:gd name="T82" fmla="*/ 116 w 118"/>
                  <a:gd name="T83" fmla="*/ 65 h 92"/>
                  <a:gd name="T84" fmla="*/ 118 w 118"/>
                  <a:gd name="T85" fmla="*/ 61 h 92"/>
                  <a:gd name="T86" fmla="*/ 116 w 118"/>
                  <a:gd name="T87" fmla="*/ 56 h 92"/>
                  <a:gd name="T88" fmla="*/ 111 w 118"/>
                  <a:gd name="T89" fmla="*/ 47 h 92"/>
                  <a:gd name="T90" fmla="*/ 114 w 118"/>
                  <a:gd name="T91" fmla="*/ 42 h 92"/>
                  <a:gd name="T92" fmla="*/ 109 w 118"/>
                  <a:gd name="T93" fmla="*/ 38 h 92"/>
                  <a:gd name="T94" fmla="*/ 105 w 118"/>
                  <a:gd name="T95" fmla="*/ 29 h 92"/>
                  <a:gd name="T96" fmla="*/ 104 w 118"/>
                  <a:gd name="T97" fmla="*/ 27 h 92"/>
                  <a:gd name="T98" fmla="*/ 107 w 118"/>
                  <a:gd name="T99" fmla="*/ 24 h 92"/>
                  <a:gd name="T100" fmla="*/ 105 w 118"/>
                  <a:gd name="T101" fmla="*/ 22 h 92"/>
                  <a:gd name="T102" fmla="*/ 102 w 118"/>
                  <a:gd name="T103" fmla="*/ 18 h 92"/>
                  <a:gd name="T104" fmla="*/ 100 w 118"/>
                  <a:gd name="T105" fmla="*/ 11 h 92"/>
                  <a:gd name="T106" fmla="*/ 98 w 118"/>
                  <a:gd name="T107" fmla="*/ 9 h 92"/>
                  <a:gd name="T108" fmla="*/ 96 w 118"/>
                  <a:gd name="T109" fmla="*/ 4 h 92"/>
                  <a:gd name="T110" fmla="*/ 93 w 118"/>
                  <a:gd name="T111" fmla="*/ 4 h 92"/>
                  <a:gd name="T112" fmla="*/ 88 w 118"/>
                  <a:gd name="T113" fmla="*/ 9 h 92"/>
                  <a:gd name="T114" fmla="*/ 80 w 118"/>
                  <a:gd name="T115" fmla="*/ 9 h 92"/>
                  <a:gd name="T116" fmla="*/ 73 w 118"/>
                  <a:gd name="T117" fmla="*/ 11 h 92"/>
                  <a:gd name="T118" fmla="*/ 66 w 118"/>
                  <a:gd name="T119" fmla="*/ 9 h 92"/>
                  <a:gd name="T120" fmla="*/ 61 w 118"/>
                  <a:gd name="T121" fmla="*/ 13 h 92"/>
                  <a:gd name="T122" fmla="*/ 59 w 118"/>
                  <a:gd name="T123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" h="92">
                    <a:moveTo>
                      <a:pt x="61" y="6"/>
                    </a:moveTo>
                    <a:lnTo>
                      <a:pt x="57" y="6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9" y="40"/>
                    </a:lnTo>
                    <a:lnTo>
                      <a:pt x="13" y="43"/>
                    </a:lnTo>
                    <a:lnTo>
                      <a:pt x="20" y="47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9"/>
                    </a:lnTo>
                    <a:lnTo>
                      <a:pt x="30" y="61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6" y="49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3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1" y="67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5" y="72"/>
                    </a:lnTo>
                    <a:lnTo>
                      <a:pt x="75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2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80" y="68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8" y="72"/>
                    </a:lnTo>
                    <a:lnTo>
                      <a:pt x="89" y="72"/>
                    </a:lnTo>
                    <a:lnTo>
                      <a:pt x="89" y="75"/>
                    </a:lnTo>
                    <a:lnTo>
                      <a:pt x="91" y="75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96" y="92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2" y="86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5" y="83"/>
                    </a:lnTo>
                    <a:lnTo>
                      <a:pt x="105" y="86"/>
                    </a:lnTo>
                    <a:lnTo>
                      <a:pt x="107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3" y="83"/>
                    </a:lnTo>
                    <a:lnTo>
                      <a:pt x="113" y="77"/>
                    </a:lnTo>
                    <a:lnTo>
                      <a:pt x="114" y="77"/>
                    </a:lnTo>
                    <a:lnTo>
                      <a:pt x="114" y="77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1" y="75"/>
                    </a:lnTo>
                    <a:lnTo>
                      <a:pt x="109" y="74"/>
                    </a:lnTo>
                    <a:lnTo>
                      <a:pt x="111" y="72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8" y="70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68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6" y="65"/>
                    </a:lnTo>
                    <a:lnTo>
                      <a:pt x="114" y="65"/>
                    </a:lnTo>
                    <a:lnTo>
                      <a:pt x="116" y="63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47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4" y="43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9" y="36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5" y="29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5" y="27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4" y="2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6" y="13"/>
                    </a:lnTo>
                    <a:lnTo>
                      <a:pt x="82" y="11"/>
                    </a:lnTo>
                    <a:lnTo>
                      <a:pt x="80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11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70" y="13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1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422"/>
              <p:cNvSpPr>
                <a:spLocks/>
              </p:cNvSpPr>
              <p:nvPr/>
            </p:nvSpPr>
            <p:spPr bwMode="auto">
              <a:xfrm>
                <a:off x="2928" y="2536"/>
                <a:ext cx="209" cy="132"/>
              </a:xfrm>
              <a:custGeom>
                <a:avLst/>
                <a:gdLst>
                  <a:gd name="T0" fmla="*/ 120 w 209"/>
                  <a:gd name="T1" fmla="*/ 2 h 132"/>
                  <a:gd name="T2" fmla="*/ 116 w 209"/>
                  <a:gd name="T3" fmla="*/ 7 h 132"/>
                  <a:gd name="T4" fmla="*/ 114 w 209"/>
                  <a:gd name="T5" fmla="*/ 13 h 132"/>
                  <a:gd name="T6" fmla="*/ 111 w 209"/>
                  <a:gd name="T7" fmla="*/ 16 h 132"/>
                  <a:gd name="T8" fmla="*/ 106 w 209"/>
                  <a:gd name="T9" fmla="*/ 21 h 132"/>
                  <a:gd name="T10" fmla="*/ 104 w 209"/>
                  <a:gd name="T11" fmla="*/ 25 h 132"/>
                  <a:gd name="T12" fmla="*/ 97 w 209"/>
                  <a:gd name="T13" fmla="*/ 30 h 132"/>
                  <a:gd name="T14" fmla="*/ 91 w 209"/>
                  <a:gd name="T15" fmla="*/ 30 h 132"/>
                  <a:gd name="T16" fmla="*/ 84 w 209"/>
                  <a:gd name="T17" fmla="*/ 32 h 132"/>
                  <a:gd name="T18" fmla="*/ 72 w 209"/>
                  <a:gd name="T19" fmla="*/ 34 h 132"/>
                  <a:gd name="T20" fmla="*/ 72 w 209"/>
                  <a:gd name="T21" fmla="*/ 36 h 132"/>
                  <a:gd name="T22" fmla="*/ 73 w 209"/>
                  <a:gd name="T23" fmla="*/ 39 h 132"/>
                  <a:gd name="T24" fmla="*/ 72 w 209"/>
                  <a:gd name="T25" fmla="*/ 41 h 132"/>
                  <a:gd name="T26" fmla="*/ 70 w 209"/>
                  <a:gd name="T27" fmla="*/ 45 h 132"/>
                  <a:gd name="T28" fmla="*/ 68 w 209"/>
                  <a:gd name="T29" fmla="*/ 46 h 132"/>
                  <a:gd name="T30" fmla="*/ 66 w 209"/>
                  <a:gd name="T31" fmla="*/ 48 h 132"/>
                  <a:gd name="T32" fmla="*/ 57 w 209"/>
                  <a:gd name="T33" fmla="*/ 50 h 132"/>
                  <a:gd name="T34" fmla="*/ 45 w 209"/>
                  <a:gd name="T35" fmla="*/ 52 h 132"/>
                  <a:gd name="T36" fmla="*/ 39 w 209"/>
                  <a:gd name="T37" fmla="*/ 54 h 132"/>
                  <a:gd name="T38" fmla="*/ 38 w 209"/>
                  <a:gd name="T39" fmla="*/ 55 h 132"/>
                  <a:gd name="T40" fmla="*/ 36 w 209"/>
                  <a:gd name="T41" fmla="*/ 54 h 132"/>
                  <a:gd name="T42" fmla="*/ 34 w 209"/>
                  <a:gd name="T43" fmla="*/ 52 h 132"/>
                  <a:gd name="T44" fmla="*/ 32 w 209"/>
                  <a:gd name="T45" fmla="*/ 52 h 132"/>
                  <a:gd name="T46" fmla="*/ 31 w 209"/>
                  <a:gd name="T47" fmla="*/ 54 h 132"/>
                  <a:gd name="T48" fmla="*/ 23 w 209"/>
                  <a:gd name="T49" fmla="*/ 57 h 132"/>
                  <a:gd name="T50" fmla="*/ 20 w 209"/>
                  <a:gd name="T51" fmla="*/ 57 h 132"/>
                  <a:gd name="T52" fmla="*/ 14 w 209"/>
                  <a:gd name="T53" fmla="*/ 59 h 132"/>
                  <a:gd name="T54" fmla="*/ 0 w 209"/>
                  <a:gd name="T55" fmla="*/ 86 h 132"/>
                  <a:gd name="T56" fmla="*/ 0 w 209"/>
                  <a:gd name="T57" fmla="*/ 100 h 132"/>
                  <a:gd name="T58" fmla="*/ 23 w 209"/>
                  <a:gd name="T59" fmla="*/ 132 h 132"/>
                  <a:gd name="T60" fmla="*/ 29 w 209"/>
                  <a:gd name="T61" fmla="*/ 127 h 132"/>
                  <a:gd name="T62" fmla="*/ 45 w 209"/>
                  <a:gd name="T63" fmla="*/ 118 h 132"/>
                  <a:gd name="T64" fmla="*/ 64 w 209"/>
                  <a:gd name="T65" fmla="*/ 120 h 132"/>
                  <a:gd name="T66" fmla="*/ 70 w 209"/>
                  <a:gd name="T67" fmla="*/ 116 h 132"/>
                  <a:gd name="T68" fmla="*/ 70 w 209"/>
                  <a:gd name="T69" fmla="*/ 105 h 132"/>
                  <a:gd name="T70" fmla="*/ 75 w 209"/>
                  <a:gd name="T71" fmla="*/ 98 h 132"/>
                  <a:gd name="T72" fmla="*/ 89 w 209"/>
                  <a:gd name="T73" fmla="*/ 95 h 132"/>
                  <a:gd name="T74" fmla="*/ 91 w 209"/>
                  <a:gd name="T75" fmla="*/ 100 h 132"/>
                  <a:gd name="T76" fmla="*/ 100 w 209"/>
                  <a:gd name="T77" fmla="*/ 105 h 132"/>
                  <a:gd name="T78" fmla="*/ 106 w 209"/>
                  <a:gd name="T79" fmla="*/ 105 h 132"/>
                  <a:gd name="T80" fmla="*/ 127 w 209"/>
                  <a:gd name="T81" fmla="*/ 107 h 132"/>
                  <a:gd name="T82" fmla="*/ 131 w 209"/>
                  <a:gd name="T83" fmla="*/ 102 h 132"/>
                  <a:gd name="T84" fmla="*/ 139 w 209"/>
                  <a:gd name="T85" fmla="*/ 100 h 132"/>
                  <a:gd name="T86" fmla="*/ 161 w 209"/>
                  <a:gd name="T87" fmla="*/ 95 h 132"/>
                  <a:gd name="T88" fmla="*/ 164 w 209"/>
                  <a:gd name="T89" fmla="*/ 96 h 132"/>
                  <a:gd name="T90" fmla="*/ 166 w 209"/>
                  <a:gd name="T91" fmla="*/ 98 h 132"/>
                  <a:gd name="T92" fmla="*/ 172 w 209"/>
                  <a:gd name="T93" fmla="*/ 96 h 132"/>
                  <a:gd name="T94" fmla="*/ 179 w 209"/>
                  <a:gd name="T95" fmla="*/ 95 h 132"/>
                  <a:gd name="T96" fmla="*/ 193 w 209"/>
                  <a:gd name="T97" fmla="*/ 96 h 132"/>
                  <a:gd name="T98" fmla="*/ 198 w 209"/>
                  <a:gd name="T99" fmla="*/ 96 h 132"/>
                  <a:gd name="T100" fmla="*/ 209 w 209"/>
                  <a:gd name="T101" fmla="*/ 95 h 132"/>
                  <a:gd name="T102" fmla="*/ 207 w 209"/>
                  <a:gd name="T103" fmla="*/ 89 h 132"/>
                  <a:gd name="T104" fmla="*/ 197 w 209"/>
                  <a:gd name="T105" fmla="*/ 80 h 132"/>
                  <a:gd name="T106" fmla="*/ 193 w 209"/>
                  <a:gd name="T107" fmla="*/ 77 h 132"/>
                  <a:gd name="T108" fmla="*/ 189 w 209"/>
                  <a:gd name="T109" fmla="*/ 68 h 132"/>
                  <a:gd name="T110" fmla="*/ 184 w 209"/>
                  <a:gd name="T111" fmla="*/ 63 h 132"/>
                  <a:gd name="T112" fmla="*/ 172 w 209"/>
                  <a:gd name="T113" fmla="*/ 52 h 132"/>
                  <a:gd name="T114" fmla="*/ 172 w 209"/>
                  <a:gd name="T115" fmla="*/ 48 h 132"/>
                  <a:gd name="T116" fmla="*/ 159 w 209"/>
                  <a:gd name="T117" fmla="*/ 45 h 132"/>
                  <a:gd name="T118" fmla="*/ 154 w 209"/>
                  <a:gd name="T119" fmla="*/ 38 h 132"/>
                  <a:gd name="T120" fmla="*/ 145 w 209"/>
                  <a:gd name="T121" fmla="*/ 34 h 132"/>
                  <a:gd name="T122" fmla="*/ 147 w 209"/>
                  <a:gd name="T123" fmla="*/ 20 h 132"/>
                  <a:gd name="T124" fmla="*/ 132 w 209"/>
                  <a:gd name="T12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" h="132">
                    <a:moveTo>
                      <a:pt x="132" y="0"/>
                    </a:moveTo>
                    <a:lnTo>
                      <a:pt x="120" y="2"/>
                    </a:lnTo>
                    <a:lnTo>
                      <a:pt x="118" y="4"/>
                    </a:lnTo>
                    <a:lnTo>
                      <a:pt x="116" y="7"/>
                    </a:lnTo>
                    <a:lnTo>
                      <a:pt x="116" y="13"/>
                    </a:lnTo>
                    <a:lnTo>
                      <a:pt x="114" y="13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6" y="21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98" y="27"/>
                    </a:lnTo>
                    <a:lnTo>
                      <a:pt x="97" y="30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75" y="32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6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4" y="48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39" y="54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4" y="57"/>
                    </a:lnTo>
                    <a:lnTo>
                      <a:pt x="14" y="59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6" y="125"/>
                    </a:lnTo>
                    <a:lnTo>
                      <a:pt x="23" y="132"/>
                    </a:lnTo>
                    <a:lnTo>
                      <a:pt x="25" y="132"/>
                    </a:lnTo>
                    <a:lnTo>
                      <a:pt x="29" y="127"/>
                    </a:lnTo>
                    <a:lnTo>
                      <a:pt x="39" y="118"/>
                    </a:lnTo>
                    <a:lnTo>
                      <a:pt x="45" y="118"/>
                    </a:lnTo>
                    <a:lnTo>
                      <a:pt x="56" y="121"/>
                    </a:lnTo>
                    <a:lnTo>
                      <a:pt x="64" y="120"/>
                    </a:lnTo>
                    <a:lnTo>
                      <a:pt x="66" y="118"/>
                    </a:lnTo>
                    <a:lnTo>
                      <a:pt x="70" y="116"/>
                    </a:lnTo>
                    <a:lnTo>
                      <a:pt x="70" y="114"/>
                    </a:lnTo>
                    <a:lnTo>
                      <a:pt x="70" y="105"/>
                    </a:lnTo>
                    <a:lnTo>
                      <a:pt x="73" y="104"/>
                    </a:lnTo>
                    <a:lnTo>
                      <a:pt x="75" y="98"/>
                    </a:lnTo>
                    <a:lnTo>
                      <a:pt x="81" y="95"/>
                    </a:lnTo>
                    <a:lnTo>
                      <a:pt x="89" y="95"/>
                    </a:lnTo>
                    <a:lnTo>
                      <a:pt x="91" y="96"/>
                    </a:lnTo>
                    <a:lnTo>
                      <a:pt x="91" y="100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2" y="104"/>
                    </a:lnTo>
                    <a:lnTo>
                      <a:pt x="106" y="105"/>
                    </a:lnTo>
                    <a:lnTo>
                      <a:pt x="113" y="107"/>
                    </a:lnTo>
                    <a:lnTo>
                      <a:pt x="127" y="107"/>
                    </a:lnTo>
                    <a:lnTo>
                      <a:pt x="131" y="107"/>
                    </a:lnTo>
                    <a:lnTo>
                      <a:pt x="131" y="102"/>
                    </a:lnTo>
                    <a:lnTo>
                      <a:pt x="134" y="100"/>
                    </a:lnTo>
                    <a:lnTo>
                      <a:pt x="139" y="100"/>
                    </a:lnTo>
                    <a:lnTo>
                      <a:pt x="143" y="102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6" y="98"/>
                    </a:lnTo>
                    <a:lnTo>
                      <a:pt x="168" y="96"/>
                    </a:lnTo>
                    <a:lnTo>
                      <a:pt x="172" y="96"/>
                    </a:lnTo>
                    <a:lnTo>
                      <a:pt x="172" y="93"/>
                    </a:lnTo>
                    <a:lnTo>
                      <a:pt x="179" y="95"/>
                    </a:lnTo>
                    <a:lnTo>
                      <a:pt x="189" y="93"/>
                    </a:lnTo>
                    <a:lnTo>
                      <a:pt x="193" y="96"/>
                    </a:lnTo>
                    <a:lnTo>
                      <a:pt x="195" y="95"/>
                    </a:lnTo>
                    <a:lnTo>
                      <a:pt x="198" y="96"/>
                    </a:lnTo>
                    <a:lnTo>
                      <a:pt x="200" y="95"/>
                    </a:lnTo>
                    <a:lnTo>
                      <a:pt x="209" y="95"/>
                    </a:lnTo>
                    <a:lnTo>
                      <a:pt x="207" y="93"/>
                    </a:lnTo>
                    <a:lnTo>
                      <a:pt x="207" y="89"/>
                    </a:lnTo>
                    <a:lnTo>
                      <a:pt x="206" y="86"/>
                    </a:lnTo>
                    <a:lnTo>
                      <a:pt x="197" y="80"/>
                    </a:lnTo>
                    <a:lnTo>
                      <a:pt x="195" y="80"/>
                    </a:lnTo>
                    <a:lnTo>
                      <a:pt x="193" y="77"/>
                    </a:lnTo>
                    <a:lnTo>
                      <a:pt x="191" y="73"/>
                    </a:lnTo>
                    <a:lnTo>
                      <a:pt x="189" y="68"/>
                    </a:lnTo>
                    <a:lnTo>
                      <a:pt x="186" y="66"/>
                    </a:lnTo>
                    <a:lnTo>
                      <a:pt x="184" y="63"/>
                    </a:lnTo>
                    <a:lnTo>
                      <a:pt x="173" y="55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2" y="48"/>
                    </a:lnTo>
                    <a:lnTo>
                      <a:pt x="166" y="45"/>
                    </a:lnTo>
                    <a:lnTo>
                      <a:pt x="159" y="45"/>
                    </a:lnTo>
                    <a:lnTo>
                      <a:pt x="156" y="43"/>
                    </a:lnTo>
                    <a:lnTo>
                      <a:pt x="154" y="38"/>
                    </a:lnTo>
                    <a:lnTo>
                      <a:pt x="147" y="38"/>
                    </a:lnTo>
                    <a:lnTo>
                      <a:pt x="145" y="34"/>
                    </a:lnTo>
                    <a:lnTo>
                      <a:pt x="143" y="30"/>
                    </a:lnTo>
                    <a:lnTo>
                      <a:pt x="147" y="20"/>
                    </a:lnTo>
                    <a:lnTo>
                      <a:pt x="145" y="16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423"/>
              <p:cNvSpPr>
                <a:spLocks/>
              </p:cNvSpPr>
              <p:nvPr/>
            </p:nvSpPr>
            <p:spPr bwMode="auto">
              <a:xfrm>
                <a:off x="2928" y="2536"/>
                <a:ext cx="209" cy="132"/>
              </a:xfrm>
              <a:custGeom>
                <a:avLst/>
                <a:gdLst>
                  <a:gd name="T0" fmla="*/ 120 w 209"/>
                  <a:gd name="T1" fmla="*/ 2 h 132"/>
                  <a:gd name="T2" fmla="*/ 116 w 209"/>
                  <a:gd name="T3" fmla="*/ 7 h 132"/>
                  <a:gd name="T4" fmla="*/ 114 w 209"/>
                  <a:gd name="T5" fmla="*/ 13 h 132"/>
                  <a:gd name="T6" fmla="*/ 111 w 209"/>
                  <a:gd name="T7" fmla="*/ 16 h 132"/>
                  <a:gd name="T8" fmla="*/ 106 w 209"/>
                  <a:gd name="T9" fmla="*/ 21 h 132"/>
                  <a:gd name="T10" fmla="*/ 104 w 209"/>
                  <a:gd name="T11" fmla="*/ 25 h 132"/>
                  <a:gd name="T12" fmla="*/ 97 w 209"/>
                  <a:gd name="T13" fmla="*/ 30 h 132"/>
                  <a:gd name="T14" fmla="*/ 91 w 209"/>
                  <a:gd name="T15" fmla="*/ 30 h 132"/>
                  <a:gd name="T16" fmla="*/ 84 w 209"/>
                  <a:gd name="T17" fmla="*/ 32 h 132"/>
                  <a:gd name="T18" fmla="*/ 72 w 209"/>
                  <a:gd name="T19" fmla="*/ 34 h 132"/>
                  <a:gd name="T20" fmla="*/ 72 w 209"/>
                  <a:gd name="T21" fmla="*/ 36 h 132"/>
                  <a:gd name="T22" fmla="*/ 73 w 209"/>
                  <a:gd name="T23" fmla="*/ 39 h 132"/>
                  <a:gd name="T24" fmla="*/ 72 w 209"/>
                  <a:gd name="T25" fmla="*/ 41 h 132"/>
                  <a:gd name="T26" fmla="*/ 70 w 209"/>
                  <a:gd name="T27" fmla="*/ 45 h 132"/>
                  <a:gd name="T28" fmla="*/ 68 w 209"/>
                  <a:gd name="T29" fmla="*/ 46 h 132"/>
                  <a:gd name="T30" fmla="*/ 66 w 209"/>
                  <a:gd name="T31" fmla="*/ 48 h 132"/>
                  <a:gd name="T32" fmla="*/ 57 w 209"/>
                  <a:gd name="T33" fmla="*/ 50 h 132"/>
                  <a:gd name="T34" fmla="*/ 45 w 209"/>
                  <a:gd name="T35" fmla="*/ 52 h 132"/>
                  <a:gd name="T36" fmla="*/ 39 w 209"/>
                  <a:gd name="T37" fmla="*/ 54 h 132"/>
                  <a:gd name="T38" fmla="*/ 38 w 209"/>
                  <a:gd name="T39" fmla="*/ 55 h 132"/>
                  <a:gd name="T40" fmla="*/ 36 w 209"/>
                  <a:gd name="T41" fmla="*/ 54 h 132"/>
                  <a:gd name="T42" fmla="*/ 34 w 209"/>
                  <a:gd name="T43" fmla="*/ 52 h 132"/>
                  <a:gd name="T44" fmla="*/ 32 w 209"/>
                  <a:gd name="T45" fmla="*/ 52 h 132"/>
                  <a:gd name="T46" fmla="*/ 31 w 209"/>
                  <a:gd name="T47" fmla="*/ 54 h 132"/>
                  <a:gd name="T48" fmla="*/ 23 w 209"/>
                  <a:gd name="T49" fmla="*/ 57 h 132"/>
                  <a:gd name="T50" fmla="*/ 20 w 209"/>
                  <a:gd name="T51" fmla="*/ 57 h 132"/>
                  <a:gd name="T52" fmla="*/ 14 w 209"/>
                  <a:gd name="T53" fmla="*/ 59 h 132"/>
                  <a:gd name="T54" fmla="*/ 0 w 209"/>
                  <a:gd name="T55" fmla="*/ 86 h 132"/>
                  <a:gd name="T56" fmla="*/ 0 w 209"/>
                  <a:gd name="T57" fmla="*/ 100 h 132"/>
                  <a:gd name="T58" fmla="*/ 23 w 209"/>
                  <a:gd name="T59" fmla="*/ 132 h 132"/>
                  <a:gd name="T60" fmla="*/ 29 w 209"/>
                  <a:gd name="T61" fmla="*/ 127 h 132"/>
                  <a:gd name="T62" fmla="*/ 45 w 209"/>
                  <a:gd name="T63" fmla="*/ 118 h 132"/>
                  <a:gd name="T64" fmla="*/ 64 w 209"/>
                  <a:gd name="T65" fmla="*/ 120 h 132"/>
                  <a:gd name="T66" fmla="*/ 70 w 209"/>
                  <a:gd name="T67" fmla="*/ 116 h 132"/>
                  <a:gd name="T68" fmla="*/ 70 w 209"/>
                  <a:gd name="T69" fmla="*/ 105 h 132"/>
                  <a:gd name="T70" fmla="*/ 75 w 209"/>
                  <a:gd name="T71" fmla="*/ 98 h 132"/>
                  <a:gd name="T72" fmla="*/ 89 w 209"/>
                  <a:gd name="T73" fmla="*/ 95 h 132"/>
                  <a:gd name="T74" fmla="*/ 91 w 209"/>
                  <a:gd name="T75" fmla="*/ 100 h 132"/>
                  <a:gd name="T76" fmla="*/ 100 w 209"/>
                  <a:gd name="T77" fmla="*/ 105 h 132"/>
                  <a:gd name="T78" fmla="*/ 106 w 209"/>
                  <a:gd name="T79" fmla="*/ 105 h 132"/>
                  <a:gd name="T80" fmla="*/ 127 w 209"/>
                  <a:gd name="T81" fmla="*/ 107 h 132"/>
                  <a:gd name="T82" fmla="*/ 131 w 209"/>
                  <a:gd name="T83" fmla="*/ 102 h 132"/>
                  <a:gd name="T84" fmla="*/ 139 w 209"/>
                  <a:gd name="T85" fmla="*/ 100 h 132"/>
                  <a:gd name="T86" fmla="*/ 161 w 209"/>
                  <a:gd name="T87" fmla="*/ 95 h 132"/>
                  <a:gd name="T88" fmla="*/ 164 w 209"/>
                  <a:gd name="T89" fmla="*/ 96 h 132"/>
                  <a:gd name="T90" fmla="*/ 166 w 209"/>
                  <a:gd name="T91" fmla="*/ 98 h 132"/>
                  <a:gd name="T92" fmla="*/ 172 w 209"/>
                  <a:gd name="T93" fmla="*/ 96 h 132"/>
                  <a:gd name="T94" fmla="*/ 179 w 209"/>
                  <a:gd name="T95" fmla="*/ 95 h 132"/>
                  <a:gd name="T96" fmla="*/ 193 w 209"/>
                  <a:gd name="T97" fmla="*/ 96 h 132"/>
                  <a:gd name="T98" fmla="*/ 198 w 209"/>
                  <a:gd name="T99" fmla="*/ 96 h 132"/>
                  <a:gd name="T100" fmla="*/ 209 w 209"/>
                  <a:gd name="T101" fmla="*/ 95 h 132"/>
                  <a:gd name="T102" fmla="*/ 207 w 209"/>
                  <a:gd name="T103" fmla="*/ 89 h 132"/>
                  <a:gd name="T104" fmla="*/ 197 w 209"/>
                  <a:gd name="T105" fmla="*/ 80 h 132"/>
                  <a:gd name="T106" fmla="*/ 193 w 209"/>
                  <a:gd name="T107" fmla="*/ 77 h 132"/>
                  <a:gd name="T108" fmla="*/ 189 w 209"/>
                  <a:gd name="T109" fmla="*/ 68 h 132"/>
                  <a:gd name="T110" fmla="*/ 184 w 209"/>
                  <a:gd name="T111" fmla="*/ 63 h 132"/>
                  <a:gd name="T112" fmla="*/ 172 w 209"/>
                  <a:gd name="T113" fmla="*/ 52 h 132"/>
                  <a:gd name="T114" fmla="*/ 172 w 209"/>
                  <a:gd name="T115" fmla="*/ 48 h 132"/>
                  <a:gd name="T116" fmla="*/ 159 w 209"/>
                  <a:gd name="T117" fmla="*/ 45 h 132"/>
                  <a:gd name="T118" fmla="*/ 154 w 209"/>
                  <a:gd name="T119" fmla="*/ 38 h 132"/>
                  <a:gd name="T120" fmla="*/ 145 w 209"/>
                  <a:gd name="T121" fmla="*/ 34 h 132"/>
                  <a:gd name="T122" fmla="*/ 147 w 209"/>
                  <a:gd name="T123" fmla="*/ 20 h 132"/>
                  <a:gd name="T124" fmla="*/ 132 w 209"/>
                  <a:gd name="T12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" h="132">
                    <a:moveTo>
                      <a:pt x="132" y="0"/>
                    </a:moveTo>
                    <a:lnTo>
                      <a:pt x="120" y="2"/>
                    </a:lnTo>
                    <a:lnTo>
                      <a:pt x="118" y="4"/>
                    </a:lnTo>
                    <a:lnTo>
                      <a:pt x="116" y="7"/>
                    </a:lnTo>
                    <a:lnTo>
                      <a:pt x="116" y="13"/>
                    </a:lnTo>
                    <a:lnTo>
                      <a:pt x="114" y="13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6" y="21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98" y="27"/>
                    </a:lnTo>
                    <a:lnTo>
                      <a:pt x="97" y="30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75" y="32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6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4" y="48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39" y="54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4" y="57"/>
                    </a:lnTo>
                    <a:lnTo>
                      <a:pt x="14" y="59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6" y="125"/>
                    </a:lnTo>
                    <a:lnTo>
                      <a:pt x="23" y="132"/>
                    </a:lnTo>
                    <a:lnTo>
                      <a:pt x="25" y="132"/>
                    </a:lnTo>
                    <a:lnTo>
                      <a:pt x="29" y="127"/>
                    </a:lnTo>
                    <a:lnTo>
                      <a:pt x="39" y="118"/>
                    </a:lnTo>
                    <a:lnTo>
                      <a:pt x="45" y="118"/>
                    </a:lnTo>
                    <a:lnTo>
                      <a:pt x="56" y="121"/>
                    </a:lnTo>
                    <a:lnTo>
                      <a:pt x="64" y="120"/>
                    </a:lnTo>
                    <a:lnTo>
                      <a:pt x="66" y="118"/>
                    </a:lnTo>
                    <a:lnTo>
                      <a:pt x="70" y="116"/>
                    </a:lnTo>
                    <a:lnTo>
                      <a:pt x="70" y="114"/>
                    </a:lnTo>
                    <a:lnTo>
                      <a:pt x="70" y="105"/>
                    </a:lnTo>
                    <a:lnTo>
                      <a:pt x="73" y="104"/>
                    </a:lnTo>
                    <a:lnTo>
                      <a:pt x="75" y="98"/>
                    </a:lnTo>
                    <a:lnTo>
                      <a:pt x="81" y="95"/>
                    </a:lnTo>
                    <a:lnTo>
                      <a:pt x="89" y="95"/>
                    </a:lnTo>
                    <a:lnTo>
                      <a:pt x="91" y="96"/>
                    </a:lnTo>
                    <a:lnTo>
                      <a:pt x="91" y="100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2" y="104"/>
                    </a:lnTo>
                    <a:lnTo>
                      <a:pt x="106" y="105"/>
                    </a:lnTo>
                    <a:lnTo>
                      <a:pt x="113" y="107"/>
                    </a:lnTo>
                    <a:lnTo>
                      <a:pt x="127" y="107"/>
                    </a:lnTo>
                    <a:lnTo>
                      <a:pt x="131" y="107"/>
                    </a:lnTo>
                    <a:lnTo>
                      <a:pt x="131" y="102"/>
                    </a:lnTo>
                    <a:lnTo>
                      <a:pt x="134" y="100"/>
                    </a:lnTo>
                    <a:lnTo>
                      <a:pt x="139" y="100"/>
                    </a:lnTo>
                    <a:lnTo>
                      <a:pt x="143" y="102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6" y="98"/>
                    </a:lnTo>
                    <a:lnTo>
                      <a:pt x="168" y="96"/>
                    </a:lnTo>
                    <a:lnTo>
                      <a:pt x="172" y="96"/>
                    </a:lnTo>
                    <a:lnTo>
                      <a:pt x="172" y="93"/>
                    </a:lnTo>
                    <a:lnTo>
                      <a:pt x="179" y="95"/>
                    </a:lnTo>
                    <a:lnTo>
                      <a:pt x="189" y="93"/>
                    </a:lnTo>
                    <a:lnTo>
                      <a:pt x="193" y="96"/>
                    </a:lnTo>
                    <a:lnTo>
                      <a:pt x="195" y="95"/>
                    </a:lnTo>
                    <a:lnTo>
                      <a:pt x="198" y="96"/>
                    </a:lnTo>
                    <a:lnTo>
                      <a:pt x="200" y="95"/>
                    </a:lnTo>
                    <a:lnTo>
                      <a:pt x="209" y="95"/>
                    </a:lnTo>
                    <a:lnTo>
                      <a:pt x="207" y="93"/>
                    </a:lnTo>
                    <a:lnTo>
                      <a:pt x="207" y="89"/>
                    </a:lnTo>
                    <a:lnTo>
                      <a:pt x="206" y="86"/>
                    </a:lnTo>
                    <a:lnTo>
                      <a:pt x="197" y="80"/>
                    </a:lnTo>
                    <a:lnTo>
                      <a:pt x="195" y="80"/>
                    </a:lnTo>
                    <a:lnTo>
                      <a:pt x="193" y="77"/>
                    </a:lnTo>
                    <a:lnTo>
                      <a:pt x="191" y="73"/>
                    </a:lnTo>
                    <a:lnTo>
                      <a:pt x="189" y="68"/>
                    </a:lnTo>
                    <a:lnTo>
                      <a:pt x="186" y="66"/>
                    </a:lnTo>
                    <a:lnTo>
                      <a:pt x="184" y="63"/>
                    </a:lnTo>
                    <a:lnTo>
                      <a:pt x="173" y="55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2" y="48"/>
                    </a:lnTo>
                    <a:lnTo>
                      <a:pt x="166" y="45"/>
                    </a:lnTo>
                    <a:lnTo>
                      <a:pt x="159" y="45"/>
                    </a:lnTo>
                    <a:lnTo>
                      <a:pt x="156" y="43"/>
                    </a:lnTo>
                    <a:lnTo>
                      <a:pt x="154" y="38"/>
                    </a:lnTo>
                    <a:lnTo>
                      <a:pt x="147" y="38"/>
                    </a:lnTo>
                    <a:lnTo>
                      <a:pt x="145" y="34"/>
                    </a:lnTo>
                    <a:lnTo>
                      <a:pt x="143" y="30"/>
                    </a:lnTo>
                    <a:lnTo>
                      <a:pt x="147" y="20"/>
                    </a:lnTo>
                    <a:lnTo>
                      <a:pt x="145" y="16"/>
                    </a:lnTo>
                    <a:lnTo>
                      <a:pt x="13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424"/>
              <p:cNvSpPr>
                <a:spLocks/>
              </p:cNvSpPr>
              <p:nvPr/>
            </p:nvSpPr>
            <p:spPr bwMode="auto">
              <a:xfrm>
                <a:off x="3160" y="2729"/>
                <a:ext cx="31" cy="27"/>
              </a:xfrm>
              <a:custGeom>
                <a:avLst/>
                <a:gdLst>
                  <a:gd name="T0" fmla="*/ 2 w 31"/>
                  <a:gd name="T1" fmla="*/ 27 h 27"/>
                  <a:gd name="T2" fmla="*/ 4 w 31"/>
                  <a:gd name="T3" fmla="*/ 27 h 27"/>
                  <a:gd name="T4" fmla="*/ 4 w 31"/>
                  <a:gd name="T5" fmla="*/ 23 h 27"/>
                  <a:gd name="T6" fmla="*/ 4 w 31"/>
                  <a:gd name="T7" fmla="*/ 23 h 27"/>
                  <a:gd name="T8" fmla="*/ 6 w 31"/>
                  <a:gd name="T9" fmla="*/ 23 h 27"/>
                  <a:gd name="T10" fmla="*/ 7 w 31"/>
                  <a:gd name="T11" fmla="*/ 23 h 27"/>
                  <a:gd name="T12" fmla="*/ 9 w 31"/>
                  <a:gd name="T13" fmla="*/ 27 h 27"/>
                  <a:gd name="T14" fmla="*/ 9 w 31"/>
                  <a:gd name="T15" fmla="*/ 27 h 27"/>
                  <a:gd name="T16" fmla="*/ 11 w 31"/>
                  <a:gd name="T17" fmla="*/ 27 h 27"/>
                  <a:gd name="T18" fmla="*/ 13 w 31"/>
                  <a:gd name="T19" fmla="*/ 27 h 27"/>
                  <a:gd name="T20" fmla="*/ 15 w 31"/>
                  <a:gd name="T21" fmla="*/ 27 h 27"/>
                  <a:gd name="T22" fmla="*/ 16 w 31"/>
                  <a:gd name="T23" fmla="*/ 25 h 27"/>
                  <a:gd name="T24" fmla="*/ 16 w 31"/>
                  <a:gd name="T25" fmla="*/ 23 h 27"/>
                  <a:gd name="T26" fmla="*/ 16 w 31"/>
                  <a:gd name="T27" fmla="*/ 21 h 27"/>
                  <a:gd name="T28" fmla="*/ 16 w 31"/>
                  <a:gd name="T29" fmla="*/ 21 h 27"/>
                  <a:gd name="T30" fmla="*/ 20 w 31"/>
                  <a:gd name="T31" fmla="*/ 21 h 27"/>
                  <a:gd name="T32" fmla="*/ 24 w 31"/>
                  <a:gd name="T33" fmla="*/ 20 h 27"/>
                  <a:gd name="T34" fmla="*/ 25 w 31"/>
                  <a:gd name="T35" fmla="*/ 20 h 27"/>
                  <a:gd name="T36" fmla="*/ 25 w 31"/>
                  <a:gd name="T37" fmla="*/ 20 h 27"/>
                  <a:gd name="T38" fmla="*/ 27 w 31"/>
                  <a:gd name="T39" fmla="*/ 21 h 27"/>
                  <a:gd name="T40" fmla="*/ 27 w 31"/>
                  <a:gd name="T41" fmla="*/ 21 h 27"/>
                  <a:gd name="T42" fmla="*/ 31 w 31"/>
                  <a:gd name="T43" fmla="*/ 18 h 27"/>
                  <a:gd name="T44" fmla="*/ 31 w 31"/>
                  <a:gd name="T45" fmla="*/ 14 h 27"/>
                  <a:gd name="T46" fmla="*/ 24 w 31"/>
                  <a:gd name="T47" fmla="*/ 0 h 27"/>
                  <a:gd name="T48" fmla="*/ 24 w 31"/>
                  <a:gd name="T49" fmla="*/ 0 h 27"/>
                  <a:gd name="T50" fmla="*/ 20 w 31"/>
                  <a:gd name="T51" fmla="*/ 2 h 27"/>
                  <a:gd name="T52" fmla="*/ 20 w 31"/>
                  <a:gd name="T53" fmla="*/ 2 h 27"/>
                  <a:gd name="T54" fmla="*/ 18 w 31"/>
                  <a:gd name="T55" fmla="*/ 5 h 27"/>
                  <a:gd name="T56" fmla="*/ 15 w 31"/>
                  <a:gd name="T57" fmla="*/ 5 h 27"/>
                  <a:gd name="T58" fmla="*/ 13 w 31"/>
                  <a:gd name="T59" fmla="*/ 5 h 27"/>
                  <a:gd name="T60" fmla="*/ 13 w 31"/>
                  <a:gd name="T61" fmla="*/ 3 h 27"/>
                  <a:gd name="T62" fmla="*/ 11 w 31"/>
                  <a:gd name="T63" fmla="*/ 5 h 27"/>
                  <a:gd name="T64" fmla="*/ 0 w 31"/>
                  <a:gd name="T65" fmla="*/ 21 h 27"/>
                  <a:gd name="T66" fmla="*/ 0 w 31"/>
                  <a:gd name="T67" fmla="*/ 25 h 27"/>
                  <a:gd name="T68" fmla="*/ 2 w 3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" h="27">
                    <a:moveTo>
                      <a:pt x="2" y="27"/>
                    </a:moveTo>
                    <a:lnTo>
                      <a:pt x="4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425"/>
              <p:cNvSpPr>
                <a:spLocks/>
              </p:cNvSpPr>
              <p:nvPr/>
            </p:nvSpPr>
            <p:spPr bwMode="auto">
              <a:xfrm>
                <a:off x="3160" y="2729"/>
                <a:ext cx="31" cy="27"/>
              </a:xfrm>
              <a:custGeom>
                <a:avLst/>
                <a:gdLst>
                  <a:gd name="T0" fmla="*/ 2 w 31"/>
                  <a:gd name="T1" fmla="*/ 27 h 27"/>
                  <a:gd name="T2" fmla="*/ 4 w 31"/>
                  <a:gd name="T3" fmla="*/ 27 h 27"/>
                  <a:gd name="T4" fmla="*/ 4 w 31"/>
                  <a:gd name="T5" fmla="*/ 23 h 27"/>
                  <a:gd name="T6" fmla="*/ 4 w 31"/>
                  <a:gd name="T7" fmla="*/ 23 h 27"/>
                  <a:gd name="T8" fmla="*/ 6 w 31"/>
                  <a:gd name="T9" fmla="*/ 23 h 27"/>
                  <a:gd name="T10" fmla="*/ 7 w 31"/>
                  <a:gd name="T11" fmla="*/ 23 h 27"/>
                  <a:gd name="T12" fmla="*/ 9 w 31"/>
                  <a:gd name="T13" fmla="*/ 27 h 27"/>
                  <a:gd name="T14" fmla="*/ 9 w 31"/>
                  <a:gd name="T15" fmla="*/ 27 h 27"/>
                  <a:gd name="T16" fmla="*/ 11 w 31"/>
                  <a:gd name="T17" fmla="*/ 27 h 27"/>
                  <a:gd name="T18" fmla="*/ 13 w 31"/>
                  <a:gd name="T19" fmla="*/ 27 h 27"/>
                  <a:gd name="T20" fmla="*/ 15 w 31"/>
                  <a:gd name="T21" fmla="*/ 27 h 27"/>
                  <a:gd name="T22" fmla="*/ 16 w 31"/>
                  <a:gd name="T23" fmla="*/ 25 h 27"/>
                  <a:gd name="T24" fmla="*/ 16 w 31"/>
                  <a:gd name="T25" fmla="*/ 23 h 27"/>
                  <a:gd name="T26" fmla="*/ 16 w 31"/>
                  <a:gd name="T27" fmla="*/ 21 h 27"/>
                  <a:gd name="T28" fmla="*/ 16 w 31"/>
                  <a:gd name="T29" fmla="*/ 21 h 27"/>
                  <a:gd name="T30" fmla="*/ 20 w 31"/>
                  <a:gd name="T31" fmla="*/ 21 h 27"/>
                  <a:gd name="T32" fmla="*/ 24 w 31"/>
                  <a:gd name="T33" fmla="*/ 20 h 27"/>
                  <a:gd name="T34" fmla="*/ 25 w 31"/>
                  <a:gd name="T35" fmla="*/ 20 h 27"/>
                  <a:gd name="T36" fmla="*/ 25 w 31"/>
                  <a:gd name="T37" fmla="*/ 20 h 27"/>
                  <a:gd name="T38" fmla="*/ 27 w 31"/>
                  <a:gd name="T39" fmla="*/ 21 h 27"/>
                  <a:gd name="T40" fmla="*/ 27 w 31"/>
                  <a:gd name="T41" fmla="*/ 21 h 27"/>
                  <a:gd name="T42" fmla="*/ 31 w 31"/>
                  <a:gd name="T43" fmla="*/ 18 h 27"/>
                  <a:gd name="T44" fmla="*/ 31 w 31"/>
                  <a:gd name="T45" fmla="*/ 14 h 27"/>
                  <a:gd name="T46" fmla="*/ 24 w 31"/>
                  <a:gd name="T47" fmla="*/ 0 h 27"/>
                  <a:gd name="T48" fmla="*/ 24 w 31"/>
                  <a:gd name="T49" fmla="*/ 0 h 27"/>
                  <a:gd name="T50" fmla="*/ 20 w 31"/>
                  <a:gd name="T51" fmla="*/ 2 h 27"/>
                  <a:gd name="T52" fmla="*/ 20 w 31"/>
                  <a:gd name="T53" fmla="*/ 2 h 27"/>
                  <a:gd name="T54" fmla="*/ 18 w 31"/>
                  <a:gd name="T55" fmla="*/ 5 h 27"/>
                  <a:gd name="T56" fmla="*/ 15 w 31"/>
                  <a:gd name="T57" fmla="*/ 5 h 27"/>
                  <a:gd name="T58" fmla="*/ 13 w 31"/>
                  <a:gd name="T59" fmla="*/ 5 h 27"/>
                  <a:gd name="T60" fmla="*/ 13 w 31"/>
                  <a:gd name="T61" fmla="*/ 3 h 27"/>
                  <a:gd name="T62" fmla="*/ 11 w 31"/>
                  <a:gd name="T63" fmla="*/ 5 h 27"/>
                  <a:gd name="T64" fmla="*/ 0 w 31"/>
                  <a:gd name="T65" fmla="*/ 21 h 27"/>
                  <a:gd name="T66" fmla="*/ 0 w 31"/>
                  <a:gd name="T67" fmla="*/ 25 h 27"/>
                  <a:gd name="T68" fmla="*/ 2 w 3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" h="27">
                    <a:moveTo>
                      <a:pt x="2" y="27"/>
                    </a:moveTo>
                    <a:lnTo>
                      <a:pt x="4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426"/>
              <p:cNvSpPr>
                <a:spLocks/>
              </p:cNvSpPr>
              <p:nvPr/>
            </p:nvSpPr>
            <p:spPr bwMode="auto">
              <a:xfrm>
                <a:off x="2425" y="2263"/>
                <a:ext cx="193" cy="212"/>
              </a:xfrm>
              <a:custGeom>
                <a:avLst/>
                <a:gdLst>
                  <a:gd name="T0" fmla="*/ 5 w 193"/>
                  <a:gd name="T1" fmla="*/ 100 h 212"/>
                  <a:gd name="T2" fmla="*/ 1 w 193"/>
                  <a:gd name="T3" fmla="*/ 107 h 212"/>
                  <a:gd name="T4" fmla="*/ 0 w 193"/>
                  <a:gd name="T5" fmla="*/ 107 h 212"/>
                  <a:gd name="T6" fmla="*/ 0 w 193"/>
                  <a:gd name="T7" fmla="*/ 107 h 212"/>
                  <a:gd name="T8" fmla="*/ 7 w 193"/>
                  <a:gd name="T9" fmla="*/ 114 h 212"/>
                  <a:gd name="T10" fmla="*/ 9 w 193"/>
                  <a:gd name="T11" fmla="*/ 114 h 212"/>
                  <a:gd name="T12" fmla="*/ 12 w 193"/>
                  <a:gd name="T13" fmla="*/ 127 h 212"/>
                  <a:gd name="T14" fmla="*/ 10 w 193"/>
                  <a:gd name="T15" fmla="*/ 134 h 212"/>
                  <a:gd name="T16" fmla="*/ 9 w 193"/>
                  <a:gd name="T17" fmla="*/ 136 h 212"/>
                  <a:gd name="T18" fmla="*/ 16 w 193"/>
                  <a:gd name="T19" fmla="*/ 164 h 212"/>
                  <a:gd name="T20" fmla="*/ 7 w 193"/>
                  <a:gd name="T21" fmla="*/ 189 h 212"/>
                  <a:gd name="T22" fmla="*/ 10 w 193"/>
                  <a:gd name="T23" fmla="*/ 182 h 212"/>
                  <a:gd name="T24" fmla="*/ 12 w 193"/>
                  <a:gd name="T25" fmla="*/ 182 h 212"/>
                  <a:gd name="T26" fmla="*/ 21 w 193"/>
                  <a:gd name="T27" fmla="*/ 184 h 212"/>
                  <a:gd name="T28" fmla="*/ 23 w 193"/>
                  <a:gd name="T29" fmla="*/ 182 h 212"/>
                  <a:gd name="T30" fmla="*/ 30 w 193"/>
                  <a:gd name="T31" fmla="*/ 182 h 212"/>
                  <a:gd name="T32" fmla="*/ 30 w 193"/>
                  <a:gd name="T33" fmla="*/ 180 h 212"/>
                  <a:gd name="T34" fmla="*/ 32 w 193"/>
                  <a:gd name="T35" fmla="*/ 180 h 212"/>
                  <a:gd name="T36" fmla="*/ 39 w 193"/>
                  <a:gd name="T37" fmla="*/ 180 h 212"/>
                  <a:gd name="T38" fmla="*/ 41 w 193"/>
                  <a:gd name="T39" fmla="*/ 180 h 212"/>
                  <a:gd name="T40" fmla="*/ 44 w 193"/>
                  <a:gd name="T41" fmla="*/ 182 h 212"/>
                  <a:gd name="T42" fmla="*/ 48 w 193"/>
                  <a:gd name="T43" fmla="*/ 187 h 212"/>
                  <a:gd name="T44" fmla="*/ 53 w 193"/>
                  <a:gd name="T45" fmla="*/ 187 h 212"/>
                  <a:gd name="T46" fmla="*/ 53 w 193"/>
                  <a:gd name="T47" fmla="*/ 189 h 212"/>
                  <a:gd name="T48" fmla="*/ 57 w 193"/>
                  <a:gd name="T49" fmla="*/ 189 h 212"/>
                  <a:gd name="T50" fmla="*/ 60 w 193"/>
                  <a:gd name="T51" fmla="*/ 196 h 212"/>
                  <a:gd name="T52" fmla="*/ 62 w 193"/>
                  <a:gd name="T53" fmla="*/ 198 h 212"/>
                  <a:gd name="T54" fmla="*/ 64 w 193"/>
                  <a:gd name="T55" fmla="*/ 200 h 212"/>
                  <a:gd name="T56" fmla="*/ 64 w 193"/>
                  <a:gd name="T57" fmla="*/ 200 h 212"/>
                  <a:gd name="T58" fmla="*/ 66 w 193"/>
                  <a:gd name="T59" fmla="*/ 202 h 212"/>
                  <a:gd name="T60" fmla="*/ 66 w 193"/>
                  <a:gd name="T61" fmla="*/ 203 h 212"/>
                  <a:gd name="T62" fmla="*/ 68 w 193"/>
                  <a:gd name="T63" fmla="*/ 203 h 212"/>
                  <a:gd name="T64" fmla="*/ 69 w 193"/>
                  <a:gd name="T65" fmla="*/ 205 h 212"/>
                  <a:gd name="T66" fmla="*/ 71 w 193"/>
                  <a:gd name="T67" fmla="*/ 207 h 212"/>
                  <a:gd name="T68" fmla="*/ 73 w 193"/>
                  <a:gd name="T69" fmla="*/ 209 h 212"/>
                  <a:gd name="T70" fmla="*/ 75 w 193"/>
                  <a:gd name="T71" fmla="*/ 211 h 212"/>
                  <a:gd name="T72" fmla="*/ 84 w 193"/>
                  <a:gd name="T73" fmla="*/ 205 h 212"/>
                  <a:gd name="T74" fmla="*/ 89 w 193"/>
                  <a:gd name="T75" fmla="*/ 193 h 212"/>
                  <a:gd name="T76" fmla="*/ 91 w 193"/>
                  <a:gd name="T77" fmla="*/ 194 h 212"/>
                  <a:gd name="T78" fmla="*/ 93 w 193"/>
                  <a:gd name="T79" fmla="*/ 194 h 212"/>
                  <a:gd name="T80" fmla="*/ 103 w 193"/>
                  <a:gd name="T81" fmla="*/ 205 h 212"/>
                  <a:gd name="T82" fmla="*/ 184 w 193"/>
                  <a:gd name="T83" fmla="*/ 200 h 212"/>
                  <a:gd name="T84" fmla="*/ 180 w 193"/>
                  <a:gd name="T85" fmla="*/ 186 h 212"/>
                  <a:gd name="T86" fmla="*/ 193 w 193"/>
                  <a:gd name="T87" fmla="*/ 39 h 212"/>
                  <a:gd name="T88" fmla="*/ 134 w 193"/>
                  <a:gd name="T89" fmla="*/ 19 h 212"/>
                  <a:gd name="T90" fmla="*/ 82 w 193"/>
                  <a:gd name="T91" fmla="*/ 64 h 212"/>
                  <a:gd name="T92" fmla="*/ 66 w 193"/>
                  <a:gd name="T93" fmla="*/ 69 h 212"/>
                  <a:gd name="T94" fmla="*/ 66 w 193"/>
                  <a:gd name="T95" fmla="*/ 10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3" h="212">
                    <a:moveTo>
                      <a:pt x="59" y="100"/>
                    </a:moveTo>
                    <a:lnTo>
                      <a:pt x="5" y="100"/>
                    </a:lnTo>
                    <a:lnTo>
                      <a:pt x="5" y="103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3" y="107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2" y="127"/>
                    </a:lnTo>
                    <a:lnTo>
                      <a:pt x="10" y="132"/>
                    </a:lnTo>
                    <a:lnTo>
                      <a:pt x="10" y="134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14" y="143"/>
                    </a:lnTo>
                    <a:lnTo>
                      <a:pt x="16" y="164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10" y="186"/>
                    </a:lnTo>
                    <a:lnTo>
                      <a:pt x="10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8" y="182"/>
                    </a:lnTo>
                    <a:lnTo>
                      <a:pt x="21" y="184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6" y="182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80"/>
                    </a:lnTo>
                    <a:lnTo>
                      <a:pt x="32" y="180"/>
                    </a:lnTo>
                    <a:lnTo>
                      <a:pt x="34" y="180"/>
                    </a:lnTo>
                    <a:lnTo>
                      <a:pt x="39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3" y="182"/>
                    </a:lnTo>
                    <a:lnTo>
                      <a:pt x="44" y="182"/>
                    </a:lnTo>
                    <a:lnTo>
                      <a:pt x="48" y="186"/>
                    </a:lnTo>
                    <a:lnTo>
                      <a:pt x="48" y="187"/>
                    </a:lnTo>
                    <a:lnTo>
                      <a:pt x="50" y="189"/>
                    </a:lnTo>
                    <a:lnTo>
                      <a:pt x="53" y="187"/>
                    </a:lnTo>
                    <a:lnTo>
                      <a:pt x="53" y="189"/>
                    </a:lnTo>
                    <a:lnTo>
                      <a:pt x="53" y="189"/>
                    </a:lnTo>
                    <a:lnTo>
                      <a:pt x="55" y="189"/>
                    </a:lnTo>
                    <a:lnTo>
                      <a:pt x="57" y="189"/>
                    </a:lnTo>
                    <a:lnTo>
                      <a:pt x="60" y="196"/>
                    </a:lnTo>
                    <a:lnTo>
                      <a:pt x="60" y="196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62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6" y="202"/>
                    </a:lnTo>
                    <a:lnTo>
                      <a:pt x="66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3"/>
                    </a:lnTo>
                    <a:lnTo>
                      <a:pt x="68" y="203"/>
                    </a:lnTo>
                    <a:lnTo>
                      <a:pt x="68" y="205"/>
                    </a:lnTo>
                    <a:lnTo>
                      <a:pt x="69" y="205"/>
                    </a:lnTo>
                    <a:lnTo>
                      <a:pt x="69" y="205"/>
                    </a:lnTo>
                    <a:lnTo>
                      <a:pt x="71" y="207"/>
                    </a:lnTo>
                    <a:lnTo>
                      <a:pt x="73" y="207"/>
                    </a:lnTo>
                    <a:lnTo>
                      <a:pt x="73" y="209"/>
                    </a:lnTo>
                    <a:lnTo>
                      <a:pt x="73" y="209"/>
                    </a:lnTo>
                    <a:lnTo>
                      <a:pt x="75" y="211"/>
                    </a:lnTo>
                    <a:lnTo>
                      <a:pt x="76" y="212"/>
                    </a:lnTo>
                    <a:lnTo>
                      <a:pt x="84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91" y="193"/>
                    </a:lnTo>
                    <a:lnTo>
                      <a:pt x="91" y="194"/>
                    </a:lnTo>
                    <a:lnTo>
                      <a:pt x="93" y="194"/>
                    </a:lnTo>
                    <a:lnTo>
                      <a:pt x="93" y="194"/>
                    </a:lnTo>
                    <a:lnTo>
                      <a:pt x="98" y="205"/>
                    </a:lnTo>
                    <a:lnTo>
                      <a:pt x="103" y="205"/>
                    </a:lnTo>
                    <a:lnTo>
                      <a:pt x="110" y="200"/>
                    </a:lnTo>
                    <a:lnTo>
                      <a:pt x="184" y="200"/>
                    </a:lnTo>
                    <a:lnTo>
                      <a:pt x="187" y="187"/>
                    </a:lnTo>
                    <a:lnTo>
                      <a:pt x="180" y="186"/>
                    </a:lnTo>
                    <a:lnTo>
                      <a:pt x="166" y="39"/>
                    </a:lnTo>
                    <a:lnTo>
                      <a:pt x="193" y="39"/>
                    </a:lnTo>
                    <a:lnTo>
                      <a:pt x="134" y="0"/>
                    </a:lnTo>
                    <a:lnTo>
                      <a:pt x="134" y="19"/>
                    </a:lnTo>
                    <a:lnTo>
                      <a:pt x="82" y="19"/>
                    </a:lnTo>
                    <a:lnTo>
                      <a:pt x="82" y="64"/>
                    </a:lnTo>
                    <a:lnTo>
                      <a:pt x="68" y="68"/>
                    </a:lnTo>
                    <a:lnTo>
                      <a:pt x="66" y="69"/>
                    </a:lnTo>
                    <a:lnTo>
                      <a:pt x="64" y="75"/>
                    </a:lnTo>
                    <a:lnTo>
                      <a:pt x="66" y="100"/>
                    </a:lnTo>
                    <a:lnTo>
                      <a:pt x="59" y="10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427"/>
              <p:cNvSpPr>
                <a:spLocks/>
              </p:cNvSpPr>
              <p:nvPr/>
            </p:nvSpPr>
            <p:spPr bwMode="auto">
              <a:xfrm>
                <a:off x="2425" y="2263"/>
                <a:ext cx="193" cy="212"/>
              </a:xfrm>
              <a:custGeom>
                <a:avLst/>
                <a:gdLst>
                  <a:gd name="T0" fmla="*/ 5 w 193"/>
                  <a:gd name="T1" fmla="*/ 100 h 212"/>
                  <a:gd name="T2" fmla="*/ 1 w 193"/>
                  <a:gd name="T3" fmla="*/ 107 h 212"/>
                  <a:gd name="T4" fmla="*/ 0 w 193"/>
                  <a:gd name="T5" fmla="*/ 107 h 212"/>
                  <a:gd name="T6" fmla="*/ 0 w 193"/>
                  <a:gd name="T7" fmla="*/ 107 h 212"/>
                  <a:gd name="T8" fmla="*/ 7 w 193"/>
                  <a:gd name="T9" fmla="*/ 114 h 212"/>
                  <a:gd name="T10" fmla="*/ 9 w 193"/>
                  <a:gd name="T11" fmla="*/ 114 h 212"/>
                  <a:gd name="T12" fmla="*/ 12 w 193"/>
                  <a:gd name="T13" fmla="*/ 127 h 212"/>
                  <a:gd name="T14" fmla="*/ 10 w 193"/>
                  <a:gd name="T15" fmla="*/ 134 h 212"/>
                  <a:gd name="T16" fmla="*/ 9 w 193"/>
                  <a:gd name="T17" fmla="*/ 136 h 212"/>
                  <a:gd name="T18" fmla="*/ 16 w 193"/>
                  <a:gd name="T19" fmla="*/ 164 h 212"/>
                  <a:gd name="T20" fmla="*/ 7 w 193"/>
                  <a:gd name="T21" fmla="*/ 189 h 212"/>
                  <a:gd name="T22" fmla="*/ 10 w 193"/>
                  <a:gd name="T23" fmla="*/ 182 h 212"/>
                  <a:gd name="T24" fmla="*/ 12 w 193"/>
                  <a:gd name="T25" fmla="*/ 182 h 212"/>
                  <a:gd name="T26" fmla="*/ 21 w 193"/>
                  <a:gd name="T27" fmla="*/ 184 h 212"/>
                  <a:gd name="T28" fmla="*/ 23 w 193"/>
                  <a:gd name="T29" fmla="*/ 182 h 212"/>
                  <a:gd name="T30" fmla="*/ 30 w 193"/>
                  <a:gd name="T31" fmla="*/ 182 h 212"/>
                  <a:gd name="T32" fmla="*/ 30 w 193"/>
                  <a:gd name="T33" fmla="*/ 180 h 212"/>
                  <a:gd name="T34" fmla="*/ 32 w 193"/>
                  <a:gd name="T35" fmla="*/ 180 h 212"/>
                  <a:gd name="T36" fmla="*/ 39 w 193"/>
                  <a:gd name="T37" fmla="*/ 180 h 212"/>
                  <a:gd name="T38" fmla="*/ 41 w 193"/>
                  <a:gd name="T39" fmla="*/ 180 h 212"/>
                  <a:gd name="T40" fmla="*/ 44 w 193"/>
                  <a:gd name="T41" fmla="*/ 182 h 212"/>
                  <a:gd name="T42" fmla="*/ 48 w 193"/>
                  <a:gd name="T43" fmla="*/ 187 h 212"/>
                  <a:gd name="T44" fmla="*/ 53 w 193"/>
                  <a:gd name="T45" fmla="*/ 187 h 212"/>
                  <a:gd name="T46" fmla="*/ 53 w 193"/>
                  <a:gd name="T47" fmla="*/ 189 h 212"/>
                  <a:gd name="T48" fmla="*/ 57 w 193"/>
                  <a:gd name="T49" fmla="*/ 189 h 212"/>
                  <a:gd name="T50" fmla="*/ 60 w 193"/>
                  <a:gd name="T51" fmla="*/ 196 h 212"/>
                  <a:gd name="T52" fmla="*/ 62 w 193"/>
                  <a:gd name="T53" fmla="*/ 198 h 212"/>
                  <a:gd name="T54" fmla="*/ 64 w 193"/>
                  <a:gd name="T55" fmla="*/ 200 h 212"/>
                  <a:gd name="T56" fmla="*/ 64 w 193"/>
                  <a:gd name="T57" fmla="*/ 200 h 212"/>
                  <a:gd name="T58" fmla="*/ 66 w 193"/>
                  <a:gd name="T59" fmla="*/ 202 h 212"/>
                  <a:gd name="T60" fmla="*/ 66 w 193"/>
                  <a:gd name="T61" fmla="*/ 203 h 212"/>
                  <a:gd name="T62" fmla="*/ 68 w 193"/>
                  <a:gd name="T63" fmla="*/ 203 h 212"/>
                  <a:gd name="T64" fmla="*/ 69 w 193"/>
                  <a:gd name="T65" fmla="*/ 205 h 212"/>
                  <a:gd name="T66" fmla="*/ 71 w 193"/>
                  <a:gd name="T67" fmla="*/ 207 h 212"/>
                  <a:gd name="T68" fmla="*/ 73 w 193"/>
                  <a:gd name="T69" fmla="*/ 209 h 212"/>
                  <a:gd name="T70" fmla="*/ 75 w 193"/>
                  <a:gd name="T71" fmla="*/ 211 h 212"/>
                  <a:gd name="T72" fmla="*/ 84 w 193"/>
                  <a:gd name="T73" fmla="*/ 205 h 212"/>
                  <a:gd name="T74" fmla="*/ 89 w 193"/>
                  <a:gd name="T75" fmla="*/ 193 h 212"/>
                  <a:gd name="T76" fmla="*/ 91 w 193"/>
                  <a:gd name="T77" fmla="*/ 194 h 212"/>
                  <a:gd name="T78" fmla="*/ 93 w 193"/>
                  <a:gd name="T79" fmla="*/ 194 h 212"/>
                  <a:gd name="T80" fmla="*/ 103 w 193"/>
                  <a:gd name="T81" fmla="*/ 205 h 212"/>
                  <a:gd name="T82" fmla="*/ 184 w 193"/>
                  <a:gd name="T83" fmla="*/ 200 h 212"/>
                  <a:gd name="T84" fmla="*/ 180 w 193"/>
                  <a:gd name="T85" fmla="*/ 186 h 212"/>
                  <a:gd name="T86" fmla="*/ 193 w 193"/>
                  <a:gd name="T87" fmla="*/ 39 h 212"/>
                  <a:gd name="T88" fmla="*/ 134 w 193"/>
                  <a:gd name="T89" fmla="*/ 19 h 212"/>
                  <a:gd name="T90" fmla="*/ 82 w 193"/>
                  <a:gd name="T91" fmla="*/ 64 h 212"/>
                  <a:gd name="T92" fmla="*/ 66 w 193"/>
                  <a:gd name="T93" fmla="*/ 69 h 212"/>
                  <a:gd name="T94" fmla="*/ 66 w 193"/>
                  <a:gd name="T95" fmla="*/ 10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3" h="212">
                    <a:moveTo>
                      <a:pt x="59" y="100"/>
                    </a:moveTo>
                    <a:lnTo>
                      <a:pt x="5" y="100"/>
                    </a:lnTo>
                    <a:lnTo>
                      <a:pt x="5" y="103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3" y="107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2" y="127"/>
                    </a:lnTo>
                    <a:lnTo>
                      <a:pt x="10" y="132"/>
                    </a:lnTo>
                    <a:lnTo>
                      <a:pt x="10" y="134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14" y="143"/>
                    </a:lnTo>
                    <a:lnTo>
                      <a:pt x="16" y="164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10" y="186"/>
                    </a:lnTo>
                    <a:lnTo>
                      <a:pt x="10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8" y="182"/>
                    </a:lnTo>
                    <a:lnTo>
                      <a:pt x="21" y="184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6" y="182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80"/>
                    </a:lnTo>
                    <a:lnTo>
                      <a:pt x="32" y="180"/>
                    </a:lnTo>
                    <a:lnTo>
                      <a:pt x="34" y="180"/>
                    </a:lnTo>
                    <a:lnTo>
                      <a:pt x="39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3" y="182"/>
                    </a:lnTo>
                    <a:lnTo>
                      <a:pt x="44" y="182"/>
                    </a:lnTo>
                    <a:lnTo>
                      <a:pt x="48" y="186"/>
                    </a:lnTo>
                    <a:lnTo>
                      <a:pt x="48" y="187"/>
                    </a:lnTo>
                    <a:lnTo>
                      <a:pt x="50" y="189"/>
                    </a:lnTo>
                    <a:lnTo>
                      <a:pt x="53" y="187"/>
                    </a:lnTo>
                    <a:lnTo>
                      <a:pt x="53" y="189"/>
                    </a:lnTo>
                    <a:lnTo>
                      <a:pt x="53" y="189"/>
                    </a:lnTo>
                    <a:lnTo>
                      <a:pt x="55" y="189"/>
                    </a:lnTo>
                    <a:lnTo>
                      <a:pt x="57" y="189"/>
                    </a:lnTo>
                    <a:lnTo>
                      <a:pt x="60" y="196"/>
                    </a:lnTo>
                    <a:lnTo>
                      <a:pt x="60" y="196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62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6" y="202"/>
                    </a:lnTo>
                    <a:lnTo>
                      <a:pt x="66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3"/>
                    </a:lnTo>
                    <a:lnTo>
                      <a:pt x="68" y="203"/>
                    </a:lnTo>
                    <a:lnTo>
                      <a:pt x="68" y="205"/>
                    </a:lnTo>
                    <a:lnTo>
                      <a:pt x="69" y="205"/>
                    </a:lnTo>
                    <a:lnTo>
                      <a:pt x="69" y="205"/>
                    </a:lnTo>
                    <a:lnTo>
                      <a:pt x="71" y="207"/>
                    </a:lnTo>
                    <a:lnTo>
                      <a:pt x="73" y="207"/>
                    </a:lnTo>
                    <a:lnTo>
                      <a:pt x="73" y="209"/>
                    </a:lnTo>
                    <a:lnTo>
                      <a:pt x="73" y="209"/>
                    </a:lnTo>
                    <a:lnTo>
                      <a:pt x="75" y="211"/>
                    </a:lnTo>
                    <a:lnTo>
                      <a:pt x="76" y="212"/>
                    </a:lnTo>
                    <a:lnTo>
                      <a:pt x="84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91" y="193"/>
                    </a:lnTo>
                    <a:lnTo>
                      <a:pt x="91" y="194"/>
                    </a:lnTo>
                    <a:lnTo>
                      <a:pt x="93" y="194"/>
                    </a:lnTo>
                    <a:lnTo>
                      <a:pt x="93" y="194"/>
                    </a:lnTo>
                    <a:lnTo>
                      <a:pt x="98" y="205"/>
                    </a:lnTo>
                    <a:lnTo>
                      <a:pt x="103" y="205"/>
                    </a:lnTo>
                    <a:lnTo>
                      <a:pt x="110" y="200"/>
                    </a:lnTo>
                    <a:lnTo>
                      <a:pt x="184" y="200"/>
                    </a:lnTo>
                    <a:lnTo>
                      <a:pt x="187" y="187"/>
                    </a:lnTo>
                    <a:lnTo>
                      <a:pt x="180" y="186"/>
                    </a:lnTo>
                    <a:lnTo>
                      <a:pt x="166" y="39"/>
                    </a:lnTo>
                    <a:lnTo>
                      <a:pt x="193" y="39"/>
                    </a:lnTo>
                    <a:lnTo>
                      <a:pt x="134" y="0"/>
                    </a:lnTo>
                    <a:lnTo>
                      <a:pt x="134" y="19"/>
                    </a:lnTo>
                    <a:lnTo>
                      <a:pt x="82" y="19"/>
                    </a:lnTo>
                    <a:lnTo>
                      <a:pt x="82" y="64"/>
                    </a:lnTo>
                    <a:lnTo>
                      <a:pt x="68" y="68"/>
                    </a:lnTo>
                    <a:lnTo>
                      <a:pt x="66" y="69"/>
                    </a:lnTo>
                    <a:lnTo>
                      <a:pt x="64" y="75"/>
                    </a:lnTo>
                    <a:lnTo>
                      <a:pt x="66" y="100"/>
                    </a:lnTo>
                    <a:lnTo>
                      <a:pt x="59" y="10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428"/>
              <p:cNvSpPr>
                <a:spLocks/>
              </p:cNvSpPr>
              <p:nvPr/>
            </p:nvSpPr>
            <p:spPr bwMode="auto">
              <a:xfrm>
                <a:off x="3048" y="2843"/>
                <a:ext cx="187" cy="161"/>
              </a:xfrm>
              <a:custGeom>
                <a:avLst/>
                <a:gdLst>
                  <a:gd name="T0" fmla="*/ 36 w 187"/>
                  <a:gd name="T1" fmla="*/ 77 h 161"/>
                  <a:gd name="T2" fmla="*/ 30 w 187"/>
                  <a:gd name="T3" fmla="*/ 75 h 161"/>
                  <a:gd name="T4" fmla="*/ 34 w 187"/>
                  <a:gd name="T5" fmla="*/ 45 h 161"/>
                  <a:gd name="T6" fmla="*/ 32 w 187"/>
                  <a:gd name="T7" fmla="*/ 43 h 161"/>
                  <a:gd name="T8" fmla="*/ 39 w 187"/>
                  <a:gd name="T9" fmla="*/ 45 h 161"/>
                  <a:gd name="T10" fmla="*/ 41 w 187"/>
                  <a:gd name="T11" fmla="*/ 50 h 161"/>
                  <a:gd name="T12" fmla="*/ 52 w 187"/>
                  <a:gd name="T13" fmla="*/ 47 h 161"/>
                  <a:gd name="T14" fmla="*/ 55 w 187"/>
                  <a:gd name="T15" fmla="*/ 54 h 161"/>
                  <a:gd name="T16" fmla="*/ 80 w 187"/>
                  <a:gd name="T17" fmla="*/ 57 h 161"/>
                  <a:gd name="T18" fmla="*/ 94 w 187"/>
                  <a:gd name="T19" fmla="*/ 66 h 161"/>
                  <a:gd name="T20" fmla="*/ 102 w 187"/>
                  <a:gd name="T21" fmla="*/ 73 h 161"/>
                  <a:gd name="T22" fmla="*/ 118 w 187"/>
                  <a:gd name="T23" fmla="*/ 81 h 161"/>
                  <a:gd name="T24" fmla="*/ 121 w 187"/>
                  <a:gd name="T25" fmla="*/ 82 h 161"/>
                  <a:gd name="T26" fmla="*/ 125 w 187"/>
                  <a:gd name="T27" fmla="*/ 82 h 161"/>
                  <a:gd name="T28" fmla="*/ 121 w 187"/>
                  <a:gd name="T29" fmla="*/ 64 h 161"/>
                  <a:gd name="T30" fmla="*/ 111 w 187"/>
                  <a:gd name="T31" fmla="*/ 64 h 161"/>
                  <a:gd name="T32" fmla="*/ 111 w 187"/>
                  <a:gd name="T33" fmla="*/ 29 h 161"/>
                  <a:gd name="T34" fmla="*/ 116 w 187"/>
                  <a:gd name="T35" fmla="*/ 6 h 161"/>
                  <a:gd name="T36" fmla="*/ 137 w 187"/>
                  <a:gd name="T37" fmla="*/ 4 h 161"/>
                  <a:gd name="T38" fmla="*/ 141 w 187"/>
                  <a:gd name="T39" fmla="*/ 7 h 161"/>
                  <a:gd name="T40" fmla="*/ 148 w 187"/>
                  <a:gd name="T41" fmla="*/ 6 h 161"/>
                  <a:gd name="T42" fmla="*/ 175 w 187"/>
                  <a:gd name="T43" fmla="*/ 18 h 161"/>
                  <a:gd name="T44" fmla="*/ 177 w 187"/>
                  <a:gd name="T45" fmla="*/ 20 h 161"/>
                  <a:gd name="T46" fmla="*/ 177 w 187"/>
                  <a:gd name="T47" fmla="*/ 23 h 161"/>
                  <a:gd name="T48" fmla="*/ 184 w 187"/>
                  <a:gd name="T49" fmla="*/ 31 h 161"/>
                  <a:gd name="T50" fmla="*/ 187 w 187"/>
                  <a:gd name="T51" fmla="*/ 39 h 161"/>
                  <a:gd name="T52" fmla="*/ 186 w 187"/>
                  <a:gd name="T53" fmla="*/ 43 h 161"/>
                  <a:gd name="T54" fmla="*/ 182 w 187"/>
                  <a:gd name="T55" fmla="*/ 50 h 161"/>
                  <a:gd name="T56" fmla="*/ 182 w 187"/>
                  <a:gd name="T57" fmla="*/ 68 h 161"/>
                  <a:gd name="T58" fmla="*/ 184 w 187"/>
                  <a:gd name="T59" fmla="*/ 70 h 161"/>
                  <a:gd name="T60" fmla="*/ 178 w 187"/>
                  <a:gd name="T61" fmla="*/ 73 h 161"/>
                  <a:gd name="T62" fmla="*/ 173 w 187"/>
                  <a:gd name="T63" fmla="*/ 88 h 161"/>
                  <a:gd name="T64" fmla="*/ 175 w 187"/>
                  <a:gd name="T65" fmla="*/ 93 h 161"/>
                  <a:gd name="T66" fmla="*/ 178 w 187"/>
                  <a:gd name="T67" fmla="*/ 95 h 161"/>
                  <a:gd name="T68" fmla="*/ 132 w 187"/>
                  <a:gd name="T69" fmla="*/ 120 h 161"/>
                  <a:gd name="T70" fmla="*/ 130 w 187"/>
                  <a:gd name="T71" fmla="*/ 122 h 161"/>
                  <a:gd name="T72" fmla="*/ 125 w 187"/>
                  <a:gd name="T73" fmla="*/ 122 h 161"/>
                  <a:gd name="T74" fmla="*/ 114 w 187"/>
                  <a:gd name="T75" fmla="*/ 123 h 161"/>
                  <a:gd name="T76" fmla="*/ 107 w 187"/>
                  <a:gd name="T77" fmla="*/ 127 h 161"/>
                  <a:gd name="T78" fmla="*/ 98 w 187"/>
                  <a:gd name="T79" fmla="*/ 138 h 161"/>
                  <a:gd name="T80" fmla="*/ 94 w 187"/>
                  <a:gd name="T81" fmla="*/ 141 h 161"/>
                  <a:gd name="T82" fmla="*/ 91 w 187"/>
                  <a:gd name="T83" fmla="*/ 141 h 161"/>
                  <a:gd name="T84" fmla="*/ 87 w 187"/>
                  <a:gd name="T85" fmla="*/ 147 h 161"/>
                  <a:gd name="T86" fmla="*/ 84 w 187"/>
                  <a:gd name="T87" fmla="*/ 154 h 161"/>
                  <a:gd name="T88" fmla="*/ 73 w 187"/>
                  <a:gd name="T89" fmla="*/ 161 h 161"/>
                  <a:gd name="T90" fmla="*/ 71 w 187"/>
                  <a:gd name="T91" fmla="*/ 159 h 161"/>
                  <a:gd name="T92" fmla="*/ 62 w 187"/>
                  <a:gd name="T93" fmla="*/ 159 h 161"/>
                  <a:gd name="T94" fmla="*/ 52 w 187"/>
                  <a:gd name="T95" fmla="*/ 157 h 161"/>
                  <a:gd name="T96" fmla="*/ 46 w 187"/>
                  <a:gd name="T97" fmla="*/ 154 h 161"/>
                  <a:gd name="T98" fmla="*/ 34 w 187"/>
                  <a:gd name="T99" fmla="*/ 150 h 161"/>
                  <a:gd name="T100" fmla="*/ 16 w 187"/>
                  <a:gd name="T101" fmla="*/ 150 h 161"/>
                  <a:gd name="T102" fmla="*/ 0 w 187"/>
                  <a:gd name="T103" fmla="*/ 13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7" h="161">
                    <a:moveTo>
                      <a:pt x="0" y="136"/>
                    </a:moveTo>
                    <a:lnTo>
                      <a:pt x="0" y="77"/>
                    </a:lnTo>
                    <a:lnTo>
                      <a:pt x="36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52" y="47"/>
                    </a:lnTo>
                    <a:lnTo>
                      <a:pt x="53" y="50"/>
                    </a:lnTo>
                    <a:lnTo>
                      <a:pt x="53" y="52"/>
                    </a:lnTo>
                    <a:lnTo>
                      <a:pt x="55" y="54"/>
                    </a:lnTo>
                    <a:lnTo>
                      <a:pt x="68" y="59"/>
                    </a:lnTo>
                    <a:lnTo>
                      <a:pt x="71" y="61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7" y="63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8"/>
                    </a:lnTo>
                    <a:lnTo>
                      <a:pt x="102" y="73"/>
                    </a:lnTo>
                    <a:lnTo>
                      <a:pt x="111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19" y="81"/>
                    </a:lnTo>
                    <a:lnTo>
                      <a:pt x="121" y="82"/>
                    </a:lnTo>
                    <a:lnTo>
                      <a:pt x="123" y="82"/>
                    </a:lnTo>
                    <a:lnTo>
                      <a:pt x="125" y="82"/>
                    </a:lnTo>
                    <a:lnTo>
                      <a:pt x="125" y="82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1" y="64"/>
                    </a:lnTo>
                    <a:lnTo>
                      <a:pt x="119" y="66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11" y="29"/>
                    </a:lnTo>
                    <a:lnTo>
                      <a:pt x="109" y="16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7" y="6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4" y="9"/>
                    </a:lnTo>
                    <a:lnTo>
                      <a:pt x="146" y="6"/>
                    </a:lnTo>
                    <a:lnTo>
                      <a:pt x="148" y="6"/>
                    </a:lnTo>
                    <a:lnTo>
                      <a:pt x="152" y="7"/>
                    </a:lnTo>
                    <a:lnTo>
                      <a:pt x="157" y="13"/>
                    </a:lnTo>
                    <a:lnTo>
                      <a:pt x="175" y="18"/>
                    </a:lnTo>
                    <a:lnTo>
                      <a:pt x="175" y="18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80" y="23"/>
                    </a:lnTo>
                    <a:lnTo>
                      <a:pt x="182" y="29"/>
                    </a:lnTo>
                    <a:lnTo>
                      <a:pt x="184" y="31"/>
                    </a:lnTo>
                    <a:lnTo>
                      <a:pt x="186" y="32"/>
                    </a:lnTo>
                    <a:lnTo>
                      <a:pt x="186" y="38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6" y="43"/>
                    </a:lnTo>
                    <a:lnTo>
                      <a:pt x="184" y="43"/>
                    </a:lnTo>
                    <a:lnTo>
                      <a:pt x="184" y="45"/>
                    </a:lnTo>
                    <a:lnTo>
                      <a:pt x="182" y="50"/>
                    </a:lnTo>
                    <a:lnTo>
                      <a:pt x="180" y="54"/>
                    </a:lnTo>
                    <a:lnTo>
                      <a:pt x="182" y="66"/>
                    </a:lnTo>
                    <a:lnTo>
                      <a:pt x="182" y="68"/>
                    </a:lnTo>
                    <a:lnTo>
                      <a:pt x="184" y="68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78" y="73"/>
                    </a:lnTo>
                    <a:lnTo>
                      <a:pt x="177" y="73"/>
                    </a:lnTo>
                    <a:lnTo>
                      <a:pt x="175" y="86"/>
                    </a:lnTo>
                    <a:lnTo>
                      <a:pt x="173" y="88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5" y="93"/>
                    </a:lnTo>
                    <a:lnTo>
                      <a:pt x="175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28" y="113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0" y="122"/>
                    </a:lnTo>
                    <a:lnTo>
                      <a:pt x="128" y="122"/>
                    </a:lnTo>
                    <a:lnTo>
                      <a:pt x="127" y="122"/>
                    </a:lnTo>
                    <a:lnTo>
                      <a:pt x="125" y="122"/>
                    </a:lnTo>
                    <a:lnTo>
                      <a:pt x="123" y="120"/>
                    </a:lnTo>
                    <a:lnTo>
                      <a:pt x="119" y="122"/>
                    </a:lnTo>
                    <a:lnTo>
                      <a:pt x="114" y="123"/>
                    </a:lnTo>
                    <a:lnTo>
                      <a:pt x="111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36"/>
                    </a:lnTo>
                    <a:lnTo>
                      <a:pt x="100" y="136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96" y="138"/>
                    </a:lnTo>
                    <a:lnTo>
                      <a:pt x="94" y="141"/>
                    </a:lnTo>
                    <a:lnTo>
                      <a:pt x="93" y="141"/>
                    </a:lnTo>
                    <a:lnTo>
                      <a:pt x="91" y="141"/>
                    </a:lnTo>
                    <a:lnTo>
                      <a:pt x="91" y="141"/>
                    </a:lnTo>
                    <a:lnTo>
                      <a:pt x="89" y="143"/>
                    </a:lnTo>
                    <a:lnTo>
                      <a:pt x="89" y="143"/>
                    </a:lnTo>
                    <a:lnTo>
                      <a:pt x="87" y="147"/>
                    </a:lnTo>
                    <a:lnTo>
                      <a:pt x="84" y="150"/>
                    </a:lnTo>
                    <a:lnTo>
                      <a:pt x="84" y="152"/>
                    </a:lnTo>
                    <a:lnTo>
                      <a:pt x="84" y="154"/>
                    </a:lnTo>
                    <a:lnTo>
                      <a:pt x="78" y="161"/>
                    </a:lnTo>
                    <a:lnTo>
                      <a:pt x="77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2" y="159"/>
                    </a:lnTo>
                    <a:lnTo>
                      <a:pt x="59" y="157"/>
                    </a:lnTo>
                    <a:lnTo>
                      <a:pt x="53" y="159"/>
                    </a:lnTo>
                    <a:lnTo>
                      <a:pt x="52" y="157"/>
                    </a:lnTo>
                    <a:lnTo>
                      <a:pt x="50" y="157"/>
                    </a:lnTo>
                    <a:lnTo>
                      <a:pt x="48" y="157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36" y="152"/>
                    </a:lnTo>
                    <a:lnTo>
                      <a:pt x="34" y="150"/>
                    </a:lnTo>
                    <a:lnTo>
                      <a:pt x="19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3" y="141"/>
                    </a:lnTo>
                    <a:lnTo>
                      <a:pt x="3" y="139"/>
                    </a:lnTo>
                    <a:lnTo>
                      <a:pt x="0" y="138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429"/>
              <p:cNvSpPr>
                <a:spLocks/>
              </p:cNvSpPr>
              <p:nvPr/>
            </p:nvSpPr>
            <p:spPr bwMode="auto">
              <a:xfrm>
                <a:off x="3048" y="2843"/>
                <a:ext cx="187" cy="161"/>
              </a:xfrm>
              <a:custGeom>
                <a:avLst/>
                <a:gdLst>
                  <a:gd name="T0" fmla="*/ 36 w 187"/>
                  <a:gd name="T1" fmla="*/ 77 h 161"/>
                  <a:gd name="T2" fmla="*/ 30 w 187"/>
                  <a:gd name="T3" fmla="*/ 75 h 161"/>
                  <a:gd name="T4" fmla="*/ 34 w 187"/>
                  <a:gd name="T5" fmla="*/ 45 h 161"/>
                  <a:gd name="T6" fmla="*/ 32 w 187"/>
                  <a:gd name="T7" fmla="*/ 43 h 161"/>
                  <a:gd name="T8" fmla="*/ 39 w 187"/>
                  <a:gd name="T9" fmla="*/ 45 h 161"/>
                  <a:gd name="T10" fmla="*/ 41 w 187"/>
                  <a:gd name="T11" fmla="*/ 50 h 161"/>
                  <a:gd name="T12" fmla="*/ 52 w 187"/>
                  <a:gd name="T13" fmla="*/ 47 h 161"/>
                  <a:gd name="T14" fmla="*/ 55 w 187"/>
                  <a:gd name="T15" fmla="*/ 54 h 161"/>
                  <a:gd name="T16" fmla="*/ 80 w 187"/>
                  <a:gd name="T17" fmla="*/ 57 h 161"/>
                  <a:gd name="T18" fmla="*/ 94 w 187"/>
                  <a:gd name="T19" fmla="*/ 66 h 161"/>
                  <a:gd name="T20" fmla="*/ 102 w 187"/>
                  <a:gd name="T21" fmla="*/ 73 h 161"/>
                  <a:gd name="T22" fmla="*/ 118 w 187"/>
                  <a:gd name="T23" fmla="*/ 81 h 161"/>
                  <a:gd name="T24" fmla="*/ 121 w 187"/>
                  <a:gd name="T25" fmla="*/ 82 h 161"/>
                  <a:gd name="T26" fmla="*/ 125 w 187"/>
                  <a:gd name="T27" fmla="*/ 82 h 161"/>
                  <a:gd name="T28" fmla="*/ 121 w 187"/>
                  <a:gd name="T29" fmla="*/ 64 h 161"/>
                  <a:gd name="T30" fmla="*/ 111 w 187"/>
                  <a:gd name="T31" fmla="*/ 64 h 161"/>
                  <a:gd name="T32" fmla="*/ 111 w 187"/>
                  <a:gd name="T33" fmla="*/ 29 h 161"/>
                  <a:gd name="T34" fmla="*/ 116 w 187"/>
                  <a:gd name="T35" fmla="*/ 6 h 161"/>
                  <a:gd name="T36" fmla="*/ 137 w 187"/>
                  <a:gd name="T37" fmla="*/ 4 h 161"/>
                  <a:gd name="T38" fmla="*/ 141 w 187"/>
                  <a:gd name="T39" fmla="*/ 7 h 161"/>
                  <a:gd name="T40" fmla="*/ 148 w 187"/>
                  <a:gd name="T41" fmla="*/ 6 h 161"/>
                  <a:gd name="T42" fmla="*/ 175 w 187"/>
                  <a:gd name="T43" fmla="*/ 18 h 161"/>
                  <a:gd name="T44" fmla="*/ 177 w 187"/>
                  <a:gd name="T45" fmla="*/ 20 h 161"/>
                  <a:gd name="T46" fmla="*/ 177 w 187"/>
                  <a:gd name="T47" fmla="*/ 23 h 161"/>
                  <a:gd name="T48" fmla="*/ 184 w 187"/>
                  <a:gd name="T49" fmla="*/ 31 h 161"/>
                  <a:gd name="T50" fmla="*/ 187 w 187"/>
                  <a:gd name="T51" fmla="*/ 39 h 161"/>
                  <a:gd name="T52" fmla="*/ 186 w 187"/>
                  <a:gd name="T53" fmla="*/ 43 h 161"/>
                  <a:gd name="T54" fmla="*/ 182 w 187"/>
                  <a:gd name="T55" fmla="*/ 50 h 161"/>
                  <a:gd name="T56" fmla="*/ 182 w 187"/>
                  <a:gd name="T57" fmla="*/ 68 h 161"/>
                  <a:gd name="T58" fmla="*/ 184 w 187"/>
                  <a:gd name="T59" fmla="*/ 70 h 161"/>
                  <a:gd name="T60" fmla="*/ 178 w 187"/>
                  <a:gd name="T61" fmla="*/ 73 h 161"/>
                  <a:gd name="T62" fmla="*/ 173 w 187"/>
                  <a:gd name="T63" fmla="*/ 88 h 161"/>
                  <a:gd name="T64" fmla="*/ 175 w 187"/>
                  <a:gd name="T65" fmla="*/ 93 h 161"/>
                  <a:gd name="T66" fmla="*/ 178 w 187"/>
                  <a:gd name="T67" fmla="*/ 95 h 161"/>
                  <a:gd name="T68" fmla="*/ 132 w 187"/>
                  <a:gd name="T69" fmla="*/ 120 h 161"/>
                  <a:gd name="T70" fmla="*/ 130 w 187"/>
                  <a:gd name="T71" fmla="*/ 122 h 161"/>
                  <a:gd name="T72" fmla="*/ 125 w 187"/>
                  <a:gd name="T73" fmla="*/ 122 h 161"/>
                  <a:gd name="T74" fmla="*/ 114 w 187"/>
                  <a:gd name="T75" fmla="*/ 123 h 161"/>
                  <a:gd name="T76" fmla="*/ 107 w 187"/>
                  <a:gd name="T77" fmla="*/ 127 h 161"/>
                  <a:gd name="T78" fmla="*/ 98 w 187"/>
                  <a:gd name="T79" fmla="*/ 138 h 161"/>
                  <a:gd name="T80" fmla="*/ 94 w 187"/>
                  <a:gd name="T81" fmla="*/ 141 h 161"/>
                  <a:gd name="T82" fmla="*/ 91 w 187"/>
                  <a:gd name="T83" fmla="*/ 141 h 161"/>
                  <a:gd name="T84" fmla="*/ 87 w 187"/>
                  <a:gd name="T85" fmla="*/ 147 h 161"/>
                  <a:gd name="T86" fmla="*/ 84 w 187"/>
                  <a:gd name="T87" fmla="*/ 154 h 161"/>
                  <a:gd name="T88" fmla="*/ 73 w 187"/>
                  <a:gd name="T89" fmla="*/ 161 h 161"/>
                  <a:gd name="T90" fmla="*/ 71 w 187"/>
                  <a:gd name="T91" fmla="*/ 159 h 161"/>
                  <a:gd name="T92" fmla="*/ 62 w 187"/>
                  <a:gd name="T93" fmla="*/ 159 h 161"/>
                  <a:gd name="T94" fmla="*/ 52 w 187"/>
                  <a:gd name="T95" fmla="*/ 157 h 161"/>
                  <a:gd name="T96" fmla="*/ 46 w 187"/>
                  <a:gd name="T97" fmla="*/ 154 h 161"/>
                  <a:gd name="T98" fmla="*/ 34 w 187"/>
                  <a:gd name="T99" fmla="*/ 150 h 161"/>
                  <a:gd name="T100" fmla="*/ 16 w 187"/>
                  <a:gd name="T101" fmla="*/ 150 h 161"/>
                  <a:gd name="T102" fmla="*/ 0 w 187"/>
                  <a:gd name="T103" fmla="*/ 13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7" h="161">
                    <a:moveTo>
                      <a:pt x="0" y="136"/>
                    </a:moveTo>
                    <a:lnTo>
                      <a:pt x="0" y="77"/>
                    </a:lnTo>
                    <a:lnTo>
                      <a:pt x="36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52" y="47"/>
                    </a:lnTo>
                    <a:lnTo>
                      <a:pt x="53" y="50"/>
                    </a:lnTo>
                    <a:lnTo>
                      <a:pt x="53" y="52"/>
                    </a:lnTo>
                    <a:lnTo>
                      <a:pt x="55" y="54"/>
                    </a:lnTo>
                    <a:lnTo>
                      <a:pt x="68" y="59"/>
                    </a:lnTo>
                    <a:lnTo>
                      <a:pt x="71" y="61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7" y="63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8"/>
                    </a:lnTo>
                    <a:lnTo>
                      <a:pt x="102" y="73"/>
                    </a:lnTo>
                    <a:lnTo>
                      <a:pt x="111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19" y="81"/>
                    </a:lnTo>
                    <a:lnTo>
                      <a:pt x="121" y="82"/>
                    </a:lnTo>
                    <a:lnTo>
                      <a:pt x="123" y="82"/>
                    </a:lnTo>
                    <a:lnTo>
                      <a:pt x="125" y="82"/>
                    </a:lnTo>
                    <a:lnTo>
                      <a:pt x="125" y="82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1" y="64"/>
                    </a:lnTo>
                    <a:lnTo>
                      <a:pt x="119" y="66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11" y="29"/>
                    </a:lnTo>
                    <a:lnTo>
                      <a:pt x="109" y="16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7" y="6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4" y="9"/>
                    </a:lnTo>
                    <a:lnTo>
                      <a:pt x="146" y="6"/>
                    </a:lnTo>
                    <a:lnTo>
                      <a:pt x="148" y="6"/>
                    </a:lnTo>
                    <a:lnTo>
                      <a:pt x="152" y="7"/>
                    </a:lnTo>
                    <a:lnTo>
                      <a:pt x="157" y="13"/>
                    </a:lnTo>
                    <a:lnTo>
                      <a:pt x="175" y="18"/>
                    </a:lnTo>
                    <a:lnTo>
                      <a:pt x="175" y="18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80" y="23"/>
                    </a:lnTo>
                    <a:lnTo>
                      <a:pt x="182" y="29"/>
                    </a:lnTo>
                    <a:lnTo>
                      <a:pt x="184" y="31"/>
                    </a:lnTo>
                    <a:lnTo>
                      <a:pt x="186" y="32"/>
                    </a:lnTo>
                    <a:lnTo>
                      <a:pt x="186" y="38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6" y="43"/>
                    </a:lnTo>
                    <a:lnTo>
                      <a:pt x="184" y="43"/>
                    </a:lnTo>
                    <a:lnTo>
                      <a:pt x="184" y="45"/>
                    </a:lnTo>
                    <a:lnTo>
                      <a:pt x="182" y="50"/>
                    </a:lnTo>
                    <a:lnTo>
                      <a:pt x="180" y="54"/>
                    </a:lnTo>
                    <a:lnTo>
                      <a:pt x="182" y="66"/>
                    </a:lnTo>
                    <a:lnTo>
                      <a:pt x="182" y="68"/>
                    </a:lnTo>
                    <a:lnTo>
                      <a:pt x="184" y="68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78" y="73"/>
                    </a:lnTo>
                    <a:lnTo>
                      <a:pt x="177" y="73"/>
                    </a:lnTo>
                    <a:lnTo>
                      <a:pt x="175" y="86"/>
                    </a:lnTo>
                    <a:lnTo>
                      <a:pt x="173" y="88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5" y="93"/>
                    </a:lnTo>
                    <a:lnTo>
                      <a:pt x="175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28" y="113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0" y="122"/>
                    </a:lnTo>
                    <a:lnTo>
                      <a:pt x="128" y="122"/>
                    </a:lnTo>
                    <a:lnTo>
                      <a:pt x="127" y="122"/>
                    </a:lnTo>
                    <a:lnTo>
                      <a:pt x="125" y="122"/>
                    </a:lnTo>
                    <a:lnTo>
                      <a:pt x="123" y="120"/>
                    </a:lnTo>
                    <a:lnTo>
                      <a:pt x="119" y="122"/>
                    </a:lnTo>
                    <a:lnTo>
                      <a:pt x="114" y="123"/>
                    </a:lnTo>
                    <a:lnTo>
                      <a:pt x="111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36"/>
                    </a:lnTo>
                    <a:lnTo>
                      <a:pt x="100" y="136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96" y="138"/>
                    </a:lnTo>
                    <a:lnTo>
                      <a:pt x="94" y="141"/>
                    </a:lnTo>
                    <a:lnTo>
                      <a:pt x="93" y="141"/>
                    </a:lnTo>
                    <a:lnTo>
                      <a:pt x="91" y="141"/>
                    </a:lnTo>
                    <a:lnTo>
                      <a:pt x="91" y="141"/>
                    </a:lnTo>
                    <a:lnTo>
                      <a:pt x="89" y="143"/>
                    </a:lnTo>
                    <a:lnTo>
                      <a:pt x="89" y="143"/>
                    </a:lnTo>
                    <a:lnTo>
                      <a:pt x="87" y="147"/>
                    </a:lnTo>
                    <a:lnTo>
                      <a:pt x="84" y="150"/>
                    </a:lnTo>
                    <a:lnTo>
                      <a:pt x="84" y="152"/>
                    </a:lnTo>
                    <a:lnTo>
                      <a:pt x="84" y="154"/>
                    </a:lnTo>
                    <a:lnTo>
                      <a:pt x="78" y="161"/>
                    </a:lnTo>
                    <a:lnTo>
                      <a:pt x="77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2" y="159"/>
                    </a:lnTo>
                    <a:lnTo>
                      <a:pt x="59" y="157"/>
                    </a:lnTo>
                    <a:lnTo>
                      <a:pt x="53" y="159"/>
                    </a:lnTo>
                    <a:lnTo>
                      <a:pt x="52" y="157"/>
                    </a:lnTo>
                    <a:lnTo>
                      <a:pt x="50" y="157"/>
                    </a:lnTo>
                    <a:lnTo>
                      <a:pt x="48" y="157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36" y="152"/>
                    </a:lnTo>
                    <a:lnTo>
                      <a:pt x="34" y="150"/>
                    </a:lnTo>
                    <a:lnTo>
                      <a:pt x="19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3" y="141"/>
                    </a:lnTo>
                    <a:lnTo>
                      <a:pt x="3" y="139"/>
                    </a:lnTo>
                    <a:lnTo>
                      <a:pt x="0" y="138"/>
                    </a:lnTo>
                    <a:lnTo>
                      <a:pt x="0" y="136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430"/>
              <p:cNvSpPr>
                <a:spLocks/>
              </p:cNvSpPr>
              <p:nvPr/>
            </p:nvSpPr>
            <p:spPr bwMode="auto">
              <a:xfrm>
                <a:off x="2812" y="2684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431"/>
              <p:cNvSpPr>
                <a:spLocks/>
              </p:cNvSpPr>
              <p:nvPr/>
            </p:nvSpPr>
            <p:spPr bwMode="auto">
              <a:xfrm>
                <a:off x="2812" y="2684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32"/>
              <p:cNvSpPr>
                <a:spLocks/>
              </p:cNvSpPr>
              <p:nvPr/>
            </p:nvSpPr>
            <p:spPr bwMode="auto">
              <a:xfrm>
                <a:off x="2800" y="270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5 w 5"/>
                  <a:gd name="T7" fmla="*/ 1 h 5"/>
                  <a:gd name="T8" fmla="*/ 1 w 5"/>
                  <a:gd name="T9" fmla="*/ 5 h 5"/>
                  <a:gd name="T10" fmla="*/ 1 w 5"/>
                  <a:gd name="T11" fmla="*/ 5 h 5"/>
                  <a:gd name="T12" fmla="*/ 0 w 5"/>
                  <a:gd name="T13" fmla="*/ 3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0 h 5"/>
                  <a:gd name="T20" fmla="*/ 1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33"/>
              <p:cNvSpPr>
                <a:spLocks/>
              </p:cNvSpPr>
              <p:nvPr/>
            </p:nvSpPr>
            <p:spPr bwMode="auto">
              <a:xfrm>
                <a:off x="2800" y="270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5 w 5"/>
                  <a:gd name="T7" fmla="*/ 1 h 5"/>
                  <a:gd name="T8" fmla="*/ 1 w 5"/>
                  <a:gd name="T9" fmla="*/ 5 h 5"/>
                  <a:gd name="T10" fmla="*/ 1 w 5"/>
                  <a:gd name="T11" fmla="*/ 5 h 5"/>
                  <a:gd name="T12" fmla="*/ 0 w 5"/>
                  <a:gd name="T13" fmla="*/ 3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0 h 5"/>
                  <a:gd name="T20" fmla="*/ 1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34"/>
              <p:cNvSpPr>
                <a:spLocks/>
              </p:cNvSpPr>
              <p:nvPr/>
            </p:nvSpPr>
            <p:spPr bwMode="auto">
              <a:xfrm>
                <a:off x="3241" y="2640"/>
                <a:ext cx="126" cy="146"/>
              </a:xfrm>
              <a:custGeom>
                <a:avLst/>
                <a:gdLst>
                  <a:gd name="T0" fmla="*/ 112 w 126"/>
                  <a:gd name="T1" fmla="*/ 75 h 146"/>
                  <a:gd name="T2" fmla="*/ 112 w 126"/>
                  <a:gd name="T3" fmla="*/ 28 h 146"/>
                  <a:gd name="T4" fmla="*/ 112 w 126"/>
                  <a:gd name="T5" fmla="*/ 28 h 146"/>
                  <a:gd name="T6" fmla="*/ 125 w 126"/>
                  <a:gd name="T7" fmla="*/ 12 h 146"/>
                  <a:gd name="T8" fmla="*/ 126 w 126"/>
                  <a:gd name="T9" fmla="*/ 10 h 146"/>
                  <a:gd name="T10" fmla="*/ 118 w 126"/>
                  <a:gd name="T11" fmla="*/ 10 h 146"/>
                  <a:gd name="T12" fmla="*/ 109 w 126"/>
                  <a:gd name="T13" fmla="*/ 5 h 146"/>
                  <a:gd name="T14" fmla="*/ 96 w 126"/>
                  <a:gd name="T15" fmla="*/ 9 h 146"/>
                  <a:gd name="T16" fmla="*/ 93 w 126"/>
                  <a:gd name="T17" fmla="*/ 14 h 146"/>
                  <a:gd name="T18" fmla="*/ 85 w 126"/>
                  <a:gd name="T19" fmla="*/ 17 h 146"/>
                  <a:gd name="T20" fmla="*/ 60 w 126"/>
                  <a:gd name="T21" fmla="*/ 12 h 146"/>
                  <a:gd name="T22" fmla="*/ 43 w 126"/>
                  <a:gd name="T23" fmla="*/ 0 h 146"/>
                  <a:gd name="T24" fmla="*/ 34 w 126"/>
                  <a:gd name="T25" fmla="*/ 1 h 146"/>
                  <a:gd name="T26" fmla="*/ 28 w 126"/>
                  <a:gd name="T27" fmla="*/ 0 h 146"/>
                  <a:gd name="T28" fmla="*/ 7 w 126"/>
                  <a:gd name="T29" fmla="*/ 0 h 146"/>
                  <a:gd name="T30" fmla="*/ 3 w 126"/>
                  <a:gd name="T31" fmla="*/ 1 h 146"/>
                  <a:gd name="T32" fmla="*/ 0 w 126"/>
                  <a:gd name="T33" fmla="*/ 9 h 146"/>
                  <a:gd name="T34" fmla="*/ 0 w 126"/>
                  <a:gd name="T35" fmla="*/ 9 h 146"/>
                  <a:gd name="T36" fmla="*/ 0 w 126"/>
                  <a:gd name="T37" fmla="*/ 9 h 146"/>
                  <a:gd name="T38" fmla="*/ 3 w 126"/>
                  <a:gd name="T39" fmla="*/ 9 h 146"/>
                  <a:gd name="T40" fmla="*/ 5 w 126"/>
                  <a:gd name="T41" fmla="*/ 10 h 146"/>
                  <a:gd name="T42" fmla="*/ 5 w 126"/>
                  <a:gd name="T43" fmla="*/ 12 h 146"/>
                  <a:gd name="T44" fmla="*/ 5 w 126"/>
                  <a:gd name="T45" fmla="*/ 12 h 146"/>
                  <a:gd name="T46" fmla="*/ 5 w 126"/>
                  <a:gd name="T47" fmla="*/ 14 h 146"/>
                  <a:gd name="T48" fmla="*/ 9 w 126"/>
                  <a:gd name="T49" fmla="*/ 23 h 146"/>
                  <a:gd name="T50" fmla="*/ 9 w 126"/>
                  <a:gd name="T51" fmla="*/ 25 h 146"/>
                  <a:gd name="T52" fmla="*/ 12 w 126"/>
                  <a:gd name="T53" fmla="*/ 26 h 146"/>
                  <a:gd name="T54" fmla="*/ 14 w 126"/>
                  <a:gd name="T55" fmla="*/ 28 h 146"/>
                  <a:gd name="T56" fmla="*/ 16 w 126"/>
                  <a:gd name="T57" fmla="*/ 44 h 146"/>
                  <a:gd name="T58" fmla="*/ 14 w 126"/>
                  <a:gd name="T59" fmla="*/ 48 h 146"/>
                  <a:gd name="T60" fmla="*/ 0 w 126"/>
                  <a:gd name="T61" fmla="*/ 69 h 146"/>
                  <a:gd name="T62" fmla="*/ 0 w 126"/>
                  <a:gd name="T63" fmla="*/ 73 h 146"/>
                  <a:gd name="T64" fmla="*/ 1 w 126"/>
                  <a:gd name="T65" fmla="*/ 76 h 146"/>
                  <a:gd name="T66" fmla="*/ 1 w 126"/>
                  <a:gd name="T67" fmla="*/ 78 h 146"/>
                  <a:gd name="T68" fmla="*/ 5 w 126"/>
                  <a:gd name="T69" fmla="*/ 78 h 146"/>
                  <a:gd name="T70" fmla="*/ 7 w 126"/>
                  <a:gd name="T71" fmla="*/ 76 h 146"/>
                  <a:gd name="T72" fmla="*/ 12 w 126"/>
                  <a:gd name="T73" fmla="*/ 76 h 146"/>
                  <a:gd name="T74" fmla="*/ 12 w 126"/>
                  <a:gd name="T75" fmla="*/ 78 h 146"/>
                  <a:gd name="T76" fmla="*/ 9 w 126"/>
                  <a:gd name="T77" fmla="*/ 80 h 146"/>
                  <a:gd name="T78" fmla="*/ 7 w 126"/>
                  <a:gd name="T79" fmla="*/ 82 h 146"/>
                  <a:gd name="T80" fmla="*/ 3 w 126"/>
                  <a:gd name="T81" fmla="*/ 82 h 146"/>
                  <a:gd name="T82" fmla="*/ 1 w 126"/>
                  <a:gd name="T83" fmla="*/ 85 h 146"/>
                  <a:gd name="T84" fmla="*/ 3 w 126"/>
                  <a:gd name="T85" fmla="*/ 87 h 146"/>
                  <a:gd name="T86" fmla="*/ 59 w 126"/>
                  <a:gd name="T87" fmla="*/ 121 h 146"/>
                  <a:gd name="T88" fmla="*/ 62 w 126"/>
                  <a:gd name="T89" fmla="*/ 134 h 146"/>
                  <a:gd name="T90" fmla="*/ 85 w 126"/>
                  <a:gd name="T91" fmla="*/ 146 h 146"/>
                  <a:gd name="T92" fmla="*/ 89 w 126"/>
                  <a:gd name="T93" fmla="*/ 144 h 146"/>
                  <a:gd name="T94" fmla="*/ 100 w 126"/>
                  <a:gd name="T95" fmla="*/ 125 h 146"/>
                  <a:gd name="T96" fmla="*/ 100 w 126"/>
                  <a:gd name="T97" fmla="*/ 119 h 146"/>
                  <a:gd name="T98" fmla="*/ 103 w 126"/>
                  <a:gd name="T99" fmla="*/ 114 h 146"/>
                  <a:gd name="T100" fmla="*/ 109 w 126"/>
                  <a:gd name="T101" fmla="*/ 110 h 146"/>
                  <a:gd name="T102" fmla="*/ 110 w 126"/>
                  <a:gd name="T103" fmla="*/ 107 h 146"/>
                  <a:gd name="T104" fmla="*/ 112 w 126"/>
                  <a:gd name="T105" fmla="*/ 105 h 146"/>
                  <a:gd name="T106" fmla="*/ 114 w 126"/>
                  <a:gd name="T107" fmla="*/ 103 h 146"/>
                  <a:gd name="T108" fmla="*/ 116 w 126"/>
                  <a:gd name="T109" fmla="*/ 103 h 146"/>
                  <a:gd name="T110" fmla="*/ 119 w 126"/>
                  <a:gd name="T111" fmla="*/ 100 h 146"/>
                  <a:gd name="T112" fmla="*/ 121 w 126"/>
                  <a:gd name="T113" fmla="*/ 100 h 146"/>
                  <a:gd name="T114" fmla="*/ 121 w 126"/>
                  <a:gd name="T115" fmla="*/ 98 h 146"/>
                  <a:gd name="T116" fmla="*/ 112 w 126"/>
                  <a:gd name="T117" fmla="*/ 87 h 146"/>
                  <a:gd name="T118" fmla="*/ 112 w 126"/>
                  <a:gd name="T119" fmla="*/ 7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" h="146">
                    <a:moveTo>
                      <a:pt x="112" y="75"/>
                    </a:moveTo>
                    <a:lnTo>
                      <a:pt x="112" y="28"/>
                    </a:lnTo>
                    <a:lnTo>
                      <a:pt x="112" y="28"/>
                    </a:lnTo>
                    <a:lnTo>
                      <a:pt x="125" y="12"/>
                    </a:lnTo>
                    <a:lnTo>
                      <a:pt x="126" y="10"/>
                    </a:lnTo>
                    <a:lnTo>
                      <a:pt x="118" y="10"/>
                    </a:lnTo>
                    <a:lnTo>
                      <a:pt x="109" y="5"/>
                    </a:lnTo>
                    <a:lnTo>
                      <a:pt x="96" y="9"/>
                    </a:lnTo>
                    <a:lnTo>
                      <a:pt x="93" y="14"/>
                    </a:lnTo>
                    <a:lnTo>
                      <a:pt x="85" y="17"/>
                    </a:lnTo>
                    <a:lnTo>
                      <a:pt x="60" y="12"/>
                    </a:lnTo>
                    <a:lnTo>
                      <a:pt x="43" y="0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44"/>
                    </a:lnTo>
                    <a:lnTo>
                      <a:pt x="14" y="48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1" y="76"/>
                    </a:lnTo>
                    <a:lnTo>
                      <a:pt x="1" y="78"/>
                    </a:lnTo>
                    <a:lnTo>
                      <a:pt x="5" y="78"/>
                    </a:lnTo>
                    <a:lnTo>
                      <a:pt x="7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3" y="82"/>
                    </a:lnTo>
                    <a:lnTo>
                      <a:pt x="1" y="85"/>
                    </a:lnTo>
                    <a:lnTo>
                      <a:pt x="3" y="87"/>
                    </a:lnTo>
                    <a:lnTo>
                      <a:pt x="59" y="121"/>
                    </a:lnTo>
                    <a:lnTo>
                      <a:pt x="62" y="134"/>
                    </a:lnTo>
                    <a:lnTo>
                      <a:pt x="85" y="146"/>
                    </a:lnTo>
                    <a:lnTo>
                      <a:pt x="89" y="144"/>
                    </a:lnTo>
                    <a:lnTo>
                      <a:pt x="100" y="125"/>
                    </a:lnTo>
                    <a:lnTo>
                      <a:pt x="100" y="119"/>
                    </a:lnTo>
                    <a:lnTo>
                      <a:pt x="103" y="114"/>
                    </a:lnTo>
                    <a:lnTo>
                      <a:pt x="109" y="110"/>
                    </a:lnTo>
                    <a:lnTo>
                      <a:pt x="110" y="107"/>
                    </a:lnTo>
                    <a:lnTo>
                      <a:pt x="112" y="105"/>
                    </a:lnTo>
                    <a:lnTo>
                      <a:pt x="114" y="103"/>
                    </a:lnTo>
                    <a:lnTo>
                      <a:pt x="116" y="103"/>
                    </a:lnTo>
                    <a:lnTo>
                      <a:pt x="119" y="100"/>
                    </a:lnTo>
                    <a:lnTo>
                      <a:pt x="121" y="100"/>
                    </a:lnTo>
                    <a:lnTo>
                      <a:pt x="121" y="98"/>
                    </a:lnTo>
                    <a:lnTo>
                      <a:pt x="112" y="87"/>
                    </a:lnTo>
                    <a:lnTo>
                      <a:pt x="112" y="7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35"/>
              <p:cNvSpPr>
                <a:spLocks/>
              </p:cNvSpPr>
              <p:nvPr/>
            </p:nvSpPr>
            <p:spPr bwMode="auto">
              <a:xfrm>
                <a:off x="3241" y="2640"/>
                <a:ext cx="126" cy="146"/>
              </a:xfrm>
              <a:custGeom>
                <a:avLst/>
                <a:gdLst>
                  <a:gd name="T0" fmla="*/ 112 w 126"/>
                  <a:gd name="T1" fmla="*/ 75 h 146"/>
                  <a:gd name="T2" fmla="*/ 112 w 126"/>
                  <a:gd name="T3" fmla="*/ 28 h 146"/>
                  <a:gd name="T4" fmla="*/ 112 w 126"/>
                  <a:gd name="T5" fmla="*/ 28 h 146"/>
                  <a:gd name="T6" fmla="*/ 125 w 126"/>
                  <a:gd name="T7" fmla="*/ 12 h 146"/>
                  <a:gd name="T8" fmla="*/ 126 w 126"/>
                  <a:gd name="T9" fmla="*/ 10 h 146"/>
                  <a:gd name="T10" fmla="*/ 118 w 126"/>
                  <a:gd name="T11" fmla="*/ 10 h 146"/>
                  <a:gd name="T12" fmla="*/ 109 w 126"/>
                  <a:gd name="T13" fmla="*/ 5 h 146"/>
                  <a:gd name="T14" fmla="*/ 96 w 126"/>
                  <a:gd name="T15" fmla="*/ 9 h 146"/>
                  <a:gd name="T16" fmla="*/ 93 w 126"/>
                  <a:gd name="T17" fmla="*/ 14 h 146"/>
                  <a:gd name="T18" fmla="*/ 85 w 126"/>
                  <a:gd name="T19" fmla="*/ 17 h 146"/>
                  <a:gd name="T20" fmla="*/ 60 w 126"/>
                  <a:gd name="T21" fmla="*/ 12 h 146"/>
                  <a:gd name="T22" fmla="*/ 43 w 126"/>
                  <a:gd name="T23" fmla="*/ 0 h 146"/>
                  <a:gd name="T24" fmla="*/ 34 w 126"/>
                  <a:gd name="T25" fmla="*/ 1 h 146"/>
                  <a:gd name="T26" fmla="*/ 28 w 126"/>
                  <a:gd name="T27" fmla="*/ 0 h 146"/>
                  <a:gd name="T28" fmla="*/ 7 w 126"/>
                  <a:gd name="T29" fmla="*/ 0 h 146"/>
                  <a:gd name="T30" fmla="*/ 3 w 126"/>
                  <a:gd name="T31" fmla="*/ 1 h 146"/>
                  <a:gd name="T32" fmla="*/ 0 w 126"/>
                  <a:gd name="T33" fmla="*/ 9 h 146"/>
                  <a:gd name="T34" fmla="*/ 0 w 126"/>
                  <a:gd name="T35" fmla="*/ 9 h 146"/>
                  <a:gd name="T36" fmla="*/ 0 w 126"/>
                  <a:gd name="T37" fmla="*/ 9 h 146"/>
                  <a:gd name="T38" fmla="*/ 3 w 126"/>
                  <a:gd name="T39" fmla="*/ 9 h 146"/>
                  <a:gd name="T40" fmla="*/ 5 w 126"/>
                  <a:gd name="T41" fmla="*/ 10 h 146"/>
                  <a:gd name="T42" fmla="*/ 5 w 126"/>
                  <a:gd name="T43" fmla="*/ 12 h 146"/>
                  <a:gd name="T44" fmla="*/ 5 w 126"/>
                  <a:gd name="T45" fmla="*/ 12 h 146"/>
                  <a:gd name="T46" fmla="*/ 5 w 126"/>
                  <a:gd name="T47" fmla="*/ 14 h 146"/>
                  <a:gd name="T48" fmla="*/ 9 w 126"/>
                  <a:gd name="T49" fmla="*/ 23 h 146"/>
                  <a:gd name="T50" fmla="*/ 9 w 126"/>
                  <a:gd name="T51" fmla="*/ 25 h 146"/>
                  <a:gd name="T52" fmla="*/ 12 w 126"/>
                  <a:gd name="T53" fmla="*/ 26 h 146"/>
                  <a:gd name="T54" fmla="*/ 14 w 126"/>
                  <a:gd name="T55" fmla="*/ 28 h 146"/>
                  <a:gd name="T56" fmla="*/ 16 w 126"/>
                  <a:gd name="T57" fmla="*/ 44 h 146"/>
                  <a:gd name="T58" fmla="*/ 14 w 126"/>
                  <a:gd name="T59" fmla="*/ 48 h 146"/>
                  <a:gd name="T60" fmla="*/ 0 w 126"/>
                  <a:gd name="T61" fmla="*/ 69 h 146"/>
                  <a:gd name="T62" fmla="*/ 0 w 126"/>
                  <a:gd name="T63" fmla="*/ 73 h 146"/>
                  <a:gd name="T64" fmla="*/ 1 w 126"/>
                  <a:gd name="T65" fmla="*/ 76 h 146"/>
                  <a:gd name="T66" fmla="*/ 1 w 126"/>
                  <a:gd name="T67" fmla="*/ 78 h 146"/>
                  <a:gd name="T68" fmla="*/ 5 w 126"/>
                  <a:gd name="T69" fmla="*/ 78 h 146"/>
                  <a:gd name="T70" fmla="*/ 7 w 126"/>
                  <a:gd name="T71" fmla="*/ 76 h 146"/>
                  <a:gd name="T72" fmla="*/ 12 w 126"/>
                  <a:gd name="T73" fmla="*/ 76 h 146"/>
                  <a:gd name="T74" fmla="*/ 12 w 126"/>
                  <a:gd name="T75" fmla="*/ 78 h 146"/>
                  <a:gd name="T76" fmla="*/ 9 w 126"/>
                  <a:gd name="T77" fmla="*/ 80 h 146"/>
                  <a:gd name="T78" fmla="*/ 7 w 126"/>
                  <a:gd name="T79" fmla="*/ 82 h 146"/>
                  <a:gd name="T80" fmla="*/ 3 w 126"/>
                  <a:gd name="T81" fmla="*/ 82 h 146"/>
                  <a:gd name="T82" fmla="*/ 1 w 126"/>
                  <a:gd name="T83" fmla="*/ 85 h 146"/>
                  <a:gd name="T84" fmla="*/ 3 w 126"/>
                  <a:gd name="T85" fmla="*/ 87 h 146"/>
                  <a:gd name="T86" fmla="*/ 59 w 126"/>
                  <a:gd name="T87" fmla="*/ 121 h 146"/>
                  <a:gd name="T88" fmla="*/ 62 w 126"/>
                  <a:gd name="T89" fmla="*/ 134 h 146"/>
                  <a:gd name="T90" fmla="*/ 85 w 126"/>
                  <a:gd name="T91" fmla="*/ 146 h 146"/>
                  <a:gd name="T92" fmla="*/ 89 w 126"/>
                  <a:gd name="T93" fmla="*/ 144 h 146"/>
                  <a:gd name="T94" fmla="*/ 100 w 126"/>
                  <a:gd name="T95" fmla="*/ 125 h 146"/>
                  <a:gd name="T96" fmla="*/ 100 w 126"/>
                  <a:gd name="T97" fmla="*/ 119 h 146"/>
                  <a:gd name="T98" fmla="*/ 103 w 126"/>
                  <a:gd name="T99" fmla="*/ 114 h 146"/>
                  <a:gd name="T100" fmla="*/ 109 w 126"/>
                  <a:gd name="T101" fmla="*/ 110 h 146"/>
                  <a:gd name="T102" fmla="*/ 110 w 126"/>
                  <a:gd name="T103" fmla="*/ 107 h 146"/>
                  <a:gd name="T104" fmla="*/ 112 w 126"/>
                  <a:gd name="T105" fmla="*/ 105 h 146"/>
                  <a:gd name="T106" fmla="*/ 114 w 126"/>
                  <a:gd name="T107" fmla="*/ 103 h 146"/>
                  <a:gd name="T108" fmla="*/ 116 w 126"/>
                  <a:gd name="T109" fmla="*/ 103 h 146"/>
                  <a:gd name="T110" fmla="*/ 119 w 126"/>
                  <a:gd name="T111" fmla="*/ 100 h 146"/>
                  <a:gd name="T112" fmla="*/ 121 w 126"/>
                  <a:gd name="T113" fmla="*/ 100 h 146"/>
                  <a:gd name="T114" fmla="*/ 121 w 126"/>
                  <a:gd name="T115" fmla="*/ 98 h 146"/>
                  <a:gd name="T116" fmla="*/ 112 w 126"/>
                  <a:gd name="T117" fmla="*/ 87 h 146"/>
                  <a:gd name="T118" fmla="*/ 112 w 126"/>
                  <a:gd name="T119" fmla="*/ 7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" h="146">
                    <a:moveTo>
                      <a:pt x="112" y="75"/>
                    </a:moveTo>
                    <a:lnTo>
                      <a:pt x="112" y="28"/>
                    </a:lnTo>
                    <a:lnTo>
                      <a:pt x="112" y="28"/>
                    </a:lnTo>
                    <a:lnTo>
                      <a:pt x="125" y="12"/>
                    </a:lnTo>
                    <a:lnTo>
                      <a:pt x="126" y="10"/>
                    </a:lnTo>
                    <a:lnTo>
                      <a:pt x="118" y="10"/>
                    </a:lnTo>
                    <a:lnTo>
                      <a:pt x="109" y="5"/>
                    </a:lnTo>
                    <a:lnTo>
                      <a:pt x="96" y="9"/>
                    </a:lnTo>
                    <a:lnTo>
                      <a:pt x="93" y="14"/>
                    </a:lnTo>
                    <a:lnTo>
                      <a:pt x="85" y="17"/>
                    </a:lnTo>
                    <a:lnTo>
                      <a:pt x="60" y="12"/>
                    </a:lnTo>
                    <a:lnTo>
                      <a:pt x="43" y="0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44"/>
                    </a:lnTo>
                    <a:lnTo>
                      <a:pt x="14" y="48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1" y="76"/>
                    </a:lnTo>
                    <a:lnTo>
                      <a:pt x="1" y="78"/>
                    </a:lnTo>
                    <a:lnTo>
                      <a:pt x="5" y="78"/>
                    </a:lnTo>
                    <a:lnTo>
                      <a:pt x="7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3" y="82"/>
                    </a:lnTo>
                    <a:lnTo>
                      <a:pt x="1" y="85"/>
                    </a:lnTo>
                    <a:lnTo>
                      <a:pt x="3" y="87"/>
                    </a:lnTo>
                    <a:lnTo>
                      <a:pt x="59" y="121"/>
                    </a:lnTo>
                    <a:lnTo>
                      <a:pt x="62" y="134"/>
                    </a:lnTo>
                    <a:lnTo>
                      <a:pt x="85" y="146"/>
                    </a:lnTo>
                    <a:lnTo>
                      <a:pt x="89" y="144"/>
                    </a:lnTo>
                    <a:lnTo>
                      <a:pt x="100" y="125"/>
                    </a:lnTo>
                    <a:lnTo>
                      <a:pt x="100" y="119"/>
                    </a:lnTo>
                    <a:lnTo>
                      <a:pt x="103" y="114"/>
                    </a:lnTo>
                    <a:lnTo>
                      <a:pt x="109" y="110"/>
                    </a:lnTo>
                    <a:lnTo>
                      <a:pt x="110" y="107"/>
                    </a:lnTo>
                    <a:lnTo>
                      <a:pt x="112" y="105"/>
                    </a:lnTo>
                    <a:lnTo>
                      <a:pt x="114" y="103"/>
                    </a:lnTo>
                    <a:lnTo>
                      <a:pt x="116" y="103"/>
                    </a:lnTo>
                    <a:lnTo>
                      <a:pt x="119" y="100"/>
                    </a:lnTo>
                    <a:lnTo>
                      <a:pt x="121" y="100"/>
                    </a:lnTo>
                    <a:lnTo>
                      <a:pt x="121" y="98"/>
                    </a:lnTo>
                    <a:lnTo>
                      <a:pt x="112" y="87"/>
                    </a:lnTo>
                    <a:lnTo>
                      <a:pt x="112" y="7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36"/>
              <p:cNvSpPr>
                <a:spLocks/>
              </p:cNvSpPr>
              <p:nvPr/>
            </p:nvSpPr>
            <p:spPr bwMode="auto">
              <a:xfrm>
                <a:off x="2709" y="2515"/>
                <a:ext cx="48" cy="98"/>
              </a:xfrm>
              <a:custGeom>
                <a:avLst/>
                <a:gdLst>
                  <a:gd name="T0" fmla="*/ 44 w 48"/>
                  <a:gd name="T1" fmla="*/ 10 h 98"/>
                  <a:gd name="T2" fmla="*/ 32 w 48"/>
                  <a:gd name="T3" fmla="*/ 0 h 98"/>
                  <a:gd name="T4" fmla="*/ 30 w 48"/>
                  <a:gd name="T5" fmla="*/ 0 h 98"/>
                  <a:gd name="T6" fmla="*/ 25 w 48"/>
                  <a:gd name="T7" fmla="*/ 1 h 98"/>
                  <a:gd name="T8" fmla="*/ 26 w 48"/>
                  <a:gd name="T9" fmla="*/ 3 h 98"/>
                  <a:gd name="T10" fmla="*/ 28 w 48"/>
                  <a:gd name="T11" fmla="*/ 5 h 98"/>
                  <a:gd name="T12" fmla="*/ 25 w 48"/>
                  <a:gd name="T13" fmla="*/ 7 h 98"/>
                  <a:gd name="T14" fmla="*/ 26 w 48"/>
                  <a:gd name="T15" fmla="*/ 7 h 98"/>
                  <a:gd name="T16" fmla="*/ 26 w 48"/>
                  <a:gd name="T17" fmla="*/ 7 h 98"/>
                  <a:gd name="T18" fmla="*/ 25 w 48"/>
                  <a:gd name="T19" fmla="*/ 9 h 98"/>
                  <a:gd name="T20" fmla="*/ 25 w 48"/>
                  <a:gd name="T21" fmla="*/ 9 h 98"/>
                  <a:gd name="T22" fmla="*/ 25 w 48"/>
                  <a:gd name="T23" fmla="*/ 10 h 98"/>
                  <a:gd name="T24" fmla="*/ 23 w 48"/>
                  <a:gd name="T25" fmla="*/ 10 h 98"/>
                  <a:gd name="T26" fmla="*/ 19 w 48"/>
                  <a:gd name="T27" fmla="*/ 14 h 98"/>
                  <a:gd name="T28" fmla="*/ 19 w 48"/>
                  <a:gd name="T29" fmla="*/ 14 h 98"/>
                  <a:gd name="T30" fmla="*/ 17 w 48"/>
                  <a:gd name="T31" fmla="*/ 14 h 98"/>
                  <a:gd name="T32" fmla="*/ 14 w 48"/>
                  <a:gd name="T33" fmla="*/ 14 h 98"/>
                  <a:gd name="T34" fmla="*/ 12 w 48"/>
                  <a:gd name="T35" fmla="*/ 14 h 98"/>
                  <a:gd name="T36" fmla="*/ 10 w 48"/>
                  <a:gd name="T37" fmla="*/ 14 h 98"/>
                  <a:gd name="T38" fmla="*/ 10 w 48"/>
                  <a:gd name="T39" fmla="*/ 14 h 98"/>
                  <a:gd name="T40" fmla="*/ 7 w 48"/>
                  <a:gd name="T41" fmla="*/ 17 h 98"/>
                  <a:gd name="T42" fmla="*/ 7 w 48"/>
                  <a:gd name="T43" fmla="*/ 17 h 98"/>
                  <a:gd name="T44" fmla="*/ 5 w 48"/>
                  <a:gd name="T45" fmla="*/ 17 h 98"/>
                  <a:gd name="T46" fmla="*/ 5 w 48"/>
                  <a:gd name="T47" fmla="*/ 17 h 98"/>
                  <a:gd name="T48" fmla="*/ 5 w 48"/>
                  <a:gd name="T49" fmla="*/ 19 h 98"/>
                  <a:gd name="T50" fmla="*/ 3 w 48"/>
                  <a:gd name="T51" fmla="*/ 21 h 98"/>
                  <a:gd name="T52" fmla="*/ 3 w 48"/>
                  <a:gd name="T53" fmla="*/ 21 h 98"/>
                  <a:gd name="T54" fmla="*/ 1 w 48"/>
                  <a:gd name="T55" fmla="*/ 23 h 98"/>
                  <a:gd name="T56" fmla="*/ 1 w 48"/>
                  <a:gd name="T57" fmla="*/ 25 h 98"/>
                  <a:gd name="T58" fmla="*/ 0 w 48"/>
                  <a:gd name="T59" fmla="*/ 26 h 98"/>
                  <a:gd name="T60" fmla="*/ 0 w 48"/>
                  <a:gd name="T61" fmla="*/ 30 h 98"/>
                  <a:gd name="T62" fmla="*/ 0 w 48"/>
                  <a:gd name="T63" fmla="*/ 32 h 98"/>
                  <a:gd name="T64" fmla="*/ 1 w 48"/>
                  <a:gd name="T65" fmla="*/ 34 h 98"/>
                  <a:gd name="T66" fmla="*/ 3 w 48"/>
                  <a:gd name="T67" fmla="*/ 34 h 98"/>
                  <a:gd name="T68" fmla="*/ 3 w 48"/>
                  <a:gd name="T69" fmla="*/ 34 h 98"/>
                  <a:gd name="T70" fmla="*/ 5 w 48"/>
                  <a:gd name="T71" fmla="*/ 35 h 98"/>
                  <a:gd name="T72" fmla="*/ 9 w 48"/>
                  <a:gd name="T73" fmla="*/ 39 h 98"/>
                  <a:gd name="T74" fmla="*/ 16 w 48"/>
                  <a:gd name="T75" fmla="*/ 96 h 98"/>
                  <a:gd name="T76" fmla="*/ 17 w 48"/>
                  <a:gd name="T77" fmla="*/ 98 h 98"/>
                  <a:gd name="T78" fmla="*/ 32 w 48"/>
                  <a:gd name="T79" fmla="*/ 98 h 98"/>
                  <a:gd name="T80" fmla="*/ 32 w 48"/>
                  <a:gd name="T81" fmla="*/ 96 h 98"/>
                  <a:gd name="T82" fmla="*/ 32 w 48"/>
                  <a:gd name="T83" fmla="*/ 62 h 98"/>
                  <a:gd name="T84" fmla="*/ 37 w 48"/>
                  <a:gd name="T85" fmla="*/ 53 h 98"/>
                  <a:gd name="T86" fmla="*/ 39 w 48"/>
                  <a:gd name="T87" fmla="*/ 44 h 98"/>
                  <a:gd name="T88" fmla="*/ 44 w 48"/>
                  <a:gd name="T89" fmla="*/ 39 h 98"/>
                  <a:gd name="T90" fmla="*/ 44 w 48"/>
                  <a:gd name="T91" fmla="*/ 37 h 98"/>
                  <a:gd name="T92" fmla="*/ 46 w 48"/>
                  <a:gd name="T93" fmla="*/ 37 h 98"/>
                  <a:gd name="T94" fmla="*/ 46 w 48"/>
                  <a:gd name="T95" fmla="*/ 35 h 98"/>
                  <a:gd name="T96" fmla="*/ 46 w 48"/>
                  <a:gd name="T97" fmla="*/ 35 h 98"/>
                  <a:gd name="T98" fmla="*/ 44 w 48"/>
                  <a:gd name="T99" fmla="*/ 34 h 98"/>
                  <a:gd name="T100" fmla="*/ 44 w 48"/>
                  <a:gd name="T101" fmla="*/ 34 h 98"/>
                  <a:gd name="T102" fmla="*/ 44 w 48"/>
                  <a:gd name="T103" fmla="*/ 32 h 98"/>
                  <a:gd name="T104" fmla="*/ 46 w 48"/>
                  <a:gd name="T105" fmla="*/ 30 h 98"/>
                  <a:gd name="T106" fmla="*/ 48 w 48"/>
                  <a:gd name="T107" fmla="*/ 30 h 98"/>
                  <a:gd name="T108" fmla="*/ 48 w 48"/>
                  <a:gd name="T109" fmla="*/ 30 h 98"/>
                  <a:gd name="T110" fmla="*/ 46 w 48"/>
                  <a:gd name="T111" fmla="*/ 19 h 98"/>
                  <a:gd name="T112" fmla="*/ 44 w 48"/>
                  <a:gd name="T113" fmla="*/ 16 h 98"/>
                  <a:gd name="T114" fmla="*/ 42 w 48"/>
                  <a:gd name="T115" fmla="*/ 16 h 98"/>
                  <a:gd name="T116" fmla="*/ 44 w 48"/>
                  <a:gd name="T117" fmla="*/ 12 h 98"/>
                  <a:gd name="T118" fmla="*/ 44 w 48"/>
                  <a:gd name="T119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98">
                    <a:moveTo>
                      <a:pt x="44" y="1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5" y="35"/>
                    </a:lnTo>
                    <a:lnTo>
                      <a:pt x="9" y="39"/>
                    </a:lnTo>
                    <a:lnTo>
                      <a:pt x="16" y="96"/>
                    </a:lnTo>
                    <a:lnTo>
                      <a:pt x="17" y="98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32" y="62"/>
                    </a:lnTo>
                    <a:lnTo>
                      <a:pt x="37" y="53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19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4" y="1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37"/>
              <p:cNvSpPr>
                <a:spLocks/>
              </p:cNvSpPr>
              <p:nvPr/>
            </p:nvSpPr>
            <p:spPr bwMode="auto">
              <a:xfrm>
                <a:off x="2709" y="2515"/>
                <a:ext cx="48" cy="98"/>
              </a:xfrm>
              <a:custGeom>
                <a:avLst/>
                <a:gdLst>
                  <a:gd name="T0" fmla="*/ 44 w 48"/>
                  <a:gd name="T1" fmla="*/ 10 h 98"/>
                  <a:gd name="T2" fmla="*/ 32 w 48"/>
                  <a:gd name="T3" fmla="*/ 0 h 98"/>
                  <a:gd name="T4" fmla="*/ 30 w 48"/>
                  <a:gd name="T5" fmla="*/ 0 h 98"/>
                  <a:gd name="T6" fmla="*/ 25 w 48"/>
                  <a:gd name="T7" fmla="*/ 1 h 98"/>
                  <a:gd name="T8" fmla="*/ 26 w 48"/>
                  <a:gd name="T9" fmla="*/ 3 h 98"/>
                  <a:gd name="T10" fmla="*/ 28 w 48"/>
                  <a:gd name="T11" fmla="*/ 5 h 98"/>
                  <a:gd name="T12" fmla="*/ 25 w 48"/>
                  <a:gd name="T13" fmla="*/ 7 h 98"/>
                  <a:gd name="T14" fmla="*/ 26 w 48"/>
                  <a:gd name="T15" fmla="*/ 7 h 98"/>
                  <a:gd name="T16" fmla="*/ 26 w 48"/>
                  <a:gd name="T17" fmla="*/ 7 h 98"/>
                  <a:gd name="T18" fmla="*/ 25 w 48"/>
                  <a:gd name="T19" fmla="*/ 9 h 98"/>
                  <a:gd name="T20" fmla="*/ 25 w 48"/>
                  <a:gd name="T21" fmla="*/ 9 h 98"/>
                  <a:gd name="T22" fmla="*/ 25 w 48"/>
                  <a:gd name="T23" fmla="*/ 10 h 98"/>
                  <a:gd name="T24" fmla="*/ 23 w 48"/>
                  <a:gd name="T25" fmla="*/ 10 h 98"/>
                  <a:gd name="T26" fmla="*/ 19 w 48"/>
                  <a:gd name="T27" fmla="*/ 14 h 98"/>
                  <a:gd name="T28" fmla="*/ 19 w 48"/>
                  <a:gd name="T29" fmla="*/ 14 h 98"/>
                  <a:gd name="T30" fmla="*/ 17 w 48"/>
                  <a:gd name="T31" fmla="*/ 14 h 98"/>
                  <a:gd name="T32" fmla="*/ 14 w 48"/>
                  <a:gd name="T33" fmla="*/ 14 h 98"/>
                  <a:gd name="T34" fmla="*/ 12 w 48"/>
                  <a:gd name="T35" fmla="*/ 14 h 98"/>
                  <a:gd name="T36" fmla="*/ 10 w 48"/>
                  <a:gd name="T37" fmla="*/ 14 h 98"/>
                  <a:gd name="T38" fmla="*/ 10 w 48"/>
                  <a:gd name="T39" fmla="*/ 14 h 98"/>
                  <a:gd name="T40" fmla="*/ 7 w 48"/>
                  <a:gd name="T41" fmla="*/ 17 h 98"/>
                  <a:gd name="T42" fmla="*/ 7 w 48"/>
                  <a:gd name="T43" fmla="*/ 17 h 98"/>
                  <a:gd name="T44" fmla="*/ 5 w 48"/>
                  <a:gd name="T45" fmla="*/ 17 h 98"/>
                  <a:gd name="T46" fmla="*/ 5 w 48"/>
                  <a:gd name="T47" fmla="*/ 17 h 98"/>
                  <a:gd name="T48" fmla="*/ 5 w 48"/>
                  <a:gd name="T49" fmla="*/ 19 h 98"/>
                  <a:gd name="T50" fmla="*/ 3 w 48"/>
                  <a:gd name="T51" fmla="*/ 21 h 98"/>
                  <a:gd name="T52" fmla="*/ 3 w 48"/>
                  <a:gd name="T53" fmla="*/ 21 h 98"/>
                  <a:gd name="T54" fmla="*/ 1 w 48"/>
                  <a:gd name="T55" fmla="*/ 23 h 98"/>
                  <a:gd name="T56" fmla="*/ 1 w 48"/>
                  <a:gd name="T57" fmla="*/ 25 h 98"/>
                  <a:gd name="T58" fmla="*/ 0 w 48"/>
                  <a:gd name="T59" fmla="*/ 26 h 98"/>
                  <a:gd name="T60" fmla="*/ 0 w 48"/>
                  <a:gd name="T61" fmla="*/ 30 h 98"/>
                  <a:gd name="T62" fmla="*/ 0 w 48"/>
                  <a:gd name="T63" fmla="*/ 32 h 98"/>
                  <a:gd name="T64" fmla="*/ 1 w 48"/>
                  <a:gd name="T65" fmla="*/ 34 h 98"/>
                  <a:gd name="T66" fmla="*/ 3 w 48"/>
                  <a:gd name="T67" fmla="*/ 34 h 98"/>
                  <a:gd name="T68" fmla="*/ 3 w 48"/>
                  <a:gd name="T69" fmla="*/ 34 h 98"/>
                  <a:gd name="T70" fmla="*/ 5 w 48"/>
                  <a:gd name="T71" fmla="*/ 35 h 98"/>
                  <a:gd name="T72" fmla="*/ 9 w 48"/>
                  <a:gd name="T73" fmla="*/ 39 h 98"/>
                  <a:gd name="T74" fmla="*/ 16 w 48"/>
                  <a:gd name="T75" fmla="*/ 96 h 98"/>
                  <a:gd name="T76" fmla="*/ 17 w 48"/>
                  <a:gd name="T77" fmla="*/ 98 h 98"/>
                  <a:gd name="T78" fmla="*/ 32 w 48"/>
                  <a:gd name="T79" fmla="*/ 98 h 98"/>
                  <a:gd name="T80" fmla="*/ 32 w 48"/>
                  <a:gd name="T81" fmla="*/ 96 h 98"/>
                  <a:gd name="T82" fmla="*/ 32 w 48"/>
                  <a:gd name="T83" fmla="*/ 62 h 98"/>
                  <a:gd name="T84" fmla="*/ 37 w 48"/>
                  <a:gd name="T85" fmla="*/ 53 h 98"/>
                  <a:gd name="T86" fmla="*/ 39 w 48"/>
                  <a:gd name="T87" fmla="*/ 44 h 98"/>
                  <a:gd name="T88" fmla="*/ 44 w 48"/>
                  <a:gd name="T89" fmla="*/ 39 h 98"/>
                  <a:gd name="T90" fmla="*/ 44 w 48"/>
                  <a:gd name="T91" fmla="*/ 37 h 98"/>
                  <a:gd name="T92" fmla="*/ 46 w 48"/>
                  <a:gd name="T93" fmla="*/ 37 h 98"/>
                  <a:gd name="T94" fmla="*/ 46 w 48"/>
                  <a:gd name="T95" fmla="*/ 35 h 98"/>
                  <a:gd name="T96" fmla="*/ 46 w 48"/>
                  <a:gd name="T97" fmla="*/ 35 h 98"/>
                  <a:gd name="T98" fmla="*/ 44 w 48"/>
                  <a:gd name="T99" fmla="*/ 34 h 98"/>
                  <a:gd name="T100" fmla="*/ 44 w 48"/>
                  <a:gd name="T101" fmla="*/ 34 h 98"/>
                  <a:gd name="T102" fmla="*/ 44 w 48"/>
                  <a:gd name="T103" fmla="*/ 32 h 98"/>
                  <a:gd name="T104" fmla="*/ 46 w 48"/>
                  <a:gd name="T105" fmla="*/ 30 h 98"/>
                  <a:gd name="T106" fmla="*/ 48 w 48"/>
                  <a:gd name="T107" fmla="*/ 30 h 98"/>
                  <a:gd name="T108" fmla="*/ 48 w 48"/>
                  <a:gd name="T109" fmla="*/ 30 h 98"/>
                  <a:gd name="T110" fmla="*/ 46 w 48"/>
                  <a:gd name="T111" fmla="*/ 19 h 98"/>
                  <a:gd name="T112" fmla="*/ 44 w 48"/>
                  <a:gd name="T113" fmla="*/ 16 h 98"/>
                  <a:gd name="T114" fmla="*/ 42 w 48"/>
                  <a:gd name="T115" fmla="*/ 16 h 98"/>
                  <a:gd name="T116" fmla="*/ 44 w 48"/>
                  <a:gd name="T117" fmla="*/ 12 h 98"/>
                  <a:gd name="T118" fmla="*/ 44 w 48"/>
                  <a:gd name="T119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98">
                    <a:moveTo>
                      <a:pt x="44" y="1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5" y="35"/>
                    </a:lnTo>
                    <a:lnTo>
                      <a:pt x="9" y="39"/>
                    </a:lnTo>
                    <a:lnTo>
                      <a:pt x="16" y="96"/>
                    </a:lnTo>
                    <a:lnTo>
                      <a:pt x="17" y="98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32" y="62"/>
                    </a:lnTo>
                    <a:lnTo>
                      <a:pt x="37" y="53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19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4" y="10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38"/>
              <p:cNvSpPr>
                <a:spLocks/>
              </p:cNvSpPr>
              <p:nvPr/>
            </p:nvSpPr>
            <p:spPr bwMode="auto">
              <a:xfrm>
                <a:off x="2837" y="2677"/>
                <a:ext cx="88" cy="98"/>
              </a:xfrm>
              <a:custGeom>
                <a:avLst/>
                <a:gdLst>
                  <a:gd name="T0" fmla="*/ 36 w 88"/>
                  <a:gd name="T1" fmla="*/ 98 h 98"/>
                  <a:gd name="T2" fmla="*/ 34 w 88"/>
                  <a:gd name="T3" fmla="*/ 95 h 98"/>
                  <a:gd name="T4" fmla="*/ 7 w 88"/>
                  <a:gd name="T5" fmla="*/ 66 h 98"/>
                  <a:gd name="T6" fmla="*/ 0 w 88"/>
                  <a:gd name="T7" fmla="*/ 48 h 98"/>
                  <a:gd name="T8" fmla="*/ 2 w 88"/>
                  <a:gd name="T9" fmla="*/ 47 h 98"/>
                  <a:gd name="T10" fmla="*/ 4 w 88"/>
                  <a:gd name="T11" fmla="*/ 45 h 98"/>
                  <a:gd name="T12" fmla="*/ 7 w 88"/>
                  <a:gd name="T13" fmla="*/ 43 h 98"/>
                  <a:gd name="T14" fmla="*/ 7 w 88"/>
                  <a:gd name="T15" fmla="*/ 32 h 98"/>
                  <a:gd name="T16" fmla="*/ 9 w 88"/>
                  <a:gd name="T17" fmla="*/ 32 h 98"/>
                  <a:gd name="T18" fmla="*/ 11 w 88"/>
                  <a:gd name="T19" fmla="*/ 34 h 98"/>
                  <a:gd name="T20" fmla="*/ 13 w 88"/>
                  <a:gd name="T21" fmla="*/ 34 h 98"/>
                  <a:gd name="T22" fmla="*/ 16 w 88"/>
                  <a:gd name="T23" fmla="*/ 34 h 98"/>
                  <a:gd name="T24" fmla="*/ 16 w 88"/>
                  <a:gd name="T25" fmla="*/ 34 h 98"/>
                  <a:gd name="T26" fmla="*/ 16 w 88"/>
                  <a:gd name="T27" fmla="*/ 32 h 98"/>
                  <a:gd name="T28" fmla="*/ 13 w 88"/>
                  <a:gd name="T29" fmla="*/ 32 h 98"/>
                  <a:gd name="T30" fmla="*/ 9 w 88"/>
                  <a:gd name="T31" fmla="*/ 29 h 98"/>
                  <a:gd name="T32" fmla="*/ 9 w 88"/>
                  <a:gd name="T33" fmla="*/ 27 h 98"/>
                  <a:gd name="T34" fmla="*/ 9 w 88"/>
                  <a:gd name="T35" fmla="*/ 27 h 98"/>
                  <a:gd name="T36" fmla="*/ 11 w 88"/>
                  <a:gd name="T37" fmla="*/ 27 h 98"/>
                  <a:gd name="T38" fmla="*/ 13 w 88"/>
                  <a:gd name="T39" fmla="*/ 25 h 98"/>
                  <a:gd name="T40" fmla="*/ 11 w 88"/>
                  <a:gd name="T41" fmla="*/ 20 h 98"/>
                  <a:gd name="T42" fmla="*/ 39 w 88"/>
                  <a:gd name="T43" fmla="*/ 18 h 98"/>
                  <a:gd name="T44" fmla="*/ 39 w 88"/>
                  <a:gd name="T45" fmla="*/ 18 h 98"/>
                  <a:gd name="T46" fmla="*/ 38 w 88"/>
                  <a:gd name="T47" fmla="*/ 4 h 98"/>
                  <a:gd name="T48" fmla="*/ 39 w 88"/>
                  <a:gd name="T49" fmla="*/ 0 h 98"/>
                  <a:gd name="T50" fmla="*/ 68 w 88"/>
                  <a:gd name="T51" fmla="*/ 0 h 98"/>
                  <a:gd name="T52" fmla="*/ 72 w 88"/>
                  <a:gd name="T53" fmla="*/ 2 h 98"/>
                  <a:gd name="T54" fmla="*/ 70 w 88"/>
                  <a:gd name="T55" fmla="*/ 5 h 98"/>
                  <a:gd name="T56" fmla="*/ 70 w 88"/>
                  <a:gd name="T57" fmla="*/ 16 h 98"/>
                  <a:gd name="T58" fmla="*/ 72 w 88"/>
                  <a:gd name="T59" fmla="*/ 18 h 98"/>
                  <a:gd name="T60" fmla="*/ 77 w 88"/>
                  <a:gd name="T61" fmla="*/ 11 h 98"/>
                  <a:gd name="T62" fmla="*/ 84 w 88"/>
                  <a:gd name="T63" fmla="*/ 13 h 98"/>
                  <a:gd name="T64" fmla="*/ 88 w 88"/>
                  <a:gd name="T65" fmla="*/ 16 h 98"/>
                  <a:gd name="T66" fmla="*/ 88 w 88"/>
                  <a:gd name="T67" fmla="*/ 23 h 98"/>
                  <a:gd name="T68" fmla="*/ 82 w 88"/>
                  <a:gd name="T69" fmla="*/ 32 h 98"/>
                  <a:gd name="T70" fmla="*/ 82 w 88"/>
                  <a:gd name="T71" fmla="*/ 36 h 98"/>
                  <a:gd name="T72" fmla="*/ 88 w 88"/>
                  <a:gd name="T73" fmla="*/ 48 h 98"/>
                  <a:gd name="T74" fmla="*/ 84 w 88"/>
                  <a:gd name="T75" fmla="*/ 73 h 98"/>
                  <a:gd name="T76" fmla="*/ 79 w 88"/>
                  <a:gd name="T77" fmla="*/ 75 h 98"/>
                  <a:gd name="T78" fmla="*/ 73 w 88"/>
                  <a:gd name="T79" fmla="*/ 70 h 98"/>
                  <a:gd name="T80" fmla="*/ 66 w 88"/>
                  <a:gd name="T81" fmla="*/ 70 h 98"/>
                  <a:gd name="T82" fmla="*/ 63 w 88"/>
                  <a:gd name="T83" fmla="*/ 66 h 98"/>
                  <a:gd name="T84" fmla="*/ 61 w 88"/>
                  <a:gd name="T85" fmla="*/ 66 h 98"/>
                  <a:gd name="T86" fmla="*/ 55 w 88"/>
                  <a:gd name="T87" fmla="*/ 72 h 98"/>
                  <a:gd name="T88" fmla="*/ 47 w 88"/>
                  <a:gd name="T89" fmla="*/ 77 h 98"/>
                  <a:gd name="T90" fmla="*/ 45 w 88"/>
                  <a:gd name="T91" fmla="*/ 79 h 98"/>
                  <a:gd name="T92" fmla="*/ 45 w 88"/>
                  <a:gd name="T93" fmla="*/ 82 h 98"/>
                  <a:gd name="T94" fmla="*/ 47 w 88"/>
                  <a:gd name="T95" fmla="*/ 89 h 98"/>
                  <a:gd name="T96" fmla="*/ 45 w 88"/>
                  <a:gd name="T97" fmla="*/ 91 h 98"/>
                  <a:gd name="T98" fmla="*/ 41 w 88"/>
                  <a:gd name="T99" fmla="*/ 91 h 98"/>
                  <a:gd name="T100" fmla="*/ 39 w 88"/>
                  <a:gd name="T101" fmla="*/ 93 h 98"/>
                  <a:gd name="T102" fmla="*/ 38 w 88"/>
                  <a:gd name="T103" fmla="*/ 95 h 98"/>
                  <a:gd name="T104" fmla="*/ 36 w 88"/>
                  <a:gd name="T10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" h="98">
                    <a:moveTo>
                      <a:pt x="36" y="98"/>
                    </a:moveTo>
                    <a:lnTo>
                      <a:pt x="34" y="95"/>
                    </a:lnTo>
                    <a:lnTo>
                      <a:pt x="7" y="66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7" y="4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1" y="20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8" y="4"/>
                    </a:lnTo>
                    <a:lnTo>
                      <a:pt x="39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0" y="5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7" y="11"/>
                    </a:lnTo>
                    <a:lnTo>
                      <a:pt x="84" y="13"/>
                    </a:lnTo>
                    <a:lnTo>
                      <a:pt x="88" y="16"/>
                    </a:lnTo>
                    <a:lnTo>
                      <a:pt x="88" y="23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8" y="48"/>
                    </a:lnTo>
                    <a:lnTo>
                      <a:pt x="84" y="73"/>
                    </a:lnTo>
                    <a:lnTo>
                      <a:pt x="79" y="75"/>
                    </a:lnTo>
                    <a:lnTo>
                      <a:pt x="73" y="70"/>
                    </a:lnTo>
                    <a:lnTo>
                      <a:pt x="66" y="70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5" y="72"/>
                    </a:lnTo>
                    <a:lnTo>
                      <a:pt x="47" y="77"/>
                    </a:lnTo>
                    <a:lnTo>
                      <a:pt x="45" y="79"/>
                    </a:lnTo>
                    <a:lnTo>
                      <a:pt x="45" y="82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1" y="91"/>
                    </a:lnTo>
                    <a:lnTo>
                      <a:pt x="39" y="93"/>
                    </a:lnTo>
                    <a:lnTo>
                      <a:pt x="38" y="95"/>
                    </a:lnTo>
                    <a:lnTo>
                      <a:pt x="36" y="9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39"/>
              <p:cNvSpPr>
                <a:spLocks/>
              </p:cNvSpPr>
              <p:nvPr/>
            </p:nvSpPr>
            <p:spPr bwMode="auto">
              <a:xfrm>
                <a:off x="2837" y="2677"/>
                <a:ext cx="88" cy="98"/>
              </a:xfrm>
              <a:custGeom>
                <a:avLst/>
                <a:gdLst>
                  <a:gd name="T0" fmla="*/ 36 w 88"/>
                  <a:gd name="T1" fmla="*/ 98 h 98"/>
                  <a:gd name="T2" fmla="*/ 34 w 88"/>
                  <a:gd name="T3" fmla="*/ 95 h 98"/>
                  <a:gd name="T4" fmla="*/ 7 w 88"/>
                  <a:gd name="T5" fmla="*/ 66 h 98"/>
                  <a:gd name="T6" fmla="*/ 0 w 88"/>
                  <a:gd name="T7" fmla="*/ 48 h 98"/>
                  <a:gd name="T8" fmla="*/ 2 w 88"/>
                  <a:gd name="T9" fmla="*/ 47 h 98"/>
                  <a:gd name="T10" fmla="*/ 4 w 88"/>
                  <a:gd name="T11" fmla="*/ 45 h 98"/>
                  <a:gd name="T12" fmla="*/ 7 w 88"/>
                  <a:gd name="T13" fmla="*/ 43 h 98"/>
                  <a:gd name="T14" fmla="*/ 7 w 88"/>
                  <a:gd name="T15" fmla="*/ 32 h 98"/>
                  <a:gd name="T16" fmla="*/ 9 w 88"/>
                  <a:gd name="T17" fmla="*/ 32 h 98"/>
                  <a:gd name="T18" fmla="*/ 11 w 88"/>
                  <a:gd name="T19" fmla="*/ 34 h 98"/>
                  <a:gd name="T20" fmla="*/ 13 w 88"/>
                  <a:gd name="T21" fmla="*/ 34 h 98"/>
                  <a:gd name="T22" fmla="*/ 16 w 88"/>
                  <a:gd name="T23" fmla="*/ 34 h 98"/>
                  <a:gd name="T24" fmla="*/ 16 w 88"/>
                  <a:gd name="T25" fmla="*/ 34 h 98"/>
                  <a:gd name="T26" fmla="*/ 16 w 88"/>
                  <a:gd name="T27" fmla="*/ 32 h 98"/>
                  <a:gd name="T28" fmla="*/ 13 w 88"/>
                  <a:gd name="T29" fmla="*/ 32 h 98"/>
                  <a:gd name="T30" fmla="*/ 9 w 88"/>
                  <a:gd name="T31" fmla="*/ 29 h 98"/>
                  <a:gd name="T32" fmla="*/ 9 w 88"/>
                  <a:gd name="T33" fmla="*/ 27 h 98"/>
                  <a:gd name="T34" fmla="*/ 9 w 88"/>
                  <a:gd name="T35" fmla="*/ 27 h 98"/>
                  <a:gd name="T36" fmla="*/ 11 w 88"/>
                  <a:gd name="T37" fmla="*/ 27 h 98"/>
                  <a:gd name="T38" fmla="*/ 13 w 88"/>
                  <a:gd name="T39" fmla="*/ 25 h 98"/>
                  <a:gd name="T40" fmla="*/ 11 w 88"/>
                  <a:gd name="T41" fmla="*/ 20 h 98"/>
                  <a:gd name="T42" fmla="*/ 39 w 88"/>
                  <a:gd name="T43" fmla="*/ 18 h 98"/>
                  <a:gd name="T44" fmla="*/ 39 w 88"/>
                  <a:gd name="T45" fmla="*/ 18 h 98"/>
                  <a:gd name="T46" fmla="*/ 38 w 88"/>
                  <a:gd name="T47" fmla="*/ 4 h 98"/>
                  <a:gd name="T48" fmla="*/ 39 w 88"/>
                  <a:gd name="T49" fmla="*/ 0 h 98"/>
                  <a:gd name="T50" fmla="*/ 68 w 88"/>
                  <a:gd name="T51" fmla="*/ 0 h 98"/>
                  <a:gd name="T52" fmla="*/ 72 w 88"/>
                  <a:gd name="T53" fmla="*/ 2 h 98"/>
                  <a:gd name="T54" fmla="*/ 70 w 88"/>
                  <a:gd name="T55" fmla="*/ 5 h 98"/>
                  <a:gd name="T56" fmla="*/ 70 w 88"/>
                  <a:gd name="T57" fmla="*/ 16 h 98"/>
                  <a:gd name="T58" fmla="*/ 72 w 88"/>
                  <a:gd name="T59" fmla="*/ 18 h 98"/>
                  <a:gd name="T60" fmla="*/ 77 w 88"/>
                  <a:gd name="T61" fmla="*/ 11 h 98"/>
                  <a:gd name="T62" fmla="*/ 84 w 88"/>
                  <a:gd name="T63" fmla="*/ 13 h 98"/>
                  <a:gd name="T64" fmla="*/ 88 w 88"/>
                  <a:gd name="T65" fmla="*/ 16 h 98"/>
                  <a:gd name="T66" fmla="*/ 88 w 88"/>
                  <a:gd name="T67" fmla="*/ 23 h 98"/>
                  <a:gd name="T68" fmla="*/ 82 w 88"/>
                  <a:gd name="T69" fmla="*/ 32 h 98"/>
                  <a:gd name="T70" fmla="*/ 82 w 88"/>
                  <a:gd name="T71" fmla="*/ 36 h 98"/>
                  <a:gd name="T72" fmla="*/ 88 w 88"/>
                  <a:gd name="T73" fmla="*/ 48 h 98"/>
                  <a:gd name="T74" fmla="*/ 84 w 88"/>
                  <a:gd name="T75" fmla="*/ 73 h 98"/>
                  <a:gd name="T76" fmla="*/ 79 w 88"/>
                  <a:gd name="T77" fmla="*/ 75 h 98"/>
                  <a:gd name="T78" fmla="*/ 73 w 88"/>
                  <a:gd name="T79" fmla="*/ 70 h 98"/>
                  <a:gd name="T80" fmla="*/ 66 w 88"/>
                  <a:gd name="T81" fmla="*/ 70 h 98"/>
                  <a:gd name="T82" fmla="*/ 63 w 88"/>
                  <a:gd name="T83" fmla="*/ 66 h 98"/>
                  <a:gd name="T84" fmla="*/ 61 w 88"/>
                  <a:gd name="T85" fmla="*/ 66 h 98"/>
                  <a:gd name="T86" fmla="*/ 55 w 88"/>
                  <a:gd name="T87" fmla="*/ 72 h 98"/>
                  <a:gd name="T88" fmla="*/ 47 w 88"/>
                  <a:gd name="T89" fmla="*/ 77 h 98"/>
                  <a:gd name="T90" fmla="*/ 45 w 88"/>
                  <a:gd name="T91" fmla="*/ 79 h 98"/>
                  <a:gd name="T92" fmla="*/ 45 w 88"/>
                  <a:gd name="T93" fmla="*/ 82 h 98"/>
                  <a:gd name="T94" fmla="*/ 47 w 88"/>
                  <a:gd name="T95" fmla="*/ 89 h 98"/>
                  <a:gd name="T96" fmla="*/ 45 w 88"/>
                  <a:gd name="T97" fmla="*/ 91 h 98"/>
                  <a:gd name="T98" fmla="*/ 41 w 88"/>
                  <a:gd name="T99" fmla="*/ 91 h 98"/>
                  <a:gd name="T100" fmla="*/ 39 w 88"/>
                  <a:gd name="T101" fmla="*/ 93 h 98"/>
                  <a:gd name="T102" fmla="*/ 38 w 88"/>
                  <a:gd name="T103" fmla="*/ 95 h 98"/>
                  <a:gd name="T104" fmla="*/ 36 w 88"/>
                  <a:gd name="T10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" h="98">
                    <a:moveTo>
                      <a:pt x="36" y="98"/>
                    </a:moveTo>
                    <a:lnTo>
                      <a:pt x="34" y="95"/>
                    </a:lnTo>
                    <a:lnTo>
                      <a:pt x="7" y="66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7" y="4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1" y="20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8" y="4"/>
                    </a:lnTo>
                    <a:lnTo>
                      <a:pt x="39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0" y="5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7" y="11"/>
                    </a:lnTo>
                    <a:lnTo>
                      <a:pt x="84" y="13"/>
                    </a:lnTo>
                    <a:lnTo>
                      <a:pt x="88" y="16"/>
                    </a:lnTo>
                    <a:lnTo>
                      <a:pt x="88" y="23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8" y="48"/>
                    </a:lnTo>
                    <a:lnTo>
                      <a:pt x="84" y="73"/>
                    </a:lnTo>
                    <a:lnTo>
                      <a:pt x="79" y="75"/>
                    </a:lnTo>
                    <a:lnTo>
                      <a:pt x="73" y="70"/>
                    </a:lnTo>
                    <a:lnTo>
                      <a:pt x="66" y="70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5" y="72"/>
                    </a:lnTo>
                    <a:lnTo>
                      <a:pt x="47" y="77"/>
                    </a:lnTo>
                    <a:lnTo>
                      <a:pt x="45" y="79"/>
                    </a:lnTo>
                    <a:lnTo>
                      <a:pt x="45" y="82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1" y="91"/>
                    </a:lnTo>
                    <a:lnTo>
                      <a:pt x="39" y="93"/>
                    </a:lnTo>
                    <a:lnTo>
                      <a:pt x="38" y="95"/>
                    </a:lnTo>
                    <a:lnTo>
                      <a:pt x="36" y="9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40"/>
              <p:cNvSpPr>
                <a:spLocks/>
              </p:cNvSpPr>
              <p:nvPr/>
            </p:nvSpPr>
            <p:spPr bwMode="auto">
              <a:xfrm>
                <a:off x="3225" y="2474"/>
                <a:ext cx="241" cy="183"/>
              </a:xfrm>
              <a:custGeom>
                <a:avLst/>
                <a:gdLst>
                  <a:gd name="T0" fmla="*/ 50 w 241"/>
                  <a:gd name="T1" fmla="*/ 32 h 183"/>
                  <a:gd name="T2" fmla="*/ 46 w 241"/>
                  <a:gd name="T3" fmla="*/ 33 h 183"/>
                  <a:gd name="T4" fmla="*/ 30 w 241"/>
                  <a:gd name="T5" fmla="*/ 64 h 183"/>
                  <a:gd name="T6" fmla="*/ 25 w 241"/>
                  <a:gd name="T7" fmla="*/ 64 h 183"/>
                  <a:gd name="T8" fmla="*/ 19 w 241"/>
                  <a:gd name="T9" fmla="*/ 71 h 183"/>
                  <a:gd name="T10" fmla="*/ 17 w 241"/>
                  <a:gd name="T11" fmla="*/ 101 h 183"/>
                  <a:gd name="T12" fmla="*/ 12 w 241"/>
                  <a:gd name="T13" fmla="*/ 105 h 183"/>
                  <a:gd name="T14" fmla="*/ 3 w 241"/>
                  <a:gd name="T15" fmla="*/ 105 h 183"/>
                  <a:gd name="T16" fmla="*/ 1 w 241"/>
                  <a:gd name="T17" fmla="*/ 110 h 183"/>
                  <a:gd name="T18" fmla="*/ 1 w 241"/>
                  <a:gd name="T19" fmla="*/ 114 h 183"/>
                  <a:gd name="T20" fmla="*/ 5 w 241"/>
                  <a:gd name="T21" fmla="*/ 116 h 183"/>
                  <a:gd name="T22" fmla="*/ 10 w 241"/>
                  <a:gd name="T23" fmla="*/ 116 h 183"/>
                  <a:gd name="T24" fmla="*/ 16 w 241"/>
                  <a:gd name="T25" fmla="*/ 121 h 183"/>
                  <a:gd name="T26" fmla="*/ 21 w 241"/>
                  <a:gd name="T27" fmla="*/ 128 h 183"/>
                  <a:gd name="T28" fmla="*/ 34 w 241"/>
                  <a:gd name="T29" fmla="*/ 150 h 183"/>
                  <a:gd name="T30" fmla="*/ 42 w 241"/>
                  <a:gd name="T31" fmla="*/ 153 h 183"/>
                  <a:gd name="T32" fmla="*/ 44 w 241"/>
                  <a:gd name="T33" fmla="*/ 166 h 183"/>
                  <a:gd name="T34" fmla="*/ 59 w 241"/>
                  <a:gd name="T35" fmla="*/ 166 h 183"/>
                  <a:gd name="T36" fmla="*/ 76 w 241"/>
                  <a:gd name="T37" fmla="*/ 178 h 183"/>
                  <a:gd name="T38" fmla="*/ 109 w 241"/>
                  <a:gd name="T39" fmla="*/ 180 h 183"/>
                  <a:gd name="T40" fmla="*/ 125 w 241"/>
                  <a:gd name="T41" fmla="*/ 171 h 183"/>
                  <a:gd name="T42" fmla="*/ 142 w 241"/>
                  <a:gd name="T43" fmla="*/ 176 h 183"/>
                  <a:gd name="T44" fmla="*/ 157 w 241"/>
                  <a:gd name="T45" fmla="*/ 169 h 183"/>
                  <a:gd name="T46" fmla="*/ 173 w 241"/>
                  <a:gd name="T47" fmla="*/ 160 h 183"/>
                  <a:gd name="T48" fmla="*/ 239 w 241"/>
                  <a:gd name="T49" fmla="*/ 112 h 183"/>
                  <a:gd name="T50" fmla="*/ 225 w 241"/>
                  <a:gd name="T51" fmla="*/ 110 h 183"/>
                  <a:gd name="T52" fmla="*/ 175 w 241"/>
                  <a:gd name="T53" fmla="*/ 91 h 183"/>
                  <a:gd name="T54" fmla="*/ 166 w 241"/>
                  <a:gd name="T55" fmla="*/ 83 h 183"/>
                  <a:gd name="T56" fmla="*/ 164 w 241"/>
                  <a:gd name="T57" fmla="*/ 82 h 183"/>
                  <a:gd name="T58" fmla="*/ 160 w 241"/>
                  <a:gd name="T59" fmla="*/ 76 h 183"/>
                  <a:gd name="T60" fmla="*/ 157 w 241"/>
                  <a:gd name="T61" fmla="*/ 67 h 183"/>
                  <a:gd name="T62" fmla="*/ 159 w 241"/>
                  <a:gd name="T63" fmla="*/ 64 h 183"/>
                  <a:gd name="T64" fmla="*/ 155 w 241"/>
                  <a:gd name="T65" fmla="*/ 62 h 183"/>
                  <a:gd name="T66" fmla="*/ 150 w 241"/>
                  <a:gd name="T67" fmla="*/ 64 h 183"/>
                  <a:gd name="T68" fmla="*/ 150 w 241"/>
                  <a:gd name="T69" fmla="*/ 64 h 183"/>
                  <a:gd name="T70" fmla="*/ 146 w 241"/>
                  <a:gd name="T71" fmla="*/ 64 h 183"/>
                  <a:gd name="T72" fmla="*/ 141 w 241"/>
                  <a:gd name="T73" fmla="*/ 62 h 183"/>
                  <a:gd name="T74" fmla="*/ 144 w 241"/>
                  <a:gd name="T75" fmla="*/ 51 h 183"/>
                  <a:gd name="T76" fmla="*/ 150 w 241"/>
                  <a:gd name="T77" fmla="*/ 41 h 183"/>
                  <a:gd name="T78" fmla="*/ 141 w 241"/>
                  <a:gd name="T79" fmla="*/ 33 h 183"/>
                  <a:gd name="T80" fmla="*/ 123 w 241"/>
                  <a:gd name="T81" fmla="*/ 12 h 183"/>
                  <a:gd name="T82" fmla="*/ 114 w 241"/>
                  <a:gd name="T83" fmla="*/ 7 h 183"/>
                  <a:gd name="T84" fmla="*/ 109 w 241"/>
                  <a:gd name="T85" fmla="*/ 8 h 183"/>
                  <a:gd name="T86" fmla="*/ 107 w 241"/>
                  <a:gd name="T87" fmla="*/ 7 h 183"/>
                  <a:gd name="T88" fmla="*/ 103 w 241"/>
                  <a:gd name="T89" fmla="*/ 5 h 183"/>
                  <a:gd name="T90" fmla="*/ 101 w 241"/>
                  <a:gd name="T91" fmla="*/ 7 h 183"/>
                  <a:gd name="T92" fmla="*/ 98 w 241"/>
                  <a:gd name="T93" fmla="*/ 7 h 183"/>
                  <a:gd name="T94" fmla="*/ 98 w 241"/>
                  <a:gd name="T95" fmla="*/ 5 h 183"/>
                  <a:gd name="T96" fmla="*/ 94 w 241"/>
                  <a:gd name="T97" fmla="*/ 5 h 183"/>
                  <a:gd name="T98" fmla="*/ 92 w 241"/>
                  <a:gd name="T99" fmla="*/ 7 h 183"/>
                  <a:gd name="T100" fmla="*/ 87 w 241"/>
                  <a:gd name="T101" fmla="*/ 8 h 183"/>
                  <a:gd name="T102" fmla="*/ 82 w 241"/>
                  <a:gd name="T103" fmla="*/ 5 h 183"/>
                  <a:gd name="T104" fmla="*/ 82 w 241"/>
                  <a:gd name="T105" fmla="*/ 3 h 183"/>
                  <a:gd name="T106" fmla="*/ 76 w 241"/>
                  <a:gd name="T107" fmla="*/ 0 h 183"/>
                  <a:gd name="T108" fmla="*/ 67 w 241"/>
                  <a:gd name="T109" fmla="*/ 10 h 183"/>
                  <a:gd name="T110" fmla="*/ 67 w 241"/>
                  <a:gd name="T111" fmla="*/ 7 h 183"/>
                  <a:gd name="T112" fmla="*/ 64 w 241"/>
                  <a:gd name="T113" fmla="*/ 8 h 183"/>
                  <a:gd name="T114" fmla="*/ 62 w 241"/>
                  <a:gd name="T115" fmla="*/ 10 h 183"/>
                  <a:gd name="T116" fmla="*/ 60 w 241"/>
                  <a:gd name="T117" fmla="*/ 10 h 183"/>
                  <a:gd name="T118" fmla="*/ 55 w 241"/>
                  <a:gd name="T119" fmla="*/ 1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1" h="183">
                    <a:moveTo>
                      <a:pt x="55" y="10"/>
                    </a:moveTo>
                    <a:lnTo>
                      <a:pt x="50" y="32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32" y="51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101"/>
                    </a:lnTo>
                    <a:lnTo>
                      <a:pt x="16" y="103"/>
                    </a:lnTo>
                    <a:lnTo>
                      <a:pt x="12" y="105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3" y="108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4" y="117"/>
                    </a:lnTo>
                    <a:lnTo>
                      <a:pt x="16" y="121"/>
                    </a:lnTo>
                    <a:lnTo>
                      <a:pt x="16" y="125"/>
                    </a:lnTo>
                    <a:lnTo>
                      <a:pt x="21" y="128"/>
                    </a:lnTo>
                    <a:lnTo>
                      <a:pt x="26" y="132"/>
                    </a:lnTo>
                    <a:lnTo>
                      <a:pt x="34" y="150"/>
                    </a:lnTo>
                    <a:lnTo>
                      <a:pt x="37" y="151"/>
                    </a:lnTo>
                    <a:lnTo>
                      <a:pt x="42" y="153"/>
                    </a:lnTo>
                    <a:lnTo>
                      <a:pt x="46" y="155"/>
                    </a:lnTo>
                    <a:lnTo>
                      <a:pt x="44" y="166"/>
                    </a:lnTo>
                    <a:lnTo>
                      <a:pt x="50" y="167"/>
                    </a:lnTo>
                    <a:lnTo>
                      <a:pt x="59" y="166"/>
                    </a:lnTo>
                    <a:lnTo>
                      <a:pt x="75" y="176"/>
                    </a:lnTo>
                    <a:lnTo>
                      <a:pt x="76" y="178"/>
                    </a:lnTo>
                    <a:lnTo>
                      <a:pt x="101" y="183"/>
                    </a:lnTo>
                    <a:lnTo>
                      <a:pt x="109" y="180"/>
                    </a:lnTo>
                    <a:lnTo>
                      <a:pt x="112" y="175"/>
                    </a:lnTo>
                    <a:lnTo>
                      <a:pt x="125" y="171"/>
                    </a:lnTo>
                    <a:lnTo>
                      <a:pt x="134" y="176"/>
                    </a:lnTo>
                    <a:lnTo>
                      <a:pt x="142" y="176"/>
                    </a:lnTo>
                    <a:lnTo>
                      <a:pt x="142" y="175"/>
                    </a:lnTo>
                    <a:lnTo>
                      <a:pt x="157" y="169"/>
                    </a:lnTo>
                    <a:lnTo>
                      <a:pt x="166" y="164"/>
                    </a:lnTo>
                    <a:lnTo>
                      <a:pt x="173" y="160"/>
                    </a:lnTo>
                    <a:lnTo>
                      <a:pt x="192" y="158"/>
                    </a:lnTo>
                    <a:lnTo>
                      <a:pt x="239" y="112"/>
                    </a:lnTo>
                    <a:lnTo>
                      <a:pt x="241" y="110"/>
                    </a:lnTo>
                    <a:lnTo>
                      <a:pt x="225" y="110"/>
                    </a:lnTo>
                    <a:lnTo>
                      <a:pt x="176" y="94"/>
                    </a:lnTo>
                    <a:lnTo>
                      <a:pt x="175" y="91"/>
                    </a:lnTo>
                    <a:lnTo>
                      <a:pt x="167" y="87"/>
                    </a:lnTo>
                    <a:lnTo>
                      <a:pt x="166" y="83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0" y="78"/>
                    </a:lnTo>
                    <a:lnTo>
                      <a:pt x="160" y="76"/>
                    </a:lnTo>
                    <a:lnTo>
                      <a:pt x="159" y="75"/>
                    </a:lnTo>
                    <a:lnTo>
                      <a:pt x="157" y="67"/>
                    </a:lnTo>
                    <a:lnTo>
                      <a:pt x="157" y="6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5" y="62"/>
                    </a:lnTo>
                    <a:lnTo>
                      <a:pt x="153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2" y="64"/>
                    </a:lnTo>
                    <a:lnTo>
                      <a:pt x="141" y="62"/>
                    </a:lnTo>
                    <a:lnTo>
                      <a:pt x="141" y="58"/>
                    </a:lnTo>
                    <a:lnTo>
                      <a:pt x="144" y="51"/>
                    </a:lnTo>
                    <a:lnTo>
                      <a:pt x="148" y="42"/>
                    </a:lnTo>
                    <a:lnTo>
                      <a:pt x="150" y="41"/>
                    </a:lnTo>
                    <a:lnTo>
                      <a:pt x="146" y="37"/>
                    </a:lnTo>
                    <a:lnTo>
                      <a:pt x="141" y="33"/>
                    </a:lnTo>
                    <a:lnTo>
                      <a:pt x="139" y="30"/>
                    </a:lnTo>
                    <a:lnTo>
                      <a:pt x="123" y="12"/>
                    </a:lnTo>
                    <a:lnTo>
                      <a:pt x="119" y="12"/>
                    </a:lnTo>
                    <a:lnTo>
                      <a:pt x="114" y="7"/>
                    </a:lnTo>
                    <a:lnTo>
                      <a:pt x="110" y="7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07" y="7"/>
                    </a:lnTo>
                    <a:lnTo>
                      <a:pt x="105" y="7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2" y="5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0" y="3"/>
                    </a:lnTo>
                    <a:lnTo>
                      <a:pt x="76" y="0"/>
                    </a:lnTo>
                    <a:lnTo>
                      <a:pt x="71" y="14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0"/>
                    </a:lnTo>
                    <a:lnTo>
                      <a:pt x="57" y="10"/>
                    </a:lnTo>
                    <a:lnTo>
                      <a:pt x="55" y="1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41"/>
              <p:cNvSpPr>
                <a:spLocks/>
              </p:cNvSpPr>
              <p:nvPr/>
            </p:nvSpPr>
            <p:spPr bwMode="auto">
              <a:xfrm>
                <a:off x="3225" y="2474"/>
                <a:ext cx="241" cy="183"/>
              </a:xfrm>
              <a:custGeom>
                <a:avLst/>
                <a:gdLst>
                  <a:gd name="T0" fmla="*/ 50 w 241"/>
                  <a:gd name="T1" fmla="*/ 32 h 183"/>
                  <a:gd name="T2" fmla="*/ 46 w 241"/>
                  <a:gd name="T3" fmla="*/ 33 h 183"/>
                  <a:gd name="T4" fmla="*/ 30 w 241"/>
                  <a:gd name="T5" fmla="*/ 64 h 183"/>
                  <a:gd name="T6" fmla="*/ 25 w 241"/>
                  <a:gd name="T7" fmla="*/ 64 h 183"/>
                  <a:gd name="T8" fmla="*/ 19 w 241"/>
                  <a:gd name="T9" fmla="*/ 71 h 183"/>
                  <a:gd name="T10" fmla="*/ 17 w 241"/>
                  <a:gd name="T11" fmla="*/ 101 h 183"/>
                  <a:gd name="T12" fmla="*/ 12 w 241"/>
                  <a:gd name="T13" fmla="*/ 105 h 183"/>
                  <a:gd name="T14" fmla="*/ 3 w 241"/>
                  <a:gd name="T15" fmla="*/ 105 h 183"/>
                  <a:gd name="T16" fmla="*/ 1 w 241"/>
                  <a:gd name="T17" fmla="*/ 110 h 183"/>
                  <a:gd name="T18" fmla="*/ 1 w 241"/>
                  <a:gd name="T19" fmla="*/ 114 h 183"/>
                  <a:gd name="T20" fmla="*/ 5 w 241"/>
                  <a:gd name="T21" fmla="*/ 116 h 183"/>
                  <a:gd name="T22" fmla="*/ 10 w 241"/>
                  <a:gd name="T23" fmla="*/ 116 h 183"/>
                  <a:gd name="T24" fmla="*/ 16 w 241"/>
                  <a:gd name="T25" fmla="*/ 121 h 183"/>
                  <a:gd name="T26" fmla="*/ 21 w 241"/>
                  <a:gd name="T27" fmla="*/ 128 h 183"/>
                  <a:gd name="T28" fmla="*/ 34 w 241"/>
                  <a:gd name="T29" fmla="*/ 150 h 183"/>
                  <a:gd name="T30" fmla="*/ 42 w 241"/>
                  <a:gd name="T31" fmla="*/ 153 h 183"/>
                  <a:gd name="T32" fmla="*/ 44 w 241"/>
                  <a:gd name="T33" fmla="*/ 166 h 183"/>
                  <a:gd name="T34" fmla="*/ 59 w 241"/>
                  <a:gd name="T35" fmla="*/ 166 h 183"/>
                  <a:gd name="T36" fmla="*/ 76 w 241"/>
                  <a:gd name="T37" fmla="*/ 178 h 183"/>
                  <a:gd name="T38" fmla="*/ 109 w 241"/>
                  <a:gd name="T39" fmla="*/ 180 h 183"/>
                  <a:gd name="T40" fmla="*/ 125 w 241"/>
                  <a:gd name="T41" fmla="*/ 171 h 183"/>
                  <a:gd name="T42" fmla="*/ 142 w 241"/>
                  <a:gd name="T43" fmla="*/ 176 h 183"/>
                  <a:gd name="T44" fmla="*/ 157 w 241"/>
                  <a:gd name="T45" fmla="*/ 169 h 183"/>
                  <a:gd name="T46" fmla="*/ 173 w 241"/>
                  <a:gd name="T47" fmla="*/ 160 h 183"/>
                  <a:gd name="T48" fmla="*/ 239 w 241"/>
                  <a:gd name="T49" fmla="*/ 112 h 183"/>
                  <a:gd name="T50" fmla="*/ 225 w 241"/>
                  <a:gd name="T51" fmla="*/ 110 h 183"/>
                  <a:gd name="T52" fmla="*/ 175 w 241"/>
                  <a:gd name="T53" fmla="*/ 91 h 183"/>
                  <a:gd name="T54" fmla="*/ 166 w 241"/>
                  <a:gd name="T55" fmla="*/ 83 h 183"/>
                  <a:gd name="T56" fmla="*/ 164 w 241"/>
                  <a:gd name="T57" fmla="*/ 82 h 183"/>
                  <a:gd name="T58" fmla="*/ 160 w 241"/>
                  <a:gd name="T59" fmla="*/ 76 h 183"/>
                  <a:gd name="T60" fmla="*/ 157 w 241"/>
                  <a:gd name="T61" fmla="*/ 67 h 183"/>
                  <a:gd name="T62" fmla="*/ 159 w 241"/>
                  <a:gd name="T63" fmla="*/ 64 h 183"/>
                  <a:gd name="T64" fmla="*/ 155 w 241"/>
                  <a:gd name="T65" fmla="*/ 62 h 183"/>
                  <a:gd name="T66" fmla="*/ 150 w 241"/>
                  <a:gd name="T67" fmla="*/ 64 h 183"/>
                  <a:gd name="T68" fmla="*/ 150 w 241"/>
                  <a:gd name="T69" fmla="*/ 64 h 183"/>
                  <a:gd name="T70" fmla="*/ 146 w 241"/>
                  <a:gd name="T71" fmla="*/ 64 h 183"/>
                  <a:gd name="T72" fmla="*/ 141 w 241"/>
                  <a:gd name="T73" fmla="*/ 62 h 183"/>
                  <a:gd name="T74" fmla="*/ 144 w 241"/>
                  <a:gd name="T75" fmla="*/ 51 h 183"/>
                  <a:gd name="T76" fmla="*/ 150 w 241"/>
                  <a:gd name="T77" fmla="*/ 41 h 183"/>
                  <a:gd name="T78" fmla="*/ 141 w 241"/>
                  <a:gd name="T79" fmla="*/ 33 h 183"/>
                  <a:gd name="T80" fmla="*/ 123 w 241"/>
                  <a:gd name="T81" fmla="*/ 12 h 183"/>
                  <a:gd name="T82" fmla="*/ 114 w 241"/>
                  <a:gd name="T83" fmla="*/ 7 h 183"/>
                  <a:gd name="T84" fmla="*/ 109 w 241"/>
                  <a:gd name="T85" fmla="*/ 8 h 183"/>
                  <a:gd name="T86" fmla="*/ 107 w 241"/>
                  <a:gd name="T87" fmla="*/ 7 h 183"/>
                  <a:gd name="T88" fmla="*/ 103 w 241"/>
                  <a:gd name="T89" fmla="*/ 5 h 183"/>
                  <a:gd name="T90" fmla="*/ 101 w 241"/>
                  <a:gd name="T91" fmla="*/ 7 h 183"/>
                  <a:gd name="T92" fmla="*/ 98 w 241"/>
                  <a:gd name="T93" fmla="*/ 7 h 183"/>
                  <a:gd name="T94" fmla="*/ 98 w 241"/>
                  <a:gd name="T95" fmla="*/ 5 h 183"/>
                  <a:gd name="T96" fmla="*/ 94 w 241"/>
                  <a:gd name="T97" fmla="*/ 5 h 183"/>
                  <a:gd name="T98" fmla="*/ 92 w 241"/>
                  <a:gd name="T99" fmla="*/ 7 h 183"/>
                  <a:gd name="T100" fmla="*/ 87 w 241"/>
                  <a:gd name="T101" fmla="*/ 8 h 183"/>
                  <a:gd name="T102" fmla="*/ 82 w 241"/>
                  <a:gd name="T103" fmla="*/ 5 h 183"/>
                  <a:gd name="T104" fmla="*/ 82 w 241"/>
                  <a:gd name="T105" fmla="*/ 3 h 183"/>
                  <a:gd name="T106" fmla="*/ 76 w 241"/>
                  <a:gd name="T107" fmla="*/ 0 h 183"/>
                  <a:gd name="T108" fmla="*/ 67 w 241"/>
                  <a:gd name="T109" fmla="*/ 10 h 183"/>
                  <a:gd name="T110" fmla="*/ 67 w 241"/>
                  <a:gd name="T111" fmla="*/ 7 h 183"/>
                  <a:gd name="T112" fmla="*/ 64 w 241"/>
                  <a:gd name="T113" fmla="*/ 8 h 183"/>
                  <a:gd name="T114" fmla="*/ 62 w 241"/>
                  <a:gd name="T115" fmla="*/ 10 h 183"/>
                  <a:gd name="T116" fmla="*/ 60 w 241"/>
                  <a:gd name="T117" fmla="*/ 10 h 183"/>
                  <a:gd name="T118" fmla="*/ 55 w 241"/>
                  <a:gd name="T119" fmla="*/ 1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1" h="183">
                    <a:moveTo>
                      <a:pt x="55" y="10"/>
                    </a:moveTo>
                    <a:lnTo>
                      <a:pt x="50" y="32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32" y="51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101"/>
                    </a:lnTo>
                    <a:lnTo>
                      <a:pt x="16" y="103"/>
                    </a:lnTo>
                    <a:lnTo>
                      <a:pt x="12" y="105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3" y="108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4" y="117"/>
                    </a:lnTo>
                    <a:lnTo>
                      <a:pt x="16" y="121"/>
                    </a:lnTo>
                    <a:lnTo>
                      <a:pt x="16" y="125"/>
                    </a:lnTo>
                    <a:lnTo>
                      <a:pt x="21" y="128"/>
                    </a:lnTo>
                    <a:lnTo>
                      <a:pt x="26" y="132"/>
                    </a:lnTo>
                    <a:lnTo>
                      <a:pt x="34" y="150"/>
                    </a:lnTo>
                    <a:lnTo>
                      <a:pt x="37" y="151"/>
                    </a:lnTo>
                    <a:lnTo>
                      <a:pt x="42" y="153"/>
                    </a:lnTo>
                    <a:lnTo>
                      <a:pt x="46" y="155"/>
                    </a:lnTo>
                    <a:lnTo>
                      <a:pt x="44" y="166"/>
                    </a:lnTo>
                    <a:lnTo>
                      <a:pt x="50" y="167"/>
                    </a:lnTo>
                    <a:lnTo>
                      <a:pt x="59" y="166"/>
                    </a:lnTo>
                    <a:lnTo>
                      <a:pt x="75" y="176"/>
                    </a:lnTo>
                    <a:lnTo>
                      <a:pt x="76" y="178"/>
                    </a:lnTo>
                    <a:lnTo>
                      <a:pt x="101" y="183"/>
                    </a:lnTo>
                    <a:lnTo>
                      <a:pt x="109" y="180"/>
                    </a:lnTo>
                    <a:lnTo>
                      <a:pt x="112" y="175"/>
                    </a:lnTo>
                    <a:lnTo>
                      <a:pt x="125" y="171"/>
                    </a:lnTo>
                    <a:lnTo>
                      <a:pt x="134" y="176"/>
                    </a:lnTo>
                    <a:lnTo>
                      <a:pt x="142" y="176"/>
                    </a:lnTo>
                    <a:lnTo>
                      <a:pt x="142" y="175"/>
                    </a:lnTo>
                    <a:lnTo>
                      <a:pt x="157" y="169"/>
                    </a:lnTo>
                    <a:lnTo>
                      <a:pt x="166" y="164"/>
                    </a:lnTo>
                    <a:lnTo>
                      <a:pt x="173" y="160"/>
                    </a:lnTo>
                    <a:lnTo>
                      <a:pt x="192" y="158"/>
                    </a:lnTo>
                    <a:lnTo>
                      <a:pt x="239" y="112"/>
                    </a:lnTo>
                    <a:lnTo>
                      <a:pt x="241" y="110"/>
                    </a:lnTo>
                    <a:lnTo>
                      <a:pt x="225" y="110"/>
                    </a:lnTo>
                    <a:lnTo>
                      <a:pt x="176" y="94"/>
                    </a:lnTo>
                    <a:lnTo>
                      <a:pt x="175" y="91"/>
                    </a:lnTo>
                    <a:lnTo>
                      <a:pt x="167" y="87"/>
                    </a:lnTo>
                    <a:lnTo>
                      <a:pt x="166" y="83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0" y="78"/>
                    </a:lnTo>
                    <a:lnTo>
                      <a:pt x="160" y="76"/>
                    </a:lnTo>
                    <a:lnTo>
                      <a:pt x="159" y="75"/>
                    </a:lnTo>
                    <a:lnTo>
                      <a:pt x="157" y="67"/>
                    </a:lnTo>
                    <a:lnTo>
                      <a:pt x="157" y="6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5" y="62"/>
                    </a:lnTo>
                    <a:lnTo>
                      <a:pt x="153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2" y="64"/>
                    </a:lnTo>
                    <a:lnTo>
                      <a:pt x="141" y="62"/>
                    </a:lnTo>
                    <a:lnTo>
                      <a:pt x="141" y="58"/>
                    </a:lnTo>
                    <a:lnTo>
                      <a:pt x="144" y="51"/>
                    </a:lnTo>
                    <a:lnTo>
                      <a:pt x="148" y="42"/>
                    </a:lnTo>
                    <a:lnTo>
                      <a:pt x="150" y="41"/>
                    </a:lnTo>
                    <a:lnTo>
                      <a:pt x="146" y="37"/>
                    </a:lnTo>
                    <a:lnTo>
                      <a:pt x="141" y="33"/>
                    </a:lnTo>
                    <a:lnTo>
                      <a:pt x="139" y="30"/>
                    </a:lnTo>
                    <a:lnTo>
                      <a:pt x="123" y="12"/>
                    </a:lnTo>
                    <a:lnTo>
                      <a:pt x="119" y="12"/>
                    </a:lnTo>
                    <a:lnTo>
                      <a:pt x="114" y="7"/>
                    </a:lnTo>
                    <a:lnTo>
                      <a:pt x="110" y="7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07" y="7"/>
                    </a:lnTo>
                    <a:lnTo>
                      <a:pt x="105" y="7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2" y="5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0" y="3"/>
                    </a:lnTo>
                    <a:lnTo>
                      <a:pt x="76" y="0"/>
                    </a:lnTo>
                    <a:lnTo>
                      <a:pt x="71" y="14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0"/>
                    </a:lnTo>
                    <a:lnTo>
                      <a:pt x="57" y="10"/>
                    </a:lnTo>
                    <a:lnTo>
                      <a:pt x="55" y="1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442"/>
              <p:cNvSpPr>
                <a:spLocks/>
              </p:cNvSpPr>
              <p:nvPr/>
            </p:nvSpPr>
            <p:spPr bwMode="auto">
              <a:xfrm>
                <a:off x="3176" y="2881"/>
                <a:ext cx="172" cy="273"/>
              </a:xfrm>
              <a:custGeom>
                <a:avLst/>
                <a:gdLst>
                  <a:gd name="T0" fmla="*/ 172 w 172"/>
                  <a:gd name="T1" fmla="*/ 1 h 273"/>
                  <a:gd name="T2" fmla="*/ 165 w 172"/>
                  <a:gd name="T3" fmla="*/ 21 h 273"/>
                  <a:gd name="T4" fmla="*/ 166 w 172"/>
                  <a:gd name="T5" fmla="*/ 41 h 273"/>
                  <a:gd name="T6" fmla="*/ 166 w 172"/>
                  <a:gd name="T7" fmla="*/ 60 h 273"/>
                  <a:gd name="T8" fmla="*/ 170 w 172"/>
                  <a:gd name="T9" fmla="*/ 62 h 273"/>
                  <a:gd name="T10" fmla="*/ 170 w 172"/>
                  <a:gd name="T11" fmla="*/ 66 h 273"/>
                  <a:gd name="T12" fmla="*/ 166 w 172"/>
                  <a:gd name="T13" fmla="*/ 76 h 273"/>
                  <a:gd name="T14" fmla="*/ 165 w 172"/>
                  <a:gd name="T15" fmla="*/ 84 h 273"/>
                  <a:gd name="T16" fmla="*/ 156 w 172"/>
                  <a:gd name="T17" fmla="*/ 96 h 273"/>
                  <a:gd name="T18" fmla="*/ 143 w 172"/>
                  <a:gd name="T19" fmla="*/ 107 h 273"/>
                  <a:gd name="T20" fmla="*/ 109 w 172"/>
                  <a:gd name="T21" fmla="*/ 123 h 273"/>
                  <a:gd name="T22" fmla="*/ 106 w 172"/>
                  <a:gd name="T23" fmla="*/ 126 h 273"/>
                  <a:gd name="T24" fmla="*/ 99 w 172"/>
                  <a:gd name="T25" fmla="*/ 137 h 273"/>
                  <a:gd name="T26" fmla="*/ 95 w 172"/>
                  <a:gd name="T27" fmla="*/ 139 h 273"/>
                  <a:gd name="T28" fmla="*/ 75 w 172"/>
                  <a:gd name="T29" fmla="*/ 155 h 273"/>
                  <a:gd name="T30" fmla="*/ 79 w 172"/>
                  <a:gd name="T31" fmla="*/ 171 h 273"/>
                  <a:gd name="T32" fmla="*/ 84 w 172"/>
                  <a:gd name="T33" fmla="*/ 194 h 273"/>
                  <a:gd name="T34" fmla="*/ 83 w 172"/>
                  <a:gd name="T35" fmla="*/ 225 h 273"/>
                  <a:gd name="T36" fmla="*/ 86 w 172"/>
                  <a:gd name="T37" fmla="*/ 223 h 273"/>
                  <a:gd name="T38" fmla="*/ 75 w 172"/>
                  <a:gd name="T39" fmla="*/ 239 h 273"/>
                  <a:gd name="T40" fmla="*/ 47 w 172"/>
                  <a:gd name="T41" fmla="*/ 251 h 273"/>
                  <a:gd name="T42" fmla="*/ 43 w 172"/>
                  <a:gd name="T43" fmla="*/ 266 h 273"/>
                  <a:gd name="T44" fmla="*/ 45 w 172"/>
                  <a:gd name="T45" fmla="*/ 273 h 273"/>
                  <a:gd name="T46" fmla="*/ 25 w 172"/>
                  <a:gd name="T47" fmla="*/ 201 h 273"/>
                  <a:gd name="T48" fmla="*/ 27 w 172"/>
                  <a:gd name="T49" fmla="*/ 191 h 273"/>
                  <a:gd name="T50" fmla="*/ 43 w 172"/>
                  <a:gd name="T51" fmla="*/ 139 h 273"/>
                  <a:gd name="T52" fmla="*/ 45 w 172"/>
                  <a:gd name="T53" fmla="*/ 100 h 273"/>
                  <a:gd name="T54" fmla="*/ 4 w 172"/>
                  <a:gd name="T55" fmla="*/ 89 h 273"/>
                  <a:gd name="T56" fmla="*/ 0 w 172"/>
                  <a:gd name="T57" fmla="*/ 75 h 273"/>
                  <a:gd name="T58" fmla="*/ 52 w 172"/>
                  <a:gd name="T59" fmla="*/ 59 h 273"/>
                  <a:gd name="T60" fmla="*/ 59 w 172"/>
                  <a:gd name="T61" fmla="*/ 66 h 273"/>
                  <a:gd name="T62" fmla="*/ 72 w 172"/>
                  <a:gd name="T63" fmla="*/ 66 h 273"/>
                  <a:gd name="T64" fmla="*/ 72 w 172"/>
                  <a:gd name="T65" fmla="*/ 82 h 273"/>
                  <a:gd name="T66" fmla="*/ 70 w 172"/>
                  <a:gd name="T67" fmla="*/ 87 h 273"/>
                  <a:gd name="T68" fmla="*/ 74 w 172"/>
                  <a:gd name="T69" fmla="*/ 94 h 273"/>
                  <a:gd name="T70" fmla="*/ 81 w 172"/>
                  <a:gd name="T71" fmla="*/ 103 h 273"/>
                  <a:gd name="T72" fmla="*/ 81 w 172"/>
                  <a:gd name="T73" fmla="*/ 107 h 273"/>
                  <a:gd name="T74" fmla="*/ 86 w 172"/>
                  <a:gd name="T75" fmla="*/ 107 h 273"/>
                  <a:gd name="T76" fmla="*/ 84 w 172"/>
                  <a:gd name="T77" fmla="*/ 100 h 273"/>
                  <a:gd name="T78" fmla="*/ 84 w 172"/>
                  <a:gd name="T79" fmla="*/ 94 h 273"/>
                  <a:gd name="T80" fmla="*/ 93 w 172"/>
                  <a:gd name="T81" fmla="*/ 89 h 273"/>
                  <a:gd name="T82" fmla="*/ 93 w 172"/>
                  <a:gd name="T83" fmla="*/ 76 h 273"/>
                  <a:gd name="T84" fmla="*/ 79 w 172"/>
                  <a:gd name="T85" fmla="*/ 48 h 273"/>
                  <a:gd name="T86" fmla="*/ 75 w 172"/>
                  <a:gd name="T87" fmla="*/ 34 h 273"/>
                  <a:gd name="T88" fmla="*/ 93 w 172"/>
                  <a:gd name="T89" fmla="*/ 18 h 273"/>
                  <a:gd name="T90" fmla="*/ 99 w 172"/>
                  <a:gd name="T91" fmla="*/ 16 h 273"/>
                  <a:gd name="T92" fmla="*/ 106 w 172"/>
                  <a:gd name="T93" fmla="*/ 19 h 273"/>
                  <a:gd name="T94" fmla="*/ 124 w 172"/>
                  <a:gd name="T95" fmla="*/ 16 h 273"/>
                  <a:gd name="T96" fmla="*/ 134 w 172"/>
                  <a:gd name="T97" fmla="*/ 12 h 273"/>
                  <a:gd name="T98" fmla="*/ 159 w 172"/>
                  <a:gd name="T99" fmla="*/ 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2" h="273">
                    <a:moveTo>
                      <a:pt x="170" y="0"/>
                    </a:moveTo>
                    <a:lnTo>
                      <a:pt x="170" y="1"/>
                    </a:lnTo>
                    <a:lnTo>
                      <a:pt x="172" y="1"/>
                    </a:lnTo>
                    <a:lnTo>
                      <a:pt x="170" y="3"/>
                    </a:lnTo>
                    <a:lnTo>
                      <a:pt x="172" y="9"/>
                    </a:lnTo>
                    <a:lnTo>
                      <a:pt x="165" y="21"/>
                    </a:lnTo>
                    <a:lnTo>
                      <a:pt x="166" y="37"/>
                    </a:lnTo>
                    <a:lnTo>
                      <a:pt x="165" y="39"/>
                    </a:lnTo>
                    <a:lnTo>
                      <a:pt x="166" y="41"/>
                    </a:lnTo>
                    <a:lnTo>
                      <a:pt x="166" y="41"/>
                    </a:lnTo>
                    <a:lnTo>
                      <a:pt x="166" y="57"/>
                    </a:lnTo>
                    <a:lnTo>
                      <a:pt x="166" y="60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2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6"/>
                    </a:lnTo>
                    <a:lnTo>
                      <a:pt x="170" y="68"/>
                    </a:lnTo>
                    <a:lnTo>
                      <a:pt x="168" y="73"/>
                    </a:lnTo>
                    <a:lnTo>
                      <a:pt x="166" y="76"/>
                    </a:lnTo>
                    <a:lnTo>
                      <a:pt x="168" y="76"/>
                    </a:lnTo>
                    <a:lnTo>
                      <a:pt x="166" y="82"/>
                    </a:lnTo>
                    <a:lnTo>
                      <a:pt x="165" y="84"/>
                    </a:lnTo>
                    <a:lnTo>
                      <a:pt x="159" y="91"/>
                    </a:lnTo>
                    <a:lnTo>
                      <a:pt x="154" y="94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5" y="103"/>
                    </a:lnTo>
                    <a:lnTo>
                      <a:pt x="143" y="107"/>
                    </a:lnTo>
                    <a:lnTo>
                      <a:pt x="140" y="109"/>
                    </a:lnTo>
                    <a:lnTo>
                      <a:pt x="134" y="109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4" y="126"/>
                    </a:lnTo>
                    <a:lnTo>
                      <a:pt x="106" y="128"/>
                    </a:lnTo>
                    <a:lnTo>
                      <a:pt x="99" y="137"/>
                    </a:lnTo>
                    <a:lnTo>
                      <a:pt x="97" y="137"/>
                    </a:lnTo>
                    <a:lnTo>
                      <a:pt x="97" y="134"/>
                    </a:lnTo>
                    <a:lnTo>
                      <a:pt x="95" y="139"/>
                    </a:lnTo>
                    <a:lnTo>
                      <a:pt x="91" y="141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4" y="168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4" y="194"/>
                    </a:lnTo>
                    <a:lnTo>
                      <a:pt x="86" y="193"/>
                    </a:lnTo>
                    <a:lnTo>
                      <a:pt x="88" y="194"/>
                    </a:lnTo>
                    <a:lnTo>
                      <a:pt x="83" y="225"/>
                    </a:lnTo>
                    <a:lnTo>
                      <a:pt x="83" y="228"/>
                    </a:lnTo>
                    <a:lnTo>
                      <a:pt x="84" y="226"/>
                    </a:lnTo>
                    <a:lnTo>
                      <a:pt x="86" y="223"/>
                    </a:lnTo>
                    <a:lnTo>
                      <a:pt x="86" y="228"/>
                    </a:lnTo>
                    <a:lnTo>
                      <a:pt x="81" y="237"/>
                    </a:lnTo>
                    <a:lnTo>
                      <a:pt x="75" y="239"/>
                    </a:lnTo>
                    <a:lnTo>
                      <a:pt x="70" y="243"/>
                    </a:lnTo>
                    <a:lnTo>
                      <a:pt x="66" y="243"/>
                    </a:lnTo>
                    <a:lnTo>
                      <a:pt x="47" y="25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3" y="266"/>
                    </a:lnTo>
                    <a:lnTo>
                      <a:pt x="45" y="264"/>
                    </a:lnTo>
                    <a:lnTo>
                      <a:pt x="47" y="262"/>
                    </a:lnTo>
                    <a:lnTo>
                      <a:pt x="45" y="273"/>
                    </a:lnTo>
                    <a:lnTo>
                      <a:pt x="33" y="273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5" y="196"/>
                    </a:lnTo>
                    <a:lnTo>
                      <a:pt x="25" y="193"/>
                    </a:lnTo>
                    <a:lnTo>
                      <a:pt x="27" y="191"/>
                    </a:lnTo>
                    <a:lnTo>
                      <a:pt x="33" y="185"/>
                    </a:lnTo>
                    <a:lnTo>
                      <a:pt x="45" y="157"/>
                    </a:lnTo>
                    <a:lnTo>
                      <a:pt x="43" y="139"/>
                    </a:lnTo>
                    <a:lnTo>
                      <a:pt x="47" y="134"/>
                    </a:lnTo>
                    <a:lnTo>
                      <a:pt x="49" y="114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16" y="89"/>
                    </a:lnTo>
                    <a:lnTo>
                      <a:pt x="4" y="89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7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62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2" y="66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0" y="85"/>
                    </a:lnTo>
                    <a:lnTo>
                      <a:pt x="70" y="87"/>
                    </a:lnTo>
                    <a:lnTo>
                      <a:pt x="70" y="89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4" y="96"/>
                    </a:lnTo>
                    <a:lnTo>
                      <a:pt x="79" y="101"/>
                    </a:lnTo>
                    <a:lnTo>
                      <a:pt x="81" y="103"/>
                    </a:lnTo>
                    <a:lnTo>
                      <a:pt x="83" y="103"/>
                    </a:lnTo>
                    <a:lnTo>
                      <a:pt x="83" y="105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6" y="107"/>
                    </a:lnTo>
                    <a:lnTo>
                      <a:pt x="86" y="107"/>
                    </a:lnTo>
                    <a:lnTo>
                      <a:pt x="86" y="103"/>
                    </a:lnTo>
                    <a:lnTo>
                      <a:pt x="84" y="101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6" y="94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5" y="80"/>
                    </a:lnTo>
                    <a:lnTo>
                      <a:pt x="93" y="76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79" y="48"/>
                    </a:lnTo>
                    <a:lnTo>
                      <a:pt x="77" y="50"/>
                    </a:lnTo>
                    <a:lnTo>
                      <a:pt x="77" y="35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81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1" y="16"/>
                    </a:lnTo>
                    <a:lnTo>
                      <a:pt x="124" y="16"/>
                    </a:lnTo>
                    <a:lnTo>
                      <a:pt x="127" y="12"/>
                    </a:lnTo>
                    <a:lnTo>
                      <a:pt x="131" y="12"/>
                    </a:lnTo>
                    <a:lnTo>
                      <a:pt x="134" y="12"/>
                    </a:lnTo>
                    <a:lnTo>
                      <a:pt x="138" y="14"/>
                    </a:lnTo>
                    <a:lnTo>
                      <a:pt x="143" y="12"/>
                    </a:lnTo>
                    <a:lnTo>
                      <a:pt x="159" y="7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443"/>
              <p:cNvSpPr>
                <a:spLocks/>
              </p:cNvSpPr>
              <p:nvPr/>
            </p:nvSpPr>
            <p:spPr bwMode="auto">
              <a:xfrm>
                <a:off x="3176" y="2881"/>
                <a:ext cx="172" cy="273"/>
              </a:xfrm>
              <a:custGeom>
                <a:avLst/>
                <a:gdLst>
                  <a:gd name="T0" fmla="*/ 172 w 172"/>
                  <a:gd name="T1" fmla="*/ 1 h 273"/>
                  <a:gd name="T2" fmla="*/ 165 w 172"/>
                  <a:gd name="T3" fmla="*/ 21 h 273"/>
                  <a:gd name="T4" fmla="*/ 166 w 172"/>
                  <a:gd name="T5" fmla="*/ 41 h 273"/>
                  <a:gd name="T6" fmla="*/ 166 w 172"/>
                  <a:gd name="T7" fmla="*/ 60 h 273"/>
                  <a:gd name="T8" fmla="*/ 170 w 172"/>
                  <a:gd name="T9" fmla="*/ 62 h 273"/>
                  <a:gd name="T10" fmla="*/ 170 w 172"/>
                  <a:gd name="T11" fmla="*/ 66 h 273"/>
                  <a:gd name="T12" fmla="*/ 166 w 172"/>
                  <a:gd name="T13" fmla="*/ 76 h 273"/>
                  <a:gd name="T14" fmla="*/ 165 w 172"/>
                  <a:gd name="T15" fmla="*/ 84 h 273"/>
                  <a:gd name="T16" fmla="*/ 156 w 172"/>
                  <a:gd name="T17" fmla="*/ 96 h 273"/>
                  <a:gd name="T18" fmla="*/ 143 w 172"/>
                  <a:gd name="T19" fmla="*/ 107 h 273"/>
                  <a:gd name="T20" fmla="*/ 109 w 172"/>
                  <a:gd name="T21" fmla="*/ 123 h 273"/>
                  <a:gd name="T22" fmla="*/ 106 w 172"/>
                  <a:gd name="T23" fmla="*/ 126 h 273"/>
                  <a:gd name="T24" fmla="*/ 99 w 172"/>
                  <a:gd name="T25" fmla="*/ 137 h 273"/>
                  <a:gd name="T26" fmla="*/ 95 w 172"/>
                  <a:gd name="T27" fmla="*/ 139 h 273"/>
                  <a:gd name="T28" fmla="*/ 75 w 172"/>
                  <a:gd name="T29" fmla="*/ 155 h 273"/>
                  <a:gd name="T30" fmla="*/ 79 w 172"/>
                  <a:gd name="T31" fmla="*/ 171 h 273"/>
                  <a:gd name="T32" fmla="*/ 84 w 172"/>
                  <a:gd name="T33" fmla="*/ 194 h 273"/>
                  <a:gd name="T34" fmla="*/ 83 w 172"/>
                  <a:gd name="T35" fmla="*/ 225 h 273"/>
                  <a:gd name="T36" fmla="*/ 86 w 172"/>
                  <a:gd name="T37" fmla="*/ 223 h 273"/>
                  <a:gd name="T38" fmla="*/ 75 w 172"/>
                  <a:gd name="T39" fmla="*/ 239 h 273"/>
                  <a:gd name="T40" fmla="*/ 47 w 172"/>
                  <a:gd name="T41" fmla="*/ 251 h 273"/>
                  <a:gd name="T42" fmla="*/ 43 w 172"/>
                  <a:gd name="T43" fmla="*/ 266 h 273"/>
                  <a:gd name="T44" fmla="*/ 45 w 172"/>
                  <a:gd name="T45" fmla="*/ 273 h 273"/>
                  <a:gd name="T46" fmla="*/ 25 w 172"/>
                  <a:gd name="T47" fmla="*/ 201 h 273"/>
                  <a:gd name="T48" fmla="*/ 27 w 172"/>
                  <a:gd name="T49" fmla="*/ 191 h 273"/>
                  <a:gd name="T50" fmla="*/ 43 w 172"/>
                  <a:gd name="T51" fmla="*/ 139 h 273"/>
                  <a:gd name="T52" fmla="*/ 45 w 172"/>
                  <a:gd name="T53" fmla="*/ 100 h 273"/>
                  <a:gd name="T54" fmla="*/ 4 w 172"/>
                  <a:gd name="T55" fmla="*/ 89 h 273"/>
                  <a:gd name="T56" fmla="*/ 0 w 172"/>
                  <a:gd name="T57" fmla="*/ 75 h 273"/>
                  <a:gd name="T58" fmla="*/ 52 w 172"/>
                  <a:gd name="T59" fmla="*/ 59 h 273"/>
                  <a:gd name="T60" fmla="*/ 59 w 172"/>
                  <a:gd name="T61" fmla="*/ 66 h 273"/>
                  <a:gd name="T62" fmla="*/ 72 w 172"/>
                  <a:gd name="T63" fmla="*/ 66 h 273"/>
                  <a:gd name="T64" fmla="*/ 72 w 172"/>
                  <a:gd name="T65" fmla="*/ 82 h 273"/>
                  <a:gd name="T66" fmla="*/ 70 w 172"/>
                  <a:gd name="T67" fmla="*/ 87 h 273"/>
                  <a:gd name="T68" fmla="*/ 74 w 172"/>
                  <a:gd name="T69" fmla="*/ 94 h 273"/>
                  <a:gd name="T70" fmla="*/ 81 w 172"/>
                  <a:gd name="T71" fmla="*/ 103 h 273"/>
                  <a:gd name="T72" fmla="*/ 81 w 172"/>
                  <a:gd name="T73" fmla="*/ 107 h 273"/>
                  <a:gd name="T74" fmla="*/ 86 w 172"/>
                  <a:gd name="T75" fmla="*/ 107 h 273"/>
                  <a:gd name="T76" fmla="*/ 84 w 172"/>
                  <a:gd name="T77" fmla="*/ 100 h 273"/>
                  <a:gd name="T78" fmla="*/ 84 w 172"/>
                  <a:gd name="T79" fmla="*/ 94 h 273"/>
                  <a:gd name="T80" fmla="*/ 93 w 172"/>
                  <a:gd name="T81" fmla="*/ 89 h 273"/>
                  <a:gd name="T82" fmla="*/ 93 w 172"/>
                  <a:gd name="T83" fmla="*/ 76 h 273"/>
                  <a:gd name="T84" fmla="*/ 79 w 172"/>
                  <a:gd name="T85" fmla="*/ 48 h 273"/>
                  <a:gd name="T86" fmla="*/ 75 w 172"/>
                  <a:gd name="T87" fmla="*/ 34 h 273"/>
                  <a:gd name="T88" fmla="*/ 93 w 172"/>
                  <a:gd name="T89" fmla="*/ 18 h 273"/>
                  <a:gd name="T90" fmla="*/ 99 w 172"/>
                  <a:gd name="T91" fmla="*/ 16 h 273"/>
                  <a:gd name="T92" fmla="*/ 106 w 172"/>
                  <a:gd name="T93" fmla="*/ 19 h 273"/>
                  <a:gd name="T94" fmla="*/ 124 w 172"/>
                  <a:gd name="T95" fmla="*/ 16 h 273"/>
                  <a:gd name="T96" fmla="*/ 134 w 172"/>
                  <a:gd name="T97" fmla="*/ 12 h 273"/>
                  <a:gd name="T98" fmla="*/ 159 w 172"/>
                  <a:gd name="T99" fmla="*/ 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2" h="273">
                    <a:moveTo>
                      <a:pt x="170" y="0"/>
                    </a:moveTo>
                    <a:lnTo>
                      <a:pt x="170" y="1"/>
                    </a:lnTo>
                    <a:lnTo>
                      <a:pt x="172" y="1"/>
                    </a:lnTo>
                    <a:lnTo>
                      <a:pt x="170" y="3"/>
                    </a:lnTo>
                    <a:lnTo>
                      <a:pt x="172" y="9"/>
                    </a:lnTo>
                    <a:lnTo>
                      <a:pt x="165" y="21"/>
                    </a:lnTo>
                    <a:lnTo>
                      <a:pt x="166" y="37"/>
                    </a:lnTo>
                    <a:lnTo>
                      <a:pt x="165" y="39"/>
                    </a:lnTo>
                    <a:lnTo>
                      <a:pt x="166" y="41"/>
                    </a:lnTo>
                    <a:lnTo>
                      <a:pt x="166" y="41"/>
                    </a:lnTo>
                    <a:lnTo>
                      <a:pt x="166" y="57"/>
                    </a:lnTo>
                    <a:lnTo>
                      <a:pt x="166" y="60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2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6"/>
                    </a:lnTo>
                    <a:lnTo>
                      <a:pt x="170" y="68"/>
                    </a:lnTo>
                    <a:lnTo>
                      <a:pt x="168" y="73"/>
                    </a:lnTo>
                    <a:lnTo>
                      <a:pt x="166" y="76"/>
                    </a:lnTo>
                    <a:lnTo>
                      <a:pt x="168" y="76"/>
                    </a:lnTo>
                    <a:lnTo>
                      <a:pt x="166" y="82"/>
                    </a:lnTo>
                    <a:lnTo>
                      <a:pt x="165" y="84"/>
                    </a:lnTo>
                    <a:lnTo>
                      <a:pt x="159" y="91"/>
                    </a:lnTo>
                    <a:lnTo>
                      <a:pt x="154" y="94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5" y="103"/>
                    </a:lnTo>
                    <a:lnTo>
                      <a:pt x="143" y="107"/>
                    </a:lnTo>
                    <a:lnTo>
                      <a:pt x="140" y="109"/>
                    </a:lnTo>
                    <a:lnTo>
                      <a:pt x="134" y="109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4" y="126"/>
                    </a:lnTo>
                    <a:lnTo>
                      <a:pt x="106" y="128"/>
                    </a:lnTo>
                    <a:lnTo>
                      <a:pt x="99" y="137"/>
                    </a:lnTo>
                    <a:lnTo>
                      <a:pt x="97" y="137"/>
                    </a:lnTo>
                    <a:lnTo>
                      <a:pt x="97" y="134"/>
                    </a:lnTo>
                    <a:lnTo>
                      <a:pt x="95" y="139"/>
                    </a:lnTo>
                    <a:lnTo>
                      <a:pt x="91" y="141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4" y="168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4" y="194"/>
                    </a:lnTo>
                    <a:lnTo>
                      <a:pt x="86" y="193"/>
                    </a:lnTo>
                    <a:lnTo>
                      <a:pt x="88" y="194"/>
                    </a:lnTo>
                    <a:lnTo>
                      <a:pt x="83" y="225"/>
                    </a:lnTo>
                    <a:lnTo>
                      <a:pt x="83" y="228"/>
                    </a:lnTo>
                    <a:lnTo>
                      <a:pt x="84" y="226"/>
                    </a:lnTo>
                    <a:lnTo>
                      <a:pt x="86" y="223"/>
                    </a:lnTo>
                    <a:lnTo>
                      <a:pt x="86" y="228"/>
                    </a:lnTo>
                    <a:lnTo>
                      <a:pt x="81" y="237"/>
                    </a:lnTo>
                    <a:lnTo>
                      <a:pt x="75" y="239"/>
                    </a:lnTo>
                    <a:lnTo>
                      <a:pt x="70" y="243"/>
                    </a:lnTo>
                    <a:lnTo>
                      <a:pt x="66" y="243"/>
                    </a:lnTo>
                    <a:lnTo>
                      <a:pt x="47" y="25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3" y="266"/>
                    </a:lnTo>
                    <a:lnTo>
                      <a:pt x="45" y="264"/>
                    </a:lnTo>
                    <a:lnTo>
                      <a:pt x="47" y="262"/>
                    </a:lnTo>
                    <a:lnTo>
                      <a:pt x="45" y="273"/>
                    </a:lnTo>
                    <a:lnTo>
                      <a:pt x="33" y="273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5" y="196"/>
                    </a:lnTo>
                    <a:lnTo>
                      <a:pt x="25" y="193"/>
                    </a:lnTo>
                    <a:lnTo>
                      <a:pt x="27" y="191"/>
                    </a:lnTo>
                    <a:lnTo>
                      <a:pt x="33" y="185"/>
                    </a:lnTo>
                    <a:lnTo>
                      <a:pt x="45" y="157"/>
                    </a:lnTo>
                    <a:lnTo>
                      <a:pt x="43" y="139"/>
                    </a:lnTo>
                    <a:lnTo>
                      <a:pt x="47" y="134"/>
                    </a:lnTo>
                    <a:lnTo>
                      <a:pt x="49" y="114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16" y="89"/>
                    </a:lnTo>
                    <a:lnTo>
                      <a:pt x="4" y="89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7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62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2" y="66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0" y="85"/>
                    </a:lnTo>
                    <a:lnTo>
                      <a:pt x="70" y="87"/>
                    </a:lnTo>
                    <a:lnTo>
                      <a:pt x="70" y="89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4" y="96"/>
                    </a:lnTo>
                    <a:lnTo>
                      <a:pt x="79" y="101"/>
                    </a:lnTo>
                    <a:lnTo>
                      <a:pt x="81" y="103"/>
                    </a:lnTo>
                    <a:lnTo>
                      <a:pt x="83" y="103"/>
                    </a:lnTo>
                    <a:lnTo>
                      <a:pt x="83" y="105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6" y="107"/>
                    </a:lnTo>
                    <a:lnTo>
                      <a:pt x="86" y="107"/>
                    </a:lnTo>
                    <a:lnTo>
                      <a:pt x="86" y="103"/>
                    </a:lnTo>
                    <a:lnTo>
                      <a:pt x="84" y="101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6" y="94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5" y="80"/>
                    </a:lnTo>
                    <a:lnTo>
                      <a:pt x="93" y="76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79" y="48"/>
                    </a:lnTo>
                    <a:lnTo>
                      <a:pt x="77" y="50"/>
                    </a:lnTo>
                    <a:lnTo>
                      <a:pt x="77" y="35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81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1" y="16"/>
                    </a:lnTo>
                    <a:lnTo>
                      <a:pt x="124" y="16"/>
                    </a:lnTo>
                    <a:lnTo>
                      <a:pt x="127" y="12"/>
                    </a:lnTo>
                    <a:lnTo>
                      <a:pt x="131" y="12"/>
                    </a:lnTo>
                    <a:lnTo>
                      <a:pt x="134" y="12"/>
                    </a:lnTo>
                    <a:lnTo>
                      <a:pt x="138" y="14"/>
                    </a:lnTo>
                    <a:lnTo>
                      <a:pt x="143" y="12"/>
                    </a:lnTo>
                    <a:lnTo>
                      <a:pt x="159" y="7"/>
                    </a:lnTo>
                    <a:lnTo>
                      <a:pt x="17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444"/>
              <p:cNvSpPr>
                <a:spLocks/>
              </p:cNvSpPr>
              <p:nvPr/>
            </p:nvSpPr>
            <p:spPr bwMode="auto">
              <a:xfrm>
                <a:off x="2501" y="2302"/>
                <a:ext cx="261" cy="248"/>
              </a:xfrm>
              <a:custGeom>
                <a:avLst/>
                <a:gdLst>
                  <a:gd name="T0" fmla="*/ 215 w 261"/>
                  <a:gd name="T1" fmla="*/ 68 h 248"/>
                  <a:gd name="T2" fmla="*/ 222 w 261"/>
                  <a:gd name="T3" fmla="*/ 75 h 248"/>
                  <a:gd name="T4" fmla="*/ 229 w 261"/>
                  <a:gd name="T5" fmla="*/ 82 h 248"/>
                  <a:gd name="T6" fmla="*/ 234 w 261"/>
                  <a:gd name="T7" fmla="*/ 84 h 248"/>
                  <a:gd name="T8" fmla="*/ 242 w 261"/>
                  <a:gd name="T9" fmla="*/ 86 h 248"/>
                  <a:gd name="T10" fmla="*/ 247 w 261"/>
                  <a:gd name="T11" fmla="*/ 89 h 248"/>
                  <a:gd name="T12" fmla="*/ 247 w 261"/>
                  <a:gd name="T13" fmla="*/ 93 h 248"/>
                  <a:gd name="T14" fmla="*/ 247 w 261"/>
                  <a:gd name="T15" fmla="*/ 98 h 248"/>
                  <a:gd name="T16" fmla="*/ 252 w 261"/>
                  <a:gd name="T17" fmla="*/ 104 h 248"/>
                  <a:gd name="T18" fmla="*/ 261 w 261"/>
                  <a:gd name="T19" fmla="*/ 100 h 248"/>
                  <a:gd name="T20" fmla="*/ 258 w 261"/>
                  <a:gd name="T21" fmla="*/ 154 h 248"/>
                  <a:gd name="T22" fmla="*/ 250 w 261"/>
                  <a:gd name="T23" fmla="*/ 161 h 248"/>
                  <a:gd name="T24" fmla="*/ 242 w 261"/>
                  <a:gd name="T25" fmla="*/ 163 h 248"/>
                  <a:gd name="T26" fmla="*/ 165 w 261"/>
                  <a:gd name="T27" fmla="*/ 184 h 248"/>
                  <a:gd name="T28" fmla="*/ 133 w 261"/>
                  <a:gd name="T29" fmla="*/ 198 h 248"/>
                  <a:gd name="T30" fmla="*/ 113 w 261"/>
                  <a:gd name="T31" fmla="*/ 245 h 248"/>
                  <a:gd name="T32" fmla="*/ 106 w 261"/>
                  <a:gd name="T33" fmla="*/ 243 h 248"/>
                  <a:gd name="T34" fmla="*/ 100 w 261"/>
                  <a:gd name="T35" fmla="*/ 245 h 248"/>
                  <a:gd name="T36" fmla="*/ 97 w 261"/>
                  <a:gd name="T37" fmla="*/ 243 h 248"/>
                  <a:gd name="T38" fmla="*/ 95 w 261"/>
                  <a:gd name="T39" fmla="*/ 239 h 248"/>
                  <a:gd name="T40" fmla="*/ 92 w 261"/>
                  <a:gd name="T41" fmla="*/ 241 h 248"/>
                  <a:gd name="T42" fmla="*/ 88 w 261"/>
                  <a:gd name="T43" fmla="*/ 243 h 248"/>
                  <a:gd name="T44" fmla="*/ 84 w 261"/>
                  <a:gd name="T45" fmla="*/ 245 h 248"/>
                  <a:gd name="T46" fmla="*/ 81 w 261"/>
                  <a:gd name="T47" fmla="*/ 247 h 248"/>
                  <a:gd name="T48" fmla="*/ 77 w 261"/>
                  <a:gd name="T49" fmla="*/ 247 h 248"/>
                  <a:gd name="T50" fmla="*/ 75 w 261"/>
                  <a:gd name="T51" fmla="*/ 243 h 248"/>
                  <a:gd name="T52" fmla="*/ 72 w 261"/>
                  <a:gd name="T53" fmla="*/ 245 h 248"/>
                  <a:gd name="T54" fmla="*/ 68 w 261"/>
                  <a:gd name="T55" fmla="*/ 247 h 248"/>
                  <a:gd name="T56" fmla="*/ 63 w 261"/>
                  <a:gd name="T57" fmla="*/ 243 h 248"/>
                  <a:gd name="T58" fmla="*/ 59 w 261"/>
                  <a:gd name="T59" fmla="*/ 234 h 248"/>
                  <a:gd name="T60" fmla="*/ 58 w 261"/>
                  <a:gd name="T61" fmla="*/ 232 h 248"/>
                  <a:gd name="T62" fmla="*/ 61 w 261"/>
                  <a:gd name="T63" fmla="*/ 229 h 248"/>
                  <a:gd name="T64" fmla="*/ 59 w 261"/>
                  <a:gd name="T65" fmla="*/ 227 h 248"/>
                  <a:gd name="T66" fmla="*/ 56 w 261"/>
                  <a:gd name="T67" fmla="*/ 223 h 248"/>
                  <a:gd name="T68" fmla="*/ 54 w 261"/>
                  <a:gd name="T69" fmla="*/ 216 h 248"/>
                  <a:gd name="T70" fmla="*/ 52 w 261"/>
                  <a:gd name="T71" fmla="*/ 214 h 248"/>
                  <a:gd name="T72" fmla="*/ 50 w 261"/>
                  <a:gd name="T73" fmla="*/ 209 h 248"/>
                  <a:gd name="T74" fmla="*/ 47 w 261"/>
                  <a:gd name="T75" fmla="*/ 209 h 248"/>
                  <a:gd name="T76" fmla="*/ 42 w 261"/>
                  <a:gd name="T77" fmla="*/ 214 h 248"/>
                  <a:gd name="T78" fmla="*/ 34 w 261"/>
                  <a:gd name="T79" fmla="*/ 214 h 248"/>
                  <a:gd name="T80" fmla="*/ 27 w 261"/>
                  <a:gd name="T81" fmla="*/ 216 h 248"/>
                  <a:gd name="T82" fmla="*/ 20 w 261"/>
                  <a:gd name="T83" fmla="*/ 214 h 248"/>
                  <a:gd name="T84" fmla="*/ 15 w 261"/>
                  <a:gd name="T85" fmla="*/ 218 h 248"/>
                  <a:gd name="T86" fmla="*/ 13 w 261"/>
                  <a:gd name="T87" fmla="*/ 213 h 248"/>
                  <a:gd name="T88" fmla="*/ 15 w 261"/>
                  <a:gd name="T89" fmla="*/ 209 h 248"/>
                  <a:gd name="T90" fmla="*/ 15 w 261"/>
                  <a:gd name="T91" fmla="*/ 204 h 248"/>
                  <a:gd name="T92" fmla="*/ 13 w 261"/>
                  <a:gd name="T93" fmla="*/ 200 h 248"/>
                  <a:gd name="T94" fmla="*/ 11 w 261"/>
                  <a:gd name="T95" fmla="*/ 197 h 248"/>
                  <a:gd name="T96" fmla="*/ 8 w 261"/>
                  <a:gd name="T97" fmla="*/ 197 h 248"/>
                  <a:gd name="T98" fmla="*/ 4 w 261"/>
                  <a:gd name="T99" fmla="*/ 189 h 248"/>
                  <a:gd name="T100" fmla="*/ 4 w 261"/>
                  <a:gd name="T101" fmla="*/ 180 h 248"/>
                  <a:gd name="T102" fmla="*/ 2 w 261"/>
                  <a:gd name="T103" fmla="*/ 179 h 248"/>
                  <a:gd name="T104" fmla="*/ 0 w 261"/>
                  <a:gd name="T105" fmla="*/ 173 h 248"/>
                  <a:gd name="T106" fmla="*/ 15 w 261"/>
                  <a:gd name="T107" fmla="*/ 154 h 248"/>
                  <a:gd name="T108" fmla="*/ 22 w 261"/>
                  <a:gd name="T109" fmla="*/ 166 h 248"/>
                  <a:gd name="T110" fmla="*/ 111 w 261"/>
                  <a:gd name="T111" fmla="*/ 148 h 248"/>
                  <a:gd name="T112" fmla="*/ 136 w 261"/>
                  <a:gd name="T113" fmla="*/ 1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1" h="248">
                    <a:moveTo>
                      <a:pt x="136" y="13"/>
                    </a:moveTo>
                    <a:lnTo>
                      <a:pt x="213" y="66"/>
                    </a:lnTo>
                    <a:lnTo>
                      <a:pt x="213" y="66"/>
                    </a:lnTo>
                    <a:lnTo>
                      <a:pt x="215" y="68"/>
                    </a:lnTo>
                    <a:lnTo>
                      <a:pt x="213" y="70"/>
                    </a:lnTo>
                    <a:lnTo>
                      <a:pt x="213" y="72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2" y="77"/>
                    </a:lnTo>
                    <a:lnTo>
                      <a:pt x="222" y="79"/>
                    </a:lnTo>
                    <a:lnTo>
                      <a:pt x="225" y="80"/>
                    </a:lnTo>
                    <a:lnTo>
                      <a:pt x="229" y="82"/>
                    </a:lnTo>
                    <a:lnTo>
                      <a:pt x="231" y="80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2" y="86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7" y="89"/>
                    </a:lnTo>
                    <a:lnTo>
                      <a:pt x="247" y="89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5" y="98"/>
                    </a:lnTo>
                    <a:lnTo>
                      <a:pt x="245" y="100"/>
                    </a:lnTo>
                    <a:lnTo>
                      <a:pt x="249" y="104"/>
                    </a:lnTo>
                    <a:lnTo>
                      <a:pt x="252" y="104"/>
                    </a:lnTo>
                    <a:lnTo>
                      <a:pt x="254" y="102"/>
                    </a:lnTo>
                    <a:lnTo>
                      <a:pt x="258" y="10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52"/>
                    </a:lnTo>
                    <a:lnTo>
                      <a:pt x="259" y="152"/>
                    </a:lnTo>
                    <a:lnTo>
                      <a:pt x="258" y="154"/>
                    </a:lnTo>
                    <a:lnTo>
                      <a:pt x="256" y="155"/>
                    </a:lnTo>
                    <a:lnTo>
                      <a:pt x="256" y="157"/>
                    </a:lnTo>
                    <a:lnTo>
                      <a:pt x="252" y="159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43" y="163"/>
                    </a:lnTo>
                    <a:lnTo>
                      <a:pt x="243" y="164"/>
                    </a:lnTo>
                    <a:lnTo>
                      <a:pt x="242" y="163"/>
                    </a:lnTo>
                    <a:lnTo>
                      <a:pt x="217" y="164"/>
                    </a:lnTo>
                    <a:lnTo>
                      <a:pt x="209" y="170"/>
                    </a:lnTo>
                    <a:lnTo>
                      <a:pt x="188" y="170"/>
                    </a:lnTo>
                    <a:lnTo>
                      <a:pt x="165" y="184"/>
                    </a:lnTo>
                    <a:lnTo>
                      <a:pt x="161" y="188"/>
                    </a:lnTo>
                    <a:lnTo>
                      <a:pt x="156" y="193"/>
                    </a:lnTo>
                    <a:lnTo>
                      <a:pt x="136" y="197"/>
                    </a:lnTo>
                    <a:lnTo>
                      <a:pt x="133" y="198"/>
                    </a:lnTo>
                    <a:lnTo>
                      <a:pt x="125" y="216"/>
                    </a:lnTo>
                    <a:lnTo>
                      <a:pt x="117" y="223"/>
                    </a:lnTo>
                    <a:lnTo>
                      <a:pt x="113" y="234"/>
                    </a:lnTo>
                    <a:lnTo>
                      <a:pt x="113" y="245"/>
                    </a:lnTo>
                    <a:lnTo>
                      <a:pt x="109" y="245"/>
                    </a:lnTo>
                    <a:lnTo>
                      <a:pt x="108" y="245"/>
                    </a:lnTo>
                    <a:lnTo>
                      <a:pt x="108" y="243"/>
                    </a:lnTo>
                    <a:lnTo>
                      <a:pt x="106" y="243"/>
                    </a:lnTo>
                    <a:lnTo>
                      <a:pt x="104" y="243"/>
                    </a:lnTo>
                    <a:lnTo>
                      <a:pt x="102" y="243"/>
                    </a:lnTo>
                    <a:lnTo>
                      <a:pt x="102" y="245"/>
                    </a:lnTo>
                    <a:lnTo>
                      <a:pt x="100" y="245"/>
                    </a:lnTo>
                    <a:lnTo>
                      <a:pt x="99" y="247"/>
                    </a:lnTo>
                    <a:lnTo>
                      <a:pt x="97" y="247"/>
                    </a:lnTo>
                    <a:lnTo>
                      <a:pt x="97" y="247"/>
                    </a:lnTo>
                    <a:lnTo>
                      <a:pt x="97" y="243"/>
                    </a:lnTo>
                    <a:lnTo>
                      <a:pt x="97" y="241"/>
                    </a:lnTo>
                    <a:lnTo>
                      <a:pt x="97" y="241"/>
                    </a:lnTo>
                    <a:lnTo>
                      <a:pt x="97" y="239"/>
                    </a:lnTo>
                    <a:lnTo>
                      <a:pt x="95" y="239"/>
                    </a:lnTo>
                    <a:lnTo>
                      <a:pt x="95" y="239"/>
                    </a:lnTo>
                    <a:lnTo>
                      <a:pt x="93" y="239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8" y="241"/>
                    </a:lnTo>
                    <a:lnTo>
                      <a:pt x="88" y="243"/>
                    </a:lnTo>
                    <a:lnTo>
                      <a:pt x="90" y="243"/>
                    </a:lnTo>
                    <a:lnTo>
                      <a:pt x="88" y="245"/>
                    </a:lnTo>
                    <a:lnTo>
                      <a:pt x="86" y="245"/>
                    </a:lnTo>
                    <a:lnTo>
                      <a:pt x="84" y="245"/>
                    </a:lnTo>
                    <a:lnTo>
                      <a:pt x="84" y="247"/>
                    </a:lnTo>
                    <a:lnTo>
                      <a:pt x="83" y="248"/>
                    </a:lnTo>
                    <a:lnTo>
                      <a:pt x="83" y="248"/>
                    </a:lnTo>
                    <a:lnTo>
                      <a:pt x="81" y="247"/>
                    </a:lnTo>
                    <a:lnTo>
                      <a:pt x="79" y="247"/>
                    </a:lnTo>
                    <a:lnTo>
                      <a:pt x="79" y="245"/>
                    </a:lnTo>
                    <a:lnTo>
                      <a:pt x="79" y="247"/>
                    </a:lnTo>
                    <a:lnTo>
                      <a:pt x="77" y="247"/>
                    </a:lnTo>
                    <a:lnTo>
                      <a:pt x="77" y="247"/>
                    </a:lnTo>
                    <a:lnTo>
                      <a:pt x="77" y="245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4" y="243"/>
                    </a:lnTo>
                    <a:lnTo>
                      <a:pt x="72" y="243"/>
                    </a:lnTo>
                    <a:lnTo>
                      <a:pt x="72" y="243"/>
                    </a:lnTo>
                    <a:lnTo>
                      <a:pt x="72" y="245"/>
                    </a:lnTo>
                    <a:lnTo>
                      <a:pt x="70" y="247"/>
                    </a:lnTo>
                    <a:lnTo>
                      <a:pt x="70" y="247"/>
                    </a:lnTo>
                    <a:lnTo>
                      <a:pt x="68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67" y="245"/>
                    </a:lnTo>
                    <a:lnTo>
                      <a:pt x="65" y="243"/>
                    </a:lnTo>
                    <a:lnTo>
                      <a:pt x="63" y="243"/>
                    </a:lnTo>
                    <a:lnTo>
                      <a:pt x="63" y="241"/>
                    </a:lnTo>
                    <a:lnTo>
                      <a:pt x="63" y="234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8" y="236"/>
                    </a:lnTo>
                    <a:lnTo>
                      <a:pt x="58" y="232"/>
                    </a:lnTo>
                    <a:lnTo>
                      <a:pt x="58" y="232"/>
                    </a:lnTo>
                    <a:lnTo>
                      <a:pt x="59" y="232"/>
                    </a:lnTo>
                    <a:lnTo>
                      <a:pt x="59" y="230"/>
                    </a:lnTo>
                    <a:lnTo>
                      <a:pt x="59" y="230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7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8" y="225"/>
                    </a:lnTo>
                    <a:lnTo>
                      <a:pt x="56" y="223"/>
                    </a:lnTo>
                    <a:lnTo>
                      <a:pt x="56" y="223"/>
                    </a:lnTo>
                    <a:lnTo>
                      <a:pt x="54" y="223"/>
                    </a:lnTo>
                    <a:lnTo>
                      <a:pt x="54" y="218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0" y="209"/>
                    </a:lnTo>
                    <a:lnTo>
                      <a:pt x="50" y="209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5" y="209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2" y="214"/>
                    </a:lnTo>
                    <a:lnTo>
                      <a:pt x="42" y="216"/>
                    </a:lnTo>
                    <a:lnTo>
                      <a:pt x="40" y="218"/>
                    </a:lnTo>
                    <a:lnTo>
                      <a:pt x="36" y="216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31" y="214"/>
                    </a:lnTo>
                    <a:lnTo>
                      <a:pt x="29" y="216"/>
                    </a:lnTo>
                    <a:lnTo>
                      <a:pt x="27" y="216"/>
                    </a:lnTo>
                    <a:lnTo>
                      <a:pt x="27" y="218"/>
                    </a:lnTo>
                    <a:lnTo>
                      <a:pt x="25" y="220"/>
                    </a:lnTo>
                    <a:lnTo>
                      <a:pt x="24" y="218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18" y="216"/>
                    </a:lnTo>
                    <a:lnTo>
                      <a:pt x="17" y="218"/>
                    </a:lnTo>
                    <a:lnTo>
                      <a:pt x="15" y="218"/>
                    </a:lnTo>
                    <a:lnTo>
                      <a:pt x="13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3"/>
                    </a:lnTo>
                    <a:lnTo>
                      <a:pt x="13" y="213"/>
                    </a:lnTo>
                    <a:lnTo>
                      <a:pt x="15" y="211"/>
                    </a:lnTo>
                    <a:lnTo>
                      <a:pt x="15" y="209"/>
                    </a:lnTo>
                    <a:lnTo>
                      <a:pt x="15" y="209"/>
                    </a:lnTo>
                    <a:lnTo>
                      <a:pt x="15" y="207"/>
                    </a:lnTo>
                    <a:lnTo>
                      <a:pt x="15" y="205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2"/>
                    </a:lnTo>
                    <a:lnTo>
                      <a:pt x="13" y="200"/>
                    </a:lnTo>
                    <a:lnTo>
                      <a:pt x="13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7"/>
                    </a:lnTo>
                    <a:lnTo>
                      <a:pt x="11" y="195"/>
                    </a:lnTo>
                    <a:lnTo>
                      <a:pt x="9" y="195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5"/>
                    </a:lnTo>
                    <a:lnTo>
                      <a:pt x="6" y="193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6" y="188"/>
                    </a:lnTo>
                    <a:lnTo>
                      <a:pt x="6" y="186"/>
                    </a:lnTo>
                    <a:lnTo>
                      <a:pt x="4" y="184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79"/>
                    </a:lnTo>
                    <a:lnTo>
                      <a:pt x="2" y="179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2" y="173"/>
                    </a:lnTo>
                    <a:lnTo>
                      <a:pt x="0" y="173"/>
                    </a:lnTo>
                    <a:lnTo>
                      <a:pt x="8" y="166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2" y="166"/>
                    </a:lnTo>
                    <a:lnTo>
                      <a:pt x="27" y="166"/>
                    </a:lnTo>
                    <a:lnTo>
                      <a:pt x="34" y="161"/>
                    </a:lnTo>
                    <a:lnTo>
                      <a:pt x="108" y="161"/>
                    </a:lnTo>
                    <a:lnTo>
                      <a:pt x="111" y="148"/>
                    </a:lnTo>
                    <a:lnTo>
                      <a:pt x="104" y="147"/>
                    </a:lnTo>
                    <a:lnTo>
                      <a:pt x="90" y="0"/>
                    </a:lnTo>
                    <a:lnTo>
                      <a:pt x="117" y="0"/>
                    </a:lnTo>
                    <a:lnTo>
                      <a:pt x="136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445"/>
              <p:cNvSpPr>
                <a:spLocks/>
              </p:cNvSpPr>
              <p:nvPr/>
            </p:nvSpPr>
            <p:spPr bwMode="auto">
              <a:xfrm>
                <a:off x="2501" y="2302"/>
                <a:ext cx="261" cy="248"/>
              </a:xfrm>
              <a:custGeom>
                <a:avLst/>
                <a:gdLst>
                  <a:gd name="T0" fmla="*/ 215 w 261"/>
                  <a:gd name="T1" fmla="*/ 68 h 248"/>
                  <a:gd name="T2" fmla="*/ 222 w 261"/>
                  <a:gd name="T3" fmla="*/ 75 h 248"/>
                  <a:gd name="T4" fmla="*/ 229 w 261"/>
                  <a:gd name="T5" fmla="*/ 82 h 248"/>
                  <a:gd name="T6" fmla="*/ 234 w 261"/>
                  <a:gd name="T7" fmla="*/ 84 h 248"/>
                  <a:gd name="T8" fmla="*/ 242 w 261"/>
                  <a:gd name="T9" fmla="*/ 86 h 248"/>
                  <a:gd name="T10" fmla="*/ 247 w 261"/>
                  <a:gd name="T11" fmla="*/ 89 h 248"/>
                  <a:gd name="T12" fmla="*/ 247 w 261"/>
                  <a:gd name="T13" fmla="*/ 93 h 248"/>
                  <a:gd name="T14" fmla="*/ 247 w 261"/>
                  <a:gd name="T15" fmla="*/ 98 h 248"/>
                  <a:gd name="T16" fmla="*/ 252 w 261"/>
                  <a:gd name="T17" fmla="*/ 104 h 248"/>
                  <a:gd name="T18" fmla="*/ 261 w 261"/>
                  <a:gd name="T19" fmla="*/ 100 h 248"/>
                  <a:gd name="T20" fmla="*/ 258 w 261"/>
                  <a:gd name="T21" fmla="*/ 154 h 248"/>
                  <a:gd name="T22" fmla="*/ 250 w 261"/>
                  <a:gd name="T23" fmla="*/ 161 h 248"/>
                  <a:gd name="T24" fmla="*/ 242 w 261"/>
                  <a:gd name="T25" fmla="*/ 163 h 248"/>
                  <a:gd name="T26" fmla="*/ 165 w 261"/>
                  <a:gd name="T27" fmla="*/ 184 h 248"/>
                  <a:gd name="T28" fmla="*/ 133 w 261"/>
                  <a:gd name="T29" fmla="*/ 198 h 248"/>
                  <a:gd name="T30" fmla="*/ 113 w 261"/>
                  <a:gd name="T31" fmla="*/ 245 h 248"/>
                  <a:gd name="T32" fmla="*/ 106 w 261"/>
                  <a:gd name="T33" fmla="*/ 243 h 248"/>
                  <a:gd name="T34" fmla="*/ 100 w 261"/>
                  <a:gd name="T35" fmla="*/ 245 h 248"/>
                  <a:gd name="T36" fmla="*/ 97 w 261"/>
                  <a:gd name="T37" fmla="*/ 243 h 248"/>
                  <a:gd name="T38" fmla="*/ 95 w 261"/>
                  <a:gd name="T39" fmla="*/ 239 h 248"/>
                  <a:gd name="T40" fmla="*/ 92 w 261"/>
                  <a:gd name="T41" fmla="*/ 241 h 248"/>
                  <a:gd name="T42" fmla="*/ 88 w 261"/>
                  <a:gd name="T43" fmla="*/ 243 h 248"/>
                  <a:gd name="T44" fmla="*/ 84 w 261"/>
                  <a:gd name="T45" fmla="*/ 245 h 248"/>
                  <a:gd name="T46" fmla="*/ 81 w 261"/>
                  <a:gd name="T47" fmla="*/ 247 h 248"/>
                  <a:gd name="T48" fmla="*/ 77 w 261"/>
                  <a:gd name="T49" fmla="*/ 247 h 248"/>
                  <a:gd name="T50" fmla="*/ 75 w 261"/>
                  <a:gd name="T51" fmla="*/ 243 h 248"/>
                  <a:gd name="T52" fmla="*/ 72 w 261"/>
                  <a:gd name="T53" fmla="*/ 245 h 248"/>
                  <a:gd name="T54" fmla="*/ 68 w 261"/>
                  <a:gd name="T55" fmla="*/ 247 h 248"/>
                  <a:gd name="T56" fmla="*/ 63 w 261"/>
                  <a:gd name="T57" fmla="*/ 243 h 248"/>
                  <a:gd name="T58" fmla="*/ 59 w 261"/>
                  <a:gd name="T59" fmla="*/ 234 h 248"/>
                  <a:gd name="T60" fmla="*/ 58 w 261"/>
                  <a:gd name="T61" fmla="*/ 232 h 248"/>
                  <a:gd name="T62" fmla="*/ 61 w 261"/>
                  <a:gd name="T63" fmla="*/ 229 h 248"/>
                  <a:gd name="T64" fmla="*/ 59 w 261"/>
                  <a:gd name="T65" fmla="*/ 227 h 248"/>
                  <a:gd name="T66" fmla="*/ 56 w 261"/>
                  <a:gd name="T67" fmla="*/ 223 h 248"/>
                  <a:gd name="T68" fmla="*/ 54 w 261"/>
                  <a:gd name="T69" fmla="*/ 216 h 248"/>
                  <a:gd name="T70" fmla="*/ 52 w 261"/>
                  <a:gd name="T71" fmla="*/ 214 h 248"/>
                  <a:gd name="T72" fmla="*/ 50 w 261"/>
                  <a:gd name="T73" fmla="*/ 209 h 248"/>
                  <a:gd name="T74" fmla="*/ 47 w 261"/>
                  <a:gd name="T75" fmla="*/ 209 h 248"/>
                  <a:gd name="T76" fmla="*/ 42 w 261"/>
                  <a:gd name="T77" fmla="*/ 214 h 248"/>
                  <a:gd name="T78" fmla="*/ 34 w 261"/>
                  <a:gd name="T79" fmla="*/ 214 h 248"/>
                  <a:gd name="T80" fmla="*/ 27 w 261"/>
                  <a:gd name="T81" fmla="*/ 216 h 248"/>
                  <a:gd name="T82" fmla="*/ 20 w 261"/>
                  <a:gd name="T83" fmla="*/ 214 h 248"/>
                  <a:gd name="T84" fmla="*/ 15 w 261"/>
                  <a:gd name="T85" fmla="*/ 218 h 248"/>
                  <a:gd name="T86" fmla="*/ 13 w 261"/>
                  <a:gd name="T87" fmla="*/ 213 h 248"/>
                  <a:gd name="T88" fmla="*/ 15 w 261"/>
                  <a:gd name="T89" fmla="*/ 209 h 248"/>
                  <a:gd name="T90" fmla="*/ 15 w 261"/>
                  <a:gd name="T91" fmla="*/ 204 h 248"/>
                  <a:gd name="T92" fmla="*/ 13 w 261"/>
                  <a:gd name="T93" fmla="*/ 200 h 248"/>
                  <a:gd name="T94" fmla="*/ 11 w 261"/>
                  <a:gd name="T95" fmla="*/ 197 h 248"/>
                  <a:gd name="T96" fmla="*/ 8 w 261"/>
                  <a:gd name="T97" fmla="*/ 197 h 248"/>
                  <a:gd name="T98" fmla="*/ 4 w 261"/>
                  <a:gd name="T99" fmla="*/ 189 h 248"/>
                  <a:gd name="T100" fmla="*/ 4 w 261"/>
                  <a:gd name="T101" fmla="*/ 180 h 248"/>
                  <a:gd name="T102" fmla="*/ 2 w 261"/>
                  <a:gd name="T103" fmla="*/ 179 h 248"/>
                  <a:gd name="T104" fmla="*/ 0 w 261"/>
                  <a:gd name="T105" fmla="*/ 173 h 248"/>
                  <a:gd name="T106" fmla="*/ 15 w 261"/>
                  <a:gd name="T107" fmla="*/ 154 h 248"/>
                  <a:gd name="T108" fmla="*/ 22 w 261"/>
                  <a:gd name="T109" fmla="*/ 166 h 248"/>
                  <a:gd name="T110" fmla="*/ 111 w 261"/>
                  <a:gd name="T111" fmla="*/ 148 h 248"/>
                  <a:gd name="T112" fmla="*/ 136 w 261"/>
                  <a:gd name="T113" fmla="*/ 1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1" h="248">
                    <a:moveTo>
                      <a:pt x="136" y="13"/>
                    </a:moveTo>
                    <a:lnTo>
                      <a:pt x="213" y="66"/>
                    </a:lnTo>
                    <a:lnTo>
                      <a:pt x="213" y="66"/>
                    </a:lnTo>
                    <a:lnTo>
                      <a:pt x="215" y="68"/>
                    </a:lnTo>
                    <a:lnTo>
                      <a:pt x="213" y="70"/>
                    </a:lnTo>
                    <a:lnTo>
                      <a:pt x="213" y="72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2" y="77"/>
                    </a:lnTo>
                    <a:lnTo>
                      <a:pt x="222" y="79"/>
                    </a:lnTo>
                    <a:lnTo>
                      <a:pt x="225" y="80"/>
                    </a:lnTo>
                    <a:lnTo>
                      <a:pt x="229" y="82"/>
                    </a:lnTo>
                    <a:lnTo>
                      <a:pt x="231" y="80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2" y="86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7" y="89"/>
                    </a:lnTo>
                    <a:lnTo>
                      <a:pt x="247" y="89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5" y="98"/>
                    </a:lnTo>
                    <a:lnTo>
                      <a:pt x="245" y="100"/>
                    </a:lnTo>
                    <a:lnTo>
                      <a:pt x="249" y="104"/>
                    </a:lnTo>
                    <a:lnTo>
                      <a:pt x="252" y="104"/>
                    </a:lnTo>
                    <a:lnTo>
                      <a:pt x="254" y="102"/>
                    </a:lnTo>
                    <a:lnTo>
                      <a:pt x="258" y="10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52"/>
                    </a:lnTo>
                    <a:lnTo>
                      <a:pt x="259" y="152"/>
                    </a:lnTo>
                    <a:lnTo>
                      <a:pt x="258" y="154"/>
                    </a:lnTo>
                    <a:lnTo>
                      <a:pt x="256" y="155"/>
                    </a:lnTo>
                    <a:lnTo>
                      <a:pt x="256" y="157"/>
                    </a:lnTo>
                    <a:lnTo>
                      <a:pt x="252" y="159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43" y="163"/>
                    </a:lnTo>
                    <a:lnTo>
                      <a:pt x="243" y="164"/>
                    </a:lnTo>
                    <a:lnTo>
                      <a:pt x="242" y="163"/>
                    </a:lnTo>
                    <a:lnTo>
                      <a:pt x="217" y="164"/>
                    </a:lnTo>
                    <a:lnTo>
                      <a:pt x="209" y="170"/>
                    </a:lnTo>
                    <a:lnTo>
                      <a:pt x="188" y="170"/>
                    </a:lnTo>
                    <a:lnTo>
                      <a:pt x="165" y="184"/>
                    </a:lnTo>
                    <a:lnTo>
                      <a:pt x="161" y="188"/>
                    </a:lnTo>
                    <a:lnTo>
                      <a:pt x="156" y="193"/>
                    </a:lnTo>
                    <a:lnTo>
                      <a:pt x="136" y="197"/>
                    </a:lnTo>
                    <a:lnTo>
                      <a:pt x="133" y="198"/>
                    </a:lnTo>
                    <a:lnTo>
                      <a:pt x="125" y="216"/>
                    </a:lnTo>
                    <a:lnTo>
                      <a:pt x="117" y="223"/>
                    </a:lnTo>
                    <a:lnTo>
                      <a:pt x="113" y="234"/>
                    </a:lnTo>
                    <a:lnTo>
                      <a:pt x="113" y="245"/>
                    </a:lnTo>
                    <a:lnTo>
                      <a:pt x="109" y="245"/>
                    </a:lnTo>
                    <a:lnTo>
                      <a:pt x="108" y="245"/>
                    </a:lnTo>
                    <a:lnTo>
                      <a:pt x="108" y="243"/>
                    </a:lnTo>
                    <a:lnTo>
                      <a:pt x="106" y="243"/>
                    </a:lnTo>
                    <a:lnTo>
                      <a:pt x="104" y="243"/>
                    </a:lnTo>
                    <a:lnTo>
                      <a:pt x="102" y="243"/>
                    </a:lnTo>
                    <a:lnTo>
                      <a:pt x="102" y="245"/>
                    </a:lnTo>
                    <a:lnTo>
                      <a:pt x="100" y="245"/>
                    </a:lnTo>
                    <a:lnTo>
                      <a:pt x="99" y="247"/>
                    </a:lnTo>
                    <a:lnTo>
                      <a:pt x="97" y="247"/>
                    </a:lnTo>
                    <a:lnTo>
                      <a:pt x="97" y="247"/>
                    </a:lnTo>
                    <a:lnTo>
                      <a:pt x="97" y="243"/>
                    </a:lnTo>
                    <a:lnTo>
                      <a:pt x="97" y="241"/>
                    </a:lnTo>
                    <a:lnTo>
                      <a:pt x="97" y="241"/>
                    </a:lnTo>
                    <a:lnTo>
                      <a:pt x="97" y="239"/>
                    </a:lnTo>
                    <a:lnTo>
                      <a:pt x="95" y="239"/>
                    </a:lnTo>
                    <a:lnTo>
                      <a:pt x="95" y="239"/>
                    </a:lnTo>
                    <a:lnTo>
                      <a:pt x="93" y="239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8" y="241"/>
                    </a:lnTo>
                    <a:lnTo>
                      <a:pt x="88" y="243"/>
                    </a:lnTo>
                    <a:lnTo>
                      <a:pt x="90" y="243"/>
                    </a:lnTo>
                    <a:lnTo>
                      <a:pt x="88" y="245"/>
                    </a:lnTo>
                    <a:lnTo>
                      <a:pt x="86" y="245"/>
                    </a:lnTo>
                    <a:lnTo>
                      <a:pt x="84" y="245"/>
                    </a:lnTo>
                    <a:lnTo>
                      <a:pt x="84" y="247"/>
                    </a:lnTo>
                    <a:lnTo>
                      <a:pt x="83" y="248"/>
                    </a:lnTo>
                    <a:lnTo>
                      <a:pt x="83" y="248"/>
                    </a:lnTo>
                    <a:lnTo>
                      <a:pt x="81" y="247"/>
                    </a:lnTo>
                    <a:lnTo>
                      <a:pt x="79" y="247"/>
                    </a:lnTo>
                    <a:lnTo>
                      <a:pt x="79" y="245"/>
                    </a:lnTo>
                    <a:lnTo>
                      <a:pt x="79" y="247"/>
                    </a:lnTo>
                    <a:lnTo>
                      <a:pt x="77" y="247"/>
                    </a:lnTo>
                    <a:lnTo>
                      <a:pt x="77" y="247"/>
                    </a:lnTo>
                    <a:lnTo>
                      <a:pt x="77" y="245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4" y="243"/>
                    </a:lnTo>
                    <a:lnTo>
                      <a:pt x="72" y="243"/>
                    </a:lnTo>
                    <a:lnTo>
                      <a:pt x="72" y="243"/>
                    </a:lnTo>
                    <a:lnTo>
                      <a:pt x="72" y="245"/>
                    </a:lnTo>
                    <a:lnTo>
                      <a:pt x="70" y="247"/>
                    </a:lnTo>
                    <a:lnTo>
                      <a:pt x="70" y="247"/>
                    </a:lnTo>
                    <a:lnTo>
                      <a:pt x="68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67" y="245"/>
                    </a:lnTo>
                    <a:lnTo>
                      <a:pt x="65" y="243"/>
                    </a:lnTo>
                    <a:lnTo>
                      <a:pt x="63" y="243"/>
                    </a:lnTo>
                    <a:lnTo>
                      <a:pt x="63" y="241"/>
                    </a:lnTo>
                    <a:lnTo>
                      <a:pt x="63" y="234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8" y="236"/>
                    </a:lnTo>
                    <a:lnTo>
                      <a:pt x="58" y="232"/>
                    </a:lnTo>
                    <a:lnTo>
                      <a:pt x="58" y="232"/>
                    </a:lnTo>
                    <a:lnTo>
                      <a:pt x="59" y="232"/>
                    </a:lnTo>
                    <a:lnTo>
                      <a:pt x="59" y="230"/>
                    </a:lnTo>
                    <a:lnTo>
                      <a:pt x="59" y="230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7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8" y="225"/>
                    </a:lnTo>
                    <a:lnTo>
                      <a:pt x="56" y="223"/>
                    </a:lnTo>
                    <a:lnTo>
                      <a:pt x="56" y="223"/>
                    </a:lnTo>
                    <a:lnTo>
                      <a:pt x="54" y="223"/>
                    </a:lnTo>
                    <a:lnTo>
                      <a:pt x="54" y="218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0" y="209"/>
                    </a:lnTo>
                    <a:lnTo>
                      <a:pt x="50" y="209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5" y="209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2" y="214"/>
                    </a:lnTo>
                    <a:lnTo>
                      <a:pt x="42" y="216"/>
                    </a:lnTo>
                    <a:lnTo>
                      <a:pt x="40" y="218"/>
                    </a:lnTo>
                    <a:lnTo>
                      <a:pt x="36" y="216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31" y="214"/>
                    </a:lnTo>
                    <a:lnTo>
                      <a:pt x="29" y="216"/>
                    </a:lnTo>
                    <a:lnTo>
                      <a:pt x="27" y="216"/>
                    </a:lnTo>
                    <a:lnTo>
                      <a:pt x="27" y="218"/>
                    </a:lnTo>
                    <a:lnTo>
                      <a:pt x="25" y="220"/>
                    </a:lnTo>
                    <a:lnTo>
                      <a:pt x="24" y="218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18" y="216"/>
                    </a:lnTo>
                    <a:lnTo>
                      <a:pt x="17" y="218"/>
                    </a:lnTo>
                    <a:lnTo>
                      <a:pt x="15" y="218"/>
                    </a:lnTo>
                    <a:lnTo>
                      <a:pt x="13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3"/>
                    </a:lnTo>
                    <a:lnTo>
                      <a:pt x="13" y="213"/>
                    </a:lnTo>
                    <a:lnTo>
                      <a:pt x="15" y="211"/>
                    </a:lnTo>
                    <a:lnTo>
                      <a:pt x="15" y="209"/>
                    </a:lnTo>
                    <a:lnTo>
                      <a:pt x="15" y="209"/>
                    </a:lnTo>
                    <a:lnTo>
                      <a:pt x="15" y="207"/>
                    </a:lnTo>
                    <a:lnTo>
                      <a:pt x="15" y="205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2"/>
                    </a:lnTo>
                    <a:lnTo>
                      <a:pt x="13" y="200"/>
                    </a:lnTo>
                    <a:lnTo>
                      <a:pt x="13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7"/>
                    </a:lnTo>
                    <a:lnTo>
                      <a:pt x="11" y="195"/>
                    </a:lnTo>
                    <a:lnTo>
                      <a:pt x="9" y="195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5"/>
                    </a:lnTo>
                    <a:lnTo>
                      <a:pt x="6" y="193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6" y="188"/>
                    </a:lnTo>
                    <a:lnTo>
                      <a:pt x="6" y="186"/>
                    </a:lnTo>
                    <a:lnTo>
                      <a:pt x="4" y="184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79"/>
                    </a:lnTo>
                    <a:lnTo>
                      <a:pt x="2" y="179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2" y="173"/>
                    </a:lnTo>
                    <a:lnTo>
                      <a:pt x="0" y="173"/>
                    </a:lnTo>
                    <a:lnTo>
                      <a:pt x="8" y="166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2" y="166"/>
                    </a:lnTo>
                    <a:lnTo>
                      <a:pt x="27" y="166"/>
                    </a:lnTo>
                    <a:lnTo>
                      <a:pt x="34" y="161"/>
                    </a:lnTo>
                    <a:lnTo>
                      <a:pt x="108" y="161"/>
                    </a:lnTo>
                    <a:lnTo>
                      <a:pt x="111" y="148"/>
                    </a:lnTo>
                    <a:lnTo>
                      <a:pt x="104" y="147"/>
                    </a:lnTo>
                    <a:lnTo>
                      <a:pt x="90" y="0"/>
                    </a:lnTo>
                    <a:lnTo>
                      <a:pt x="117" y="0"/>
                    </a:lnTo>
                    <a:lnTo>
                      <a:pt x="136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446"/>
              <p:cNvSpPr>
                <a:spLocks/>
              </p:cNvSpPr>
              <p:nvPr/>
            </p:nvSpPr>
            <p:spPr bwMode="auto">
              <a:xfrm>
                <a:off x="3014" y="3000"/>
                <a:ext cx="152" cy="156"/>
              </a:xfrm>
              <a:custGeom>
                <a:avLst/>
                <a:gdLst>
                  <a:gd name="T0" fmla="*/ 0 w 152"/>
                  <a:gd name="T1" fmla="*/ 118 h 156"/>
                  <a:gd name="T2" fmla="*/ 0 w 152"/>
                  <a:gd name="T3" fmla="*/ 72 h 156"/>
                  <a:gd name="T4" fmla="*/ 16 w 152"/>
                  <a:gd name="T5" fmla="*/ 72 h 156"/>
                  <a:gd name="T6" fmla="*/ 16 w 152"/>
                  <a:gd name="T7" fmla="*/ 11 h 156"/>
                  <a:gd name="T8" fmla="*/ 18 w 152"/>
                  <a:gd name="T9" fmla="*/ 9 h 156"/>
                  <a:gd name="T10" fmla="*/ 53 w 152"/>
                  <a:gd name="T11" fmla="*/ 6 h 156"/>
                  <a:gd name="T12" fmla="*/ 55 w 152"/>
                  <a:gd name="T13" fmla="*/ 6 h 156"/>
                  <a:gd name="T14" fmla="*/ 57 w 152"/>
                  <a:gd name="T15" fmla="*/ 9 h 156"/>
                  <a:gd name="T16" fmla="*/ 59 w 152"/>
                  <a:gd name="T17" fmla="*/ 15 h 156"/>
                  <a:gd name="T18" fmla="*/ 62 w 152"/>
                  <a:gd name="T19" fmla="*/ 9 h 156"/>
                  <a:gd name="T20" fmla="*/ 68 w 152"/>
                  <a:gd name="T21" fmla="*/ 6 h 156"/>
                  <a:gd name="T22" fmla="*/ 75 w 152"/>
                  <a:gd name="T23" fmla="*/ 2 h 156"/>
                  <a:gd name="T24" fmla="*/ 77 w 152"/>
                  <a:gd name="T25" fmla="*/ 0 h 156"/>
                  <a:gd name="T26" fmla="*/ 78 w 152"/>
                  <a:gd name="T27" fmla="*/ 0 h 156"/>
                  <a:gd name="T28" fmla="*/ 82 w 152"/>
                  <a:gd name="T29" fmla="*/ 0 h 156"/>
                  <a:gd name="T30" fmla="*/ 84 w 152"/>
                  <a:gd name="T31" fmla="*/ 0 h 156"/>
                  <a:gd name="T32" fmla="*/ 84 w 152"/>
                  <a:gd name="T33" fmla="*/ 2 h 156"/>
                  <a:gd name="T34" fmla="*/ 89 w 152"/>
                  <a:gd name="T35" fmla="*/ 11 h 156"/>
                  <a:gd name="T36" fmla="*/ 93 w 152"/>
                  <a:gd name="T37" fmla="*/ 15 h 156"/>
                  <a:gd name="T38" fmla="*/ 95 w 152"/>
                  <a:gd name="T39" fmla="*/ 22 h 156"/>
                  <a:gd name="T40" fmla="*/ 107 w 152"/>
                  <a:gd name="T41" fmla="*/ 36 h 156"/>
                  <a:gd name="T42" fmla="*/ 112 w 152"/>
                  <a:gd name="T43" fmla="*/ 38 h 156"/>
                  <a:gd name="T44" fmla="*/ 116 w 152"/>
                  <a:gd name="T45" fmla="*/ 40 h 156"/>
                  <a:gd name="T46" fmla="*/ 118 w 152"/>
                  <a:gd name="T47" fmla="*/ 43 h 156"/>
                  <a:gd name="T48" fmla="*/ 123 w 152"/>
                  <a:gd name="T49" fmla="*/ 45 h 156"/>
                  <a:gd name="T50" fmla="*/ 125 w 152"/>
                  <a:gd name="T51" fmla="*/ 49 h 156"/>
                  <a:gd name="T52" fmla="*/ 127 w 152"/>
                  <a:gd name="T53" fmla="*/ 59 h 156"/>
                  <a:gd name="T54" fmla="*/ 128 w 152"/>
                  <a:gd name="T55" fmla="*/ 63 h 156"/>
                  <a:gd name="T56" fmla="*/ 130 w 152"/>
                  <a:gd name="T57" fmla="*/ 66 h 156"/>
                  <a:gd name="T58" fmla="*/ 134 w 152"/>
                  <a:gd name="T59" fmla="*/ 68 h 156"/>
                  <a:gd name="T60" fmla="*/ 141 w 152"/>
                  <a:gd name="T61" fmla="*/ 68 h 156"/>
                  <a:gd name="T62" fmla="*/ 152 w 152"/>
                  <a:gd name="T63" fmla="*/ 74 h 156"/>
                  <a:gd name="T64" fmla="*/ 150 w 152"/>
                  <a:gd name="T65" fmla="*/ 74 h 156"/>
                  <a:gd name="T66" fmla="*/ 132 w 152"/>
                  <a:gd name="T67" fmla="*/ 84 h 156"/>
                  <a:gd name="T68" fmla="*/ 96 w 152"/>
                  <a:gd name="T69" fmla="*/ 120 h 156"/>
                  <a:gd name="T70" fmla="*/ 91 w 152"/>
                  <a:gd name="T71" fmla="*/ 131 h 156"/>
                  <a:gd name="T72" fmla="*/ 89 w 152"/>
                  <a:gd name="T73" fmla="*/ 132 h 156"/>
                  <a:gd name="T74" fmla="*/ 77 w 152"/>
                  <a:gd name="T75" fmla="*/ 136 h 156"/>
                  <a:gd name="T76" fmla="*/ 73 w 152"/>
                  <a:gd name="T77" fmla="*/ 136 h 156"/>
                  <a:gd name="T78" fmla="*/ 62 w 152"/>
                  <a:gd name="T79" fmla="*/ 131 h 156"/>
                  <a:gd name="T80" fmla="*/ 59 w 152"/>
                  <a:gd name="T81" fmla="*/ 129 h 156"/>
                  <a:gd name="T82" fmla="*/ 55 w 152"/>
                  <a:gd name="T83" fmla="*/ 131 h 156"/>
                  <a:gd name="T84" fmla="*/ 48 w 152"/>
                  <a:gd name="T85" fmla="*/ 140 h 156"/>
                  <a:gd name="T86" fmla="*/ 46 w 152"/>
                  <a:gd name="T87" fmla="*/ 141 h 156"/>
                  <a:gd name="T88" fmla="*/ 45 w 152"/>
                  <a:gd name="T89" fmla="*/ 145 h 156"/>
                  <a:gd name="T90" fmla="*/ 41 w 152"/>
                  <a:gd name="T91" fmla="*/ 147 h 156"/>
                  <a:gd name="T92" fmla="*/ 36 w 152"/>
                  <a:gd name="T93" fmla="*/ 152 h 156"/>
                  <a:gd name="T94" fmla="*/ 27 w 152"/>
                  <a:gd name="T95" fmla="*/ 156 h 156"/>
                  <a:gd name="T96" fmla="*/ 14 w 152"/>
                  <a:gd name="T97" fmla="*/ 154 h 156"/>
                  <a:gd name="T98" fmla="*/ 12 w 152"/>
                  <a:gd name="T99" fmla="*/ 150 h 156"/>
                  <a:gd name="T100" fmla="*/ 16 w 152"/>
                  <a:gd name="T101" fmla="*/ 141 h 156"/>
                  <a:gd name="T102" fmla="*/ 14 w 152"/>
                  <a:gd name="T103" fmla="*/ 134 h 156"/>
                  <a:gd name="T104" fmla="*/ 12 w 152"/>
                  <a:gd name="T105" fmla="*/ 131 h 156"/>
                  <a:gd name="T106" fmla="*/ 9 w 152"/>
                  <a:gd name="T107" fmla="*/ 127 h 156"/>
                  <a:gd name="T108" fmla="*/ 7 w 152"/>
                  <a:gd name="T109" fmla="*/ 125 h 156"/>
                  <a:gd name="T110" fmla="*/ 3 w 152"/>
                  <a:gd name="T111" fmla="*/ 122 h 156"/>
                  <a:gd name="T112" fmla="*/ 3 w 152"/>
                  <a:gd name="T113" fmla="*/ 120 h 156"/>
                  <a:gd name="T114" fmla="*/ 2 w 152"/>
                  <a:gd name="T115" fmla="*/ 118 h 156"/>
                  <a:gd name="T116" fmla="*/ 0 w 152"/>
                  <a:gd name="T117" fmla="*/ 11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2" h="156">
                    <a:moveTo>
                      <a:pt x="0" y="118"/>
                    </a:moveTo>
                    <a:lnTo>
                      <a:pt x="0" y="72"/>
                    </a:lnTo>
                    <a:lnTo>
                      <a:pt x="16" y="7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9"/>
                    </a:lnTo>
                    <a:lnTo>
                      <a:pt x="59" y="15"/>
                    </a:lnTo>
                    <a:lnTo>
                      <a:pt x="62" y="9"/>
                    </a:lnTo>
                    <a:lnTo>
                      <a:pt x="68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11"/>
                    </a:lnTo>
                    <a:lnTo>
                      <a:pt x="93" y="15"/>
                    </a:lnTo>
                    <a:lnTo>
                      <a:pt x="95" y="22"/>
                    </a:lnTo>
                    <a:lnTo>
                      <a:pt x="107" y="36"/>
                    </a:lnTo>
                    <a:lnTo>
                      <a:pt x="112" y="38"/>
                    </a:lnTo>
                    <a:lnTo>
                      <a:pt x="116" y="40"/>
                    </a:lnTo>
                    <a:lnTo>
                      <a:pt x="118" y="43"/>
                    </a:lnTo>
                    <a:lnTo>
                      <a:pt x="123" y="45"/>
                    </a:lnTo>
                    <a:lnTo>
                      <a:pt x="125" y="49"/>
                    </a:lnTo>
                    <a:lnTo>
                      <a:pt x="127" y="59"/>
                    </a:lnTo>
                    <a:lnTo>
                      <a:pt x="128" y="63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1" y="68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32" y="84"/>
                    </a:lnTo>
                    <a:lnTo>
                      <a:pt x="96" y="120"/>
                    </a:lnTo>
                    <a:lnTo>
                      <a:pt x="91" y="131"/>
                    </a:lnTo>
                    <a:lnTo>
                      <a:pt x="89" y="132"/>
                    </a:lnTo>
                    <a:lnTo>
                      <a:pt x="77" y="136"/>
                    </a:lnTo>
                    <a:lnTo>
                      <a:pt x="73" y="136"/>
                    </a:lnTo>
                    <a:lnTo>
                      <a:pt x="62" y="131"/>
                    </a:lnTo>
                    <a:lnTo>
                      <a:pt x="59" y="129"/>
                    </a:lnTo>
                    <a:lnTo>
                      <a:pt x="55" y="131"/>
                    </a:lnTo>
                    <a:lnTo>
                      <a:pt x="48" y="140"/>
                    </a:lnTo>
                    <a:lnTo>
                      <a:pt x="46" y="141"/>
                    </a:lnTo>
                    <a:lnTo>
                      <a:pt x="45" y="145"/>
                    </a:lnTo>
                    <a:lnTo>
                      <a:pt x="41" y="147"/>
                    </a:lnTo>
                    <a:lnTo>
                      <a:pt x="36" y="152"/>
                    </a:lnTo>
                    <a:lnTo>
                      <a:pt x="27" y="156"/>
                    </a:lnTo>
                    <a:lnTo>
                      <a:pt x="14" y="154"/>
                    </a:lnTo>
                    <a:lnTo>
                      <a:pt x="12" y="150"/>
                    </a:lnTo>
                    <a:lnTo>
                      <a:pt x="16" y="141"/>
                    </a:lnTo>
                    <a:lnTo>
                      <a:pt x="14" y="134"/>
                    </a:lnTo>
                    <a:lnTo>
                      <a:pt x="12" y="131"/>
                    </a:lnTo>
                    <a:lnTo>
                      <a:pt x="9" y="127"/>
                    </a:lnTo>
                    <a:lnTo>
                      <a:pt x="7" y="125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447"/>
              <p:cNvSpPr>
                <a:spLocks/>
              </p:cNvSpPr>
              <p:nvPr/>
            </p:nvSpPr>
            <p:spPr bwMode="auto">
              <a:xfrm>
                <a:off x="3014" y="3000"/>
                <a:ext cx="152" cy="156"/>
              </a:xfrm>
              <a:custGeom>
                <a:avLst/>
                <a:gdLst>
                  <a:gd name="T0" fmla="*/ 0 w 152"/>
                  <a:gd name="T1" fmla="*/ 118 h 156"/>
                  <a:gd name="T2" fmla="*/ 0 w 152"/>
                  <a:gd name="T3" fmla="*/ 72 h 156"/>
                  <a:gd name="T4" fmla="*/ 16 w 152"/>
                  <a:gd name="T5" fmla="*/ 72 h 156"/>
                  <a:gd name="T6" fmla="*/ 16 w 152"/>
                  <a:gd name="T7" fmla="*/ 11 h 156"/>
                  <a:gd name="T8" fmla="*/ 18 w 152"/>
                  <a:gd name="T9" fmla="*/ 9 h 156"/>
                  <a:gd name="T10" fmla="*/ 53 w 152"/>
                  <a:gd name="T11" fmla="*/ 6 h 156"/>
                  <a:gd name="T12" fmla="*/ 55 w 152"/>
                  <a:gd name="T13" fmla="*/ 6 h 156"/>
                  <a:gd name="T14" fmla="*/ 57 w 152"/>
                  <a:gd name="T15" fmla="*/ 9 h 156"/>
                  <a:gd name="T16" fmla="*/ 59 w 152"/>
                  <a:gd name="T17" fmla="*/ 15 h 156"/>
                  <a:gd name="T18" fmla="*/ 62 w 152"/>
                  <a:gd name="T19" fmla="*/ 9 h 156"/>
                  <a:gd name="T20" fmla="*/ 68 w 152"/>
                  <a:gd name="T21" fmla="*/ 6 h 156"/>
                  <a:gd name="T22" fmla="*/ 75 w 152"/>
                  <a:gd name="T23" fmla="*/ 2 h 156"/>
                  <a:gd name="T24" fmla="*/ 77 w 152"/>
                  <a:gd name="T25" fmla="*/ 0 h 156"/>
                  <a:gd name="T26" fmla="*/ 78 w 152"/>
                  <a:gd name="T27" fmla="*/ 0 h 156"/>
                  <a:gd name="T28" fmla="*/ 82 w 152"/>
                  <a:gd name="T29" fmla="*/ 0 h 156"/>
                  <a:gd name="T30" fmla="*/ 84 w 152"/>
                  <a:gd name="T31" fmla="*/ 0 h 156"/>
                  <a:gd name="T32" fmla="*/ 84 w 152"/>
                  <a:gd name="T33" fmla="*/ 2 h 156"/>
                  <a:gd name="T34" fmla="*/ 89 w 152"/>
                  <a:gd name="T35" fmla="*/ 11 h 156"/>
                  <a:gd name="T36" fmla="*/ 93 w 152"/>
                  <a:gd name="T37" fmla="*/ 15 h 156"/>
                  <a:gd name="T38" fmla="*/ 95 w 152"/>
                  <a:gd name="T39" fmla="*/ 22 h 156"/>
                  <a:gd name="T40" fmla="*/ 107 w 152"/>
                  <a:gd name="T41" fmla="*/ 36 h 156"/>
                  <a:gd name="T42" fmla="*/ 112 w 152"/>
                  <a:gd name="T43" fmla="*/ 38 h 156"/>
                  <a:gd name="T44" fmla="*/ 116 w 152"/>
                  <a:gd name="T45" fmla="*/ 40 h 156"/>
                  <a:gd name="T46" fmla="*/ 118 w 152"/>
                  <a:gd name="T47" fmla="*/ 43 h 156"/>
                  <a:gd name="T48" fmla="*/ 123 w 152"/>
                  <a:gd name="T49" fmla="*/ 45 h 156"/>
                  <a:gd name="T50" fmla="*/ 125 w 152"/>
                  <a:gd name="T51" fmla="*/ 49 h 156"/>
                  <a:gd name="T52" fmla="*/ 127 w 152"/>
                  <a:gd name="T53" fmla="*/ 59 h 156"/>
                  <a:gd name="T54" fmla="*/ 128 w 152"/>
                  <a:gd name="T55" fmla="*/ 63 h 156"/>
                  <a:gd name="T56" fmla="*/ 130 w 152"/>
                  <a:gd name="T57" fmla="*/ 66 h 156"/>
                  <a:gd name="T58" fmla="*/ 134 w 152"/>
                  <a:gd name="T59" fmla="*/ 68 h 156"/>
                  <a:gd name="T60" fmla="*/ 141 w 152"/>
                  <a:gd name="T61" fmla="*/ 68 h 156"/>
                  <a:gd name="T62" fmla="*/ 152 w 152"/>
                  <a:gd name="T63" fmla="*/ 74 h 156"/>
                  <a:gd name="T64" fmla="*/ 150 w 152"/>
                  <a:gd name="T65" fmla="*/ 74 h 156"/>
                  <a:gd name="T66" fmla="*/ 132 w 152"/>
                  <a:gd name="T67" fmla="*/ 84 h 156"/>
                  <a:gd name="T68" fmla="*/ 96 w 152"/>
                  <a:gd name="T69" fmla="*/ 120 h 156"/>
                  <a:gd name="T70" fmla="*/ 91 w 152"/>
                  <a:gd name="T71" fmla="*/ 131 h 156"/>
                  <a:gd name="T72" fmla="*/ 89 w 152"/>
                  <a:gd name="T73" fmla="*/ 132 h 156"/>
                  <a:gd name="T74" fmla="*/ 77 w 152"/>
                  <a:gd name="T75" fmla="*/ 136 h 156"/>
                  <a:gd name="T76" fmla="*/ 73 w 152"/>
                  <a:gd name="T77" fmla="*/ 136 h 156"/>
                  <a:gd name="T78" fmla="*/ 62 w 152"/>
                  <a:gd name="T79" fmla="*/ 131 h 156"/>
                  <a:gd name="T80" fmla="*/ 59 w 152"/>
                  <a:gd name="T81" fmla="*/ 129 h 156"/>
                  <a:gd name="T82" fmla="*/ 55 w 152"/>
                  <a:gd name="T83" fmla="*/ 131 h 156"/>
                  <a:gd name="T84" fmla="*/ 48 w 152"/>
                  <a:gd name="T85" fmla="*/ 140 h 156"/>
                  <a:gd name="T86" fmla="*/ 46 w 152"/>
                  <a:gd name="T87" fmla="*/ 141 h 156"/>
                  <a:gd name="T88" fmla="*/ 45 w 152"/>
                  <a:gd name="T89" fmla="*/ 145 h 156"/>
                  <a:gd name="T90" fmla="*/ 41 w 152"/>
                  <a:gd name="T91" fmla="*/ 147 h 156"/>
                  <a:gd name="T92" fmla="*/ 36 w 152"/>
                  <a:gd name="T93" fmla="*/ 152 h 156"/>
                  <a:gd name="T94" fmla="*/ 27 w 152"/>
                  <a:gd name="T95" fmla="*/ 156 h 156"/>
                  <a:gd name="T96" fmla="*/ 14 w 152"/>
                  <a:gd name="T97" fmla="*/ 154 h 156"/>
                  <a:gd name="T98" fmla="*/ 12 w 152"/>
                  <a:gd name="T99" fmla="*/ 150 h 156"/>
                  <a:gd name="T100" fmla="*/ 16 w 152"/>
                  <a:gd name="T101" fmla="*/ 141 h 156"/>
                  <a:gd name="T102" fmla="*/ 14 w 152"/>
                  <a:gd name="T103" fmla="*/ 134 h 156"/>
                  <a:gd name="T104" fmla="*/ 12 w 152"/>
                  <a:gd name="T105" fmla="*/ 131 h 156"/>
                  <a:gd name="T106" fmla="*/ 9 w 152"/>
                  <a:gd name="T107" fmla="*/ 127 h 156"/>
                  <a:gd name="T108" fmla="*/ 7 w 152"/>
                  <a:gd name="T109" fmla="*/ 125 h 156"/>
                  <a:gd name="T110" fmla="*/ 3 w 152"/>
                  <a:gd name="T111" fmla="*/ 122 h 156"/>
                  <a:gd name="T112" fmla="*/ 3 w 152"/>
                  <a:gd name="T113" fmla="*/ 120 h 156"/>
                  <a:gd name="T114" fmla="*/ 2 w 152"/>
                  <a:gd name="T115" fmla="*/ 118 h 156"/>
                  <a:gd name="T116" fmla="*/ 0 w 152"/>
                  <a:gd name="T117" fmla="*/ 11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2" h="156">
                    <a:moveTo>
                      <a:pt x="0" y="118"/>
                    </a:moveTo>
                    <a:lnTo>
                      <a:pt x="0" y="72"/>
                    </a:lnTo>
                    <a:lnTo>
                      <a:pt x="16" y="7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9"/>
                    </a:lnTo>
                    <a:lnTo>
                      <a:pt x="59" y="15"/>
                    </a:lnTo>
                    <a:lnTo>
                      <a:pt x="62" y="9"/>
                    </a:lnTo>
                    <a:lnTo>
                      <a:pt x="68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11"/>
                    </a:lnTo>
                    <a:lnTo>
                      <a:pt x="93" y="15"/>
                    </a:lnTo>
                    <a:lnTo>
                      <a:pt x="95" y="22"/>
                    </a:lnTo>
                    <a:lnTo>
                      <a:pt x="107" y="36"/>
                    </a:lnTo>
                    <a:lnTo>
                      <a:pt x="112" y="38"/>
                    </a:lnTo>
                    <a:lnTo>
                      <a:pt x="116" y="40"/>
                    </a:lnTo>
                    <a:lnTo>
                      <a:pt x="118" y="43"/>
                    </a:lnTo>
                    <a:lnTo>
                      <a:pt x="123" y="45"/>
                    </a:lnTo>
                    <a:lnTo>
                      <a:pt x="125" y="49"/>
                    </a:lnTo>
                    <a:lnTo>
                      <a:pt x="127" y="59"/>
                    </a:lnTo>
                    <a:lnTo>
                      <a:pt x="128" y="63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1" y="68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32" y="84"/>
                    </a:lnTo>
                    <a:lnTo>
                      <a:pt x="96" y="120"/>
                    </a:lnTo>
                    <a:lnTo>
                      <a:pt x="91" y="131"/>
                    </a:lnTo>
                    <a:lnTo>
                      <a:pt x="89" y="132"/>
                    </a:lnTo>
                    <a:lnTo>
                      <a:pt x="77" y="136"/>
                    </a:lnTo>
                    <a:lnTo>
                      <a:pt x="73" y="136"/>
                    </a:lnTo>
                    <a:lnTo>
                      <a:pt x="62" y="131"/>
                    </a:lnTo>
                    <a:lnTo>
                      <a:pt x="59" y="129"/>
                    </a:lnTo>
                    <a:lnTo>
                      <a:pt x="55" y="131"/>
                    </a:lnTo>
                    <a:lnTo>
                      <a:pt x="48" y="140"/>
                    </a:lnTo>
                    <a:lnTo>
                      <a:pt x="46" y="141"/>
                    </a:lnTo>
                    <a:lnTo>
                      <a:pt x="45" y="145"/>
                    </a:lnTo>
                    <a:lnTo>
                      <a:pt x="41" y="147"/>
                    </a:lnTo>
                    <a:lnTo>
                      <a:pt x="36" y="152"/>
                    </a:lnTo>
                    <a:lnTo>
                      <a:pt x="27" y="156"/>
                    </a:lnTo>
                    <a:lnTo>
                      <a:pt x="14" y="154"/>
                    </a:lnTo>
                    <a:lnTo>
                      <a:pt x="12" y="150"/>
                    </a:lnTo>
                    <a:lnTo>
                      <a:pt x="16" y="141"/>
                    </a:lnTo>
                    <a:lnTo>
                      <a:pt x="14" y="134"/>
                    </a:lnTo>
                    <a:lnTo>
                      <a:pt x="12" y="131"/>
                    </a:lnTo>
                    <a:lnTo>
                      <a:pt x="9" y="127"/>
                    </a:lnTo>
                    <a:lnTo>
                      <a:pt x="7" y="125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2" y="118"/>
                    </a:lnTo>
                    <a:lnTo>
                      <a:pt x="0" y="1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448"/>
              <p:cNvSpPr>
                <a:spLocks/>
              </p:cNvSpPr>
              <p:nvPr/>
            </p:nvSpPr>
            <p:spPr bwMode="auto">
              <a:xfrm>
                <a:off x="2291" y="2436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0 w 7"/>
                  <a:gd name="T3" fmla="*/ 0 h 4"/>
                  <a:gd name="T4" fmla="*/ 2 w 7"/>
                  <a:gd name="T5" fmla="*/ 4 h 4"/>
                  <a:gd name="T6" fmla="*/ 2 w 7"/>
                  <a:gd name="T7" fmla="*/ 4 h 4"/>
                  <a:gd name="T8" fmla="*/ 3 w 7"/>
                  <a:gd name="T9" fmla="*/ 4 h 4"/>
                  <a:gd name="T10" fmla="*/ 5 w 7"/>
                  <a:gd name="T11" fmla="*/ 2 h 4"/>
                  <a:gd name="T12" fmla="*/ 7 w 7"/>
                  <a:gd name="T13" fmla="*/ 2 h 4"/>
                  <a:gd name="T14" fmla="*/ 5 w 7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449"/>
              <p:cNvSpPr>
                <a:spLocks/>
              </p:cNvSpPr>
              <p:nvPr/>
            </p:nvSpPr>
            <p:spPr bwMode="auto">
              <a:xfrm>
                <a:off x="2291" y="2436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0 w 7"/>
                  <a:gd name="T3" fmla="*/ 0 h 4"/>
                  <a:gd name="T4" fmla="*/ 2 w 7"/>
                  <a:gd name="T5" fmla="*/ 4 h 4"/>
                  <a:gd name="T6" fmla="*/ 2 w 7"/>
                  <a:gd name="T7" fmla="*/ 4 h 4"/>
                  <a:gd name="T8" fmla="*/ 3 w 7"/>
                  <a:gd name="T9" fmla="*/ 4 h 4"/>
                  <a:gd name="T10" fmla="*/ 5 w 7"/>
                  <a:gd name="T11" fmla="*/ 2 h 4"/>
                  <a:gd name="T12" fmla="*/ 7 w 7"/>
                  <a:gd name="T13" fmla="*/ 2 h 4"/>
                  <a:gd name="T14" fmla="*/ 5 w 7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450"/>
              <p:cNvSpPr>
                <a:spLocks/>
              </p:cNvSpPr>
              <p:nvPr/>
            </p:nvSpPr>
            <p:spPr bwMode="auto">
              <a:xfrm>
                <a:off x="2307" y="2445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5 w 7"/>
                  <a:gd name="T3" fmla="*/ 0 h 2"/>
                  <a:gd name="T4" fmla="*/ 0 w 7"/>
                  <a:gd name="T5" fmla="*/ 0 h 2"/>
                  <a:gd name="T6" fmla="*/ 0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7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451"/>
              <p:cNvSpPr>
                <a:spLocks/>
              </p:cNvSpPr>
              <p:nvPr/>
            </p:nvSpPr>
            <p:spPr bwMode="auto">
              <a:xfrm>
                <a:off x="2307" y="2445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5 w 7"/>
                  <a:gd name="T3" fmla="*/ 0 h 2"/>
                  <a:gd name="T4" fmla="*/ 0 w 7"/>
                  <a:gd name="T5" fmla="*/ 0 h 2"/>
                  <a:gd name="T6" fmla="*/ 0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7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452"/>
              <p:cNvSpPr>
                <a:spLocks/>
              </p:cNvSpPr>
              <p:nvPr/>
            </p:nvSpPr>
            <p:spPr bwMode="auto">
              <a:xfrm>
                <a:off x="2330" y="2440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453"/>
              <p:cNvSpPr>
                <a:spLocks/>
              </p:cNvSpPr>
              <p:nvPr/>
            </p:nvSpPr>
            <p:spPr bwMode="auto">
              <a:xfrm>
                <a:off x="2330" y="2440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454"/>
              <p:cNvSpPr>
                <a:spLocks/>
              </p:cNvSpPr>
              <p:nvPr/>
            </p:nvSpPr>
            <p:spPr bwMode="auto">
              <a:xfrm>
                <a:off x="2330" y="2452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4 h 5"/>
                  <a:gd name="T14" fmla="*/ 0 w 4"/>
                  <a:gd name="T15" fmla="*/ 2 h 5"/>
                  <a:gd name="T16" fmla="*/ 0 w 4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455"/>
              <p:cNvSpPr>
                <a:spLocks/>
              </p:cNvSpPr>
              <p:nvPr/>
            </p:nvSpPr>
            <p:spPr bwMode="auto">
              <a:xfrm>
                <a:off x="2330" y="2452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4 h 5"/>
                  <a:gd name="T14" fmla="*/ 0 w 4"/>
                  <a:gd name="T15" fmla="*/ 2 h 5"/>
                  <a:gd name="T16" fmla="*/ 0 w 4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456"/>
              <p:cNvSpPr>
                <a:spLocks/>
              </p:cNvSpPr>
              <p:nvPr/>
            </p:nvSpPr>
            <p:spPr bwMode="auto">
              <a:xfrm>
                <a:off x="2318" y="2468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6 h 6"/>
                  <a:gd name="T6" fmla="*/ 1 w 5"/>
                  <a:gd name="T7" fmla="*/ 6 h 6"/>
                  <a:gd name="T8" fmla="*/ 3 w 5"/>
                  <a:gd name="T9" fmla="*/ 6 h 6"/>
                  <a:gd name="T10" fmla="*/ 5 w 5"/>
                  <a:gd name="T11" fmla="*/ 4 h 6"/>
                  <a:gd name="T12" fmla="*/ 1 w 5"/>
                  <a:gd name="T13" fmla="*/ 0 h 6"/>
                  <a:gd name="T14" fmla="*/ 0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457"/>
              <p:cNvSpPr>
                <a:spLocks/>
              </p:cNvSpPr>
              <p:nvPr/>
            </p:nvSpPr>
            <p:spPr bwMode="auto">
              <a:xfrm>
                <a:off x="2318" y="2468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6 h 6"/>
                  <a:gd name="T6" fmla="*/ 1 w 5"/>
                  <a:gd name="T7" fmla="*/ 6 h 6"/>
                  <a:gd name="T8" fmla="*/ 3 w 5"/>
                  <a:gd name="T9" fmla="*/ 6 h 6"/>
                  <a:gd name="T10" fmla="*/ 5 w 5"/>
                  <a:gd name="T11" fmla="*/ 4 h 6"/>
                  <a:gd name="T12" fmla="*/ 1 w 5"/>
                  <a:gd name="T13" fmla="*/ 0 h 6"/>
                  <a:gd name="T14" fmla="*/ 0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458"/>
              <p:cNvSpPr>
                <a:spLocks/>
              </p:cNvSpPr>
              <p:nvPr/>
            </p:nvSpPr>
            <p:spPr bwMode="auto">
              <a:xfrm>
                <a:off x="2305" y="2474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0 h 1"/>
                  <a:gd name="T12" fmla="*/ 2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459"/>
              <p:cNvSpPr>
                <a:spLocks/>
              </p:cNvSpPr>
              <p:nvPr/>
            </p:nvSpPr>
            <p:spPr bwMode="auto">
              <a:xfrm>
                <a:off x="2305" y="2474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0 h 1"/>
                  <a:gd name="T12" fmla="*/ 2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460"/>
              <p:cNvSpPr>
                <a:spLocks/>
              </p:cNvSpPr>
              <p:nvPr/>
            </p:nvSpPr>
            <p:spPr bwMode="auto">
              <a:xfrm>
                <a:off x="2892" y="2629"/>
                <a:ext cx="306" cy="296"/>
              </a:xfrm>
              <a:custGeom>
                <a:avLst/>
                <a:gdLst>
                  <a:gd name="T0" fmla="*/ 288 w 306"/>
                  <a:gd name="T1" fmla="*/ 200 h 296"/>
                  <a:gd name="T2" fmla="*/ 275 w 306"/>
                  <a:gd name="T3" fmla="*/ 187 h 296"/>
                  <a:gd name="T4" fmla="*/ 274 w 306"/>
                  <a:gd name="T5" fmla="*/ 173 h 296"/>
                  <a:gd name="T6" fmla="*/ 272 w 306"/>
                  <a:gd name="T7" fmla="*/ 150 h 296"/>
                  <a:gd name="T8" fmla="*/ 274 w 306"/>
                  <a:gd name="T9" fmla="*/ 130 h 296"/>
                  <a:gd name="T10" fmla="*/ 279 w 306"/>
                  <a:gd name="T11" fmla="*/ 105 h 296"/>
                  <a:gd name="T12" fmla="*/ 297 w 306"/>
                  <a:gd name="T13" fmla="*/ 59 h 296"/>
                  <a:gd name="T14" fmla="*/ 306 w 306"/>
                  <a:gd name="T15" fmla="*/ 50 h 296"/>
                  <a:gd name="T16" fmla="*/ 302 w 306"/>
                  <a:gd name="T17" fmla="*/ 46 h 296"/>
                  <a:gd name="T18" fmla="*/ 299 w 306"/>
                  <a:gd name="T19" fmla="*/ 30 h 296"/>
                  <a:gd name="T20" fmla="*/ 297 w 306"/>
                  <a:gd name="T21" fmla="*/ 27 h 296"/>
                  <a:gd name="T22" fmla="*/ 272 w 306"/>
                  <a:gd name="T23" fmla="*/ 12 h 296"/>
                  <a:gd name="T24" fmla="*/ 261 w 306"/>
                  <a:gd name="T25" fmla="*/ 14 h 296"/>
                  <a:gd name="T26" fmla="*/ 247 w 306"/>
                  <a:gd name="T27" fmla="*/ 3 h 296"/>
                  <a:gd name="T28" fmla="*/ 234 w 306"/>
                  <a:gd name="T29" fmla="*/ 3 h 296"/>
                  <a:gd name="T30" fmla="*/ 225 w 306"/>
                  <a:gd name="T31" fmla="*/ 0 h 296"/>
                  <a:gd name="T32" fmla="*/ 208 w 306"/>
                  <a:gd name="T33" fmla="*/ 3 h 296"/>
                  <a:gd name="T34" fmla="*/ 199 w 306"/>
                  <a:gd name="T35" fmla="*/ 3 h 296"/>
                  <a:gd name="T36" fmla="*/ 197 w 306"/>
                  <a:gd name="T37" fmla="*/ 2 h 296"/>
                  <a:gd name="T38" fmla="*/ 170 w 306"/>
                  <a:gd name="T39" fmla="*/ 7 h 296"/>
                  <a:gd name="T40" fmla="*/ 163 w 306"/>
                  <a:gd name="T41" fmla="*/ 14 h 296"/>
                  <a:gd name="T42" fmla="*/ 138 w 306"/>
                  <a:gd name="T43" fmla="*/ 11 h 296"/>
                  <a:gd name="T44" fmla="*/ 127 w 306"/>
                  <a:gd name="T45" fmla="*/ 7 h 296"/>
                  <a:gd name="T46" fmla="*/ 117 w 306"/>
                  <a:gd name="T47" fmla="*/ 2 h 296"/>
                  <a:gd name="T48" fmla="*/ 106 w 306"/>
                  <a:gd name="T49" fmla="*/ 12 h 296"/>
                  <a:gd name="T50" fmla="*/ 102 w 306"/>
                  <a:gd name="T51" fmla="*/ 25 h 296"/>
                  <a:gd name="T52" fmla="*/ 88 w 306"/>
                  <a:gd name="T53" fmla="*/ 95 h 296"/>
                  <a:gd name="T54" fmla="*/ 61 w 306"/>
                  <a:gd name="T55" fmla="*/ 139 h 296"/>
                  <a:gd name="T56" fmla="*/ 36 w 306"/>
                  <a:gd name="T57" fmla="*/ 161 h 296"/>
                  <a:gd name="T58" fmla="*/ 33 w 306"/>
                  <a:gd name="T59" fmla="*/ 153 h 296"/>
                  <a:gd name="T60" fmla="*/ 20 w 306"/>
                  <a:gd name="T61" fmla="*/ 161 h 296"/>
                  <a:gd name="T62" fmla="*/ 11 w 306"/>
                  <a:gd name="T63" fmla="*/ 159 h 296"/>
                  <a:gd name="T64" fmla="*/ 0 w 306"/>
                  <a:gd name="T65" fmla="*/ 177 h 296"/>
                  <a:gd name="T66" fmla="*/ 0 w 306"/>
                  <a:gd name="T67" fmla="*/ 184 h 296"/>
                  <a:gd name="T68" fmla="*/ 34 w 306"/>
                  <a:gd name="T69" fmla="*/ 177 h 296"/>
                  <a:gd name="T70" fmla="*/ 65 w 306"/>
                  <a:gd name="T71" fmla="*/ 177 h 296"/>
                  <a:gd name="T72" fmla="*/ 68 w 306"/>
                  <a:gd name="T73" fmla="*/ 178 h 296"/>
                  <a:gd name="T74" fmla="*/ 88 w 306"/>
                  <a:gd name="T75" fmla="*/ 212 h 296"/>
                  <a:gd name="T76" fmla="*/ 113 w 306"/>
                  <a:gd name="T77" fmla="*/ 211 h 296"/>
                  <a:gd name="T78" fmla="*/ 117 w 306"/>
                  <a:gd name="T79" fmla="*/ 195 h 296"/>
                  <a:gd name="T80" fmla="*/ 136 w 306"/>
                  <a:gd name="T81" fmla="*/ 193 h 296"/>
                  <a:gd name="T82" fmla="*/ 152 w 306"/>
                  <a:gd name="T83" fmla="*/ 203 h 296"/>
                  <a:gd name="T84" fmla="*/ 154 w 306"/>
                  <a:gd name="T85" fmla="*/ 237 h 296"/>
                  <a:gd name="T86" fmla="*/ 156 w 306"/>
                  <a:gd name="T87" fmla="*/ 261 h 296"/>
                  <a:gd name="T88" fmla="*/ 156 w 306"/>
                  <a:gd name="T89" fmla="*/ 262 h 296"/>
                  <a:gd name="T90" fmla="*/ 161 w 306"/>
                  <a:gd name="T91" fmla="*/ 264 h 296"/>
                  <a:gd name="T92" fmla="*/ 165 w 306"/>
                  <a:gd name="T93" fmla="*/ 259 h 296"/>
                  <a:gd name="T94" fmla="*/ 184 w 306"/>
                  <a:gd name="T95" fmla="*/ 259 h 296"/>
                  <a:gd name="T96" fmla="*/ 188 w 306"/>
                  <a:gd name="T97" fmla="*/ 257 h 296"/>
                  <a:gd name="T98" fmla="*/ 195 w 306"/>
                  <a:gd name="T99" fmla="*/ 259 h 296"/>
                  <a:gd name="T100" fmla="*/ 197 w 306"/>
                  <a:gd name="T101" fmla="*/ 264 h 296"/>
                  <a:gd name="T102" fmla="*/ 208 w 306"/>
                  <a:gd name="T103" fmla="*/ 261 h 296"/>
                  <a:gd name="T104" fmla="*/ 211 w 306"/>
                  <a:gd name="T105" fmla="*/ 268 h 296"/>
                  <a:gd name="T106" fmla="*/ 236 w 306"/>
                  <a:gd name="T107" fmla="*/ 271 h 296"/>
                  <a:gd name="T108" fmla="*/ 250 w 306"/>
                  <a:gd name="T109" fmla="*/ 280 h 296"/>
                  <a:gd name="T110" fmla="*/ 258 w 306"/>
                  <a:gd name="T111" fmla="*/ 287 h 296"/>
                  <a:gd name="T112" fmla="*/ 274 w 306"/>
                  <a:gd name="T113" fmla="*/ 295 h 296"/>
                  <a:gd name="T114" fmla="*/ 277 w 306"/>
                  <a:gd name="T115" fmla="*/ 296 h 296"/>
                  <a:gd name="T116" fmla="*/ 281 w 306"/>
                  <a:gd name="T117" fmla="*/ 296 h 296"/>
                  <a:gd name="T118" fmla="*/ 277 w 306"/>
                  <a:gd name="T119" fmla="*/ 278 h 296"/>
                  <a:gd name="T120" fmla="*/ 267 w 306"/>
                  <a:gd name="T121" fmla="*/ 278 h 296"/>
                  <a:gd name="T122" fmla="*/ 267 w 306"/>
                  <a:gd name="T123" fmla="*/ 243 h 296"/>
                  <a:gd name="T124" fmla="*/ 272 w 306"/>
                  <a:gd name="T125" fmla="*/ 22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296">
                    <a:moveTo>
                      <a:pt x="293" y="214"/>
                    </a:moveTo>
                    <a:lnTo>
                      <a:pt x="292" y="203"/>
                    </a:lnTo>
                    <a:lnTo>
                      <a:pt x="288" y="200"/>
                    </a:lnTo>
                    <a:lnTo>
                      <a:pt x="284" y="200"/>
                    </a:lnTo>
                    <a:lnTo>
                      <a:pt x="277" y="193"/>
                    </a:lnTo>
                    <a:lnTo>
                      <a:pt x="275" y="187"/>
                    </a:lnTo>
                    <a:lnTo>
                      <a:pt x="275" y="186"/>
                    </a:lnTo>
                    <a:lnTo>
                      <a:pt x="274" y="182"/>
                    </a:lnTo>
                    <a:lnTo>
                      <a:pt x="274" y="173"/>
                    </a:lnTo>
                    <a:lnTo>
                      <a:pt x="270" y="164"/>
                    </a:lnTo>
                    <a:lnTo>
                      <a:pt x="272" y="153"/>
                    </a:lnTo>
                    <a:lnTo>
                      <a:pt x="272" y="150"/>
                    </a:lnTo>
                    <a:lnTo>
                      <a:pt x="270" y="152"/>
                    </a:lnTo>
                    <a:lnTo>
                      <a:pt x="274" y="137"/>
                    </a:lnTo>
                    <a:lnTo>
                      <a:pt x="274" y="130"/>
                    </a:lnTo>
                    <a:lnTo>
                      <a:pt x="268" y="125"/>
                    </a:lnTo>
                    <a:lnTo>
                      <a:pt x="268" y="121"/>
                    </a:lnTo>
                    <a:lnTo>
                      <a:pt x="279" y="105"/>
                    </a:lnTo>
                    <a:lnTo>
                      <a:pt x="281" y="103"/>
                    </a:lnTo>
                    <a:lnTo>
                      <a:pt x="283" y="77"/>
                    </a:lnTo>
                    <a:lnTo>
                      <a:pt x="297" y="59"/>
                    </a:lnTo>
                    <a:lnTo>
                      <a:pt x="302" y="55"/>
                    </a:lnTo>
                    <a:lnTo>
                      <a:pt x="304" y="53"/>
                    </a:lnTo>
                    <a:lnTo>
                      <a:pt x="306" y="50"/>
                    </a:lnTo>
                    <a:lnTo>
                      <a:pt x="306" y="48"/>
                    </a:lnTo>
                    <a:lnTo>
                      <a:pt x="304" y="46"/>
                    </a:lnTo>
                    <a:lnTo>
                      <a:pt x="302" y="46"/>
                    </a:lnTo>
                    <a:lnTo>
                      <a:pt x="299" y="45"/>
                    </a:lnTo>
                    <a:lnTo>
                      <a:pt x="299" y="41"/>
                    </a:lnTo>
                    <a:lnTo>
                      <a:pt x="299" y="30"/>
                    </a:lnTo>
                    <a:lnTo>
                      <a:pt x="300" y="27"/>
                    </a:lnTo>
                    <a:lnTo>
                      <a:pt x="299" y="25"/>
                    </a:lnTo>
                    <a:lnTo>
                      <a:pt x="297" y="27"/>
                    </a:lnTo>
                    <a:lnTo>
                      <a:pt x="279" y="11"/>
                    </a:lnTo>
                    <a:lnTo>
                      <a:pt x="275" y="12"/>
                    </a:lnTo>
                    <a:lnTo>
                      <a:pt x="272" y="12"/>
                    </a:lnTo>
                    <a:lnTo>
                      <a:pt x="265" y="11"/>
                    </a:lnTo>
                    <a:lnTo>
                      <a:pt x="263" y="14"/>
                    </a:lnTo>
                    <a:lnTo>
                      <a:pt x="261" y="14"/>
                    </a:lnTo>
                    <a:lnTo>
                      <a:pt x="254" y="12"/>
                    </a:lnTo>
                    <a:lnTo>
                      <a:pt x="250" y="7"/>
                    </a:lnTo>
                    <a:lnTo>
                      <a:pt x="247" y="3"/>
                    </a:lnTo>
                    <a:lnTo>
                      <a:pt x="245" y="2"/>
                    </a:lnTo>
                    <a:lnTo>
                      <a:pt x="236" y="2"/>
                    </a:lnTo>
                    <a:lnTo>
                      <a:pt x="234" y="3"/>
                    </a:lnTo>
                    <a:lnTo>
                      <a:pt x="231" y="2"/>
                    </a:lnTo>
                    <a:lnTo>
                      <a:pt x="229" y="3"/>
                    </a:lnTo>
                    <a:lnTo>
                      <a:pt x="225" y="0"/>
                    </a:lnTo>
                    <a:lnTo>
                      <a:pt x="215" y="2"/>
                    </a:lnTo>
                    <a:lnTo>
                      <a:pt x="208" y="0"/>
                    </a:lnTo>
                    <a:lnTo>
                      <a:pt x="208" y="3"/>
                    </a:lnTo>
                    <a:lnTo>
                      <a:pt x="204" y="3"/>
                    </a:lnTo>
                    <a:lnTo>
                      <a:pt x="202" y="5"/>
                    </a:lnTo>
                    <a:lnTo>
                      <a:pt x="199" y="3"/>
                    </a:lnTo>
                    <a:lnTo>
                      <a:pt x="200" y="3"/>
                    </a:lnTo>
                    <a:lnTo>
                      <a:pt x="199" y="2"/>
                    </a:lnTo>
                    <a:lnTo>
                      <a:pt x="197" y="2"/>
                    </a:lnTo>
                    <a:lnTo>
                      <a:pt x="179" y="9"/>
                    </a:lnTo>
                    <a:lnTo>
                      <a:pt x="175" y="7"/>
                    </a:lnTo>
                    <a:lnTo>
                      <a:pt x="170" y="7"/>
                    </a:lnTo>
                    <a:lnTo>
                      <a:pt x="167" y="9"/>
                    </a:lnTo>
                    <a:lnTo>
                      <a:pt x="167" y="14"/>
                    </a:lnTo>
                    <a:lnTo>
                      <a:pt x="163" y="14"/>
                    </a:lnTo>
                    <a:lnTo>
                      <a:pt x="149" y="14"/>
                    </a:lnTo>
                    <a:lnTo>
                      <a:pt x="142" y="12"/>
                    </a:lnTo>
                    <a:lnTo>
                      <a:pt x="138" y="11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27" y="7"/>
                    </a:lnTo>
                    <a:lnTo>
                      <a:pt x="127" y="3"/>
                    </a:lnTo>
                    <a:lnTo>
                      <a:pt x="125" y="2"/>
                    </a:lnTo>
                    <a:lnTo>
                      <a:pt x="117" y="2"/>
                    </a:lnTo>
                    <a:lnTo>
                      <a:pt x="111" y="5"/>
                    </a:lnTo>
                    <a:lnTo>
                      <a:pt x="109" y="11"/>
                    </a:lnTo>
                    <a:lnTo>
                      <a:pt x="106" y="12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2" y="25"/>
                    </a:lnTo>
                    <a:lnTo>
                      <a:pt x="102" y="30"/>
                    </a:lnTo>
                    <a:lnTo>
                      <a:pt x="93" y="53"/>
                    </a:lnTo>
                    <a:lnTo>
                      <a:pt x="88" y="95"/>
                    </a:lnTo>
                    <a:lnTo>
                      <a:pt x="77" y="102"/>
                    </a:lnTo>
                    <a:lnTo>
                      <a:pt x="65" y="118"/>
                    </a:lnTo>
                    <a:lnTo>
                      <a:pt x="61" y="139"/>
                    </a:lnTo>
                    <a:lnTo>
                      <a:pt x="52" y="150"/>
                    </a:lnTo>
                    <a:lnTo>
                      <a:pt x="43" y="159"/>
                    </a:lnTo>
                    <a:lnTo>
                      <a:pt x="36" y="161"/>
                    </a:lnTo>
                    <a:lnTo>
                      <a:pt x="33" y="159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24" y="155"/>
                    </a:lnTo>
                    <a:lnTo>
                      <a:pt x="22" y="157"/>
                    </a:lnTo>
                    <a:lnTo>
                      <a:pt x="20" y="161"/>
                    </a:lnTo>
                    <a:lnTo>
                      <a:pt x="17" y="161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6" y="162"/>
                    </a:lnTo>
                    <a:lnTo>
                      <a:pt x="4" y="175"/>
                    </a:lnTo>
                    <a:lnTo>
                      <a:pt x="0" y="177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0" y="182"/>
                    </a:lnTo>
                    <a:lnTo>
                      <a:pt x="17" y="177"/>
                    </a:lnTo>
                    <a:lnTo>
                      <a:pt x="34" y="177"/>
                    </a:lnTo>
                    <a:lnTo>
                      <a:pt x="36" y="177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8" y="178"/>
                    </a:lnTo>
                    <a:lnTo>
                      <a:pt x="75" y="200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92" y="212"/>
                    </a:lnTo>
                    <a:lnTo>
                      <a:pt x="102" y="211"/>
                    </a:lnTo>
                    <a:lnTo>
                      <a:pt x="113" y="211"/>
                    </a:lnTo>
                    <a:lnTo>
                      <a:pt x="115" y="205"/>
                    </a:lnTo>
                    <a:lnTo>
                      <a:pt x="115" y="203"/>
                    </a:lnTo>
                    <a:lnTo>
                      <a:pt x="117" y="195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36" y="193"/>
                    </a:lnTo>
                    <a:lnTo>
                      <a:pt x="136" y="200"/>
                    </a:lnTo>
                    <a:lnTo>
                      <a:pt x="150" y="200"/>
                    </a:lnTo>
                    <a:lnTo>
                      <a:pt x="152" y="203"/>
                    </a:lnTo>
                    <a:lnTo>
                      <a:pt x="154" y="227"/>
                    </a:lnTo>
                    <a:lnTo>
                      <a:pt x="154" y="230"/>
                    </a:lnTo>
                    <a:lnTo>
                      <a:pt x="154" y="237"/>
                    </a:lnTo>
                    <a:lnTo>
                      <a:pt x="159" y="252"/>
                    </a:lnTo>
                    <a:lnTo>
                      <a:pt x="159" y="255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59" y="264"/>
                    </a:lnTo>
                    <a:lnTo>
                      <a:pt x="161" y="264"/>
                    </a:lnTo>
                    <a:lnTo>
                      <a:pt x="161" y="264"/>
                    </a:lnTo>
                    <a:lnTo>
                      <a:pt x="163" y="261"/>
                    </a:lnTo>
                    <a:lnTo>
                      <a:pt x="165" y="259"/>
                    </a:lnTo>
                    <a:lnTo>
                      <a:pt x="179" y="259"/>
                    </a:lnTo>
                    <a:lnTo>
                      <a:pt x="183" y="259"/>
                    </a:lnTo>
                    <a:lnTo>
                      <a:pt x="184" y="259"/>
                    </a:lnTo>
                    <a:lnTo>
                      <a:pt x="186" y="259"/>
                    </a:lnTo>
                    <a:lnTo>
                      <a:pt x="188" y="257"/>
                    </a:lnTo>
                    <a:lnTo>
                      <a:pt x="188" y="257"/>
                    </a:lnTo>
                    <a:lnTo>
                      <a:pt x="193" y="255"/>
                    </a:lnTo>
                    <a:lnTo>
                      <a:pt x="193" y="257"/>
                    </a:lnTo>
                    <a:lnTo>
                      <a:pt x="195" y="259"/>
                    </a:lnTo>
                    <a:lnTo>
                      <a:pt x="195" y="262"/>
                    </a:lnTo>
                    <a:lnTo>
                      <a:pt x="195" y="264"/>
                    </a:lnTo>
                    <a:lnTo>
                      <a:pt x="197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8" y="261"/>
                    </a:lnTo>
                    <a:lnTo>
                      <a:pt x="209" y="264"/>
                    </a:lnTo>
                    <a:lnTo>
                      <a:pt x="209" y="266"/>
                    </a:lnTo>
                    <a:lnTo>
                      <a:pt x="211" y="268"/>
                    </a:lnTo>
                    <a:lnTo>
                      <a:pt x="224" y="273"/>
                    </a:lnTo>
                    <a:lnTo>
                      <a:pt x="227" y="275"/>
                    </a:lnTo>
                    <a:lnTo>
                      <a:pt x="236" y="271"/>
                    </a:lnTo>
                    <a:lnTo>
                      <a:pt x="238" y="271"/>
                    </a:lnTo>
                    <a:lnTo>
                      <a:pt x="243" y="277"/>
                    </a:lnTo>
                    <a:lnTo>
                      <a:pt x="250" y="280"/>
                    </a:lnTo>
                    <a:lnTo>
                      <a:pt x="254" y="280"/>
                    </a:lnTo>
                    <a:lnTo>
                      <a:pt x="256" y="282"/>
                    </a:lnTo>
                    <a:lnTo>
                      <a:pt x="258" y="287"/>
                    </a:lnTo>
                    <a:lnTo>
                      <a:pt x="267" y="293"/>
                    </a:lnTo>
                    <a:lnTo>
                      <a:pt x="272" y="295"/>
                    </a:lnTo>
                    <a:lnTo>
                      <a:pt x="274" y="295"/>
                    </a:lnTo>
                    <a:lnTo>
                      <a:pt x="275" y="295"/>
                    </a:lnTo>
                    <a:lnTo>
                      <a:pt x="275" y="295"/>
                    </a:lnTo>
                    <a:lnTo>
                      <a:pt x="277" y="296"/>
                    </a:lnTo>
                    <a:lnTo>
                      <a:pt x="279" y="296"/>
                    </a:lnTo>
                    <a:lnTo>
                      <a:pt x="281" y="296"/>
                    </a:lnTo>
                    <a:lnTo>
                      <a:pt x="281" y="296"/>
                    </a:lnTo>
                    <a:lnTo>
                      <a:pt x="279" y="282"/>
                    </a:lnTo>
                    <a:lnTo>
                      <a:pt x="279" y="280"/>
                    </a:lnTo>
                    <a:lnTo>
                      <a:pt x="277" y="278"/>
                    </a:lnTo>
                    <a:lnTo>
                      <a:pt x="275" y="280"/>
                    </a:lnTo>
                    <a:lnTo>
                      <a:pt x="268" y="280"/>
                    </a:lnTo>
                    <a:lnTo>
                      <a:pt x="267" y="278"/>
                    </a:lnTo>
                    <a:lnTo>
                      <a:pt x="261" y="271"/>
                    </a:lnTo>
                    <a:lnTo>
                      <a:pt x="261" y="270"/>
                    </a:lnTo>
                    <a:lnTo>
                      <a:pt x="267" y="243"/>
                    </a:lnTo>
                    <a:lnTo>
                      <a:pt x="265" y="23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93" y="2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461"/>
              <p:cNvSpPr>
                <a:spLocks/>
              </p:cNvSpPr>
              <p:nvPr/>
            </p:nvSpPr>
            <p:spPr bwMode="auto">
              <a:xfrm>
                <a:off x="2892" y="2629"/>
                <a:ext cx="306" cy="296"/>
              </a:xfrm>
              <a:custGeom>
                <a:avLst/>
                <a:gdLst>
                  <a:gd name="T0" fmla="*/ 288 w 306"/>
                  <a:gd name="T1" fmla="*/ 200 h 296"/>
                  <a:gd name="T2" fmla="*/ 275 w 306"/>
                  <a:gd name="T3" fmla="*/ 187 h 296"/>
                  <a:gd name="T4" fmla="*/ 274 w 306"/>
                  <a:gd name="T5" fmla="*/ 173 h 296"/>
                  <a:gd name="T6" fmla="*/ 272 w 306"/>
                  <a:gd name="T7" fmla="*/ 150 h 296"/>
                  <a:gd name="T8" fmla="*/ 274 w 306"/>
                  <a:gd name="T9" fmla="*/ 130 h 296"/>
                  <a:gd name="T10" fmla="*/ 279 w 306"/>
                  <a:gd name="T11" fmla="*/ 105 h 296"/>
                  <a:gd name="T12" fmla="*/ 297 w 306"/>
                  <a:gd name="T13" fmla="*/ 59 h 296"/>
                  <a:gd name="T14" fmla="*/ 306 w 306"/>
                  <a:gd name="T15" fmla="*/ 50 h 296"/>
                  <a:gd name="T16" fmla="*/ 302 w 306"/>
                  <a:gd name="T17" fmla="*/ 46 h 296"/>
                  <a:gd name="T18" fmla="*/ 299 w 306"/>
                  <a:gd name="T19" fmla="*/ 30 h 296"/>
                  <a:gd name="T20" fmla="*/ 297 w 306"/>
                  <a:gd name="T21" fmla="*/ 27 h 296"/>
                  <a:gd name="T22" fmla="*/ 272 w 306"/>
                  <a:gd name="T23" fmla="*/ 12 h 296"/>
                  <a:gd name="T24" fmla="*/ 261 w 306"/>
                  <a:gd name="T25" fmla="*/ 14 h 296"/>
                  <a:gd name="T26" fmla="*/ 247 w 306"/>
                  <a:gd name="T27" fmla="*/ 3 h 296"/>
                  <a:gd name="T28" fmla="*/ 234 w 306"/>
                  <a:gd name="T29" fmla="*/ 3 h 296"/>
                  <a:gd name="T30" fmla="*/ 225 w 306"/>
                  <a:gd name="T31" fmla="*/ 0 h 296"/>
                  <a:gd name="T32" fmla="*/ 208 w 306"/>
                  <a:gd name="T33" fmla="*/ 3 h 296"/>
                  <a:gd name="T34" fmla="*/ 199 w 306"/>
                  <a:gd name="T35" fmla="*/ 3 h 296"/>
                  <a:gd name="T36" fmla="*/ 197 w 306"/>
                  <a:gd name="T37" fmla="*/ 2 h 296"/>
                  <a:gd name="T38" fmla="*/ 170 w 306"/>
                  <a:gd name="T39" fmla="*/ 7 h 296"/>
                  <a:gd name="T40" fmla="*/ 163 w 306"/>
                  <a:gd name="T41" fmla="*/ 14 h 296"/>
                  <a:gd name="T42" fmla="*/ 138 w 306"/>
                  <a:gd name="T43" fmla="*/ 11 h 296"/>
                  <a:gd name="T44" fmla="*/ 127 w 306"/>
                  <a:gd name="T45" fmla="*/ 7 h 296"/>
                  <a:gd name="T46" fmla="*/ 117 w 306"/>
                  <a:gd name="T47" fmla="*/ 2 h 296"/>
                  <a:gd name="T48" fmla="*/ 106 w 306"/>
                  <a:gd name="T49" fmla="*/ 12 h 296"/>
                  <a:gd name="T50" fmla="*/ 102 w 306"/>
                  <a:gd name="T51" fmla="*/ 25 h 296"/>
                  <a:gd name="T52" fmla="*/ 88 w 306"/>
                  <a:gd name="T53" fmla="*/ 95 h 296"/>
                  <a:gd name="T54" fmla="*/ 61 w 306"/>
                  <a:gd name="T55" fmla="*/ 139 h 296"/>
                  <a:gd name="T56" fmla="*/ 36 w 306"/>
                  <a:gd name="T57" fmla="*/ 161 h 296"/>
                  <a:gd name="T58" fmla="*/ 33 w 306"/>
                  <a:gd name="T59" fmla="*/ 153 h 296"/>
                  <a:gd name="T60" fmla="*/ 20 w 306"/>
                  <a:gd name="T61" fmla="*/ 161 h 296"/>
                  <a:gd name="T62" fmla="*/ 11 w 306"/>
                  <a:gd name="T63" fmla="*/ 159 h 296"/>
                  <a:gd name="T64" fmla="*/ 0 w 306"/>
                  <a:gd name="T65" fmla="*/ 177 h 296"/>
                  <a:gd name="T66" fmla="*/ 0 w 306"/>
                  <a:gd name="T67" fmla="*/ 184 h 296"/>
                  <a:gd name="T68" fmla="*/ 34 w 306"/>
                  <a:gd name="T69" fmla="*/ 177 h 296"/>
                  <a:gd name="T70" fmla="*/ 65 w 306"/>
                  <a:gd name="T71" fmla="*/ 177 h 296"/>
                  <a:gd name="T72" fmla="*/ 68 w 306"/>
                  <a:gd name="T73" fmla="*/ 178 h 296"/>
                  <a:gd name="T74" fmla="*/ 88 w 306"/>
                  <a:gd name="T75" fmla="*/ 212 h 296"/>
                  <a:gd name="T76" fmla="*/ 113 w 306"/>
                  <a:gd name="T77" fmla="*/ 211 h 296"/>
                  <a:gd name="T78" fmla="*/ 117 w 306"/>
                  <a:gd name="T79" fmla="*/ 195 h 296"/>
                  <a:gd name="T80" fmla="*/ 136 w 306"/>
                  <a:gd name="T81" fmla="*/ 193 h 296"/>
                  <a:gd name="T82" fmla="*/ 152 w 306"/>
                  <a:gd name="T83" fmla="*/ 203 h 296"/>
                  <a:gd name="T84" fmla="*/ 154 w 306"/>
                  <a:gd name="T85" fmla="*/ 237 h 296"/>
                  <a:gd name="T86" fmla="*/ 156 w 306"/>
                  <a:gd name="T87" fmla="*/ 261 h 296"/>
                  <a:gd name="T88" fmla="*/ 156 w 306"/>
                  <a:gd name="T89" fmla="*/ 262 h 296"/>
                  <a:gd name="T90" fmla="*/ 161 w 306"/>
                  <a:gd name="T91" fmla="*/ 264 h 296"/>
                  <a:gd name="T92" fmla="*/ 165 w 306"/>
                  <a:gd name="T93" fmla="*/ 259 h 296"/>
                  <a:gd name="T94" fmla="*/ 184 w 306"/>
                  <a:gd name="T95" fmla="*/ 259 h 296"/>
                  <a:gd name="T96" fmla="*/ 188 w 306"/>
                  <a:gd name="T97" fmla="*/ 257 h 296"/>
                  <a:gd name="T98" fmla="*/ 195 w 306"/>
                  <a:gd name="T99" fmla="*/ 259 h 296"/>
                  <a:gd name="T100" fmla="*/ 197 w 306"/>
                  <a:gd name="T101" fmla="*/ 264 h 296"/>
                  <a:gd name="T102" fmla="*/ 208 w 306"/>
                  <a:gd name="T103" fmla="*/ 261 h 296"/>
                  <a:gd name="T104" fmla="*/ 211 w 306"/>
                  <a:gd name="T105" fmla="*/ 268 h 296"/>
                  <a:gd name="T106" fmla="*/ 236 w 306"/>
                  <a:gd name="T107" fmla="*/ 271 h 296"/>
                  <a:gd name="T108" fmla="*/ 250 w 306"/>
                  <a:gd name="T109" fmla="*/ 280 h 296"/>
                  <a:gd name="T110" fmla="*/ 258 w 306"/>
                  <a:gd name="T111" fmla="*/ 287 h 296"/>
                  <a:gd name="T112" fmla="*/ 274 w 306"/>
                  <a:gd name="T113" fmla="*/ 295 h 296"/>
                  <a:gd name="T114" fmla="*/ 277 w 306"/>
                  <a:gd name="T115" fmla="*/ 296 h 296"/>
                  <a:gd name="T116" fmla="*/ 281 w 306"/>
                  <a:gd name="T117" fmla="*/ 296 h 296"/>
                  <a:gd name="T118" fmla="*/ 277 w 306"/>
                  <a:gd name="T119" fmla="*/ 278 h 296"/>
                  <a:gd name="T120" fmla="*/ 267 w 306"/>
                  <a:gd name="T121" fmla="*/ 278 h 296"/>
                  <a:gd name="T122" fmla="*/ 267 w 306"/>
                  <a:gd name="T123" fmla="*/ 243 h 296"/>
                  <a:gd name="T124" fmla="*/ 272 w 306"/>
                  <a:gd name="T125" fmla="*/ 22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296">
                    <a:moveTo>
                      <a:pt x="293" y="214"/>
                    </a:moveTo>
                    <a:lnTo>
                      <a:pt x="292" y="203"/>
                    </a:lnTo>
                    <a:lnTo>
                      <a:pt x="288" y="200"/>
                    </a:lnTo>
                    <a:lnTo>
                      <a:pt x="284" y="200"/>
                    </a:lnTo>
                    <a:lnTo>
                      <a:pt x="277" y="193"/>
                    </a:lnTo>
                    <a:lnTo>
                      <a:pt x="275" y="187"/>
                    </a:lnTo>
                    <a:lnTo>
                      <a:pt x="275" y="186"/>
                    </a:lnTo>
                    <a:lnTo>
                      <a:pt x="274" y="182"/>
                    </a:lnTo>
                    <a:lnTo>
                      <a:pt x="274" y="173"/>
                    </a:lnTo>
                    <a:lnTo>
                      <a:pt x="270" y="164"/>
                    </a:lnTo>
                    <a:lnTo>
                      <a:pt x="272" y="153"/>
                    </a:lnTo>
                    <a:lnTo>
                      <a:pt x="272" y="150"/>
                    </a:lnTo>
                    <a:lnTo>
                      <a:pt x="270" y="152"/>
                    </a:lnTo>
                    <a:lnTo>
                      <a:pt x="274" y="137"/>
                    </a:lnTo>
                    <a:lnTo>
                      <a:pt x="274" y="130"/>
                    </a:lnTo>
                    <a:lnTo>
                      <a:pt x="268" y="125"/>
                    </a:lnTo>
                    <a:lnTo>
                      <a:pt x="268" y="121"/>
                    </a:lnTo>
                    <a:lnTo>
                      <a:pt x="279" y="105"/>
                    </a:lnTo>
                    <a:lnTo>
                      <a:pt x="281" y="103"/>
                    </a:lnTo>
                    <a:lnTo>
                      <a:pt x="283" y="77"/>
                    </a:lnTo>
                    <a:lnTo>
                      <a:pt x="297" y="59"/>
                    </a:lnTo>
                    <a:lnTo>
                      <a:pt x="302" y="55"/>
                    </a:lnTo>
                    <a:lnTo>
                      <a:pt x="304" y="53"/>
                    </a:lnTo>
                    <a:lnTo>
                      <a:pt x="306" y="50"/>
                    </a:lnTo>
                    <a:lnTo>
                      <a:pt x="306" y="48"/>
                    </a:lnTo>
                    <a:lnTo>
                      <a:pt x="304" y="46"/>
                    </a:lnTo>
                    <a:lnTo>
                      <a:pt x="302" y="46"/>
                    </a:lnTo>
                    <a:lnTo>
                      <a:pt x="299" y="45"/>
                    </a:lnTo>
                    <a:lnTo>
                      <a:pt x="299" y="41"/>
                    </a:lnTo>
                    <a:lnTo>
                      <a:pt x="299" y="30"/>
                    </a:lnTo>
                    <a:lnTo>
                      <a:pt x="300" y="27"/>
                    </a:lnTo>
                    <a:lnTo>
                      <a:pt x="299" y="25"/>
                    </a:lnTo>
                    <a:lnTo>
                      <a:pt x="297" y="27"/>
                    </a:lnTo>
                    <a:lnTo>
                      <a:pt x="279" y="11"/>
                    </a:lnTo>
                    <a:lnTo>
                      <a:pt x="275" y="12"/>
                    </a:lnTo>
                    <a:lnTo>
                      <a:pt x="272" y="12"/>
                    </a:lnTo>
                    <a:lnTo>
                      <a:pt x="265" y="11"/>
                    </a:lnTo>
                    <a:lnTo>
                      <a:pt x="263" y="14"/>
                    </a:lnTo>
                    <a:lnTo>
                      <a:pt x="261" y="14"/>
                    </a:lnTo>
                    <a:lnTo>
                      <a:pt x="254" y="12"/>
                    </a:lnTo>
                    <a:lnTo>
                      <a:pt x="250" y="7"/>
                    </a:lnTo>
                    <a:lnTo>
                      <a:pt x="247" y="3"/>
                    </a:lnTo>
                    <a:lnTo>
                      <a:pt x="245" y="2"/>
                    </a:lnTo>
                    <a:lnTo>
                      <a:pt x="236" y="2"/>
                    </a:lnTo>
                    <a:lnTo>
                      <a:pt x="234" y="3"/>
                    </a:lnTo>
                    <a:lnTo>
                      <a:pt x="231" y="2"/>
                    </a:lnTo>
                    <a:lnTo>
                      <a:pt x="229" y="3"/>
                    </a:lnTo>
                    <a:lnTo>
                      <a:pt x="225" y="0"/>
                    </a:lnTo>
                    <a:lnTo>
                      <a:pt x="215" y="2"/>
                    </a:lnTo>
                    <a:lnTo>
                      <a:pt x="208" y="0"/>
                    </a:lnTo>
                    <a:lnTo>
                      <a:pt x="208" y="3"/>
                    </a:lnTo>
                    <a:lnTo>
                      <a:pt x="204" y="3"/>
                    </a:lnTo>
                    <a:lnTo>
                      <a:pt x="202" y="5"/>
                    </a:lnTo>
                    <a:lnTo>
                      <a:pt x="199" y="3"/>
                    </a:lnTo>
                    <a:lnTo>
                      <a:pt x="200" y="3"/>
                    </a:lnTo>
                    <a:lnTo>
                      <a:pt x="199" y="2"/>
                    </a:lnTo>
                    <a:lnTo>
                      <a:pt x="197" y="2"/>
                    </a:lnTo>
                    <a:lnTo>
                      <a:pt x="179" y="9"/>
                    </a:lnTo>
                    <a:lnTo>
                      <a:pt x="175" y="7"/>
                    </a:lnTo>
                    <a:lnTo>
                      <a:pt x="170" y="7"/>
                    </a:lnTo>
                    <a:lnTo>
                      <a:pt x="167" y="9"/>
                    </a:lnTo>
                    <a:lnTo>
                      <a:pt x="167" y="14"/>
                    </a:lnTo>
                    <a:lnTo>
                      <a:pt x="163" y="14"/>
                    </a:lnTo>
                    <a:lnTo>
                      <a:pt x="149" y="14"/>
                    </a:lnTo>
                    <a:lnTo>
                      <a:pt x="142" y="12"/>
                    </a:lnTo>
                    <a:lnTo>
                      <a:pt x="138" y="11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27" y="7"/>
                    </a:lnTo>
                    <a:lnTo>
                      <a:pt x="127" y="3"/>
                    </a:lnTo>
                    <a:lnTo>
                      <a:pt x="125" y="2"/>
                    </a:lnTo>
                    <a:lnTo>
                      <a:pt x="117" y="2"/>
                    </a:lnTo>
                    <a:lnTo>
                      <a:pt x="111" y="5"/>
                    </a:lnTo>
                    <a:lnTo>
                      <a:pt x="109" y="11"/>
                    </a:lnTo>
                    <a:lnTo>
                      <a:pt x="106" y="12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2" y="25"/>
                    </a:lnTo>
                    <a:lnTo>
                      <a:pt x="102" y="30"/>
                    </a:lnTo>
                    <a:lnTo>
                      <a:pt x="93" y="53"/>
                    </a:lnTo>
                    <a:lnTo>
                      <a:pt x="88" y="95"/>
                    </a:lnTo>
                    <a:lnTo>
                      <a:pt x="77" y="102"/>
                    </a:lnTo>
                    <a:lnTo>
                      <a:pt x="65" y="118"/>
                    </a:lnTo>
                    <a:lnTo>
                      <a:pt x="61" y="139"/>
                    </a:lnTo>
                    <a:lnTo>
                      <a:pt x="52" y="150"/>
                    </a:lnTo>
                    <a:lnTo>
                      <a:pt x="43" y="159"/>
                    </a:lnTo>
                    <a:lnTo>
                      <a:pt x="36" y="161"/>
                    </a:lnTo>
                    <a:lnTo>
                      <a:pt x="33" y="159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24" y="155"/>
                    </a:lnTo>
                    <a:lnTo>
                      <a:pt x="22" y="157"/>
                    </a:lnTo>
                    <a:lnTo>
                      <a:pt x="20" y="161"/>
                    </a:lnTo>
                    <a:lnTo>
                      <a:pt x="17" y="161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6" y="162"/>
                    </a:lnTo>
                    <a:lnTo>
                      <a:pt x="4" y="175"/>
                    </a:lnTo>
                    <a:lnTo>
                      <a:pt x="0" y="177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0" y="182"/>
                    </a:lnTo>
                    <a:lnTo>
                      <a:pt x="17" y="177"/>
                    </a:lnTo>
                    <a:lnTo>
                      <a:pt x="34" y="177"/>
                    </a:lnTo>
                    <a:lnTo>
                      <a:pt x="36" y="177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8" y="178"/>
                    </a:lnTo>
                    <a:lnTo>
                      <a:pt x="75" y="200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92" y="212"/>
                    </a:lnTo>
                    <a:lnTo>
                      <a:pt x="102" y="211"/>
                    </a:lnTo>
                    <a:lnTo>
                      <a:pt x="113" y="211"/>
                    </a:lnTo>
                    <a:lnTo>
                      <a:pt x="115" y="205"/>
                    </a:lnTo>
                    <a:lnTo>
                      <a:pt x="115" y="203"/>
                    </a:lnTo>
                    <a:lnTo>
                      <a:pt x="117" y="195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36" y="193"/>
                    </a:lnTo>
                    <a:lnTo>
                      <a:pt x="136" y="200"/>
                    </a:lnTo>
                    <a:lnTo>
                      <a:pt x="150" y="200"/>
                    </a:lnTo>
                    <a:lnTo>
                      <a:pt x="152" y="203"/>
                    </a:lnTo>
                    <a:lnTo>
                      <a:pt x="154" y="227"/>
                    </a:lnTo>
                    <a:lnTo>
                      <a:pt x="154" y="230"/>
                    </a:lnTo>
                    <a:lnTo>
                      <a:pt x="154" y="237"/>
                    </a:lnTo>
                    <a:lnTo>
                      <a:pt x="159" y="252"/>
                    </a:lnTo>
                    <a:lnTo>
                      <a:pt x="159" y="255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59" y="264"/>
                    </a:lnTo>
                    <a:lnTo>
                      <a:pt x="161" y="264"/>
                    </a:lnTo>
                    <a:lnTo>
                      <a:pt x="161" y="264"/>
                    </a:lnTo>
                    <a:lnTo>
                      <a:pt x="163" y="261"/>
                    </a:lnTo>
                    <a:lnTo>
                      <a:pt x="165" y="259"/>
                    </a:lnTo>
                    <a:lnTo>
                      <a:pt x="179" y="259"/>
                    </a:lnTo>
                    <a:lnTo>
                      <a:pt x="183" y="259"/>
                    </a:lnTo>
                    <a:lnTo>
                      <a:pt x="184" y="259"/>
                    </a:lnTo>
                    <a:lnTo>
                      <a:pt x="186" y="259"/>
                    </a:lnTo>
                    <a:lnTo>
                      <a:pt x="188" y="257"/>
                    </a:lnTo>
                    <a:lnTo>
                      <a:pt x="188" y="257"/>
                    </a:lnTo>
                    <a:lnTo>
                      <a:pt x="193" y="255"/>
                    </a:lnTo>
                    <a:lnTo>
                      <a:pt x="193" y="257"/>
                    </a:lnTo>
                    <a:lnTo>
                      <a:pt x="195" y="259"/>
                    </a:lnTo>
                    <a:lnTo>
                      <a:pt x="195" y="262"/>
                    </a:lnTo>
                    <a:lnTo>
                      <a:pt x="195" y="264"/>
                    </a:lnTo>
                    <a:lnTo>
                      <a:pt x="197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8" y="261"/>
                    </a:lnTo>
                    <a:lnTo>
                      <a:pt x="209" y="264"/>
                    </a:lnTo>
                    <a:lnTo>
                      <a:pt x="209" y="266"/>
                    </a:lnTo>
                    <a:lnTo>
                      <a:pt x="211" y="268"/>
                    </a:lnTo>
                    <a:lnTo>
                      <a:pt x="224" y="273"/>
                    </a:lnTo>
                    <a:lnTo>
                      <a:pt x="227" y="275"/>
                    </a:lnTo>
                    <a:lnTo>
                      <a:pt x="236" y="271"/>
                    </a:lnTo>
                    <a:lnTo>
                      <a:pt x="238" y="271"/>
                    </a:lnTo>
                    <a:lnTo>
                      <a:pt x="243" y="277"/>
                    </a:lnTo>
                    <a:lnTo>
                      <a:pt x="250" y="280"/>
                    </a:lnTo>
                    <a:lnTo>
                      <a:pt x="254" y="280"/>
                    </a:lnTo>
                    <a:lnTo>
                      <a:pt x="256" y="282"/>
                    </a:lnTo>
                    <a:lnTo>
                      <a:pt x="258" y="287"/>
                    </a:lnTo>
                    <a:lnTo>
                      <a:pt x="267" y="293"/>
                    </a:lnTo>
                    <a:lnTo>
                      <a:pt x="272" y="295"/>
                    </a:lnTo>
                    <a:lnTo>
                      <a:pt x="274" y="295"/>
                    </a:lnTo>
                    <a:lnTo>
                      <a:pt x="275" y="295"/>
                    </a:lnTo>
                    <a:lnTo>
                      <a:pt x="275" y="295"/>
                    </a:lnTo>
                    <a:lnTo>
                      <a:pt x="277" y="296"/>
                    </a:lnTo>
                    <a:lnTo>
                      <a:pt x="279" y="296"/>
                    </a:lnTo>
                    <a:lnTo>
                      <a:pt x="281" y="296"/>
                    </a:lnTo>
                    <a:lnTo>
                      <a:pt x="281" y="296"/>
                    </a:lnTo>
                    <a:lnTo>
                      <a:pt x="279" y="282"/>
                    </a:lnTo>
                    <a:lnTo>
                      <a:pt x="279" y="280"/>
                    </a:lnTo>
                    <a:lnTo>
                      <a:pt x="277" y="278"/>
                    </a:lnTo>
                    <a:lnTo>
                      <a:pt x="275" y="280"/>
                    </a:lnTo>
                    <a:lnTo>
                      <a:pt x="268" y="280"/>
                    </a:lnTo>
                    <a:lnTo>
                      <a:pt x="267" y="278"/>
                    </a:lnTo>
                    <a:lnTo>
                      <a:pt x="261" y="271"/>
                    </a:lnTo>
                    <a:lnTo>
                      <a:pt x="261" y="270"/>
                    </a:lnTo>
                    <a:lnTo>
                      <a:pt x="267" y="243"/>
                    </a:lnTo>
                    <a:lnTo>
                      <a:pt x="265" y="23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93" y="2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462"/>
              <p:cNvSpPr>
                <a:spLocks/>
              </p:cNvSpPr>
              <p:nvPr/>
            </p:nvSpPr>
            <p:spPr bwMode="auto">
              <a:xfrm>
                <a:off x="3130" y="3186"/>
                <a:ext cx="37" cy="38"/>
              </a:xfrm>
              <a:custGeom>
                <a:avLst/>
                <a:gdLst>
                  <a:gd name="T0" fmla="*/ 36 w 37"/>
                  <a:gd name="T1" fmla="*/ 14 h 38"/>
                  <a:gd name="T2" fmla="*/ 37 w 37"/>
                  <a:gd name="T3" fmla="*/ 14 h 38"/>
                  <a:gd name="T4" fmla="*/ 37 w 37"/>
                  <a:gd name="T5" fmla="*/ 16 h 38"/>
                  <a:gd name="T6" fmla="*/ 30 w 37"/>
                  <a:gd name="T7" fmla="*/ 29 h 38"/>
                  <a:gd name="T8" fmla="*/ 21 w 37"/>
                  <a:gd name="T9" fmla="*/ 32 h 38"/>
                  <a:gd name="T10" fmla="*/ 18 w 37"/>
                  <a:gd name="T11" fmla="*/ 36 h 38"/>
                  <a:gd name="T12" fmla="*/ 16 w 37"/>
                  <a:gd name="T13" fmla="*/ 38 h 38"/>
                  <a:gd name="T14" fmla="*/ 12 w 37"/>
                  <a:gd name="T15" fmla="*/ 38 h 38"/>
                  <a:gd name="T16" fmla="*/ 4 w 37"/>
                  <a:gd name="T17" fmla="*/ 29 h 38"/>
                  <a:gd name="T18" fmla="*/ 0 w 37"/>
                  <a:gd name="T19" fmla="*/ 21 h 38"/>
                  <a:gd name="T20" fmla="*/ 0 w 37"/>
                  <a:gd name="T21" fmla="*/ 18 h 38"/>
                  <a:gd name="T22" fmla="*/ 12 w 37"/>
                  <a:gd name="T23" fmla="*/ 4 h 38"/>
                  <a:gd name="T24" fmla="*/ 20 w 37"/>
                  <a:gd name="T25" fmla="*/ 0 h 38"/>
                  <a:gd name="T26" fmla="*/ 25 w 37"/>
                  <a:gd name="T27" fmla="*/ 0 h 38"/>
                  <a:gd name="T28" fmla="*/ 29 w 37"/>
                  <a:gd name="T29" fmla="*/ 2 h 38"/>
                  <a:gd name="T30" fmla="*/ 36 w 37"/>
                  <a:gd name="T31" fmla="*/ 13 h 38"/>
                  <a:gd name="T32" fmla="*/ 36 w 37"/>
                  <a:gd name="T33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36" y="14"/>
                    </a:moveTo>
                    <a:lnTo>
                      <a:pt x="37" y="14"/>
                    </a:lnTo>
                    <a:lnTo>
                      <a:pt x="37" y="16"/>
                    </a:lnTo>
                    <a:lnTo>
                      <a:pt x="30" y="29"/>
                    </a:lnTo>
                    <a:lnTo>
                      <a:pt x="21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4" y="2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6" y="13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463"/>
              <p:cNvSpPr>
                <a:spLocks/>
              </p:cNvSpPr>
              <p:nvPr/>
            </p:nvSpPr>
            <p:spPr bwMode="auto">
              <a:xfrm>
                <a:off x="3130" y="3186"/>
                <a:ext cx="37" cy="38"/>
              </a:xfrm>
              <a:custGeom>
                <a:avLst/>
                <a:gdLst>
                  <a:gd name="T0" fmla="*/ 36 w 37"/>
                  <a:gd name="T1" fmla="*/ 14 h 38"/>
                  <a:gd name="T2" fmla="*/ 37 w 37"/>
                  <a:gd name="T3" fmla="*/ 14 h 38"/>
                  <a:gd name="T4" fmla="*/ 37 w 37"/>
                  <a:gd name="T5" fmla="*/ 16 h 38"/>
                  <a:gd name="T6" fmla="*/ 30 w 37"/>
                  <a:gd name="T7" fmla="*/ 29 h 38"/>
                  <a:gd name="T8" fmla="*/ 21 w 37"/>
                  <a:gd name="T9" fmla="*/ 32 h 38"/>
                  <a:gd name="T10" fmla="*/ 18 w 37"/>
                  <a:gd name="T11" fmla="*/ 36 h 38"/>
                  <a:gd name="T12" fmla="*/ 16 w 37"/>
                  <a:gd name="T13" fmla="*/ 38 h 38"/>
                  <a:gd name="T14" fmla="*/ 12 w 37"/>
                  <a:gd name="T15" fmla="*/ 38 h 38"/>
                  <a:gd name="T16" fmla="*/ 4 w 37"/>
                  <a:gd name="T17" fmla="*/ 29 h 38"/>
                  <a:gd name="T18" fmla="*/ 0 w 37"/>
                  <a:gd name="T19" fmla="*/ 21 h 38"/>
                  <a:gd name="T20" fmla="*/ 0 w 37"/>
                  <a:gd name="T21" fmla="*/ 18 h 38"/>
                  <a:gd name="T22" fmla="*/ 12 w 37"/>
                  <a:gd name="T23" fmla="*/ 4 h 38"/>
                  <a:gd name="T24" fmla="*/ 20 w 37"/>
                  <a:gd name="T25" fmla="*/ 0 h 38"/>
                  <a:gd name="T26" fmla="*/ 25 w 37"/>
                  <a:gd name="T27" fmla="*/ 0 h 38"/>
                  <a:gd name="T28" fmla="*/ 29 w 37"/>
                  <a:gd name="T29" fmla="*/ 2 h 38"/>
                  <a:gd name="T30" fmla="*/ 36 w 37"/>
                  <a:gd name="T31" fmla="*/ 13 h 38"/>
                  <a:gd name="T32" fmla="*/ 36 w 37"/>
                  <a:gd name="T33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36" y="14"/>
                    </a:moveTo>
                    <a:lnTo>
                      <a:pt x="37" y="14"/>
                    </a:lnTo>
                    <a:lnTo>
                      <a:pt x="37" y="16"/>
                    </a:lnTo>
                    <a:lnTo>
                      <a:pt x="30" y="29"/>
                    </a:lnTo>
                    <a:lnTo>
                      <a:pt x="21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4" y="2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6" y="13"/>
                    </a:lnTo>
                    <a:lnTo>
                      <a:pt x="36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464"/>
              <p:cNvSpPr>
                <a:spLocks/>
              </p:cNvSpPr>
              <p:nvPr/>
            </p:nvSpPr>
            <p:spPr bwMode="auto">
              <a:xfrm>
                <a:off x="2425" y="2254"/>
                <a:ext cx="134" cy="116"/>
              </a:xfrm>
              <a:custGeom>
                <a:avLst/>
                <a:gdLst>
                  <a:gd name="T0" fmla="*/ 59 w 134"/>
                  <a:gd name="T1" fmla="*/ 109 h 116"/>
                  <a:gd name="T2" fmla="*/ 5 w 134"/>
                  <a:gd name="T3" fmla="*/ 109 h 116"/>
                  <a:gd name="T4" fmla="*/ 5 w 134"/>
                  <a:gd name="T5" fmla="*/ 112 h 116"/>
                  <a:gd name="T6" fmla="*/ 1 w 134"/>
                  <a:gd name="T7" fmla="*/ 116 h 116"/>
                  <a:gd name="T8" fmla="*/ 1 w 134"/>
                  <a:gd name="T9" fmla="*/ 114 h 116"/>
                  <a:gd name="T10" fmla="*/ 0 w 134"/>
                  <a:gd name="T11" fmla="*/ 116 h 116"/>
                  <a:gd name="T12" fmla="*/ 1 w 134"/>
                  <a:gd name="T13" fmla="*/ 103 h 116"/>
                  <a:gd name="T14" fmla="*/ 5 w 134"/>
                  <a:gd name="T15" fmla="*/ 96 h 116"/>
                  <a:gd name="T16" fmla="*/ 9 w 134"/>
                  <a:gd name="T17" fmla="*/ 95 h 116"/>
                  <a:gd name="T18" fmla="*/ 14 w 134"/>
                  <a:gd name="T19" fmla="*/ 82 h 116"/>
                  <a:gd name="T20" fmla="*/ 14 w 134"/>
                  <a:gd name="T21" fmla="*/ 80 h 116"/>
                  <a:gd name="T22" fmla="*/ 21 w 134"/>
                  <a:gd name="T23" fmla="*/ 70 h 116"/>
                  <a:gd name="T24" fmla="*/ 21 w 134"/>
                  <a:gd name="T25" fmla="*/ 66 h 116"/>
                  <a:gd name="T26" fmla="*/ 35 w 134"/>
                  <a:gd name="T27" fmla="*/ 46 h 116"/>
                  <a:gd name="T28" fmla="*/ 41 w 134"/>
                  <a:gd name="T29" fmla="*/ 28 h 116"/>
                  <a:gd name="T30" fmla="*/ 46 w 134"/>
                  <a:gd name="T31" fmla="*/ 23 h 116"/>
                  <a:gd name="T32" fmla="*/ 57 w 134"/>
                  <a:gd name="T33" fmla="*/ 16 h 116"/>
                  <a:gd name="T34" fmla="*/ 62 w 134"/>
                  <a:gd name="T35" fmla="*/ 2 h 116"/>
                  <a:gd name="T36" fmla="*/ 64 w 134"/>
                  <a:gd name="T37" fmla="*/ 0 h 116"/>
                  <a:gd name="T38" fmla="*/ 134 w 134"/>
                  <a:gd name="T39" fmla="*/ 0 h 116"/>
                  <a:gd name="T40" fmla="*/ 134 w 134"/>
                  <a:gd name="T41" fmla="*/ 28 h 116"/>
                  <a:gd name="T42" fmla="*/ 82 w 134"/>
                  <a:gd name="T43" fmla="*/ 28 h 116"/>
                  <a:gd name="T44" fmla="*/ 82 w 134"/>
                  <a:gd name="T45" fmla="*/ 73 h 116"/>
                  <a:gd name="T46" fmla="*/ 68 w 134"/>
                  <a:gd name="T47" fmla="*/ 77 h 116"/>
                  <a:gd name="T48" fmla="*/ 66 w 134"/>
                  <a:gd name="T49" fmla="*/ 78 h 116"/>
                  <a:gd name="T50" fmla="*/ 64 w 134"/>
                  <a:gd name="T51" fmla="*/ 84 h 116"/>
                  <a:gd name="T52" fmla="*/ 66 w 134"/>
                  <a:gd name="T53" fmla="*/ 109 h 116"/>
                  <a:gd name="T54" fmla="*/ 59 w 134"/>
                  <a:gd name="T5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116">
                    <a:moveTo>
                      <a:pt x="59" y="109"/>
                    </a:moveTo>
                    <a:lnTo>
                      <a:pt x="5" y="109"/>
                    </a:lnTo>
                    <a:lnTo>
                      <a:pt x="5" y="112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6"/>
                    </a:lnTo>
                    <a:lnTo>
                      <a:pt x="9" y="95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21" y="70"/>
                    </a:lnTo>
                    <a:lnTo>
                      <a:pt x="21" y="66"/>
                    </a:lnTo>
                    <a:lnTo>
                      <a:pt x="35" y="46"/>
                    </a:lnTo>
                    <a:lnTo>
                      <a:pt x="41" y="28"/>
                    </a:lnTo>
                    <a:lnTo>
                      <a:pt x="46" y="23"/>
                    </a:lnTo>
                    <a:lnTo>
                      <a:pt x="57" y="16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134" y="0"/>
                    </a:lnTo>
                    <a:lnTo>
                      <a:pt x="134" y="28"/>
                    </a:lnTo>
                    <a:lnTo>
                      <a:pt x="82" y="28"/>
                    </a:lnTo>
                    <a:lnTo>
                      <a:pt x="82" y="73"/>
                    </a:lnTo>
                    <a:lnTo>
                      <a:pt x="68" y="77"/>
                    </a:lnTo>
                    <a:lnTo>
                      <a:pt x="66" y="78"/>
                    </a:lnTo>
                    <a:lnTo>
                      <a:pt x="64" y="84"/>
                    </a:lnTo>
                    <a:lnTo>
                      <a:pt x="66" y="109"/>
                    </a:lnTo>
                    <a:lnTo>
                      <a:pt x="59" y="10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465"/>
              <p:cNvSpPr>
                <a:spLocks/>
              </p:cNvSpPr>
              <p:nvPr/>
            </p:nvSpPr>
            <p:spPr bwMode="auto">
              <a:xfrm>
                <a:off x="2425" y="2254"/>
                <a:ext cx="134" cy="116"/>
              </a:xfrm>
              <a:custGeom>
                <a:avLst/>
                <a:gdLst>
                  <a:gd name="T0" fmla="*/ 59 w 134"/>
                  <a:gd name="T1" fmla="*/ 109 h 116"/>
                  <a:gd name="T2" fmla="*/ 5 w 134"/>
                  <a:gd name="T3" fmla="*/ 109 h 116"/>
                  <a:gd name="T4" fmla="*/ 5 w 134"/>
                  <a:gd name="T5" fmla="*/ 112 h 116"/>
                  <a:gd name="T6" fmla="*/ 1 w 134"/>
                  <a:gd name="T7" fmla="*/ 116 h 116"/>
                  <a:gd name="T8" fmla="*/ 1 w 134"/>
                  <a:gd name="T9" fmla="*/ 114 h 116"/>
                  <a:gd name="T10" fmla="*/ 0 w 134"/>
                  <a:gd name="T11" fmla="*/ 116 h 116"/>
                  <a:gd name="T12" fmla="*/ 1 w 134"/>
                  <a:gd name="T13" fmla="*/ 103 h 116"/>
                  <a:gd name="T14" fmla="*/ 5 w 134"/>
                  <a:gd name="T15" fmla="*/ 96 h 116"/>
                  <a:gd name="T16" fmla="*/ 9 w 134"/>
                  <a:gd name="T17" fmla="*/ 95 h 116"/>
                  <a:gd name="T18" fmla="*/ 14 w 134"/>
                  <a:gd name="T19" fmla="*/ 82 h 116"/>
                  <a:gd name="T20" fmla="*/ 14 w 134"/>
                  <a:gd name="T21" fmla="*/ 80 h 116"/>
                  <a:gd name="T22" fmla="*/ 21 w 134"/>
                  <a:gd name="T23" fmla="*/ 70 h 116"/>
                  <a:gd name="T24" fmla="*/ 21 w 134"/>
                  <a:gd name="T25" fmla="*/ 66 h 116"/>
                  <a:gd name="T26" fmla="*/ 35 w 134"/>
                  <a:gd name="T27" fmla="*/ 46 h 116"/>
                  <a:gd name="T28" fmla="*/ 41 w 134"/>
                  <a:gd name="T29" fmla="*/ 28 h 116"/>
                  <a:gd name="T30" fmla="*/ 46 w 134"/>
                  <a:gd name="T31" fmla="*/ 23 h 116"/>
                  <a:gd name="T32" fmla="*/ 57 w 134"/>
                  <a:gd name="T33" fmla="*/ 16 h 116"/>
                  <a:gd name="T34" fmla="*/ 62 w 134"/>
                  <a:gd name="T35" fmla="*/ 2 h 116"/>
                  <a:gd name="T36" fmla="*/ 64 w 134"/>
                  <a:gd name="T37" fmla="*/ 0 h 116"/>
                  <a:gd name="T38" fmla="*/ 134 w 134"/>
                  <a:gd name="T39" fmla="*/ 0 h 116"/>
                  <a:gd name="T40" fmla="*/ 134 w 134"/>
                  <a:gd name="T41" fmla="*/ 28 h 116"/>
                  <a:gd name="T42" fmla="*/ 82 w 134"/>
                  <a:gd name="T43" fmla="*/ 28 h 116"/>
                  <a:gd name="T44" fmla="*/ 82 w 134"/>
                  <a:gd name="T45" fmla="*/ 73 h 116"/>
                  <a:gd name="T46" fmla="*/ 68 w 134"/>
                  <a:gd name="T47" fmla="*/ 77 h 116"/>
                  <a:gd name="T48" fmla="*/ 66 w 134"/>
                  <a:gd name="T49" fmla="*/ 78 h 116"/>
                  <a:gd name="T50" fmla="*/ 64 w 134"/>
                  <a:gd name="T51" fmla="*/ 84 h 116"/>
                  <a:gd name="T52" fmla="*/ 66 w 134"/>
                  <a:gd name="T53" fmla="*/ 109 h 116"/>
                  <a:gd name="T54" fmla="*/ 59 w 134"/>
                  <a:gd name="T5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116">
                    <a:moveTo>
                      <a:pt x="59" y="109"/>
                    </a:moveTo>
                    <a:lnTo>
                      <a:pt x="5" y="109"/>
                    </a:lnTo>
                    <a:lnTo>
                      <a:pt x="5" y="112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6"/>
                    </a:lnTo>
                    <a:lnTo>
                      <a:pt x="9" y="95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21" y="70"/>
                    </a:lnTo>
                    <a:lnTo>
                      <a:pt x="21" y="66"/>
                    </a:lnTo>
                    <a:lnTo>
                      <a:pt x="35" y="46"/>
                    </a:lnTo>
                    <a:lnTo>
                      <a:pt x="41" y="28"/>
                    </a:lnTo>
                    <a:lnTo>
                      <a:pt x="46" y="23"/>
                    </a:lnTo>
                    <a:lnTo>
                      <a:pt x="57" y="16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134" y="0"/>
                    </a:lnTo>
                    <a:lnTo>
                      <a:pt x="134" y="28"/>
                    </a:lnTo>
                    <a:lnTo>
                      <a:pt x="82" y="28"/>
                    </a:lnTo>
                    <a:lnTo>
                      <a:pt x="82" y="73"/>
                    </a:lnTo>
                    <a:lnTo>
                      <a:pt x="68" y="77"/>
                    </a:lnTo>
                    <a:lnTo>
                      <a:pt x="66" y="78"/>
                    </a:lnTo>
                    <a:lnTo>
                      <a:pt x="64" y="84"/>
                    </a:lnTo>
                    <a:lnTo>
                      <a:pt x="66" y="109"/>
                    </a:lnTo>
                    <a:lnTo>
                      <a:pt x="59" y="10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466"/>
              <p:cNvSpPr>
                <a:spLocks/>
              </p:cNvSpPr>
              <p:nvPr/>
            </p:nvSpPr>
            <p:spPr bwMode="auto">
              <a:xfrm>
                <a:off x="3366" y="2507"/>
                <a:ext cx="25" cy="31"/>
              </a:xfrm>
              <a:custGeom>
                <a:avLst/>
                <a:gdLst>
                  <a:gd name="T0" fmla="*/ 19 w 25"/>
                  <a:gd name="T1" fmla="*/ 0 h 31"/>
                  <a:gd name="T2" fmla="*/ 7 w 25"/>
                  <a:gd name="T3" fmla="*/ 9 h 31"/>
                  <a:gd name="T4" fmla="*/ 3 w 25"/>
                  <a:gd name="T5" fmla="*/ 18 h 31"/>
                  <a:gd name="T6" fmla="*/ 0 w 25"/>
                  <a:gd name="T7" fmla="*/ 25 h 31"/>
                  <a:gd name="T8" fmla="*/ 0 w 25"/>
                  <a:gd name="T9" fmla="*/ 29 h 31"/>
                  <a:gd name="T10" fmla="*/ 1 w 25"/>
                  <a:gd name="T11" fmla="*/ 31 h 31"/>
                  <a:gd name="T12" fmla="*/ 5 w 25"/>
                  <a:gd name="T13" fmla="*/ 31 h 31"/>
                  <a:gd name="T14" fmla="*/ 7 w 25"/>
                  <a:gd name="T15" fmla="*/ 31 h 31"/>
                  <a:gd name="T16" fmla="*/ 9 w 25"/>
                  <a:gd name="T17" fmla="*/ 31 h 31"/>
                  <a:gd name="T18" fmla="*/ 9 w 25"/>
                  <a:gd name="T19" fmla="*/ 31 h 31"/>
                  <a:gd name="T20" fmla="*/ 9 w 25"/>
                  <a:gd name="T21" fmla="*/ 31 h 31"/>
                  <a:gd name="T22" fmla="*/ 12 w 25"/>
                  <a:gd name="T23" fmla="*/ 29 h 31"/>
                  <a:gd name="T24" fmla="*/ 14 w 25"/>
                  <a:gd name="T25" fmla="*/ 29 h 31"/>
                  <a:gd name="T26" fmla="*/ 18 w 25"/>
                  <a:gd name="T27" fmla="*/ 31 h 31"/>
                  <a:gd name="T28" fmla="*/ 18 w 25"/>
                  <a:gd name="T29" fmla="*/ 31 h 31"/>
                  <a:gd name="T30" fmla="*/ 18 w 25"/>
                  <a:gd name="T31" fmla="*/ 29 h 31"/>
                  <a:gd name="T32" fmla="*/ 21 w 25"/>
                  <a:gd name="T33" fmla="*/ 25 h 31"/>
                  <a:gd name="T34" fmla="*/ 21 w 25"/>
                  <a:gd name="T35" fmla="*/ 24 h 31"/>
                  <a:gd name="T36" fmla="*/ 23 w 25"/>
                  <a:gd name="T37" fmla="*/ 22 h 31"/>
                  <a:gd name="T38" fmla="*/ 21 w 25"/>
                  <a:gd name="T39" fmla="*/ 22 h 31"/>
                  <a:gd name="T40" fmla="*/ 21 w 25"/>
                  <a:gd name="T41" fmla="*/ 22 h 31"/>
                  <a:gd name="T42" fmla="*/ 21 w 25"/>
                  <a:gd name="T43" fmla="*/ 20 h 31"/>
                  <a:gd name="T44" fmla="*/ 18 w 25"/>
                  <a:gd name="T45" fmla="*/ 22 h 31"/>
                  <a:gd name="T46" fmla="*/ 16 w 25"/>
                  <a:gd name="T47" fmla="*/ 22 h 31"/>
                  <a:gd name="T48" fmla="*/ 14 w 25"/>
                  <a:gd name="T49" fmla="*/ 22 h 31"/>
                  <a:gd name="T50" fmla="*/ 14 w 25"/>
                  <a:gd name="T51" fmla="*/ 22 h 31"/>
                  <a:gd name="T52" fmla="*/ 12 w 25"/>
                  <a:gd name="T53" fmla="*/ 22 h 31"/>
                  <a:gd name="T54" fmla="*/ 12 w 25"/>
                  <a:gd name="T55" fmla="*/ 22 h 31"/>
                  <a:gd name="T56" fmla="*/ 10 w 25"/>
                  <a:gd name="T57" fmla="*/ 22 h 31"/>
                  <a:gd name="T58" fmla="*/ 10 w 25"/>
                  <a:gd name="T59" fmla="*/ 20 h 31"/>
                  <a:gd name="T60" fmla="*/ 12 w 25"/>
                  <a:gd name="T61" fmla="*/ 22 h 31"/>
                  <a:gd name="T62" fmla="*/ 14 w 25"/>
                  <a:gd name="T63" fmla="*/ 22 h 31"/>
                  <a:gd name="T64" fmla="*/ 14 w 25"/>
                  <a:gd name="T65" fmla="*/ 20 h 31"/>
                  <a:gd name="T66" fmla="*/ 16 w 25"/>
                  <a:gd name="T67" fmla="*/ 18 h 31"/>
                  <a:gd name="T68" fmla="*/ 16 w 25"/>
                  <a:gd name="T69" fmla="*/ 18 h 31"/>
                  <a:gd name="T70" fmla="*/ 18 w 25"/>
                  <a:gd name="T71" fmla="*/ 17 h 31"/>
                  <a:gd name="T72" fmla="*/ 19 w 25"/>
                  <a:gd name="T73" fmla="*/ 15 h 31"/>
                  <a:gd name="T74" fmla="*/ 23 w 25"/>
                  <a:gd name="T75" fmla="*/ 15 h 31"/>
                  <a:gd name="T76" fmla="*/ 25 w 25"/>
                  <a:gd name="T77" fmla="*/ 13 h 31"/>
                  <a:gd name="T78" fmla="*/ 25 w 25"/>
                  <a:gd name="T79" fmla="*/ 11 h 31"/>
                  <a:gd name="T80" fmla="*/ 23 w 25"/>
                  <a:gd name="T81" fmla="*/ 6 h 31"/>
                  <a:gd name="T82" fmla="*/ 21 w 25"/>
                  <a:gd name="T83" fmla="*/ 6 h 31"/>
                  <a:gd name="T84" fmla="*/ 21 w 25"/>
                  <a:gd name="T85" fmla="*/ 4 h 31"/>
                  <a:gd name="T86" fmla="*/ 19 w 25"/>
                  <a:gd name="T87" fmla="*/ 2 h 31"/>
                  <a:gd name="T88" fmla="*/ 19 w 25"/>
                  <a:gd name="T8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" h="31">
                    <a:moveTo>
                      <a:pt x="19" y="0"/>
                    </a:moveTo>
                    <a:lnTo>
                      <a:pt x="7" y="9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467"/>
              <p:cNvSpPr>
                <a:spLocks/>
              </p:cNvSpPr>
              <p:nvPr/>
            </p:nvSpPr>
            <p:spPr bwMode="auto">
              <a:xfrm>
                <a:off x="3366" y="2507"/>
                <a:ext cx="25" cy="31"/>
              </a:xfrm>
              <a:custGeom>
                <a:avLst/>
                <a:gdLst>
                  <a:gd name="T0" fmla="*/ 19 w 25"/>
                  <a:gd name="T1" fmla="*/ 0 h 31"/>
                  <a:gd name="T2" fmla="*/ 7 w 25"/>
                  <a:gd name="T3" fmla="*/ 9 h 31"/>
                  <a:gd name="T4" fmla="*/ 3 w 25"/>
                  <a:gd name="T5" fmla="*/ 18 h 31"/>
                  <a:gd name="T6" fmla="*/ 0 w 25"/>
                  <a:gd name="T7" fmla="*/ 25 h 31"/>
                  <a:gd name="T8" fmla="*/ 0 w 25"/>
                  <a:gd name="T9" fmla="*/ 29 h 31"/>
                  <a:gd name="T10" fmla="*/ 1 w 25"/>
                  <a:gd name="T11" fmla="*/ 31 h 31"/>
                  <a:gd name="T12" fmla="*/ 5 w 25"/>
                  <a:gd name="T13" fmla="*/ 31 h 31"/>
                  <a:gd name="T14" fmla="*/ 7 w 25"/>
                  <a:gd name="T15" fmla="*/ 31 h 31"/>
                  <a:gd name="T16" fmla="*/ 9 w 25"/>
                  <a:gd name="T17" fmla="*/ 31 h 31"/>
                  <a:gd name="T18" fmla="*/ 9 w 25"/>
                  <a:gd name="T19" fmla="*/ 31 h 31"/>
                  <a:gd name="T20" fmla="*/ 9 w 25"/>
                  <a:gd name="T21" fmla="*/ 31 h 31"/>
                  <a:gd name="T22" fmla="*/ 12 w 25"/>
                  <a:gd name="T23" fmla="*/ 29 h 31"/>
                  <a:gd name="T24" fmla="*/ 14 w 25"/>
                  <a:gd name="T25" fmla="*/ 29 h 31"/>
                  <a:gd name="T26" fmla="*/ 18 w 25"/>
                  <a:gd name="T27" fmla="*/ 31 h 31"/>
                  <a:gd name="T28" fmla="*/ 18 w 25"/>
                  <a:gd name="T29" fmla="*/ 31 h 31"/>
                  <a:gd name="T30" fmla="*/ 18 w 25"/>
                  <a:gd name="T31" fmla="*/ 29 h 31"/>
                  <a:gd name="T32" fmla="*/ 21 w 25"/>
                  <a:gd name="T33" fmla="*/ 25 h 31"/>
                  <a:gd name="T34" fmla="*/ 21 w 25"/>
                  <a:gd name="T35" fmla="*/ 24 h 31"/>
                  <a:gd name="T36" fmla="*/ 23 w 25"/>
                  <a:gd name="T37" fmla="*/ 22 h 31"/>
                  <a:gd name="T38" fmla="*/ 21 w 25"/>
                  <a:gd name="T39" fmla="*/ 22 h 31"/>
                  <a:gd name="T40" fmla="*/ 21 w 25"/>
                  <a:gd name="T41" fmla="*/ 22 h 31"/>
                  <a:gd name="T42" fmla="*/ 21 w 25"/>
                  <a:gd name="T43" fmla="*/ 20 h 31"/>
                  <a:gd name="T44" fmla="*/ 18 w 25"/>
                  <a:gd name="T45" fmla="*/ 22 h 31"/>
                  <a:gd name="T46" fmla="*/ 16 w 25"/>
                  <a:gd name="T47" fmla="*/ 22 h 31"/>
                  <a:gd name="T48" fmla="*/ 14 w 25"/>
                  <a:gd name="T49" fmla="*/ 22 h 31"/>
                  <a:gd name="T50" fmla="*/ 14 w 25"/>
                  <a:gd name="T51" fmla="*/ 22 h 31"/>
                  <a:gd name="T52" fmla="*/ 12 w 25"/>
                  <a:gd name="T53" fmla="*/ 22 h 31"/>
                  <a:gd name="T54" fmla="*/ 12 w 25"/>
                  <a:gd name="T55" fmla="*/ 22 h 31"/>
                  <a:gd name="T56" fmla="*/ 10 w 25"/>
                  <a:gd name="T57" fmla="*/ 22 h 31"/>
                  <a:gd name="T58" fmla="*/ 10 w 25"/>
                  <a:gd name="T59" fmla="*/ 20 h 31"/>
                  <a:gd name="T60" fmla="*/ 12 w 25"/>
                  <a:gd name="T61" fmla="*/ 22 h 31"/>
                  <a:gd name="T62" fmla="*/ 14 w 25"/>
                  <a:gd name="T63" fmla="*/ 22 h 31"/>
                  <a:gd name="T64" fmla="*/ 14 w 25"/>
                  <a:gd name="T65" fmla="*/ 20 h 31"/>
                  <a:gd name="T66" fmla="*/ 16 w 25"/>
                  <a:gd name="T67" fmla="*/ 18 h 31"/>
                  <a:gd name="T68" fmla="*/ 16 w 25"/>
                  <a:gd name="T69" fmla="*/ 18 h 31"/>
                  <a:gd name="T70" fmla="*/ 18 w 25"/>
                  <a:gd name="T71" fmla="*/ 17 h 31"/>
                  <a:gd name="T72" fmla="*/ 19 w 25"/>
                  <a:gd name="T73" fmla="*/ 15 h 31"/>
                  <a:gd name="T74" fmla="*/ 23 w 25"/>
                  <a:gd name="T75" fmla="*/ 15 h 31"/>
                  <a:gd name="T76" fmla="*/ 25 w 25"/>
                  <a:gd name="T77" fmla="*/ 13 h 31"/>
                  <a:gd name="T78" fmla="*/ 25 w 25"/>
                  <a:gd name="T79" fmla="*/ 11 h 31"/>
                  <a:gd name="T80" fmla="*/ 23 w 25"/>
                  <a:gd name="T81" fmla="*/ 6 h 31"/>
                  <a:gd name="T82" fmla="*/ 21 w 25"/>
                  <a:gd name="T83" fmla="*/ 6 h 31"/>
                  <a:gd name="T84" fmla="*/ 21 w 25"/>
                  <a:gd name="T85" fmla="*/ 4 h 31"/>
                  <a:gd name="T86" fmla="*/ 19 w 25"/>
                  <a:gd name="T87" fmla="*/ 2 h 31"/>
                  <a:gd name="T88" fmla="*/ 19 w 25"/>
                  <a:gd name="T8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" h="31">
                    <a:moveTo>
                      <a:pt x="19" y="0"/>
                    </a:moveTo>
                    <a:lnTo>
                      <a:pt x="7" y="9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9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468"/>
              <p:cNvSpPr>
                <a:spLocks/>
              </p:cNvSpPr>
              <p:nvPr/>
            </p:nvSpPr>
            <p:spPr bwMode="auto">
              <a:xfrm>
                <a:off x="3785" y="2099"/>
                <a:ext cx="470" cy="485"/>
              </a:xfrm>
              <a:custGeom>
                <a:avLst/>
                <a:gdLst>
                  <a:gd name="T0" fmla="*/ 98 w 470"/>
                  <a:gd name="T1" fmla="*/ 378 h 485"/>
                  <a:gd name="T2" fmla="*/ 159 w 470"/>
                  <a:gd name="T3" fmla="*/ 476 h 485"/>
                  <a:gd name="T4" fmla="*/ 195 w 470"/>
                  <a:gd name="T5" fmla="*/ 400 h 485"/>
                  <a:gd name="T6" fmla="*/ 195 w 470"/>
                  <a:gd name="T7" fmla="*/ 360 h 485"/>
                  <a:gd name="T8" fmla="*/ 256 w 470"/>
                  <a:gd name="T9" fmla="*/ 317 h 485"/>
                  <a:gd name="T10" fmla="*/ 316 w 470"/>
                  <a:gd name="T11" fmla="*/ 258 h 485"/>
                  <a:gd name="T12" fmla="*/ 329 w 470"/>
                  <a:gd name="T13" fmla="*/ 262 h 485"/>
                  <a:gd name="T14" fmla="*/ 329 w 470"/>
                  <a:gd name="T15" fmla="*/ 239 h 485"/>
                  <a:gd name="T16" fmla="*/ 316 w 470"/>
                  <a:gd name="T17" fmla="*/ 205 h 485"/>
                  <a:gd name="T18" fmla="*/ 320 w 470"/>
                  <a:gd name="T19" fmla="*/ 189 h 485"/>
                  <a:gd name="T20" fmla="*/ 341 w 470"/>
                  <a:gd name="T21" fmla="*/ 185 h 485"/>
                  <a:gd name="T22" fmla="*/ 384 w 470"/>
                  <a:gd name="T23" fmla="*/ 205 h 485"/>
                  <a:gd name="T24" fmla="*/ 384 w 470"/>
                  <a:gd name="T25" fmla="*/ 225 h 485"/>
                  <a:gd name="T26" fmla="*/ 404 w 470"/>
                  <a:gd name="T27" fmla="*/ 241 h 485"/>
                  <a:gd name="T28" fmla="*/ 434 w 470"/>
                  <a:gd name="T29" fmla="*/ 189 h 485"/>
                  <a:gd name="T30" fmla="*/ 464 w 470"/>
                  <a:gd name="T31" fmla="*/ 155 h 485"/>
                  <a:gd name="T32" fmla="*/ 450 w 470"/>
                  <a:gd name="T33" fmla="*/ 128 h 485"/>
                  <a:gd name="T34" fmla="*/ 411 w 470"/>
                  <a:gd name="T35" fmla="*/ 137 h 485"/>
                  <a:gd name="T36" fmla="*/ 386 w 470"/>
                  <a:gd name="T37" fmla="*/ 166 h 485"/>
                  <a:gd name="T38" fmla="*/ 332 w 470"/>
                  <a:gd name="T39" fmla="*/ 169 h 485"/>
                  <a:gd name="T40" fmla="*/ 332 w 470"/>
                  <a:gd name="T41" fmla="*/ 155 h 485"/>
                  <a:gd name="T42" fmla="*/ 316 w 470"/>
                  <a:gd name="T43" fmla="*/ 167 h 485"/>
                  <a:gd name="T44" fmla="*/ 284 w 470"/>
                  <a:gd name="T45" fmla="*/ 175 h 485"/>
                  <a:gd name="T46" fmla="*/ 243 w 470"/>
                  <a:gd name="T47" fmla="*/ 162 h 485"/>
                  <a:gd name="T48" fmla="*/ 206 w 470"/>
                  <a:gd name="T49" fmla="*/ 142 h 485"/>
                  <a:gd name="T50" fmla="*/ 193 w 470"/>
                  <a:gd name="T51" fmla="*/ 132 h 485"/>
                  <a:gd name="T52" fmla="*/ 200 w 470"/>
                  <a:gd name="T53" fmla="*/ 114 h 485"/>
                  <a:gd name="T54" fmla="*/ 198 w 470"/>
                  <a:gd name="T55" fmla="*/ 105 h 485"/>
                  <a:gd name="T56" fmla="*/ 184 w 470"/>
                  <a:gd name="T57" fmla="*/ 94 h 485"/>
                  <a:gd name="T58" fmla="*/ 170 w 470"/>
                  <a:gd name="T59" fmla="*/ 87 h 485"/>
                  <a:gd name="T60" fmla="*/ 170 w 470"/>
                  <a:gd name="T61" fmla="*/ 64 h 485"/>
                  <a:gd name="T62" fmla="*/ 181 w 470"/>
                  <a:gd name="T63" fmla="*/ 66 h 485"/>
                  <a:gd name="T64" fmla="*/ 177 w 470"/>
                  <a:gd name="T65" fmla="*/ 53 h 485"/>
                  <a:gd name="T66" fmla="*/ 177 w 470"/>
                  <a:gd name="T67" fmla="*/ 39 h 485"/>
                  <a:gd name="T68" fmla="*/ 190 w 470"/>
                  <a:gd name="T69" fmla="*/ 26 h 485"/>
                  <a:gd name="T70" fmla="*/ 193 w 470"/>
                  <a:gd name="T71" fmla="*/ 10 h 485"/>
                  <a:gd name="T72" fmla="*/ 184 w 470"/>
                  <a:gd name="T73" fmla="*/ 1 h 485"/>
                  <a:gd name="T74" fmla="*/ 161 w 470"/>
                  <a:gd name="T75" fmla="*/ 8 h 485"/>
                  <a:gd name="T76" fmla="*/ 141 w 470"/>
                  <a:gd name="T77" fmla="*/ 25 h 485"/>
                  <a:gd name="T78" fmla="*/ 123 w 470"/>
                  <a:gd name="T79" fmla="*/ 28 h 485"/>
                  <a:gd name="T80" fmla="*/ 95 w 470"/>
                  <a:gd name="T81" fmla="*/ 23 h 485"/>
                  <a:gd name="T82" fmla="*/ 93 w 470"/>
                  <a:gd name="T83" fmla="*/ 35 h 485"/>
                  <a:gd name="T84" fmla="*/ 98 w 470"/>
                  <a:gd name="T85" fmla="*/ 48 h 485"/>
                  <a:gd name="T86" fmla="*/ 106 w 470"/>
                  <a:gd name="T87" fmla="*/ 60 h 485"/>
                  <a:gd name="T88" fmla="*/ 115 w 470"/>
                  <a:gd name="T89" fmla="*/ 75 h 485"/>
                  <a:gd name="T90" fmla="*/ 107 w 470"/>
                  <a:gd name="T91" fmla="*/ 87 h 485"/>
                  <a:gd name="T92" fmla="*/ 106 w 470"/>
                  <a:gd name="T93" fmla="*/ 94 h 485"/>
                  <a:gd name="T94" fmla="*/ 86 w 470"/>
                  <a:gd name="T95" fmla="*/ 116 h 485"/>
                  <a:gd name="T96" fmla="*/ 41 w 470"/>
                  <a:gd name="T97" fmla="*/ 150 h 485"/>
                  <a:gd name="T98" fmla="*/ 34 w 470"/>
                  <a:gd name="T99" fmla="*/ 176 h 485"/>
                  <a:gd name="T100" fmla="*/ 41 w 470"/>
                  <a:gd name="T101" fmla="*/ 198 h 485"/>
                  <a:gd name="T102" fmla="*/ 48 w 470"/>
                  <a:gd name="T103" fmla="*/ 214 h 485"/>
                  <a:gd name="T104" fmla="*/ 40 w 470"/>
                  <a:gd name="T105" fmla="*/ 212 h 485"/>
                  <a:gd name="T106" fmla="*/ 13 w 470"/>
                  <a:gd name="T107" fmla="*/ 216 h 485"/>
                  <a:gd name="T108" fmla="*/ 0 w 470"/>
                  <a:gd name="T109" fmla="*/ 225 h 485"/>
                  <a:gd name="T110" fmla="*/ 29 w 470"/>
                  <a:gd name="T111" fmla="*/ 248 h 485"/>
                  <a:gd name="T112" fmla="*/ 65 w 470"/>
                  <a:gd name="T113" fmla="*/ 264 h 485"/>
                  <a:gd name="T114" fmla="*/ 72 w 470"/>
                  <a:gd name="T115" fmla="*/ 260 h 485"/>
                  <a:gd name="T116" fmla="*/ 75 w 470"/>
                  <a:gd name="T117" fmla="*/ 305 h 485"/>
                  <a:gd name="T118" fmla="*/ 86 w 470"/>
                  <a:gd name="T119" fmla="*/ 35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0" h="485">
                    <a:moveTo>
                      <a:pt x="90" y="360"/>
                    </a:moveTo>
                    <a:lnTo>
                      <a:pt x="90" y="360"/>
                    </a:lnTo>
                    <a:lnTo>
                      <a:pt x="91" y="364"/>
                    </a:lnTo>
                    <a:lnTo>
                      <a:pt x="91" y="366"/>
                    </a:lnTo>
                    <a:lnTo>
                      <a:pt x="91" y="364"/>
                    </a:lnTo>
                    <a:lnTo>
                      <a:pt x="93" y="364"/>
                    </a:lnTo>
                    <a:lnTo>
                      <a:pt x="93" y="366"/>
                    </a:lnTo>
                    <a:lnTo>
                      <a:pt x="93" y="367"/>
                    </a:lnTo>
                    <a:lnTo>
                      <a:pt x="95" y="373"/>
                    </a:lnTo>
                    <a:lnTo>
                      <a:pt x="97" y="376"/>
                    </a:lnTo>
                    <a:lnTo>
                      <a:pt x="98" y="378"/>
                    </a:lnTo>
                    <a:lnTo>
                      <a:pt x="111" y="417"/>
                    </a:lnTo>
                    <a:lnTo>
                      <a:pt x="122" y="430"/>
                    </a:lnTo>
                    <a:lnTo>
                      <a:pt x="134" y="466"/>
                    </a:lnTo>
                    <a:lnTo>
                      <a:pt x="148" y="485"/>
                    </a:lnTo>
                    <a:lnTo>
                      <a:pt x="154" y="483"/>
                    </a:lnTo>
                    <a:lnTo>
                      <a:pt x="156" y="482"/>
                    </a:lnTo>
                    <a:lnTo>
                      <a:pt x="156" y="482"/>
                    </a:lnTo>
                    <a:lnTo>
                      <a:pt x="157" y="480"/>
                    </a:lnTo>
                    <a:lnTo>
                      <a:pt x="159" y="478"/>
                    </a:lnTo>
                    <a:lnTo>
                      <a:pt x="161" y="476"/>
                    </a:lnTo>
                    <a:lnTo>
                      <a:pt x="159" y="476"/>
                    </a:lnTo>
                    <a:lnTo>
                      <a:pt x="163" y="469"/>
                    </a:lnTo>
                    <a:lnTo>
                      <a:pt x="168" y="467"/>
                    </a:lnTo>
                    <a:lnTo>
                      <a:pt x="173" y="466"/>
                    </a:lnTo>
                    <a:lnTo>
                      <a:pt x="173" y="460"/>
                    </a:lnTo>
                    <a:lnTo>
                      <a:pt x="179" y="450"/>
                    </a:lnTo>
                    <a:lnTo>
                      <a:pt x="184" y="448"/>
                    </a:lnTo>
                    <a:lnTo>
                      <a:pt x="184" y="450"/>
                    </a:lnTo>
                    <a:lnTo>
                      <a:pt x="188" y="450"/>
                    </a:lnTo>
                    <a:lnTo>
                      <a:pt x="188" y="425"/>
                    </a:lnTo>
                    <a:lnTo>
                      <a:pt x="195" y="403"/>
                    </a:lnTo>
                    <a:lnTo>
                      <a:pt x="195" y="400"/>
                    </a:lnTo>
                    <a:lnTo>
                      <a:pt x="193" y="398"/>
                    </a:lnTo>
                    <a:lnTo>
                      <a:pt x="193" y="396"/>
                    </a:lnTo>
                    <a:lnTo>
                      <a:pt x="191" y="396"/>
                    </a:lnTo>
                    <a:lnTo>
                      <a:pt x="193" y="394"/>
                    </a:lnTo>
                    <a:lnTo>
                      <a:pt x="193" y="396"/>
                    </a:lnTo>
                    <a:lnTo>
                      <a:pt x="191" y="385"/>
                    </a:lnTo>
                    <a:lnTo>
                      <a:pt x="193" y="383"/>
                    </a:lnTo>
                    <a:lnTo>
                      <a:pt x="193" y="380"/>
                    </a:lnTo>
                    <a:lnTo>
                      <a:pt x="191" y="378"/>
                    </a:lnTo>
                    <a:lnTo>
                      <a:pt x="191" y="367"/>
                    </a:lnTo>
                    <a:lnTo>
                      <a:pt x="195" y="360"/>
                    </a:lnTo>
                    <a:lnTo>
                      <a:pt x="198" y="358"/>
                    </a:lnTo>
                    <a:lnTo>
                      <a:pt x="200" y="358"/>
                    </a:lnTo>
                    <a:lnTo>
                      <a:pt x="204" y="360"/>
                    </a:lnTo>
                    <a:lnTo>
                      <a:pt x="206" y="360"/>
                    </a:lnTo>
                    <a:lnTo>
                      <a:pt x="209" y="353"/>
                    </a:lnTo>
                    <a:lnTo>
                      <a:pt x="211" y="351"/>
                    </a:lnTo>
                    <a:lnTo>
                      <a:pt x="225" y="348"/>
                    </a:lnTo>
                    <a:lnTo>
                      <a:pt x="227" y="346"/>
                    </a:lnTo>
                    <a:lnTo>
                      <a:pt x="227" y="342"/>
                    </a:lnTo>
                    <a:lnTo>
                      <a:pt x="229" y="339"/>
                    </a:lnTo>
                    <a:lnTo>
                      <a:pt x="256" y="317"/>
                    </a:lnTo>
                    <a:lnTo>
                      <a:pt x="256" y="317"/>
                    </a:lnTo>
                    <a:lnTo>
                      <a:pt x="257" y="317"/>
                    </a:lnTo>
                    <a:lnTo>
                      <a:pt x="270" y="30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8" y="283"/>
                    </a:lnTo>
                    <a:lnTo>
                      <a:pt x="300" y="282"/>
                    </a:lnTo>
                    <a:lnTo>
                      <a:pt x="302" y="278"/>
                    </a:lnTo>
                    <a:lnTo>
                      <a:pt x="300" y="271"/>
                    </a:lnTo>
                    <a:lnTo>
                      <a:pt x="302" y="266"/>
                    </a:lnTo>
                    <a:lnTo>
                      <a:pt x="316" y="258"/>
                    </a:lnTo>
                    <a:lnTo>
                      <a:pt x="318" y="255"/>
                    </a:lnTo>
                    <a:lnTo>
                      <a:pt x="320" y="253"/>
                    </a:lnTo>
                    <a:lnTo>
                      <a:pt x="322" y="253"/>
                    </a:lnTo>
                    <a:lnTo>
                      <a:pt x="320" y="260"/>
                    </a:lnTo>
                    <a:lnTo>
                      <a:pt x="320" y="260"/>
                    </a:lnTo>
                    <a:lnTo>
                      <a:pt x="322" y="260"/>
                    </a:lnTo>
                    <a:lnTo>
                      <a:pt x="322" y="260"/>
                    </a:lnTo>
                    <a:lnTo>
                      <a:pt x="323" y="264"/>
                    </a:lnTo>
                    <a:lnTo>
                      <a:pt x="325" y="262"/>
                    </a:lnTo>
                    <a:lnTo>
                      <a:pt x="327" y="262"/>
                    </a:lnTo>
                    <a:lnTo>
                      <a:pt x="329" y="262"/>
                    </a:lnTo>
                    <a:lnTo>
                      <a:pt x="329" y="260"/>
                    </a:lnTo>
                    <a:lnTo>
                      <a:pt x="329" y="258"/>
                    </a:lnTo>
                    <a:lnTo>
                      <a:pt x="331" y="262"/>
                    </a:lnTo>
                    <a:lnTo>
                      <a:pt x="331" y="262"/>
                    </a:lnTo>
                    <a:lnTo>
                      <a:pt x="334" y="262"/>
                    </a:lnTo>
                    <a:lnTo>
                      <a:pt x="332" y="257"/>
                    </a:lnTo>
                    <a:lnTo>
                      <a:pt x="332" y="257"/>
                    </a:lnTo>
                    <a:lnTo>
                      <a:pt x="331" y="246"/>
                    </a:lnTo>
                    <a:lnTo>
                      <a:pt x="329" y="244"/>
                    </a:lnTo>
                    <a:lnTo>
                      <a:pt x="329" y="242"/>
                    </a:lnTo>
                    <a:lnTo>
                      <a:pt x="329" y="239"/>
                    </a:lnTo>
                    <a:lnTo>
                      <a:pt x="329" y="239"/>
                    </a:lnTo>
                    <a:lnTo>
                      <a:pt x="329" y="235"/>
                    </a:lnTo>
                    <a:lnTo>
                      <a:pt x="329" y="233"/>
                    </a:lnTo>
                    <a:lnTo>
                      <a:pt x="327" y="233"/>
                    </a:lnTo>
                    <a:lnTo>
                      <a:pt x="327" y="228"/>
                    </a:lnTo>
                    <a:lnTo>
                      <a:pt x="325" y="226"/>
                    </a:lnTo>
                    <a:lnTo>
                      <a:pt x="327" y="216"/>
                    </a:lnTo>
                    <a:lnTo>
                      <a:pt x="325" y="212"/>
                    </a:lnTo>
                    <a:lnTo>
                      <a:pt x="316" y="208"/>
                    </a:lnTo>
                    <a:lnTo>
                      <a:pt x="316" y="207"/>
                    </a:lnTo>
                    <a:lnTo>
                      <a:pt x="316" y="205"/>
                    </a:lnTo>
                    <a:lnTo>
                      <a:pt x="318" y="203"/>
                    </a:lnTo>
                    <a:lnTo>
                      <a:pt x="320" y="201"/>
                    </a:lnTo>
                    <a:lnTo>
                      <a:pt x="322" y="201"/>
                    </a:lnTo>
                    <a:lnTo>
                      <a:pt x="323" y="200"/>
                    </a:lnTo>
                    <a:lnTo>
                      <a:pt x="329" y="198"/>
                    </a:lnTo>
                    <a:lnTo>
                      <a:pt x="329" y="196"/>
                    </a:lnTo>
                    <a:lnTo>
                      <a:pt x="327" y="194"/>
                    </a:lnTo>
                    <a:lnTo>
                      <a:pt x="327" y="194"/>
                    </a:lnTo>
                    <a:lnTo>
                      <a:pt x="323" y="194"/>
                    </a:lnTo>
                    <a:lnTo>
                      <a:pt x="322" y="192"/>
                    </a:lnTo>
                    <a:lnTo>
                      <a:pt x="320" y="189"/>
                    </a:lnTo>
                    <a:lnTo>
                      <a:pt x="320" y="187"/>
                    </a:lnTo>
                    <a:lnTo>
                      <a:pt x="323" y="180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31" y="183"/>
                    </a:lnTo>
                    <a:lnTo>
                      <a:pt x="332" y="178"/>
                    </a:lnTo>
                    <a:lnTo>
                      <a:pt x="334" y="178"/>
                    </a:lnTo>
                    <a:lnTo>
                      <a:pt x="334" y="183"/>
                    </a:lnTo>
                    <a:lnTo>
                      <a:pt x="336" y="185"/>
                    </a:lnTo>
                    <a:lnTo>
                      <a:pt x="338" y="183"/>
                    </a:lnTo>
                    <a:lnTo>
                      <a:pt x="341" y="185"/>
                    </a:lnTo>
                    <a:lnTo>
                      <a:pt x="343" y="182"/>
                    </a:lnTo>
                    <a:lnTo>
                      <a:pt x="343" y="183"/>
                    </a:lnTo>
                    <a:lnTo>
                      <a:pt x="347" y="194"/>
                    </a:lnTo>
                    <a:lnTo>
                      <a:pt x="348" y="196"/>
                    </a:lnTo>
                    <a:lnTo>
                      <a:pt x="350" y="198"/>
                    </a:lnTo>
                    <a:lnTo>
                      <a:pt x="364" y="200"/>
                    </a:lnTo>
                    <a:lnTo>
                      <a:pt x="364" y="198"/>
                    </a:lnTo>
                    <a:lnTo>
                      <a:pt x="375" y="198"/>
                    </a:lnTo>
                    <a:lnTo>
                      <a:pt x="388" y="201"/>
                    </a:lnTo>
                    <a:lnTo>
                      <a:pt x="386" y="203"/>
                    </a:lnTo>
                    <a:lnTo>
                      <a:pt x="384" y="205"/>
                    </a:lnTo>
                    <a:lnTo>
                      <a:pt x="382" y="208"/>
                    </a:lnTo>
                    <a:lnTo>
                      <a:pt x="375" y="216"/>
                    </a:lnTo>
                    <a:lnTo>
                      <a:pt x="368" y="219"/>
                    </a:lnTo>
                    <a:lnTo>
                      <a:pt x="368" y="223"/>
                    </a:lnTo>
                    <a:lnTo>
                      <a:pt x="370" y="232"/>
                    </a:lnTo>
                    <a:lnTo>
                      <a:pt x="373" y="233"/>
                    </a:lnTo>
                    <a:lnTo>
                      <a:pt x="375" y="235"/>
                    </a:lnTo>
                    <a:lnTo>
                      <a:pt x="377" y="237"/>
                    </a:lnTo>
                    <a:lnTo>
                      <a:pt x="381" y="228"/>
                    </a:lnTo>
                    <a:lnTo>
                      <a:pt x="382" y="225"/>
                    </a:lnTo>
                    <a:lnTo>
                      <a:pt x="384" y="225"/>
                    </a:lnTo>
                    <a:lnTo>
                      <a:pt x="393" y="257"/>
                    </a:lnTo>
                    <a:lnTo>
                      <a:pt x="393" y="257"/>
                    </a:lnTo>
                    <a:lnTo>
                      <a:pt x="395" y="255"/>
                    </a:lnTo>
                    <a:lnTo>
                      <a:pt x="398" y="255"/>
                    </a:lnTo>
                    <a:lnTo>
                      <a:pt x="398" y="255"/>
                    </a:lnTo>
                    <a:lnTo>
                      <a:pt x="400" y="253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0" y="248"/>
                    </a:lnTo>
                    <a:lnTo>
                      <a:pt x="400" y="241"/>
                    </a:lnTo>
                    <a:lnTo>
                      <a:pt x="404" y="241"/>
                    </a:lnTo>
                    <a:lnTo>
                      <a:pt x="404" y="239"/>
                    </a:lnTo>
                    <a:lnTo>
                      <a:pt x="404" y="225"/>
                    </a:lnTo>
                    <a:lnTo>
                      <a:pt x="407" y="223"/>
                    </a:lnTo>
                    <a:lnTo>
                      <a:pt x="411" y="223"/>
                    </a:lnTo>
                    <a:lnTo>
                      <a:pt x="416" y="223"/>
                    </a:lnTo>
                    <a:lnTo>
                      <a:pt x="418" y="221"/>
                    </a:lnTo>
                    <a:lnTo>
                      <a:pt x="427" y="201"/>
                    </a:lnTo>
                    <a:lnTo>
                      <a:pt x="425" y="200"/>
                    </a:lnTo>
                    <a:lnTo>
                      <a:pt x="427" y="196"/>
                    </a:lnTo>
                    <a:lnTo>
                      <a:pt x="432" y="194"/>
                    </a:lnTo>
                    <a:lnTo>
                      <a:pt x="434" y="189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39" y="173"/>
                    </a:lnTo>
                    <a:lnTo>
                      <a:pt x="445" y="171"/>
                    </a:lnTo>
                    <a:lnTo>
                      <a:pt x="448" y="166"/>
                    </a:lnTo>
                    <a:lnTo>
                      <a:pt x="456" y="164"/>
                    </a:lnTo>
                    <a:lnTo>
                      <a:pt x="457" y="162"/>
                    </a:lnTo>
                    <a:lnTo>
                      <a:pt x="463" y="164"/>
                    </a:lnTo>
                    <a:lnTo>
                      <a:pt x="464" y="162"/>
                    </a:lnTo>
                    <a:lnTo>
                      <a:pt x="463" y="158"/>
                    </a:lnTo>
                    <a:lnTo>
                      <a:pt x="464" y="155"/>
                    </a:lnTo>
                    <a:lnTo>
                      <a:pt x="468" y="153"/>
                    </a:lnTo>
                    <a:lnTo>
                      <a:pt x="470" y="151"/>
                    </a:lnTo>
                    <a:lnTo>
                      <a:pt x="470" y="148"/>
                    </a:lnTo>
                    <a:lnTo>
                      <a:pt x="468" y="144"/>
                    </a:lnTo>
                    <a:lnTo>
                      <a:pt x="464" y="142"/>
                    </a:lnTo>
                    <a:lnTo>
                      <a:pt x="461" y="142"/>
                    </a:lnTo>
                    <a:lnTo>
                      <a:pt x="459" y="141"/>
                    </a:lnTo>
                    <a:lnTo>
                      <a:pt x="454" y="141"/>
                    </a:lnTo>
                    <a:lnTo>
                      <a:pt x="454" y="133"/>
                    </a:lnTo>
                    <a:lnTo>
                      <a:pt x="450" y="132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47" y="123"/>
                    </a:lnTo>
                    <a:lnTo>
                      <a:pt x="443" y="125"/>
                    </a:lnTo>
                    <a:lnTo>
                      <a:pt x="439" y="126"/>
                    </a:lnTo>
                    <a:lnTo>
                      <a:pt x="436" y="128"/>
                    </a:lnTo>
                    <a:lnTo>
                      <a:pt x="427" y="128"/>
                    </a:lnTo>
                    <a:lnTo>
                      <a:pt x="425" y="126"/>
                    </a:lnTo>
                    <a:lnTo>
                      <a:pt x="423" y="126"/>
                    </a:lnTo>
                    <a:lnTo>
                      <a:pt x="418" y="130"/>
                    </a:lnTo>
                    <a:lnTo>
                      <a:pt x="416" y="132"/>
                    </a:lnTo>
                    <a:lnTo>
                      <a:pt x="411" y="137"/>
                    </a:lnTo>
                    <a:lnTo>
                      <a:pt x="407" y="139"/>
                    </a:lnTo>
                    <a:lnTo>
                      <a:pt x="400" y="146"/>
                    </a:lnTo>
                    <a:lnTo>
                      <a:pt x="379" y="153"/>
                    </a:lnTo>
                    <a:lnTo>
                      <a:pt x="379" y="153"/>
                    </a:lnTo>
                    <a:lnTo>
                      <a:pt x="379" y="155"/>
                    </a:lnTo>
                    <a:lnTo>
                      <a:pt x="379" y="157"/>
                    </a:lnTo>
                    <a:lnTo>
                      <a:pt x="379" y="157"/>
                    </a:lnTo>
                    <a:lnTo>
                      <a:pt x="379" y="158"/>
                    </a:lnTo>
                    <a:lnTo>
                      <a:pt x="384" y="160"/>
                    </a:lnTo>
                    <a:lnTo>
                      <a:pt x="386" y="162"/>
                    </a:lnTo>
                    <a:lnTo>
                      <a:pt x="386" y="166"/>
                    </a:lnTo>
                    <a:lnTo>
                      <a:pt x="386" y="167"/>
                    </a:lnTo>
                    <a:lnTo>
                      <a:pt x="386" y="167"/>
                    </a:lnTo>
                    <a:lnTo>
                      <a:pt x="382" y="169"/>
                    </a:lnTo>
                    <a:lnTo>
                      <a:pt x="364" y="173"/>
                    </a:lnTo>
                    <a:lnTo>
                      <a:pt x="357" y="171"/>
                    </a:lnTo>
                    <a:lnTo>
                      <a:pt x="350" y="173"/>
                    </a:lnTo>
                    <a:lnTo>
                      <a:pt x="339" y="173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4" y="171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7"/>
                    </a:lnTo>
                    <a:lnTo>
                      <a:pt x="331" y="167"/>
                    </a:lnTo>
                    <a:lnTo>
                      <a:pt x="331" y="166"/>
                    </a:lnTo>
                    <a:lnTo>
                      <a:pt x="334" y="162"/>
                    </a:lnTo>
                    <a:lnTo>
                      <a:pt x="334" y="162"/>
                    </a:lnTo>
                    <a:lnTo>
                      <a:pt x="332" y="162"/>
                    </a:lnTo>
                    <a:lnTo>
                      <a:pt x="331" y="162"/>
                    </a:lnTo>
                    <a:lnTo>
                      <a:pt x="331" y="160"/>
                    </a:lnTo>
                    <a:lnTo>
                      <a:pt x="331" y="158"/>
                    </a:lnTo>
                    <a:lnTo>
                      <a:pt x="332" y="155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5" y="151"/>
                    </a:lnTo>
                    <a:lnTo>
                      <a:pt x="323" y="151"/>
                    </a:lnTo>
                    <a:lnTo>
                      <a:pt x="320" y="151"/>
                    </a:lnTo>
                    <a:lnTo>
                      <a:pt x="318" y="157"/>
                    </a:lnTo>
                    <a:lnTo>
                      <a:pt x="318" y="166"/>
                    </a:lnTo>
                    <a:lnTo>
                      <a:pt x="316" y="167"/>
                    </a:lnTo>
                    <a:lnTo>
                      <a:pt x="316" y="167"/>
                    </a:lnTo>
                    <a:lnTo>
                      <a:pt x="320" y="169"/>
                    </a:lnTo>
                    <a:lnTo>
                      <a:pt x="322" y="173"/>
                    </a:lnTo>
                    <a:lnTo>
                      <a:pt x="320" y="175"/>
                    </a:lnTo>
                    <a:lnTo>
                      <a:pt x="318" y="178"/>
                    </a:lnTo>
                    <a:lnTo>
                      <a:pt x="318" y="178"/>
                    </a:lnTo>
                    <a:lnTo>
                      <a:pt x="314" y="178"/>
                    </a:lnTo>
                    <a:lnTo>
                      <a:pt x="313" y="178"/>
                    </a:lnTo>
                    <a:lnTo>
                      <a:pt x="307" y="178"/>
                    </a:lnTo>
                    <a:lnTo>
                      <a:pt x="306" y="178"/>
                    </a:lnTo>
                    <a:lnTo>
                      <a:pt x="302" y="178"/>
                    </a:lnTo>
                    <a:lnTo>
                      <a:pt x="284" y="175"/>
                    </a:lnTo>
                    <a:lnTo>
                      <a:pt x="282" y="173"/>
                    </a:lnTo>
                    <a:lnTo>
                      <a:pt x="270" y="171"/>
                    </a:lnTo>
                    <a:lnTo>
                      <a:pt x="264" y="167"/>
                    </a:lnTo>
                    <a:lnTo>
                      <a:pt x="263" y="164"/>
                    </a:lnTo>
                    <a:lnTo>
                      <a:pt x="261" y="162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2" y="162"/>
                    </a:lnTo>
                    <a:lnTo>
                      <a:pt x="248" y="162"/>
                    </a:lnTo>
                    <a:lnTo>
                      <a:pt x="245" y="160"/>
                    </a:lnTo>
                    <a:lnTo>
                      <a:pt x="243" y="162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2" y="157"/>
                    </a:lnTo>
                    <a:lnTo>
                      <a:pt x="229" y="157"/>
                    </a:lnTo>
                    <a:lnTo>
                      <a:pt x="225" y="155"/>
                    </a:lnTo>
                    <a:lnTo>
                      <a:pt x="222" y="153"/>
                    </a:lnTo>
                    <a:lnTo>
                      <a:pt x="220" y="153"/>
                    </a:lnTo>
                    <a:lnTo>
                      <a:pt x="215" y="150"/>
                    </a:lnTo>
                    <a:lnTo>
                      <a:pt x="211" y="146"/>
                    </a:lnTo>
                    <a:lnTo>
                      <a:pt x="206" y="142"/>
                    </a:lnTo>
                    <a:lnTo>
                      <a:pt x="206" y="142"/>
                    </a:lnTo>
                    <a:lnTo>
                      <a:pt x="202" y="139"/>
                    </a:lnTo>
                    <a:lnTo>
                      <a:pt x="200" y="139"/>
                    </a:lnTo>
                    <a:lnTo>
                      <a:pt x="200" y="141"/>
                    </a:lnTo>
                    <a:lnTo>
                      <a:pt x="198" y="141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5" y="137"/>
                    </a:lnTo>
                    <a:lnTo>
                      <a:pt x="193" y="135"/>
                    </a:lnTo>
                    <a:lnTo>
                      <a:pt x="193" y="135"/>
                    </a:lnTo>
                    <a:lnTo>
                      <a:pt x="193" y="133"/>
                    </a:lnTo>
                    <a:lnTo>
                      <a:pt x="193" y="132"/>
                    </a:lnTo>
                    <a:lnTo>
                      <a:pt x="195" y="130"/>
                    </a:lnTo>
                    <a:lnTo>
                      <a:pt x="195" y="128"/>
                    </a:lnTo>
                    <a:lnTo>
                      <a:pt x="197" y="128"/>
                    </a:lnTo>
                    <a:lnTo>
                      <a:pt x="195" y="125"/>
                    </a:lnTo>
                    <a:lnTo>
                      <a:pt x="197" y="123"/>
                    </a:lnTo>
                    <a:lnTo>
                      <a:pt x="198" y="121"/>
                    </a:lnTo>
                    <a:lnTo>
                      <a:pt x="197" y="119"/>
                    </a:lnTo>
                    <a:lnTo>
                      <a:pt x="197" y="117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0" y="114"/>
                    </a:lnTo>
                    <a:lnTo>
                      <a:pt x="204" y="112"/>
                    </a:lnTo>
                    <a:lnTo>
                      <a:pt x="204" y="110"/>
                    </a:lnTo>
                    <a:lnTo>
                      <a:pt x="204" y="110"/>
                    </a:lnTo>
                    <a:lnTo>
                      <a:pt x="206" y="108"/>
                    </a:lnTo>
                    <a:lnTo>
                      <a:pt x="206" y="110"/>
                    </a:lnTo>
                    <a:lnTo>
                      <a:pt x="207" y="108"/>
                    </a:lnTo>
                    <a:lnTo>
                      <a:pt x="207" y="108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200" y="105"/>
                    </a:lnTo>
                    <a:lnTo>
                      <a:pt x="198" y="105"/>
                    </a:lnTo>
                    <a:lnTo>
                      <a:pt x="195" y="101"/>
                    </a:lnTo>
                    <a:lnTo>
                      <a:pt x="191" y="101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4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77" y="94"/>
                    </a:lnTo>
                    <a:lnTo>
                      <a:pt x="175" y="96"/>
                    </a:lnTo>
                    <a:lnTo>
                      <a:pt x="175" y="96"/>
                    </a:lnTo>
                    <a:lnTo>
                      <a:pt x="173" y="94"/>
                    </a:lnTo>
                    <a:lnTo>
                      <a:pt x="175" y="92"/>
                    </a:lnTo>
                    <a:lnTo>
                      <a:pt x="173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2" y="83"/>
                    </a:lnTo>
                    <a:lnTo>
                      <a:pt x="170" y="82"/>
                    </a:lnTo>
                    <a:lnTo>
                      <a:pt x="170" y="78"/>
                    </a:lnTo>
                    <a:lnTo>
                      <a:pt x="172" y="76"/>
                    </a:lnTo>
                    <a:lnTo>
                      <a:pt x="166" y="71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7"/>
                    </a:lnTo>
                    <a:lnTo>
                      <a:pt x="172" y="6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9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9" y="67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2" y="66"/>
                    </a:lnTo>
                    <a:lnTo>
                      <a:pt x="184" y="64"/>
                    </a:lnTo>
                    <a:lnTo>
                      <a:pt x="184" y="62"/>
                    </a:lnTo>
                    <a:lnTo>
                      <a:pt x="182" y="58"/>
                    </a:lnTo>
                    <a:lnTo>
                      <a:pt x="181" y="57"/>
                    </a:lnTo>
                    <a:lnTo>
                      <a:pt x="182" y="57"/>
                    </a:lnTo>
                    <a:lnTo>
                      <a:pt x="182" y="55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7" y="53"/>
                    </a:lnTo>
                    <a:lnTo>
                      <a:pt x="175" y="50"/>
                    </a:lnTo>
                    <a:lnTo>
                      <a:pt x="175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3" y="41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4" y="33"/>
                    </a:lnTo>
                    <a:lnTo>
                      <a:pt x="184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6"/>
                    </a:lnTo>
                    <a:lnTo>
                      <a:pt x="193" y="25"/>
                    </a:lnTo>
                    <a:lnTo>
                      <a:pt x="193" y="23"/>
                    </a:lnTo>
                    <a:lnTo>
                      <a:pt x="193" y="21"/>
                    </a:lnTo>
                    <a:lnTo>
                      <a:pt x="195" y="16"/>
                    </a:lnTo>
                    <a:lnTo>
                      <a:pt x="195" y="14"/>
                    </a:lnTo>
                    <a:lnTo>
                      <a:pt x="195" y="12"/>
                    </a:lnTo>
                    <a:lnTo>
                      <a:pt x="197" y="10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5" y="8"/>
                    </a:lnTo>
                    <a:lnTo>
                      <a:pt x="193" y="10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1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6" y="7"/>
                    </a:lnTo>
                    <a:lnTo>
                      <a:pt x="186" y="5"/>
                    </a:lnTo>
                    <a:lnTo>
                      <a:pt x="186" y="3"/>
                    </a:lnTo>
                    <a:lnTo>
                      <a:pt x="184" y="3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1"/>
                    </a:lnTo>
                    <a:lnTo>
                      <a:pt x="163" y="7"/>
                    </a:lnTo>
                    <a:lnTo>
                      <a:pt x="161" y="8"/>
                    </a:lnTo>
                    <a:lnTo>
                      <a:pt x="159" y="8"/>
                    </a:lnTo>
                    <a:lnTo>
                      <a:pt x="159" y="10"/>
                    </a:lnTo>
                    <a:lnTo>
                      <a:pt x="157" y="8"/>
                    </a:lnTo>
                    <a:lnTo>
                      <a:pt x="156" y="10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6"/>
                    </a:lnTo>
                    <a:lnTo>
                      <a:pt x="127" y="25"/>
                    </a:lnTo>
                    <a:lnTo>
                      <a:pt x="125" y="25"/>
                    </a:lnTo>
                    <a:lnTo>
                      <a:pt x="125" y="26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2" y="26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3" y="26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3" y="23"/>
                    </a:lnTo>
                    <a:lnTo>
                      <a:pt x="93" y="26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5" y="37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2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5" y="51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7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6" y="64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13" y="67"/>
                    </a:lnTo>
                    <a:lnTo>
                      <a:pt x="115" y="69"/>
                    </a:lnTo>
                    <a:lnTo>
                      <a:pt x="115" y="67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3"/>
                    </a:lnTo>
                    <a:lnTo>
                      <a:pt x="116" y="75"/>
                    </a:lnTo>
                    <a:lnTo>
                      <a:pt x="115" y="75"/>
                    </a:lnTo>
                    <a:lnTo>
                      <a:pt x="113" y="76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9" y="76"/>
                    </a:lnTo>
                    <a:lnTo>
                      <a:pt x="106" y="78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6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2"/>
                    </a:lnTo>
                    <a:lnTo>
                      <a:pt x="106" y="92"/>
                    </a:lnTo>
                    <a:lnTo>
                      <a:pt x="107" y="92"/>
                    </a:lnTo>
                    <a:lnTo>
                      <a:pt x="109" y="94"/>
                    </a:lnTo>
                    <a:lnTo>
                      <a:pt x="107" y="94"/>
                    </a:lnTo>
                    <a:lnTo>
                      <a:pt x="107" y="96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6"/>
                    </a:lnTo>
                    <a:lnTo>
                      <a:pt x="100" y="98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3" y="107"/>
                    </a:lnTo>
                    <a:lnTo>
                      <a:pt x="93" y="108"/>
                    </a:lnTo>
                    <a:lnTo>
                      <a:pt x="93" y="110"/>
                    </a:lnTo>
                    <a:lnTo>
                      <a:pt x="91" y="112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5" y="133"/>
                    </a:lnTo>
                    <a:lnTo>
                      <a:pt x="72" y="135"/>
                    </a:lnTo>
                    <a:lnTo>
                      <a:pt x="59" y="151"/>
                    </a:lnTo>
                    <a:lnTo>
                      <a:pt x="57" y="151"/>
                    </a:lnTo>
                    <a:lnTo>
                      <a:pt x="57" y="153"/>
                    </a:lnTo>
                    <a:lnTo>
                      <a:pt x="50" y="151"/>
                    </a:lnTo>
                    <a:lnTo>
                      <a:pt x="47" y="153"/>
                    </a:lnTo>
                    <a:lnTo>
                      <a:pt x="45" y="155"/>
                    </a:lnTo>
                    <a:lnTo>
                      <a:pt x="45" y="155"/>
                    </a:lnTo>
                    <a:lnTo>
                      <a:pt x="43" y="155"/>
                    </a:lnTo>
                    <a:lnTo>
                      <a:pt x="41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5" y="164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5" y="175"/>
                    </a:lnTo>
                    <a:lnTo>
                      <a:pt x="27" y="175"/>
                    </a:lnTo>
                    <a:lnTo>
                      <a:pt x="29" y="176"/>
                    </a:lnTo>
                    <a:lnTo>
                      <a:pt x="32" y="176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4" y="178"/>
                    </a:lnTo>
                    <a:lnTo>
                      <a:pt x="32" y="185"/>
                    </a:lnTo>
                    <a:lnTo>
                      <a:pt x="32" y="187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1" y="191"/>
                    </a:lnTo>
                    <a:lnTo>
                      <a:pt x="41" y="192"/>
                    </a:lnTo>
                    <a:lnTo>
                      <a:pt x="41" y="198"/>
                    </a:lnTo>
                    <a:lnTo>
                      <a:pt x="43" y="200"/>
                    </a:lnTo>
                    <a:lnTo>
                      <a:pt x="43" y="201"/>
                    </a:lnTo>
                    <a:lnTo>
                      <a:pt x="47" y="205"/>
                    </a:lnTo>
                    <a:lnTo>
                      <a:pt x="47" y="205"/>
                    </a:lnTo>
                    <a:lnTo>
                      <a:pt x="48" y="207"/>
                    </a:lnTo>
                    <a:lnTo>
                      <a:pt x="48" y="208"/>
                    </a:lnTo>
                    <a:lnTo>
                      <a:pt x="47" y="208"/>
                    </a:lnTo>
                    <a:lnTo>
                      <a:pt x="47" y="208"/>
                    </a:lnTo>
                    <a:lnTo>
                      <a:pt x="47" y="212"/>
                    </a:lnTo>
                    <a:lnTo>
                      <a:pt x="47" y="214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7" y="214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7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0" y="212"/>
                    </a:lnTo>
                    <a:lnTo>
                      <a:pt x="34" y="216"/>
                    </a:lnTo>
                    <a:lnTo>
                      <a:pt x="32" y="217"/>
                    </a:lnTo>
                    <a:lnTo>
                      <a:pt x="32" y="217"/>
                    </a:lnTo>
                    <a:lnTo>
                      <a:pt x="27" y="217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22" y="216"/>
                    </a:lnTo>
                    <a:lnTo>
                      <a:pt x="16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1" y="216"/>
                    </a:lnTo>
                    <a:lnTo>
                      <a:pt x="11" y="221"/>
                    </a:lnTo>
                    <a:lnTo>
                      <a:pt x="6" y="221"/>
                    </a:lnTo>
                    <a:lnTo>
                      <a:pt x="6" y="221"/>
                    </a:ln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4" y="228"/>
                    </a:lnTo>
                    <a:lnTo>
                      <a:pt x="11" y="239"/>
                    </a:lnTo>
                    <a:lnTo>
                      <a:pt x="15" y="241"/>
                    </a:lnTo>
                    <a:lnTo>
                      <a:pt x="25" y="241"/>
                    </a:lnTo>
                    <a:lnTo>
                      <a:pt x="32" y="239"/>
                    </a:lnTo>
                    <a:lnTo>
                      <a:pt x="34" y="235"/>
                    </a:lnTo>
                    <a:lnTo>
                      <a:pt x="36" y="235"/>
                    </a:lnTo>
                    <a:lnTo>
                      <a:pt x="36" y="237"/>
                    </a:lnTo>
                    <a:lnTo>
                      <a:pt x="34" y="242"/>
                    </a:lnTo>
                    <a:lnTo>
                      <a:pt x="29" y="248"/>
                    </a:lnTo>
                    <a:lnTo>
                      <a:pt x="18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3"/>
                    </a:lnTo>
                    <a:lnTo>
                      <a:pt x="36" y="275"/>
                    </a:lnTo>
                    <a:lnTo>
                      <a:pt x="45" y="276"/>
                    </a:lnTo>
                    <a:lnTo>
                      <a:pt x="50" y="275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61" y="269"/>
                    </a:lnTo>
                    <a:lnTo>
                      <a:pt x="65" y="264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75" y="250"/>
                    </a:lnTo>
                    <a:lnTo>
                      <a:pt x="75" y="251"/>
                    </a:lnTo>
                    <a:lnTo>
                      <a:pt x="73" y="253"/>
                    </a:lnTo>
                    <a:lnTo>
                      <a:pt x="72" y="253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0" y="260"/>
                    </a:lnTo>
                    <a:lnTo>
                      <a:pt x="72" y="260"/>
                    </a:lnTo>
                    <a:lnTo>
                      <a:pt x="73" y="262"/>
                    </a:lnTo>
                    <a:lnTo>
                      <a:pt x="72" y="266"/>
                    </a:lnTo>
                    <a:lnTo>
                      <a:pt x="72" y="269"/>
                    </a:lnTo>
                    <a:lnTo>
                      <a:pt x="72" y="269"/>
                    </a:lnTo>
                    <a:lnTo>
                      <a:pt x="73" y="271"/>
                    </a:lnTo>
                    <a:lnTo>
                      <a:pt x="75" y="283"/>
                    </a:lnTo>
                    <a:lnTo>
                      <a:pt x="72" y="291"/>
                    </a:lnTo>
                    <a:lnTo>
                      <a:pt x="73" y="300"/>
                    </a:lnTo>
                    <a:lnTo>
                      <a:pt x="73" y="301"/>
                    </a:lnTo>
                    <a:lnTo>
                      <a:pt x="73" y="305"/>
                    </a:lnTo>
                    <a:lnTo>
                      <a:pt x="75" y="305"/>
                    </a:lnTo>
                    <a:lnTo>
                      <a:pt x="77" y="303"/>
                    </a:lnTo>
                    <a:lnTo>
                      <a:pt x="77" y="305"/>
                    </a:lnTo>
                    <a:lnTo>
                      <a:pt x="77" y="307"/>
                    </a:lnTo>
                    <a:lnTo>
                      <a:pt x="77" y="308"/>
                    </a:lnTo>
                    <a:lnTo>
                      <a:pt x="75" y="316"/>
                    </a:lnTo>
                    <a:lnTo>
                      <a:pt x="77" y="319"/>
                    </a:lnTo>
                    <a:lnTo>
                      <a:pt x="77" y="319"/>
                    </a:lnTo>
                    <a:lnTo>
                      <a:pt x="77" y="325"/>
                    </a:lnTo>
                    <a:lnTo>
                      <a:pt x="77" y="325"/>
                    </a:lnTo>
                    <a:lnTo>
                      <a:pt x="84" y="353"/>
                    </a:lnTo>
                    <a:lnTo>
                      <a:pt x="86" y="353"/>
                    </a:lnTo>
                    <a:lnTo>
                      <a:pt x="86" y="357"/>
                    </a:lnTo>
                    <a:lnTo>
                      <a:pt x="90" y="36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469"/>
              <p:cNvSpPr>
                <a:spLocks/>
              </p:cNvSpPr>
              <p:nvPr/>
            </p:nvSpPr>
            <p:spPr bwMode="auto">
              <a:xfrm>
                <a:off x="3785" y="2099"/>
                <a:ext cx="470" cy="485"/>
              </a:xfrm>
              <a:custGeom>
                <a:avLst/>
                <a:gdLst>
                  <a:gd name="T0" fmla="*/ 98 w 470"/>
                  <a:gd name="T1" fmla="*/ 378 h 485"/>
                  <a:gd name="T2" fmla="*/ 159 w 470"/>
                  <a:gd name="T3" fmla="*/ 476 h 485"/>
                  <a:gd name="T4" fmla="*/ 195 w 470"/>
                  <a:gd name="T5" fmla="*/ 400 h 485"/>
                  <a:gd name="T6" fmla="*/ 195 w 470"/>
                  <a:gd name="T7" fmla="*/ 360 h 485"/>
                  <a:gd name="T8" fmla="*/ 256 w 470"/>
                  <a:gd name="T9" fmla="*/ 317 h 485"/>
                  <a:gd name="T10" fmla="*/ 316 w 470"/>
                  <a:gd name="T11" fmla="*/ 258 h 485"/>
                  <a:gd name="T12" fmla="*/ 329 w 470"/>
                  <a:gd name="T13" fmla="*/ 262 h 485"/>
                  <a:gd name="T14" fmla="*/ 329 w 470"/>
                  <a:gd name="T15" fmla="*/ 239 h 485"/>
                  <a:gd name="T16" fmla="*/ 316 w 470"/>
                  <a:gd name="T17" fmla="*/ 205 h 485"/>
                  <a:gd name="T18" fmla="*/ 320 w 470"/>
                  <a:gd name="T19" fmla="*/ 189 h 485"/>
                  <a:gd name="T20" fmla="*/ 341 w 470"/>
                  <a:gd name="T21" fmla="*/ 185 h 485"/>
                  <a:gd name="T22" fmla="*/ 384 w 470"/>
                  <a:gd name="T23" fmla="*/ 205 h 485"/>
                  <a:gd name="T24" fmla="*/ 384 w 470"/>
                  <a:gd name="T25" fmla="*/ 225 h 485"/>
                  <a:gd name="T26" fmla="*/ 404 w 470"/>
                  <a:gd name="T27" fmla="*/ 241 h 485"/>
                  <a:gd name="T28" fmla="*/ 434 w 470"/>
                  <a:gd name="T29" fmla="*/ 189 h 485"/>
                  <a:gd name="T30" fmla="*/ 464 w 470"/>
                  <a:gd name="T31" fmla="*/ 155 h 485"/>
                  <a:gd name="T32" fmla="*/ 450 w 470"/>
                  <a:gd name="T33" fmla="*/ 128 h 485"/>
                  <a:gd name="T34" fmla="*/ 411 w 470"/>
                  <a:gd name="T35" fmla="*/ 137 h 485"/>
                  <a:gd name="T36" fmla="*/ 386 w 470"/>
                  <a:gd name="T37" fmla="*/ 166 h 485"/>
                  <a:gd name="T38" fmla="*/ 332 w 470"/>
                  <a:gd name="T39" fmla="*/ 169 h 485"/>
                  <a:gd name="T40" fmla="*/ 332 w 470"/>
                  <a:gd name="T41" fmla="*/ 155 h 485"/>
                  <a:gd name="T42" fmla="*/ 316 w 470"/>
                  <a:gd name="T43" fmla="*/ 167 h 485"/>
                  <a:gd name="T44" fmla="*/ 284 w 470"/>
                  <a:gd name="T45" fmla="*/ 175 h 485"/>
                  <a:gd name="T46" fmla="*/ 243 w 470"/>
                  <a:gd name="T47" fmla="*/ 162 h 485"/>
                  <a:gd name="T48" fmla="*/ 206 w 470"/>
                  <a:gd name="T49" fmla="*/ 142 h 485"/>
                  <a:gd name="T50" fmla="*/ 193 w 470"/>
                  <a:gd name="T51" fmla="*/ 132 h 485"/>
                  <a:gd name="T52" fmla="*/ 200 w 470"/>
                  <a:gd name="T53" fmla="*/ 114 h 485"/>
                  <a:gd name="T54" fmla="*/ 198 w 470"/>
                  <a:gd name="T55" fmla="*/ 105 h 485"/>
                  <a:gd name="T56" fmla="*/ 184 w 470"/>
                  <a:gd name="T57" fmla="*/ 94 h 485"/>
                  <a:gd name="T58" fmla="*/ 170 w 470"/>
                  <a:gd name="T59" fmla="*/ 87 h 485"/>
                  <a:gd name="T60" fmla="*/ 170 w 470"/>
                  <a:gd name="T61" fmla="*/ 64 h 485"/>
                  <a:gd name="T62" fmla="*/ 181 w 470"/>
                  <a:gd name="T63" fmla="*/ 66 h 485"/>
                  <a:gd name="T64" fmla="*/ 177 w 470"/>
                  <a:gd name="T65" fmla="*/ 53 h 485"/>
                  <a:gd name="T66" fmla="*/ 177 w 470"/>
                  <a:gd name="T67" fmla="*/ 39 h 485"/>
                  <a:gd name="T68" fmla="*/ 190 w 470"/>
                  <a:gd name="T69" fmla="*/ 26 h 485"/>
                  <a:gd name="T70" fmla="*/ 193 w 470"/>
                  <a:gd name="T71" fmla="*/ 10 h 485"/>
                  <a:gd name="T72" fmla="*/ 184 w 470"/>
                  <a:gd name="T73" fmla="*/ 1 h 485"/>
                  <a:gd name="T74" fmla="*/ 161 w 470"/>
                  <a:gd name="T75" fmla="*/ 8 h 485"/>
                  <a:gd name="T76" fmla="*/ 141 w 470"/>
                  <a:gd name="T77" fmla="*/ 25 h 485"/>
                  <a:gd name="T78" fmla="*/ 123 w 470"/>
                  <a:gd name="T79" fmla="*/ 28 h 485"/>
                  <a:gd name="T80" fmla="*/ 95 w 470"/>
                  <a:gd name="T81" fmla="*/ 23 h 485"/>
                  <a:gd name="T82" fmla="*/ 93 w 470"/>
                  <a:gd name="T83" fmla="*/ 35 h 485"/>
                  <a:gd name="T84" fmla="*/ 98 w 470"/>
                  <a:gd name="T85" fmla="*/ 48 h 485"/>
                  <a:gd name="T86" fmla="*/ 106 w 470"/>
                  <a:gd name="T87" fmla="*/ 60 h 485"/>
                  <a:gd name="T88" fmla="*/ 115 w 470"/>
                  <a:gd name="T89" fmla="*/ 75 h 485"/>
                  <a:gd name="T90" fmla="*/ 107 w 470"/>
                  <a:gd name="T91" fmla="*/ 87 h 485"/>
                  <a:gd name="T92" fmla="*/ 106 w 470"/>
                  <a:gd name="T93" fmla="*/ 94 h 485"/>
                  <a:gd name="T94" fmla="*/ 86 w 470"/>
                  <a:gd name="T95" fmla="*/ 116 h 485"/>
                  <a:gd name="T96" fmla="*/ 41 w 470"/>
                  <a:gd name="T97" fmla="*/ 150 h 485"/>
                  <a:gd name="T98" fmla="*/ 34 w 470"/>
                  <a:gd name="T99" fmla="*/ 176 h 485"/>
                  <a:gd name="T100" fmla="*/ 41 w 470"/>
                  <a:gd name="T101" fmla="*/ 198 h 485"/>
                  <a:gd name="T102" fmla="*/ 48 w 470"/>
                  <a:gd name="T103" fmla="*/ 214 h 485"/>
                  <a:gd name="T104" fmla="*/ 40 w 470"/>
                  <a:gd name="T105" fmla="*/ 212 h 485"/>
                  <a:gd name="T106" fmla="*/ 13 w 470"/>
                  <a:gd name="T107" fmla="*/ 216 h 485"/>
                  <a:gd name="T108" fmla="*/ 0 w 470"/>
                  <a:gd name="T109" fmla="*/ 225 h 485"/>
                  <a:gd name="T110" fmla="*/ 29 w 470"/>
                  <a:gd name="T111" fmla="*/ 248 h 485"/>
                  <a:gd name="T112" fmla="*/ 65 w 470"/>
                  <a:gd name="T113" fmla="*/ 264 h 485"/>
                  <a:gd name="T114" fmla="*/ 72 w 470"/>
                  <a:gd name="T115" fmla="*/ 260 h 485"/>
                  <a:gd name="T116" fmla="*/ 75 w 470"/>
                  <a:gd name="T117" fmla="*/ 305 h 485"/>
                  <a:gd name="T118" fmla="*/ 86 w 470"/>
                  <a:gd name="T119" fmla="*/ 35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0" h="485">
                    <a:moveTo>
                      <a:pt x="90" y="360"/>
                    </a:moveTo>
                    <a:lnTo>
                      <a:pt x="90" y="360"/>
                    </a:lnTo>
                    <a:lnTo>
                      <a:pt x="91" y="364"/>
                    </a:lnTo>
                    <a:lnTo>
                      <a:pt x="91" y="366"/>
                    </a:lnTo>
                    <a:lnTo>
                      <a:pt x="91" y="364"/>
                    </a:lnTo>
                    <a:lnTo>
                      <a:pt x="93" y="364"/>
                    </a:lnTo>
                    <a:lnTo>
                      <a:pt x="93" y="366"/>
                    </a:lnTo>
                    <a:lnTo>
                      <a:pt x="93" y="367"/>
                    </a:lnTo>
                    <a:lnTo>
                      <a:pt x="95" y="373"/>
                    </a:lnTo>
                    <a:lnTo>
                      <a:pt x="97" y="376"/>
                    </a:lnTo>
                    <a:lnTo>
                      <a:pt x="98" y="378"/>
                    </a:lnTo>
                    <a:lnTo>
                      <a:pt x="111" y="417"/>
                    </a:lnTo>
                    <a:lnTo>
                      <a:pt x="122" y="430"/>
                    </a:lnTo>
                    <a:lnTo>
                      <a:pt x="134" y="466"/>
                    </a:lnTo>
                    <a:lnTo>
                      <a:pt x="148" y="485"/>
                    </a:lnTo>
                    <a:lnTo>
                      <a:pt x="154" y="483"/>
                    </a:lnTo>
                    <a:lnTo>
                      <a:pt x="156" y="482"/>
                    </a:lnTo>
                    <a:lnTo>
                      <a:pt x="156" y="482"/>
                    </a:lnTo>
                    <a:lnTo>
                      <a:pt x="157" y="480"/>
                    </a:lnTo>
                    <a:lnTo>
                      <a:pt x="159" y="478"/>
                    </a:lnTo>
                    <a:lnTo>
                      <a:pt x="161" y="476"/>
                    </a:lnTo>
                    <a:lnTo>
                      <a:pt x="159" y="476"/>
                    </a:lnTo>
                    <a:lnTo>
                      <a:pt x="163" y="469"/>
                    </a:lnTo>
                    <a:lnTo>
                      <a:pt x="168" y="467"/>
                    </a:lnTo>
                    <a:lnTo>
                      <a:pt x="173" y="466"/>
                    </a:lnTo>
                    <a:lnTo>
                      <a:pt x="173" y="460"/>
                    </a:lnTo>
                    <a:lnTo>
                      <a:pt x="179" y="450"/>
                    </a:lnTo>
                    <a:lnTo>
                      <a:pt x="184" y="448"/>
                    </a:lnTo>
                    <a:lnTo>
                      <a:pt x="184" y="450"/>
                    </a:lnTo>
                    <a:lnTo>
                      <a:pt x="188" y="450"/>
                    </a:lnTo>
                    <a:lnTo>
                      <a:pt x="188" y="425"/>
                    </a:lnTo>
                    <a:lnTo>
                      <a:pt x="195" y="403"/>
                    </a:lnTo>
                    <a:lnTo>
                      <a:pt x="195" y="400"/>
                    </a:lnTo>
                    <a:lnTo>
                      <a:pt x="193" y="398"/>
                    </a:lnTo>
                    <a:lnTo>
                      <a:pt x="193" y="396"/>
                    </a:lnTo>
                    <a:lnTo>
                      <a:pt x="191" y="396"/>
                    </a:lnTo>
                    <a:lnTo>
                      <a:pt x="193" y="394"/>
                    </a:lnTo>
                    <a:lnTo>
                      <a:pt x="193" y="396"/>
                    </a:lnTo>
                    <a:lnTo>
                      <a:pt x="191" y="385"/>
                    </a:lnTo>
                    <a:lnTo>
                      <a:pt x="193" y="383"/>
                    </a:lnTo>
                    <a:lnTo>
                      <a:pt x="193" y="380"/>
                    </a:lnTo>
                    <a:lnTo>
                      <a:pt x="191" y="378"/>
                    </a:lnTo>
                    <a:lnTo>
                      <a:pt x="191" y="367"/>
                    </a:lnTo>
                    <a:lnTo>
                      <a:pt x="195" y="360"/>
                    </a:lnTo>
                    <a:lnTo>
                      <a:pt x="198" y="358"/>
                    </a:lnTo>
                    <a:lnTo>
                      <a:pt x="200" y="358"/>
                    </a:lnTo>
                    <a:lnTo>
                      <a:pt x="204" y="360"/>
                    </a:lnTo>
                    <a:lnTo>
                      <a:pt x="206" y="360"/>
                    </a:lnTo>
                    <a:lnTo>
                      <a:pt x="209" y="353"/>
                    </a:lnTo>
                    <a:lnTo>
                      <a:pt x="211" y="351"/>
                    </a:lnTo>
                    <a:lnTo>
                      <a:pt x="225" y="348"/>
                    </a:lnTo>
                    <a:lnTo>
                      <a:pt x="227" y="346"/>
                    </a:lnTo>
                    <a:lnTo>
                      <a:pt x="227" y="342"/>
                    </a:lnTo>
                    <a:lnTo>
                      <a:pt x="229" y="339"/>
                    </a:lnTo>
                    <a:lnTo>
                      <a:pt x="256" y="317"/>
                    </a:lnTo>
                    <a:lnTo>
                      <a:pt x="256" y="317"/>
                    </a:lnTo>
                    <a:lnTo>
                      <a:pt x="257" y="317"/>
                    </a:lnTo>
                    <a:lnTo>
                      <a:pt x="270" y="30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8" y="283"/>
                    </a:lnTo>
                    <a:lnTo>
                      <a:pt x="300" y="282"/>
                    </a:lnTo>
                    <a:lnTo>
                      <a:pt x="302" y="278"/>
                    </a:lnTo>
                    <a:lnTo>
                      <a:pt x="300" y="271"/>
                    </a:lnTo>
                    <a:lnTo>
                      <a:pt x="302" y="266"/>
                    </a:lnTo>
                    <a:lnTo>
                      <a:pt x="316" y="258"/>
                    </a:lnTo>
                    <a:lnTo>
                      <a:pt x="318" y="255"/>
                    </a:lnTo>
                    <a:lnTo>
                      <a:pt x="320" y="253"/>
                    </a:lnTo>
                    <a:lnTo>
                      <a:pt x="322" y="253"/>
                    </a:lnTo>
                    <a:lnTo>
                      <a:pt x="320" y="260"/>
                    </a:lnTo>
                    <a:lnTo>
                      <a:pt x="320" y="260"/>
                    </a:lnTo>
                    <a:lnTo>
                      <a:pt x="322" y="260"/>
                    </a:lnTo>
                    <a:lnTo>
                      <a:pt x="322" y="260"/>
                    </a:lnTo>
                    <a:lnTo>
                      <a:pt x="323" y="264"/>
                    </a:lnTo>
                    <a:lnTo>
                      <a:pt x="325" y="262"/>
                    </a:lnTo>
                    <a:lnTo>
                      <a:pt x="327" y="262"/>
                    </a:lnTo>
                    <a:lnTo>
                      <a:pt x="329" y="262"/>
                    </a:lnTo>
                    <a:lnTo>
                      <a:pt x="329" y="260"/>
                    </a:lnTo>
                    <a:lnTo>
                      <a:pt x="329" y="258"/>
                    </a:lnTo>
                    <a:lnTo>
                      <a:pt x="331" y="262"/>
                    </a:lnTo>
                    <a:lnTo>
                      <a:pt x="331" y="262"/>
                    </a:lnTo>
                    <a:lnTo>
                      <a:pt x="334" y="262"/>
                    </a:lnTo>
                    <a:lnTo>
                      <a:pt x="332" y="257"/>
                    </a:lnTo>
                    <a:lnTo>
                      <a:pt x="332" y="257"/>
                    </a:lnTo>
                    <a:lnTo>
                      <a:pt x="331" y="246"/>
                    </a:lnTo>
                    <a:lnTo>
                      <a:pt x="329" y="244"/>
                    </a:lnTo>
                    <a:lnTo>
                      <a:pt x="329" y="242"/>
                    </a:lnTo>
                    <a:lnTo>
                      <a:pt x="329" y="239"/>
                    </a:lnTo>
                    <a:lnTo>
                      <a:pt x="329" y="239"/>
                    </a:lnTo>
                    <a:lnTo>
                      <a:pt x="329" y="235"/>
                    </a:lnTo>
                    <a:lnTo>
                      <a:pt x="329" y="233"/>
                    </a:lnTo>
                    <a:lnTo>
                      <a:pt x="327" y="233"/>
                    </a:lnTo>
                    <a:lnTo>
                      <a:pt x="327" y="228"/>
                    </a:lnTo>
                    <a:lnTo>
                      <a:pt x="325" y="226"/>
                    </a:lnTo>
                    <a:lnTo>
                      <a:pt x="327" y="216"/>
                    </a:lnTo>
                    <a:lnTo>
                      <a:pt x="325" y="212"/>
                    </a:lnTo>
                    <a:lnTo>
                      <a:pt x="316" y="208"/>
                    </a:lnTo>
                    <a:lnTo>
                      <a:pt x="316" y="207"/>
                    </a:lnTo>
                    <a:lnTo>
                      <a:pt x="316" y="205"/>
                    </a:lnTo>
                    <a:lnTo>
                      <a:pt x="318" y="203"/>
                    </a:lnTo>
                    <a:lnTo>
                      <a:pt x="320" y="201"/>
                    </a:lnTo>
                    <a:lnTo>
                      <a:pt x="322" y="201"/>
                    </a:lnTo>
                    <a:lnTo>
                      <a:pt x="323" y="200"/>
                    </a:lnTo>
                    <a:lnTo>
                      <a:pt x="329" y="198"/>
                    </a:lnTo>
                    <a:lnTo>
                      <a:pt x="329" y="196"/>
                    </a:lnTo>
                    <a:lnTo>
                      <a:pt x="327" y="194"/>
                    </a:lnTo>
                    <a:lnTo>
                      <a:pt x="327" y="194"/>
                    </a:lnTo>
                    <a:lnTo>
                      <a:pt x="323" y="194"/>
                    </a:lnTo>
                    <a:lnTo>
                      <a:pt x="322" y="192"/>
                    </a:lnTo>
                    <a:lnTo>
                      <a:pt x="320" y="189"/>
                    </a:lnTo>
                    <a:lnTo>
                      <a:pt x="320" y="187"/>
                    </a:lnTo>
                    <a:lnTo>
                      <a:pt x="323" y="180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31" y="183"/>
                    </a:lnTo>
                    <a:lnTo>
                      <a:pt x="332" y="178"/>
                    </a:lnTo>
                    <a:lnTo>
                      <a:pt x="334" y="178"/>
                    </a:lnTo>
                    <a:lnTo>
                      <a:pt x="334" y="183"/>
                    </a:lnTo>
                    <a:lnTo>
                      <a:pt x="336" y="185"/>
                    </a:lnTo>
                    <a:lnTo>
                      <a:pt x="338" y="183"/>
                    </a:lnTo>
                    <a:lnTo>
                      <a:pt x="341" y="185"/>
                    </a:lnTo>
                    <a:lnTo>
                      <a:pt x="343" y="182"/>
                    </a:lnTo>
                    <a:lnTo>
                      <a:pt x="343" y="183"/>
                    </a:lnTo>
                    <a:lnTo>
                      <a:pt x="347" y="194"/>
                    </a:lnTo>
                    <a:lnTo>
                      <a:pt x="348" y="196"/>
                    </a:lnTo>
                    <a:lnTo>
                      <a:pt x="350" y="198"/>
                    </a:lnTo>
                    <a:lnTo>
                      <a:pt x="364" y="200"/>
                    </a:lnTo>
                    <a:lnTo>
                      <a:pt x="364" y="198"/>
                    </a:lnTo>
                    <a:lnTo>
                      <a:pt x="375" y="198"/>
                    </a:lnTo>
                    <a:lnTo>
                      <a:pt x="388" y="201"/>
                    </a:lnTo>
                    <a:lnTo>
                      <a:pt x="386" y="203"/>
                    </a:lnTo>
                    <a:lnTo>
                      <a:pt x="384" y="205"/>
                    </a:lnTo>
                    <a:lnTo>
                      <a:pt x="382" y="208"/>
                    </a:lnTo>
                    <a:lnTo>
                      <a:pt x="375" y="216"/>
                    </a:lnTo>
                    <a:lnTo>
                      <a:pt x="368" y="219"/>
                    </a:lnTo>
                    <a:lnTo>
                      <a:pt x="368" y="223"/>
                    </a:lnTo>
                    <a:lnTo>
                      <a:pt x="370" y="232"/>
                    </a:lnTo>
                    <a:lnTo>
                      <a:pt x="373" y="233"/>
                    </a:lnTo>
                    <a:lnTo>
                      <a:pt x="375" y="235"/>
                    </a:lnTo>
                    <a:lnTo>
                      <a:pt x="377" y="237"/>
                    </a:lnTo>
                    <a:lnTo>
                      <a:pt x="381" y="228"/>
                    </a:lnTo>
                    <a:lnTo>
                      <a:pt x="382" y="225"/>
                    </a:lnTo>
                    <a:lnTo>
                      <a:pt x="384" y="225"/>
                    </a:lnTo>
                    <a:lnTo>
                      <a:pt x="393" y="257"/>
                    </a:lnTo>
                    <a:lnTo>
                      <a:pt x="393" y="257"/>
                    </a:lnTo>
                    <a:lnTo>
                      <a:pt x="395" y="255"/>
                    </a:lnTo>
                    <a:lnTo>
                      <a:pt x="398" y="255"/>
                    </a:lnTo>
                    <a:lnTo>
                      <a:pt x="398" y="255"/>
                    </a:lnTo>
                    <a:lnTo>
                      <a:pt x="400" y="253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0" y="248"/>
                    </a:lnTo>
                    <a:lnTo>
                      <a:pt x="400" y="241"/>
                    </a:lnTo>
                    <a:lnTo>
                      <a:pt x="404" y="241"/>
                    </a:lnTo>
                    <a:lnTo>
                      <a:pt x="404" y="239"/>
                    </a:lnTo>
                    <a:lnTo>
                      <a:pt x="404" y="225"/>
                    </a:lnTo>
                    <a:lnTo>
                      <a:pt x="407" y="223"/>
                    </a:lnTo>
                    <a:lnTo>
                      <a:pt x="411" y="223"/>
                    </a:lnTo>
                    <a:lnTo>
                      <a:pt x="416" y="223"/>
                    </a:lnTo>
                    <a:lnTo>
                      <a:pt x="418" y="221"/>
                    </a:lnTo>
                    <a:lnTo>
                      <a:pt x="427" y="201"/>
                    </a:lnTo>
                    <a:lnTo>
                      <a:pt x="425" y="200"/>
                    </a:lnTo>
                    <a:lnTo>
                      <a:pt x="427" y="196"/>
                    </a:lnTo>
                    <a:lnTo>
                      <a:pt x="432" y="194"/>
                    </a:lnTo>
                    <a:lnTo>
                      <a:pt x="434" y="189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39" y="173"/>
                    </a:lnTo>
                    <a:lnTo>
                      <a:pt x="445" y="171"/>
                    </a:lnTo>
                    <a:lnTo>
                      <a:pt x="448" y="166"/>
                    </a:lnTo>
                    <a:lnTo>
                      <a:pt x="456" y="164"/>
                    </a:lnTo>
                    <a:lnTo>
                      <a:pt x="457" y="162"/>
                    </a:lnTo>
                    <a:lnTo>
                      <a:pt x="463" y="164"/>
                    </a:lnTo>
                    <a:lnTo>
                      <a:pt x="464" y="162"/>
                    </a:lnTo>
                    <a:lnTo>
                      <a:pt x="463" y="158"/>
                    </a:lnTo>
                    <a:lnTo>
                      <a:pt x="464" y="155"/>
                    </a:lnTo>
                    <a:lnTo>
                      <a:pt x="468" y="153"/>
                    </a:lnTo>
                    <a:lnTo>
                      <a:pt x="470" y="151"/>
                    </a:lnTo>
                    <a:lnTo>
                      <a:pt x="470" y="148"/>
                    </a:lnTo>
                    <a:lnTo>
                      <a:pt x="468" y="144"/>
                    </a:lnTo>
                    <a:lnTo>
                      <a:pt x="464" y="142"/>
                    </a:lnTo>
                    <a:lnTo>
                      <a:pt x="461" y="142"/>
                    </a:lnTo>
                    <a:lnTo>
                      <a:pt x="459" y="141"/>
                    </a:lnTo>
                    <a:lnTo>
                      <a:pt x="454" y="141"/>
                    </a:lnTo>
                    <a:lnTo>
                      <a:pt x="454" y="133"/>
                    </a:lnTo>
                    <a:lnTo>
                      <a:pt x="450" y="132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47" y="123"/>
                    </a:lnTo>
                    <a:lnTo>
                      <a:pt x="443" y="125"/>
                    </a:lnTo>
                    <a:lnTo>
                      <a:pt x="439" y="126"/>
                    </a:lnTo>
                    <a:lnTo>
                      <a:pt x="436" y="128"/>
                    </a:lnTo>
                    <a:lnTo>
                      <a:pt x="427" y="128"/>
                    </a:lnTo>
                    <a:lnTo>
                      <a:pt x="425" y="126"/>
                    </a:lnTo>
                    <a:lnTo>
                      <a:pt x="423" y="126"/>
                    </a:lnTo>
                    <a:lnTo>
                      <a:pt x="418" y="130"/>
                    </a:lnTo>
                    <a:lnTo>
                      <a:pt x="416" y="132"/>
                    </a:lnTo>
                    <a:lnTo>
                      <a:pt x="411" y="137"/>
                    </a:lnTo>
                    <a:lnTo>
                      <a:pt x="407" y="139"/>
                    </a:lnTo>
                    <a:lnTo>
                      <a:pt x="400" y="146"/>
                    </a:lnTo>
                    <a:lnTo>
                      <a:pt x="379" y="153"/>
                    </a:lnTo>
                    <a:lnTo>
                      <a:pt x="379" y="153"/>
                    </a:lnTo>
                    <a:lnTo>
                      <a:pt x="379" y="155"/>
                    </a:lnTo>
                    <a:lnTo>
                      <a:pt x="379" y="157"/>
                    </a:lnTo>
                    <a:lnTo>
                      <a:pt x="379" y="157"/>
                    </a:lnTo>
                    <a:lnTo>
                      <a:pt x="379" y="158"/>
                    </a:lnTo>
                    <a:lnTo>
                      <a:pt x="384" y="160"/>
                    </a:lnTo>
                    <a:lnTo>
                      <a:pt x="386" y="162"/>
                    </a:lnTo>
                    <a:lnTo>
                      <a:pt x="386" y="166"/>
                    </a:lnTo>
                    <a:lnTo>
                      <a:pt x="386" y="167"/>
                    </a:lnTo>
                    <a:lnTo>
                      <a:pt x="386" y="167"/>
                    </a:lnTo>
                    <a:lnTo>
                      <a:pt x="382" y="169"/>
                    </a:lnTo>
                    <a:lnTo>
                      <a:pt x="364" y="173"/>
                    </a:lnTo>
                    <a:lnTo>
                      <a:pt x="357" y="171"/>
                    </a:lnTo>
                    <a:lnTo>
                      <a:pt x="350" y="173"/>
                    </a:lnTo>
                    <a:lnTo>
                      <a:pt x="339" y="173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4" y="171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7"/>
                    </a:lnTo>
                    <a:lnTo>
                      <a:pt x="331" y="167"/>
                    </a:lnTo>
                    <a:lnTo>
                      <a:pt x="331" y="166"/>
                    </a:lnTo>
                    <a:lnTo>
                      <a:pt x="334" y="162"/>
                    </a:lnTo>
                    <a:lnTo>
                      <a:pt x="334" y="162"/>
                    </a:lnTo>
                    <a:lnTo>
                      <a:pt x="332" y="162"/>
                    </a:lnTo>
                    <a:lnTo>
                      <a:pt x="331" y="162"/>
                    </a:lnTo>
                    <a:lnTo>
                      <a:pt x="331" y="160"/>
                    </a:lnTo>
                    <a:lnTo>
                      <a:pt x="331" y="158"/>
                    </a:lnTo>
                    <a:lnTo>
                      <a:pt x="332" y="155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5" y="151"/>
                    </a:lnTo>
                    <a:lnTo>
                      <a:pt x="323" y="151"/>
                    </a:lnTo>
                    <a:lnTo>
                      <a:pt x="320" y="151"/>
                    </a:lnTo>
                    <a:lnTo>
                      <a:pt x="318" y="157"/>
                    </a:lnTo>
                    <a:lnTo>
                      <a:pt x="318" y="166"/>
                    </a:lnTo>
                    <a:lnTo>
                      <a:pt x="316" y="167"/>
                    </a:lnTo>
                    <a:lnTo>
                      <a:pt x="316" y="167"/>
                    </a:lnTo>
                    <a:lnTo>
                      <a:pt x="320" y="169"/>
                    </a:lnTo>
                    <a:lnTo>
                      <a:pt x="322" y="173"/>
                    </a:lnTo>
                    <a:lnTo>
                      <a:pt x="320" y="175"/>
                    </a:lnTo>
                    <a:lnTo>
                      <a:pt x="318" y="178"/>
                    </a:lnTo>
                    <a:lnTo>
                      <a:pt x="318" y="178"/>
                    </a:lnTo>
                    <a:lnTo>
                      <a:pt x="314" y="178"/>
                    </a:lnTo>
                    <a:lnTo>
                      <a:pt x="313" y="178"/>
                    </a:lnTo>
                    <a:lnTo>
                      <a:pt x="307" y="178"/>
                    </a:lnTo>
                    <a:lnTo>
                      <a:pt x="306" y="178"/>
                    </a:lnTo>
                    <a:lnTo>
                      <a:pt x="302" y="178"/>
                    </a:lnTo>
                    <a:lnTo>
                      <a:pt x="284" y="175"/>
                    </a:lnTo>
                    <a:lnTo>
                      <a:pt x="282" y="173"/>
                    </a:lnTo>
                    <a:lnTo>
                      <a:pt x="270" y="171"/>
                    </a:lnTo>
                    <a:lnTo>
                      <a:pt x="264" y="167"/>
                    </a:lnTo>
                    <a:lnTo>
                      <a:pt x="263" y="164"/>
                    </a:lnTo>
                    <a:lnTo>
                      <a:pt x="261" y="162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2" y="162"/>
                    </a:lnTo>
                    <a:lnTo>
                      <a:pt x="248" y="162"/>
                    </a:lnTo>
                    <a:lnTo>
                      <a:pt x="245" y="160"/>
                    </a:lnTo>
                    <a:lnTo>
                      <a:pt x="243" y="162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2" y="157"/>
                    </a:lnTo>
                    <a:lnTo>
                      <a:pt x="229" y="157"/>
                    </a:lnTo>
                    <a:lnTo>
                      <a:pt x="225" y="155"/>
                    </a:lnTo>
                    <a:lnTo>
                      <a:pt x="222" y="153"/>
                    </a:lnTo>
                    <a:lnTo>
                      <a:pt x="220" y="153"/>
                    </a:lnTo>
                    <a:lnTo>
                      <a:pt x="215" y="150"/>
                    </a:lnTo>
                    <a:lnTo>
                      <a:pt x="211" y="146"/>
                    </a:lnTo>
                    <a:lnTo>
                      <a:pt x="206" y="142"/>
                    </a:lnTo>
                    <a:lnTo>
                      <a:pt x="206" y="142"/>
                    </a:lnTo>
                    <a:lnTo>
                      <a:pt x="202" y="139"/>
                    </a:lnTo>
                    <a:lnTo>
                      <a:pt x="200" y="139"/>
                    </a:lnTo>
                    <a:lnTo>
                      <a:pt x="200" y="141"/>
                    </a:lnTo>
                    <a:lnTo>
                      <a:pt x="198" y="141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5" y="137"/>
                    </a:lnTo>
                    <a:lnTo>
                      <a:pt x="193" y="135"/>
                    </a:lnTo>
                    <a:lnTo>
                      <a:pt x="193" y="135"/>
                    </a:lnTo>
                    <a:lnTo>
                      <a:pt x="193" y="133"/>
                    </a:lnTo>
                    <a:lnTo>
                      <a:pt x="193" y="132"/>
                    </a:lnTo>
                    <a:lnTo>
                      <a:pt x="195" y="130"/>
                    </a:lnTo>
                    <a:lnTo>
                      <a:pt x="195" y="128"/>
                    </a:lnTo>
                    <a:lnTo>
                      <a:pt x="197" y="128"/>
                    </a:lnTo>
                    <a:lnTo>
                      <a:pt x="195" y="125"/>
                    </a:lnTo>
                    <a:lnTo>
                      <a:pt x="197" y="123"/>
                    </a:lnTo>
                    <a:lnTo>
                      <a:pt x="198" y="121"/>
                    </a:lnTo>
                    <a:lnTo>
                      <a:pt x="197" y="119"/>
                    </a:lnTo>
                    <a:lnTo>
                      <a:pt x="197" y="117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0" y="114"/>
                    </a:lnTo>
                    <a:lnTo>
                      <a:pt x="204" y="112"/>
                    </a:lnTo>
                    <a:lnTo>
                      <a:pt x="204" y="110"/>
                    </a:lnTo>
                    <a:lnTo>
                      <a:pt x="204" y="110"/>
                    </a:lnTo>
                    <a:lnTo>
                      <a:pt x="206" y="108"/>
                    </a:lnTo>
                    <a:lnTo>
                      <a:pt x="206" y="110"/>
                    </a:lnTo>
                    <a:lnTo>
                      <a:pt x="207" y="108"/>
                    </a:lnTo>
                    <a:lnTo>
                      <a:pt x="207" y="108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200" y="105"/>
                    </a:lnTo>
                    <a:lnTo>
                      <a:pt x="198" y="105"/>
                    </a:lnTo>
                    <a:lnTo>
                      <a:pt x="195" y="101"/>
                    </a:lnTo>
                    <a:lnTo>
                      <a:pt x="191" y="101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4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77" y="94"/>
                    </a:lnTo>
                    <a:lnTo>
                      <a:pt x="175" y="96"/>
                    </a:lnTo>
                    <a:lnTo>
                      <a:pt x="175" y="96"/>
                    </a:lnTo>
                    <a:lnTo>
                      <a:pt x="173" y="94"/>
                    </a:lnTo>
                    <a:lnTo>
                      <a:pt x="175" y="92"/>
                    </a:lnTo>
                    <a:lnTo>
                      <a:pt x="173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2" y="83"/>
                    </a:lnTo>
                    <a:lnTo>
                      <a:pt x="170" y="82"/>
                    </a:lnTo>
                    <a:lnTo>
                      <a:pt x="170" y="78"/>
                    </a:lnTo>
                    <a:lnTo>
                      <a:pt x="172" y="76"/>
                    </a:lnTo>
                    <a:lnTo>
                      <a:pt x="166" y="71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7"/>
                    </a:lnTo>
                    <a:lnTo>
                      <a:pt x="172" y="6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9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9" y="67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2" y="66"/>
                    </a:lnTo>
                    <a:lnTo>
                      <a:pt x="184" y="64"/>
                    </a:lnTo>
                    <a:lnTo>
                      <a:pt x="184" y="62"/>
                    </a:lnTo>
                    <a:lnTo>
                      <a:pt x="182" y="58"/>
                    </a:lnTo>
                    <a:lnTo>
                      <a:pt x="181" y="57"/>
                    </a:lnTo>
                    <a:lnTo>
                      <a:pt x="182" y="57"/>
                    </a:lnTo>
                    <a:lnTo>
                      <a:pt x="182" y="55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7" y="53"/>
                    </a:lnTo>
                    <a:lnTo>
                      <a:pt x="175" y="50"/>
                    </a:lnTo>
                    <a:lnTo>
                      <a:pt x="175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3" y="41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4" y="33"/>
                    </a:lnTo>
                    <a:lnTo>
                      <a:pt x="184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6"/>
                    </a:lnTo>
                    <a:lnTo>
                      <a:pt x="193" y="25"/>
                    </a:lnTo>
                    <a:lnTo>
                      <a:pt x="193" y="23"/>
                    </a:lnTo>
                    <a:lnTo>
                      <a:pt x="193" y="21"/>
                    </a:lnTo>
                    <a:lnTo>
                      <a:pt x="195" y="16"/>
                    </a:lnTo>
                    <a:lnTo>
                      <a:pt x="195" y="14"/>
                    </a:lnTo>
                    <a:lnTo>
                      <a:pt x="195" y="12"/>
                    </a:lnTo>
                    <a:lnTo>
                      <a:pt x="197" y="10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5" y="8"/>
                    </a:lnTo>
                    <a:lnTo>
                      <a:pt x="193" y="10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1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6" y="7"/>
                    </a:lnTo>
                    <a:lnTo>
                      <a:pt x="186" y="5"/>
                    </a:lnTo>
                    <a:lnTo>
                      <a:pt x="186" y="3"/>
                    </a:lnTo>
                    <a:lnTo>
                      <a:pt x="184" y="3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1"/>
                    </a:lnTo>
                    <a:lnTo>
                      <a:pt x="163" y="7"/>
                    </a:lnTo>
                    <a:lnTo>
                      <a:pt x="161" y="8"/>
                    </a:lnTo>
                    <a:lnTo>
                      <a:pt x="159" y="8"/>
                    </a:lnTo>
                    <a:lnTo>
                      <a:pt x="159" y="10"/>
                    </a:lnTo>
                    <a:lnTo>
                      <a:pt x="157" y="8"/>
                    </a:lnTo>
                    <a:lnTo>
                      <a:pt x="156" y="10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6"/>
                    </a:lnTo>
                    <a:lnTo>
                      <a:pt x="127" y="25"/>
                    </a:lnTo>
                    <a:lnTo>
                      <a:pt x="125" y="25"/>
                    </a:lnTo>
                    <a:lnTo>
                      <a:pt x="125" y="26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2" y="26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3" y="26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3" y="23"/>
                    </a:lnTo>
                    <a:lnTo>
                      <a:pt x="93" y="26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5" y="37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2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5" y="51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7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6" y="64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13" y="67"/>
                    </a:lnTo>
                    <a:lnTo>
                      <a:pt x="115" y="69"/>
                    </a:lnTo>
                    <a:lnTo>
                      <a:pt x="115" y="67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3"/>
                    </a:lnTo>
                    <a:lnTo>
                      <a:pt x="116" y="75"/>
                    </a:lnTo>
                    <a:lnTo>
                      <a:pt x="115" y="75"/>
                    </a:lnTo>
                    <a:lnTo>
                      <a:pt x="113" y="76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9" y="76"/>
                    </a:lnTo>
                    <a:lnTo>
                      <a:pt x="106" y="78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6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2"/>
                    </a:lnTo>
                    <a:lnTo>
                      <a:pt x="106" y="92"/>
                    </a:lnTo>
                    <a:lnTo>
                      <a:pt x="107" y="92"/>
                    </a:lnTo>
                    <a:lnTo>
                      <a:pt x="109" y="94"/>
                    </a:lnTo>
                    <a:lnTo>
                      <a:pt x="107" y="94"/>
                    </a:lnTo>
                    <a:lnTo>
                      <a:pt x="107" y="96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6"/>
                    </a:lnTo>
                    <a:lnTo>
                      <a:pt x="100" y="98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3" y="107"/>
                    </a:lnTo>
                    <a:lnTo>
                      <a:pt x="93" y="108"/>
                    </a:lnTo>
                    <a:lnTo>
                      <a:pt x="93" y="110"/>
                    </a:lnTo>
                    <a:lnTo>
                      <a:pt x="91" y="112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5" y="133"/>
                    </a:lnTo>
                    <a:lnTo>
                      <a:pt x="72" y="135"/>
                    </a:lnTo>
                    <a:lnTo>
                      <a:pt x="59" y="151"/>
                    </a:lnTo>
                    <a:lnTo>
                      <a:pt x="57" y="151"/>
                    </a:lnTo>
                    <a:lnTo>
                      <a:pt x="57" y="153"/>
                    </a:lnTo>
                    <a:lnTo>
                      <a:pt x="50" y="151"/>
                    </a:lnTo>
                    <a:lnTo>
                      <a:pt x="47" y="153"/>
                    </a:lnTo>
                    <a:lnTo>
                      <a:pt x="45" y="155"/>
                    </a:lnTo>
                    <a:lnTo>
                      <a:pt x="45" y="155"/>
                    </a:lnTo>
                    <a:lnTo>
                      <a:pt x="43" y="155"/>
                    </a:lnTo>
                    <a:lnTo>
                      <a:pt x="41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5" y="164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5" y="175"/>
                    </a:lnTo>
                    <a:lnTo>
                      <a:pt x="27" y="175"/>
                    </a:lnTo>
                    <a:lnTo>
                      <a:pt x="29" y="176"/>
                    </a:lnTo>
                    <a:lnTo>
                      <a:pt x="32" y="176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4" y="178"/>
                    </a:lnTo>
                    <a:lnTo>
                      <a:pt x="32" y="185"/>
                    </a:lnTo>
                    <a:lnTo>
                      <a:pt x="32" y="187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1" y="191"/>
                    </a:lnTo>
                    <a:lnTo>
                      <a:pt x="41" y="192"/>
                    </a:lnTo>
                    <a:lnTo>
                      <a:pt x="41" y="198"/>
                    </a:lnTo>
                    <a:lnTo>
                      <a:pt x="43" y="200"/>
                    </a:lnTo>
                    <a:lnTo>
                      <a:pt x="43" y="201"/>
                    </a:lnTo>
                    <a:lnTo>
                      <a:pt x="47" y="205"/>
                    </a:lnTo>
                    <a:lnTo>
                      <a:pt x="47" y="205"/>
                    </a:lnTo>
                    <a:lnTo>
                      <a:pt x="48" y="207"/>
                    </a:lnTo>
                    <a:lnTo>
                      <a:pt x="48" y="208"/>
                    </a:lnTo>
                    <a:lnTo>
                      <a:pt x="47" y="208"/>
                    </a:lnTo>
                    <a:lnTo>
                      <a:pt x="47" y="208"/>
                    </a:lnTo>
                    <a:lnTo>
                      <a:pt x="47" y="212"/>
                    </a:lnTo>
                    <a:lnTo>
                      <a:pt x="47" y="214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7" y="214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7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0" y="212"/>
                    </a:lnTo>
                    <a:lnTo>
                      <a:pt x="34" y="216"/>
                    </a:lnTo>
                    <a:lnTo>
                      <a:pt x="32" y="217"/>
                    </a:lnTo>
                    <a:lnTo>
                      <a:pt x="32" y="217"/>
                    </a:lnTo>
                    <a:lnTo>
                      <a:pt x="27" y="217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22" y="216"/>
                    </a:lnTo>
                    <a:lnTo>
                      <a:pt x="16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1" y="216"/>
                    </a:lnTo>
                    <a:lnTo>
                      <a:pt x="11" y="221"/>
                    </a:lnTo>
                    <a:lnTo>
                      <a:pt x="6" y="221"/>
                    </a:lnTo>
                    <a:lnTo>
                      <a:pt x="6" y="221"/>
                    </a:ln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4" y="228"/>
                    </a:lnTo>
                    <a:lnTo>
                      <a:pt x="11" y="239"/>
                    </a:lnTo>
                    <a:lnTo>
                      <a:pt x="15" y="241"/>
                    </a:lnTo>
                    <a:lnTo>
                      <a:pt x="25" y="241"/>
                    </a:lnTo>
                    <a:lnTo>
                      <a:pt x="32" y="239"/>
                    </a:lnTo>
                    <a:lnTo>
                      <a:pt x="34" y="235"/>
                    </a:lnTo>
                    <a:lnTo>
                      <a:pt x="36" y="235"/>
                    </a:lnTo>
                    <a:lnTo>
                      <a:pt x="36" y="237"/>
                    </a:lnTo>
                    <a:lnTo>
                      <a:pt x="34" y="242"/>
                    </a:lnTo>
                    <a:lnTo>
                      <a:pt x="29" y="248"/>
                    </a:lnTo>
                    <a:lnTo>
                      <a:pt x="18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3"/>
                    </a:lnTo>
                    <a:lnTo>
                      <a:pt x="36" y="275"/>
                    </a:lnTo>
                    <a:lnTo>
                      <a:pt x="45" y="276"/>
                    </a:lnTo>
                    <a:lnTo>
                      <a:pt x="50" y="275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61" y="269"/>
                    </a:lnTo>
                    <a:lnTo>
                      <a:pt x="65" y="264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75" y="250"/>
                    </a:lnTo>
                    <a:lnTo>
                      <a:pt x="75" y="251"/>
                    </a:lnTo>
                    <a:lnTo>
                      <a:pt x="73" y="253"/>
                    </a:lnTo>
                    <a:lnTo>
                      <a:pt x="72" y="253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0" y="260"/>
                    </a:lnTo>
                    <a:lnTo>
                      <a:pt x="72" y="260"/>
                    </a:lnTo>
                    <a:lnTo>
                      <a:pt x="73" y="262"/>
                    </a:lnTo>
                    <a:lnTo>
                      <a:pt x="72" y="266"/>
                    </a:lnTo>
                    <a:lnTo>
                      <a:pt x="72" y="269"/>
                    </a:lnTo>
                    <a:lnTo>
                      <a:pt x="72" y="269"/>
                    </a:lnTo>
                    <a:lnTo>
                      <a:pt x="73" y="271"/>
                    </a:lnTo>
                    <a:lnTo>
                      <a:pt x="75" y="283"/>
                    </a:lnTo>
                    <a:lnTo>
                      <a:pt x="72" y="291"/>
                    </a:lnTo>
                    <a:lnTo>
                      <a:pt x="73" y="300"/>
                    </a:lnTo>
                    <a:lnTo>
                      <a:pt x="73" y="301"/>
                    </a:lnTo>
                    <a:lnTo>
                      <a:pt x="73" y="305"/>
                    </a:lnTo>
                    <a:lnTo>
                      <a:pt x="75" y="305"/>
                    </a:lnTo>
                    <a:lnTo>
                      <a:pt x="77" y="303"/>
                    </a:lnTo>
                    <a:lnTo>
                      <a:pt x="77" y="305"/>
                    </a:lnTo>
                    <a:lnTo>
                      <a:pt x="77" y="307"/>
                    </a:lnTo>
                    <a:lnTo>
                      <a:pt x="77" y="308"/>
                    </a:lnTo>
                    <a:lnTo>
                      <a:pt x="75" y="316"/>
                    </a:lnTo>
                    <a:lnTo>
                      <a:pt x="77" y="319"/>
                    </a:lnTo>
                    <a:lnTo>
                      <a:pt x="77" y="319"/>
                    </a:lnTo>
                    <a:lnTo>
                      <a:pt x="77" y="325"/>
                    </a:lnTo>
                    <a:lnTo>
                      <a:pt x="77" y="325"/>
                    </a:lnTo>
                    <a:lnTo>
                      <a:pt x="84" y="353"/>
                    </a:lnTo>
                    <a:lnTo>
                      <a:pt x="86" y="353"/>
                    </a:lnTo>
                    <a:lnTo>
                      <a:pt x="86" y="357"/>
                    </a:lnTo>
                    <a:lnTo>
                      <a:pt x="90" y="36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470"/>
              <p:cNvSpPr>
                <a:spLocks/>
              </p:cNvSpPr>
              <p:nvPr/>
            </p:nvSpPr>
            <p:spPr bwMode="auto">
              <a:xfrm>
                <a:off x="4330" y="2334"/>
                <a:ext cx="116" cy="241"/>
              </a:xfrm>
              <a:custGeom>
                <a:avLst/>
                <a:gdLst>
                  <a:gd name="T0" fmla="*/ 71 w 116"/>
                  <a:gd name="T1" fmla="*/ 223 h 241"/>
                  <a:gd name="T2" fmla="*/ 71 w 116"/>
                  <a:gd name="T3" fmla="*/ 220 h 241"/>
                  <a:gd name="T4" fmla="*/ 73 w 116"/>
                  <a:gd name="T5" fmla="*/ 215 h 241"/>
                  <a:gd name="T6" fmla="*/ 78 w 116"/>
                  <a:gd name="T7" fmla="*/ 211 h 241"/>
                  <a:gd name="T8" fmla="*/ 94 w 116"/>
                  <a:gd name="T9" fmla="*/ 207 h 241"/>
                  <a:gd name="T10" fmla="*/ 107 w 116"/>
                  <a:gd name="T11" fmla="*/ 198 h 241"/>
                  <a:gd name="T12" fmla="*/ 112 w 116"/>
                  <a:gd name="T13" fmla="*/ 191 h 241"/>
                  <a:gd name="T14" fmla="*/ 112 w 116"/>
                  <a:gd name="T15" fmla="*/ 188 h 241"/>
                  <a:gd name="T16" fmla="*/ 112 w 116"/>
                  <a:gd name="T17" fmla="*/ 179 h 241"/>
                  <a:gd name="T18" fmla="*/ 114 w 116"/>
                  <a:gd name="T19" fmla="*/ 175 h 241"/>
                  <a:gd name="T20" fmla="*/ 116 w 116"/>
                  <a:gd name="T21" fmla="*/ 170 h 241"/>
                  <a:gd name="T22" fmla="*/ 98 w 116"/>
                  <a:gd name="T23" fmla="*/ 123 h 241"/>
                  <a:gd name="T24" fmla="*/ 96 w 116"/>
                  <a:gd name="T25" fmla="*/ 120 h 241"/>
                  <a:gd name="T26" fmla="*/ 89 w 116"/>
                  <a:gd name="T27" fmla="*/ 115 h 241"/>
                  <a:gd name="T28" fmla="*/ 57 w 116"/>
                  <a:gd name="T29" fmla="*/ 79 h 241"/>
                  <a:gd name="T30" fmla="*/ 71 w 116"/>
                  <a:gd name="T31" fmla="*/ 48 h 241"/>
                  <a:gd name="T32" fmla="*/ 84 w 116"/>
                  <a:gd name="T33" fmla="*/ 36 h 241"/>
                  <a:gd name="T34" fmla="*/ 93 w 116"/>
                  <a:gd name="T35" fmla="*/ 31 h 241"/>
                  <a:gd name="T36" fmla="*/ 91 w 116"/>
                  <a:gd name="T37" fmla="*/ 27 h 241"/>
                  <a:gd name="T38" fmla="*/ 75 w 116"/>
                  <a:gd name="T39" fmla="*/ 22 h 241"/>
                  <a:gd name="T40" fmla="*/ 73 w 116"/>
                  <a:gd name="T41" fmla="*/ 9 h 241"/>
                  <a:gd name="T42" fmla="*/ 50 w 116"/>
                  <a:gd name="T43" fmla="*/ 0 h 241"/>
                  <a:gd name="T44" fmla="*/ 36 w 116"/>
                  <a:gd name="T45" fmla="*/ 7 h 241"/>
                  <a:gd name="T46" fmla="*/ 28 w 116"/>
                  <a:gd name="T47" fmla="*/ 11 h 241"/>
                  <a:gd name="T48" fmla="*/ 21 w 116"/>
                  <a:gd name="T49" fmla="*/ 7 h 241"/>
                  <a:gd name="T50" fmla="*/ 12 w 116"/>
                  <a:gd name="T51" fmla="*/ 11 h 241"/>
                  <a:gd name="T52" fmla="*/ 7 w 116"/>
                  <a:gd name="T53" fmla="*/ 7 h 241"/>
                  <a:gd name="T54" fmla="*/ 2 w 116"/>
                  <a:gd name="T55" fmla="*/ 13 h 241"/>
                  <a:gd name="T56" fmla="*/ 12 w 116"/>
                  <a:gd name="T57" fmla="*/ 32 h 241"/>
                  <a:gd name="T58" fmla="*/ 23 w 116"/>
                  <a:gd name="T59" fmla="*/ 40 h 241"/>
                  <a:gd name="T60" fmla="*/ 37 w 116"/>
                  <a:gd name="T61" fmla="*/ 45 h 241"/>
                  <a:gd name="T62" fmla="*/ 41 w 116"/>
                  <a:gd name="T63" fmla="*/ 50 h 241"/>
                  <a:gd name="T64" fmla="*/ 39 w 116"/>
                  <a:gd name="T65" fmla="*/ 59 h 241"/>
                  <a:gd name="T66" fmla="*/ 30 w 116"/>
                  <a:gd name="T67" fmla="*/ 61 h 241"/>
                  <a:gd name="T68" fmla="*/ 48 w 116"/>
                  <a:gd name="T69" fmla="*/ 77 h 241"/>
                  <a:gd name="T70" fmla="*/ 55 w 116"/>
                  <a:gd name="T71" fmla="*/ 90 h 241"/>
                  <a:gd name="T72" fmla="*/ 68 w 116"/>
                  <a:gd name="T73" fmla="*/ 100 h 241"/>
                  <a:gd name="T74" fmla="*/ 69 w 116"/>
                  <a:gd name="T75" fmla="*/ 107 h 241"/>
                  <a:gd name="T76" fmla="*/ 80 w 116"/>
                  <a:gd name="T77" fmla="*/ 116 h 241"/>
                  <a:gd name="T78" fmla="*/ 87 w 116"/>
                  <a:gd name="T79" fmla="*/ 163 h 241"/>
                  <a:gd name="T80" fmla="*/ 82 w 116"/>
                  <a:gd name="T81" fmla="*/ 182 h 241"/>
                  <a:gd name="T82" fmla="*/ 69 w 116"/>
                  <a:gd name="T83" fmla="*/ 188 h 241"/>
                  <a:gd name="T84" fmla="*/ 61 w 116"/>
                  <a:gd name="T85" fmla="*/ 197 h 241"/>
                  <a:gd name="T86" fmla="*/ 53 w 116"/>
                  <a:gd name="T87" fmla="*/ 206 h 241"/>
                  <a:gd name="T88" fmla="*/ 46 w 116"/>
                  <a:gd name="T89" fmla="*/ 206 h 241"/>
                  <a:gd name="T90" fmla="*/ 37 w 116"/>
                  <a:gd name="T91" fmla="*/ 211 h 241"/>
                  <a:gd name="T92" fmla="*/ 48 w 116"/>
                  <a:gd name="T93" fmla="*/ 218 h 241"/>
                  <a:gd name="T94" fmla="*/ 46 w 116"/>
                  <a:gd name="T95" fmla="*/ 240 h 241"/>
                  <a:gd name="T96" fmla="*/ 48 w 116"/>
                  <a:gd name="T97" fmla="*/ 241 h 241"/>
                  <a:gd name="T98" fmla="*/ 64 w 116"/>
                  <a:gd name="T99" fmla="*/ 22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41">
                    <a:moveTo>
                      <a:pt x="68" y="225"/>
                    </a:moveTo>
                    <a:lnTo>
                      <a:pt x="69" y="225"/>
                    </a:lnTo>
                    <a:lnTo>
                      <a:pt x="71" y="223"/>
                    </a:lnTo>
                    <a:lnTo>
                      <a:pt x="69" y="220"/>
                    </a:lnTo>
                    <a:lnTo>
                      <a:pt x="69" y="218"/>
                    </a:lnTo>
                    <a:lnTo>
                      <a:pt x="71" y="220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3" y="215"/>
                    </a:lnTo>
                    <a:lnTo>
                      <a:pt x="73" y="215"/>
                    </a:lnTo>
                    <a:lnTo>
                      <a:pt x="75" y="213"/>
                    </a:lnTo>
                    <a:lnTo>
                      <a:pt x="78" y="211"/>
                    </a:lnTo>
                    <a:lnTo>
                      <a:pt x="80" y="213"/>
                    </a:lnTo>
                    <a:lnTo>
                      <a:pt x="84" y="213"/>
                    </a:lnTo>
                    <a:lnTo>
                      <a:pt x="94" y="207"/>
                    </a:lnTo>
                    <a:lnTo>
                      <a:pt x="96" y="204"/>
                    </a:lnTo>
                    <a:lnTo>
                      <a:pt x="105" y="200"/>
                    </a:lnTo>
                    <a:lnTo>
                      <a:pt x="107" y="198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2" y="191"/>
                    </a:lnTo>
                    <a:lnTo>
                      <a:pt x="112" y="190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2" y="181"/>
                    </a:lnTo>
                    <a:lnTo>
                      <a:pt x="112" y="179"/>
                    </a:lnTo>
                    <a:lnTo>
                      <a:pt x="114" y="181"/>
                    </a:lnTo>
                    <a:lnTo>
                      <a:pt x="114" y="177"/>
                    </a:lnTo>
                    <a:lnTo>
                      <a:pt x="114" y="175"/>
                    </a:lnTo>
                    <a:lnTo>
                      <a:pt x="116" y="175"/>
                    </a:lnTo>
                    <a:lnTo>
                      <a:pt x="116" y="177"/>
                    </a:lnTo>
                    <a:lnTo>
                      <a:pt x="116" y="170"/>
                    </a:lnTo>
                    <a:lnTo>
                      <a:pt x="114" y="170"/>
                    </a:lnTo>
                    <a:lnTo>
                      <a:pt x="107" y="132"/>
                    </a:lnTo>
                    <a:lnTo>
                      <a:pt x="98" y="123"/>
                    </a:lnTo>
                    <a:lnTo>
                      <a:pt x="98" y="118"/>
                    </a:lnTo>
                    <a:lnTo>
                      <a:pt x="98" y="120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4" y="116"/>
                    </a:lnTo>
                    <a:lnTo>
                      <a:pt x="89" y="115"/>
                    </a:lnTo>
                    <a:lnTo>
                      <a:pt x="69" y="93"/>
                    </a:lnTo>
                    <a:lnTo>
                      <a:pt x="68" y="86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62" y="56"/>
                    </a:lnTo>
                    <a:lnTo>
                      <a:pt x="71" y="48"/>
                    </a:lnTo>
                    <a:lnTo>
                      <a:pt x="71" y="43"/>
                    </a:lnTo>
                    <a:lnTo>
                      <a:pt x="75" y="40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89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29"/>
                    </a:lnTo>
                    <a:lnTo>
                      <a:pt x="91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75" y="22"/>
                    </a:lnTo>
                    <a:lnTo>
                      <a:pt x="73" y="18"/>
                    </a:lnTo>
                    <a:lnTo>
                      <a:pt x="71" y="15"/>
                    </a:lnTo>
                    <a:lnTo>
                      <a:pt x="73" y="9"/>
                    </a:lnTo>
                    <a:lnTo>
                      <a:pt x="71" y="7"/>
                    </a:lnTo>
                    <a:lnTo>
                      <a:pt x="62" y="6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8" y="40"/>
                    </a:lnTo>
                    <a:lnTo>
                      <a:pt x="23" y="40"/>
                    </a:lnTo>
                    <a:lnTo>
                      <a:pt x="28" y="38"/>
                    </a:lnTo>
                    <a:lnTo>
                      <a:pt x="34" y="40"/>
                    </a:lnTo>
                    <a:lnTo>
                      <a:pt x="37" y="45"/>
                    </a:lnTo>
                    <a:lnTo>
                      <a:pt x="37" y="47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39" y="59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28" y="65"/>
                    </a:lnTo>
                    <a:lnTo>
                      <a:pt x="30" y="66"/>
                    </a:lnTo>
                    <a:lnTo>
                      <a:pt x="48" y="77"/>
                    </a:lnTo>
                    <a:lnTo>
                      <a:pt x="48" y="81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61" y="95"/>
                    </a:lnTo>
                    <a:lnTo>
                      <a:pt x="62" y="97"/>
                    </a:lnTo>
                    <a:lnTo>
                      <a:pt x="68" y="100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71" y="111"/>
                    </a:lnTo>
                    <a:lnTo>
                      <a:pt x="73" y="111"/>
                    </a:lnTo>
                    <a:lnTo>
                      <a:pt x="80" y="116"/>
                    </a:lnTo>
                    <a:lnTo>
                      <a:pt x="86" y="131"/>
                    </a:lnTo>
                    <a:lnTo>
                      <a:pt x="86" y="157"/>
                    </a:lnTo>
                    <a:lnTo>
                      <a:pt x="87" y="163"/>
                    </a:lnTo>
                    <a:lnTo>
                      <a:pt x="87" y="181"/>
                    </a:lnTo>
                    <a:lnTo>
                      <a:pt x="86" y="182"/>
                    </a:lnTo>
                    <a:lnTo>
                      <a:pt x="82" y="182"/>
                    </a:lnTo>
                    <a:lnTo>
                      <a:pt x="77" y="186"/>
                    </a:lnTo>
                    <a:lnTo>
                      <a:pt x="75" y="186"/>
                    </a:lnTo>
                    <a:lnTo>
                      <a:pt x="69" y="188"/>
                    </a:lnTo>
                    <a:lnTo>
                      <a:pt x="69" y="191"/>
                    </a:lnTo>
                    <a:lnTo>
                      <a:pt x="61" y="191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7" y="202"/>
                    </a:lnTo>
                    <a:lnTo>
                      <a:pt x="53" y="206"/>
                    </a:lnTo>
                    <a:lnTo>
                      <a:pt x="50" y="206"/>
                    </a:lnTo>
                    <a:lnTo>
                      <a:pt x="48" y="206"/>
                    </a:lnTo>
                    <a:lnTo>
                      <a:pt x="46" y="206"/>
                    </a:lnTo>
                    <a:lnTo>
                      <a:pt x="46" y="207"/>
                    </a:lnTo>
                    <a:lnTo>
                      <a:pt x="44" y="209"/>
                    </a:lnTo>
                    <a:lnTo>
                      <a:pt x="37" y="211"/>
                    </a:lnTo>
                    <a:lnTo>
                      <a:pt x="39" y="215"/>
                    </a:lnTo>
                    <a:lnTo>
                      <a:pt x="44" y="216"/>
                    </a:lnTo>
                    <a:lnTo>
                      <a:pt x="48" y="218"/>
                    </a:lnTo>
                    <a:lnTo>
                      <a:pt x="44" y="223"/>
                    </a:lnTo>
                    <a:lnTo>
                      <a:pt x="43" y="232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41"/>
                    </a:lnTo>
                    <a:lnTo>
                      <a:pt x="48" y="241"/>
                    </a:lnTo>
                    <a:lnTo>
                      <a:pt x="57" y="232"/>
                    </a:lnTo>
                    <a:lnTo>
                      <a:pt x="64" y="229"/>
                    </a:lnTo>
                    <a:lnTo>
                      <a:pt x="64" y="229"/>
                    </a:lnTo>
                    <a:lnTo>
                      <a:pt x="64" y="225"/>
                    </a:lnTo>
                    <a:lnTo>
                      <a:pt x="68" y="22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471"/>
              <p:cNvSpPr>
                <a:spLocks/>
              </p:cNvSpPr>
              <p:nvPr/>
            </p:nvSpPr>
            <p:spPr bwMode="auto">
              <a:xfrm>
                <a:off x="4330" y="2334"/>
                <a:ext cx="116" cy="241"/>
              </a:xfrm>
              <a:custGeom>
                <a:avLst/>
                <a:gdLst>
                  <a:gd name="T0" fmla="*/ 71 w 116"/>
                  <a:gd name="T1" fmla="*/ 223 h 241"/>
                  <a:gd name="T2" fmla="*/ 71 w 116"/>
                  <a:gd name="T3" fmla="*/ 220 h 241"/>
                  <a:gd name="T4" fmla="*/ 73 w 116"/>
                  <a:gd name="T5" fmla="*/ 215 h 241"/>
                  <a:gd name="T6" fmla="*/ 78 w 116"/>
                  <a:gd name="T7" fmla="*/ 211 h 241"/>
                  <a:gd name="T8" fmla="*/ 94 w 116"/>
                  <a:gd name="T9" fmla="*/ 207 h 241"/>
                  <a:gd name="T10" fmla="*/ 107 w 116"/>
                  <a:gd name="T11" fmla="*/ 198 h 241"/>
                  <a:gd name="T12" fmla="*/ 112 w 116"/>
                  <a:gd name="T13" fmla="*/ 191 h 241"/>
                  <a:gd name="T14" fmla="*/ 112 w 116"/>
                  <a:gd name="T15" fmla="*/ 188 h 241"/>
                  <a:gd name="T16" fmla="*/ 112 w 116"/>
                  <a:gd name="T17" fmla="*/ 179 h 241"/>
                  <a:gd name="T18" fmla="*/ 114 w 116"/>
                  <a:gd name="T19" fmla="*/ 175 h 241"/>
                  <a:gd name="T20" fmla="*/ 116 w 116"/>
                  <a:gd name="T21" fmla="*/ 170 h 241"/>
                  <a:gd name="T22" fmla="*/ 98 w 116"/>
                  <a:gd name="T23" fmla="*/ 123 h 241"/>
                  <a:gd name="T24" fmla="*/ 96 w 116"/>
                  <a:gd name="T25" fmla="*/ 120 h 241"/>
                  <a:gd name="T26" fmla="*/ 89 w 116"/>
                  <a:gd name="T27" fmla="*/ 115 h 241"/>
                  <a:gd name="T28" fmla="*/ 57 w 116"/>
                  <a:gd name="T29" fmla="*/ 79 h 241"/>
                  <a:gd name="T30" fmla="*/ 71 w 116"/>
                  <a:gd name="T31" fmla="*/ 48 h 241"/>
                  <a:gd name="T32" fmla="*/ 84 w 116"/>
                  <a:gd name="T33" fmla="*/ 36 h 241"/>
                  <a:gd name="T34" fmla="*/ 93 w 116"/>
                  <a:gd name="T35" fmla="*/ 31 h 241"/>
                  <a:gd name="T36" fmla="*/ 91 w 116"/>
                  <a:gd name="T37" fmla="*/ 27 h 241"/>
                  <a:gd name="T38" fmla="*/ 75 w 116"/>
                  <a:gd name="T39" fmla="*/ 22 h 241"/>
                  <a:gd name="T40" fmla="*/ 73 w 116"/>
                  <a:gd name="T41" fmla="*/ 9 h 241"/>
                  <a:gd name="T42" fmla="*/ 50 w 116"/>
                  <a:gd name="T43" fmla="*/ 0 h 241"/>
                  <a:gd name="T44" fmla="*/ 36 w 116"/>
                  <a:gd name="T45" fmla="*/ 7 h 241"/>
                  <a:gd name="T46" fmla="*/ 28 w 116"/>
                  <a:gd name="T47" fmla="*/ 11 h 241"/>
                  <a:gd name="T48" fmla="*/ 21 w 116"/>
                  <a:gd name="T49" fmla="*/ 7 h 241"/>
                  <a:gd name="T50" fmla="*/ 12 w 116"/>
                  <a:gd name="T51" fmla="*/ 11 h 241"/>
                  <a:gd name="T52" fmla="*/ 7 w 116"/>
                  <a:gd name="T53" fmla="*/ 7 h 241"/>
                  <a:gd name="T54" fmla="*/ 2 w 116"/>
                  <a:gd name="T55" fmla="*/ 13 h 241"/>
                  <a:gd name="T56" fmla="*/ 12 w 116"/>
                  <a:gd name="T57" fmla="*/ 32 h 241"/>
                  <a:gd name="T58" fmla="*/ 23 w 116"/>
                  <a:gd name="T59" fmla="*/ 40 h 241"/>
                  <a:gd name="T60" fmla="*/ 37 w 116"/>
                  <a:gd name="T61" fmla="*/ 45 h 241"/>
                  <a:gd name="T62" fmla="*/ 41 w 116"/>
                  <a:gd name="T63" fmla="*/ 50 h 241"/>
                  <a:gd name="T64" fmla="*/ 39 w 116"/>
                  <a:gd name="T65" fmla="*/ 59 h 241"/>
                  <a:gd name="T66" fmla="*/ 30 w 116"/>
                  <a:gd name="T67" fmla="*/ 61 h 241"/>
                  <a:gd name="T68" fmla="*/ 48 w 116"/>
                  <a:gd name="T69" fmla="*/ 77 h 241"/>
                  <a:gd name="T70" fmla="*/ 55 w 116"/>
                  <a:gd name="T71" fmla="*/ 90 h 241"/>
                  <a:gd name="T72" fmla="*/ 68 w 116"/>
                  <a:gd name="T73" fmla="*/ 100 h 241"/>
                  <a:gd name="T74" fmla="*/ 69 w 116"/>
                  <a:gd name="T75" fmla="*/ 107 h 241"/>
                  <a:gd name="T76" fmla="*/ 80 w 116"/>
                  <a:gd name="T77" fmla="*/ 116 h 241"/>
                  <a:gd name="T78" fmla="*/ 87 w 116"/>
                  <a:gd name="T79" fmla="*/ 163 h 241"/>
                  <a:gd name="T80" fmla="*/ 82 w 116"/>
                  <a:gd name="T81" fmla="*/ 182 h 241"/>
                  <a:gd name="T82" fmla="*/ 69 w 116"/>
                  <a:gd name="T83" fmla="*/ 188 h 241"/>
                  <a:gd name="T84" fmla="*/ 61 w 116"/>
                  <a:gd name="T85" fmla="*/ 197 h 241"/>
                  <a:gd name="T86" fmla="*/ 53 w 116"/>
                  <a:gd name="T87" fmla="*/ 206 h 241"/>
                  <a:gd name="T88" fmla="*/ 46 w 116"/>
                  <a:gd name="T89" fmla="*/ 206 h 241"/>
                  <a:gd name="T90" fmla="*/ 37 w 116"/>
                  <a:gd name="T91" fmla="*/ 211 h 241"/>
                  <a:gd name="T92" fmla="*/ 48 w 116"/>
                  <a:gd name="T93" fmla="*/ 218 h 241"/>
                  <a:gd name="T94" fmla="*/ 46 w 116"/>
                  <a:gd name="T95" fmla="*/ 240 h 241"/>
                  <a:gd name="T96" fmla="*/ 48 w 116"/>
                  <a:gd name="T97" fmla="*/ 241 h 241"/>
                  <a:gd name="T98" fmla="*/ 64 w 116"/>
                  <a:gd name="T99" fmla="*/ 22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41">
                    <a:moveTo>
                      <a:pt x="68" y="225"/>
                    </a:moveTo>
                    <a:lnTo>
                      <a:pt x="69" y="225"/>
                    </a:lnTo>
                    <a:lnTo>
                      <a:pt x="71" y="223"/>
                    </a:lnTo>
                    <a:lnTo>
                      <a:pt x="69" y="220"/>
                    </a:lnTo>
                    <a:lnTo>
                      <a:pt x="69" y="218"/>
                    </a:lnTo>
                    <a:lnTo>
                      <a:pt x="71" y="220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3" y="215"/>
                    </a:lnTo>
                    <a:lnTo>
                      <a:pt x="73" y="215"/>
                    </a:lnTo>
                    <a:lnTo>
                      <a:pt x="75" y="213"/>
                    </a:lnTo>
                    <a:lnTo>
                      <a:pt x="78" y="211"/>
                    </a:lnTo>
                    <a:lnTo>
                      <a:pt x="80" y="213"/>
                    </a:lnTo>
                    <a:lnTo>
                      <a:pt x="84" y="213"/>
                    </a:lnTo>
                    <a:lnTo>
                      <a:pt x="94" y="207"/>
                    </a:lnTo>
                    <a:lnTo>
                      <a:pt x="96" y="204"/>
                    </a:lnTo>
                    <a:lnTo>
                      <a:pt x="105" y="200"/>
                    </a:lnTo>
                    <a:lnTo>
                      <a:pt x="107" y="198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2" y="191"/>
                    </a:lnTo>
                    <a:lnTo>
                      <a:pt x="112" y="190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2" y="181"/>
                    </a:lnTo>
                    <a:lnTo>
                      <a:pt x="112" y="179"/>
                    </a:lnTo>
                    <a:lnTo>
                      <a:pt x="114" y="181"/>
                    </a:lnTo>
                    <a:lnTo>
                      <a:pt x="114" y="177"/>
                    </a:lnTo>
                    <a:lnTo>
                      <a:pt x="114" y="175"/>
                    </a:lnTo>
                    <a:lnTo>
                      <a:pt x="116" y="175"/>
                    </a:lnTo>
                    <a:lnTo>
                      <a:pt x="116" y="177"/>
                    </a:lnTo>
                    <a:lnTo>
                      <a:pt x="116" y="170"/>
                    </a:lnTo>
                    <a:lnTo>
                      <a:pt x="114" y="170"/>
                    </a:lnTo>
                    <a:lnTo>
                      <a:pt x="107" y="132"/>
                    </a:lnTo>
                    <a:lnTo>
                      <a:pt x="98" y="123"/>
                    </a:lnTo>
                    <a:lnTo>
                      <a:pt x="98" y="118"/>
                    </a:lnTo>
                    <a:lnTo>
                      <a:pt x="98" y="120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4" y="116"/>
                    </a:lnTo>
                    <a:lnTo>
                      <a:pt x="89" y="115"/>
                    </a:lnTo>
                    <a:lnTo>
                      <a:pt x="69" y="93"/>
                    </a:lnTo>
                    <a:lnTo>
                      <a:pt x="68" y="86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62" y="56"/>
                    </a:lnTo>
                    <a:lnTo>
                      <a:pt x="71" y="48"/>
                    </a:lnTo>
                    <a:lnTo>
                      <a:pt x="71" y="43"/>
                    </a:lnTo>
                    <a:lnTo>
                      <a:pt x="75" y="40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89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29"/>
                    </a:lnTo>
                    <a:lnTo>
                      <a:pt x="91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75" y="22"/>
                    </a:lnTo>
                    <a:lnTo>
                      <a:pt x="73" y="18"/>
                    </a:lnTo>
                    <a:lnTo>
                      <a:pt x="71" y="15"/>
                    </a:lnTo>
                    <a:lnTo>
                      <a:pt x="73" y="9"/>
                    </a:lnTo>
                    <a:lnTo>
                      <a:pt x="71" y="7"/>
                    </a:lnTo>
                    <a:lnTo>
                      <a:pt x="62" y="6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8" y="40"/>
                    </a:lnTo>
                    <a:lnTo>
                      <a:pt x="23" y="40"/>
                    </a:lnTo>
                    <a:lnTo>
                      <a:pt x="28" y="38"/>
                    </a:lnTo>
                    <a:lnTo>
                      <a:pt x="34" y="40"/>
                    </a:lnTo>
                    <a:lnTo>
                      <a:pt x="37" y="45"/>
                    </a:lnTo>
                    <a:lnTo>
                      <a:pt x="37" y="47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39" y="59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28" y="65"/>
                    </a:lnTo>
                    <a:lnTo>
                      <a:pt x="30" y="66"/>
                    </a:lnTo>
                    <a:lnTo>
                      <a:pt x="48" y="77"/>
                    </a:lnTo>
                    <a:lnTo>
                      <a:pt x="48" y="81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61" y="95"/>
                    </a:lnTo>
                    <a:lnTo>
                      <a:pt x="62" y="97"/>
                    </a:lnTo>
                    <a:lnTo>
                      <a:pt x="68" y="100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71" y="111"/>
                    </a:lnTo>
                    <a:lnTo>
                      <a:pt x="73" y="111"/>
                    </a:lnTo>
                    <a:lnTo>
                      <a:pt x="80" y="116"/>
                    </a:lnTo>
                    <a:lnTo>
                      <a:pt x="86" y="131"/>
                    </a:lnTo>
                    <a:lnTo>
                      <a:pt x="86" y="157"/>
                    </a:lnTo>
                    <a:lnTo>
                      <a:pt x="87" y="163"/>
                    </a:lnTo>
                    <a:lnTo>
                      <a:pt x="87" y="181"/>
                    </a:lnTo>
                    <a:lnTo>
                      <a:pt x="86" y="182"/>
                    </a:lnTo>
                    <a:lnTo>
                      <a:pt x="82" y="182"/>
                    </a:lnTo>
                    <a:lnTo>
                      <a:pt x="77" y="186"/>
                    </a:lnTo>
                    <a:lnTo>
                      <a:pt x="75" y="186"/>
                    </a:lnTo>
                    <a:lnTo>
                      <a:pt x="69" y="188"/>
                    </a:lnTo>
                    <a:lnTo>
                      <a:pt x="69" y="191"/>
                    </a:lnTo>
                    <a:lnTo>
                      <a:pt x="61" y="191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7" y="202"/>
                    </a:lnTo>
                    <a:lnTo>
                      <a:pt x="53" y="206"/>
                    </a:lnTo>
                    <a:lnTo>
                      <a:pt x="50" y="206"/>
                    </a:lnTo>
                    <a:lnTo>
                      <a:pt x="48" y="206"/>
                    </a:lnTo>
                    <a:lnTo>
                      <a:pt x="46" y="206"/>
                    </a:lnTo>
                    <a:lnTo>
                      <a:pt x="46" y="207"/>
                    </a:lnTo>
                    <a:lnTo>
                      <a:pt x="44" y="209"/>
                    </a:lnTo>
                    <a:lnTo>
                      <a:pt x="37" y="211"/>
                    </a:lnTo>
                    <a:lnTo>
                      <a:pt x="39" y="215"/>
                    </a:lnTo>
                    <a:lnTo>
                      <a:pt x="44" y="216"/>
                    </a:lnTo>
                    <a:lnTo>
                      <a:pt x="48" y="218"/>
                    </a:lnTo>
                    <a:lnTo>
                      <a:pt x="44" y="223"/>
                    </a:lnTo>
                    <a:lnTo>
                      <a:pt x="43" y="232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41"/>
                    </a:lnTo>
                    <a:lnTo>
                      <a:pt x="48" y="241"/>
                    </a:lnTo>
                    <a:lnTo>
                      <a:pt x="57" y="232"/>
                    </a:lnTo>
                    <a:lnTo>
                      <a:pt x="64" y="229"/>
                    </a:lnTo>
                    <a:lnTo>
                      <a:pt x="64" y="229"/>
                    </a:lnTo>
                    <a:lnTo>
                      <a:pt x="64" y="225"/>
                    </a:lnTo>
                    <a:lnTo>
                      <a:pt x="68" y="225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472"/>
              <p:cNvSpPr>
                <a:spLocks/>
              </p:cNvSpPr>
              <p:nvPr/>
            </p:nvSpPr>
            <p:spPr bwMode="auto">
              <a:xfrm>
                <a:off x="4101" y="1736"/>
                <a:ext cx="506" cy="248"/>
              </a:xfrm>
              <a:custGeom>
                <a:avLst/>
                <a:gdLst>
                  <a:gd name="T0" fmla="*/ 4 w 506"/>
                  <a:gd name="T1" fmla="*/ 73 h 248"/>
                  <a:gd name="T2" fmla="*/ 18 w 506"/>
                  <a:gd name="T3" fmla="*/ 64 h 248"/>
                  <a:gd name="T4" fmla="*/ 72 w 506"/>
                  <a:gd name="T5" fmla="*/ 39 h 248"/>
                  <a:gd name="T6" fmla="*/ 86 w 506"/>
                  <a:gd name="T7" fmla="*/ 45 h 248"/>
                  <a:gd name="T8" fmla="*/ 102 w 506"/>
                  <a:gd name="T9" fmla="*/ 45 h 248"/>
                  <a:gd name="T10" fmla="*/ 118 w 506"/>
                  <a:gd name="T11" fmla="*/ 55 h 248"/>
                  <a:gd name="T12" fmla="*/ 136 w 506"/>
                  <a:gd name="T13" fmla="*/ 55 h 248"/>
                  <a:gd name="T14" fmla="*/ 163 w 506"/>
                  <a:gd name="T15" fmla="*/ 52 h 248"/>
                  <a:gd name="T16" fmla="*/ 163 w 506"/>
                  <a:gd name="T17" fmla="*/ 43 h 248"/>
                  <a:gd name="T18" fmla="*/ 165 w 506"/>
                  <a:gd name="T19" fmla="*/ 34 h 248"/>
                  <a:gd name="T20" fmla="*/ 161 w 506"/>
                  <a:gd name="T21" fmla="*/ 23 h 248"/>
                  <a:gd name="T22" fmla="*/ 179 w 506"/>
                  <a:gd name="T23" fmla="*/ 0 h 248"/>
                  <a:gd name="T24" fmla="*/ 188 w 506"/>
                  <a:gd name="T25" fmla="*/ 2 h 248"/>
                  <a:gd name="T26" fmla="*/ 204 w 506"/>
                  <a:gd name="T27" fmla="*/ 7 h 248"/>
                  <a:gd name="T28" fmla="*/ 225 w 506"/>
                  <a:gd name="T29" fmla="*/ 16 h 248"/>
                  <a:gd name="T30" fmla="*/ 231 w 506"/>
                  <a:gd name="T31" fmla="*/ 36 h 248"/>
                  <a:gd name="T32" fmla="*/ 243 w 506"/>
                  <a:gd name="T33" fmla="*/ 45 h 248"/>
                  <a:gd name="T34" fmla="*/ 261 w 506"/>
                  <a:gd name="T35" fmla="*/ 46 h 248"/>
                  <a:gd name="T36" fmla="*/ 298 w 506"/>
                  <a:gd name="T37" fmla="*/ 46 h 248"/>
                  <a:gd name="T38" fmla="*/ 302 w 506"/>
                  <a:gd name="T39" fmla="*/ 48 h 248"/>
                  <a:gd name="T40" fmla="*/ 322 w 506"/>
                  <a:gd name="T41" fmla="*/ 59 h 248"/>
                  <a:gd name="T42" fmla="*/ 334 w 506"/>
                  <a:gd name="T43" fmla="*/ 70 h 248"/>
                  <a:gd name="T44" fmla="*/ 368 w 506"/>
                  <a:gd name="T45" fmla="*/ 75 h 248"/>
                  <a:gd name="T46" fmla="*/ 420 w 506"/>
                  <a:gd name="T47" fmla="*/ 52 h 248"/>
                  <a:gd name="T48" fmla="*/ 434 w 506"/>
                  <a:gd name="T49" fmla="*/ 52 h 248"/>
                  <a:gd name="T50" fmla="*/ 447 w 506"/>
                  <a:gd name="T51" fmla="*/ 57 h 248"/>
                  <a:gd name="T52" fmla="*/ 456 w 506"/>
                  <a:gd name="T53" fmla="*/ 55 h 248"/>
                  <a:gd name="T54" fmla="*/ 457 w 506"/>
                  <a:gd name="T55" fmla="*/ 57 h 248"/>
                  <a:gd name="T56" fmla="*/ 445 w 506"/>
                  <a:gd name="T57" fmla="*/ 75 h 248"/>
                  <a:gd name="T58" fmla="*/ 443 w 506"/>
                  <a:gd name="T59" fmla="*/ 95 h 248"/>
                  <a:gd name="T60" fmla="*/ 447 w 506"/>
                  <a:gd name="T61" fmla="*/ 111 h 248"/>
                  <a:gd name="T62" fmla="*/ 473 w 506"/>
                  <a:gd name="T63" fmla="*/ 111 h 248"/>
                  <a:gd name="T64" fmla="*/ 491 w 506"/>
                  <a:gd name="T65" fmla="*/ 111 h 248"/>
                  <a:gd name="T66" fmla="*/ 502 w 506"/>
                  <a:gd name="T67" fmla="*/ 121 h 248"/>
                  <a:gd name="T68" fmla="*/ 506 w 506"/>
                  <a:gd name="T69" fmla="*/ 130 h 248"/>
                  <a:gd name="T70" fmla="*/ 504 w 506"/>
                  <a:gd name="T71" fmla="*/ 136 h 248"/>
                  <a:gd name="T72" fmla="*/ 465 w 506"/>
                  <a:gd name="T73" fmla="*/ 136 h 248"/>
                  <a:gd name="T74" fmla="*/ 438 w 506"/>
                  <a:gd name="T75" fmla="*/ 161 h 248"/>
                  <a:gd name="T76" fmla="*/ 420 w 506"/>
                  <a:gd name="T77" fmla="*/ 173 h 248"/>
                  <a:gd name="T78" fmla="*/ 400 w 506"/>
                  <a:gd name="T79" fmla="*/ 177 h 248"/>
                  <a:gd name="T80" fmla="*/ 393 w 506"/>
                  <a:gd name="T81" fmla="*/ 171 h 248"/>
                  <a:gd name="T82" fmla="*/ 381 w 506"/>
                  <a:gd name="T83" fmla="*/ 184 h 248"/>
                  <a:gd name="T84" fmla="*/ 386 w 506"/>
                  <a:gd name="T85" fmla="*/ 196 h 248"/>
                  <a:gd name="T86" fmla="*/ 370 w 506"/>
                  <a:gd name="T87" fmla="*/ 216 h 248"/>
                  <a:gd name="T88" fmla="*/ 348 w 506"/>
                  <a:gd name="T89" fmla="*/ 230 h 248"/>
                  <a:gd name="T90" fmla="*/ 338 w 506"/>
                  <a:gd name="T91" fmla="*/ 230 h 248"/>
                  <a:gd name="T92" fmla="*/ 325 w 506"/>
                  <a:gd name="T93" fmla="*/ 230 h 248"/>
                  <a:gd name="T94" fmla="*/ 298 w 506"/>
                  <a:gd name="T95" fmla="*/ 236 h 248"/>
                  <a:gd name="T96" fmla="*/ 281 w 506"/>
                  <a:gd name="T97" fmla="*/ 243 h 248"/>
                  <a:gd name="T98" fmla="*/ 272 w 506"/>
                  <a:gd name="T99" fmla="*/ 248 h 248"/>
                  <a:gd name="T100" fmla="*/ 265 w 506"/>
                  <a:gd name="T101" fmla="*/ 245 h 248"/>
                  <a:gd name="T102" fmla="*/ 220 w 506"/>
                  <a:gd name="T103" fmla="*/ 225 h 248"/>
                  <a:gd name="T104" fmla="*/ 148 w 506"/>
                  <a:gd name="T105" fmla="*/ 223 h 248"/>
                  <a:gd name="T106" fmla="*/ 120 w 506"/>
                  <a:gd name="T107" fmla="*/ 188 h 248"/>
                  <a:gd name="T108" fmla="*/ 82 w 506"/>
                  <a:gd name="T109" fmla="*/ 171 h 248"/>
                  <a:gd name="T110" fmla="*/ 48 w 506"/>
                  <a:gd name="T111" fmla="*/ 168 h 248"/>
                  <a:gd name="T112" fmla="*/ 47 w 506"/>
                  <a:gd name="T113" fmla="*/ 161 h 248"/>
                  <a:gd name="T114" fmla="*/ 45 w 506"/>
                  <a:gd name="T115" fmla="*/ 125 h 248"/>
                  <a:gd name="T116" fmla="*/ 31 w 506"/>
                  <a:gd name="T117" fmla="*/ 107 h 248"/>
                  <a:gd name="T118" fmla="*/ 23 w 506"/>
                  <a:gd name="T119" fmla="*/ 104 h 248"/>
                  <a:gd name="T120" fmla="*/ 16 w 506"/>
                  <a:gd name="T121" fmla="*/ 104 h 248"/>
                  <a:gd name="T122" fmla="*/ 4 w 506"/>
                  <a:gd name="T123" fmla="*/ 91 h 248"/>
                  <a:gd name="T124" fmla="*/ 0 w 506"/>
                  <a:gd name="T125" fmla="*/ 8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6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2" y="41"/>
                    </a:lnTo>
                    <a:lnTo>
                      <a:pt x="86" y="45"/>
                    </a:lnTo>
                    <a:lnTo>
                      <a:pt x="97" y="43"/>
                    </a:lnTo>
                    <a:lnTo>
                      <a:pt x="102" y="45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2" y="54"/>
                    </a:lnTo>
                    <a:lnTo>
                      <a:pt x="136" y="55"/>
                    </a:lnTo>
                    <a:lnTo>
                      <a:pt x="159" y="54"/>
                    </a:lnTo>
                    <a:lnTo>
                      <a:pt x="163" y="52"/>
                    </a:lnTo>
                    <a:lnTo>
                      <a:pt x="161" y="46"/>
                    </a:lnTo>
                    <a:lnTo>
                      <a:pt x="163" y="43"/>
                    </a:lnTo>
                    <a:lnTo>
                      <a:pt x="165" y="38"/>
                    </a:lnTo>
                    <a:lnTo>
                      <a:pt x="165" y="34"/>
                    </a:lnTo>
                    <a:lnTo>
                      <a:pt x="161" y="29"/>
                    </a:lnTo>
                    <a:lnTo>
                      <a:pt x="161" y="23"/>
                    </a:lnTo>
                    <a:lnTo>
                      <a:pt x="161" y="18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8" y="2"/>
                    </a:lnTo>
                    <a:lnTo>
                      <a:pt x="193" y="5"/>
                    </a:lnTo>
                    <a:lnTo>
                      <a:pt x="204" y="7"/>
                    </a:lnTo>
                    <a:lnTo>
                      <a:pt x="207" y="13"/>
                    </a:lnTo>
                    <a:lnTo>
                      <a:pt x="225" y="16"/>
                    </a:lnTo>
                    <a:lnTo>
                      <a:pt x="229" y="21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43" y="45"/>
                    </a:lnTo>
                    <a:lnTo>
                      <a:pt x="252" y="48"/>
                    </a:lnTo>
                    <a:lnTo>
                      <a:pt x="261" y="46"/>
                    </a:lnTo>
                    <a:lnTo>
                      <a:pt x="275" y="39"/>
                    </a:lnTo>
                    <a:lnTo>
                      <a:pt x="298" y="46"/>
                    </a:lnTo>
                    <a:lnTo>
                      <a:pt x="302" y="48"/>
                    </a:lnTo>
                    <a:lnTo>
                      <a:pt x="302" y="48"/>
                    </a:lnTo>
                    <a:lnTo>
                      <a:pt x="309" y="54"/>
                    </a:lnTo>
                    <a:lnTo>
                      <a:pt x="322" y="59"/>
                    </a:lnTo>
                    <a:lnTo>
                      <a:pt x="327" y="64"/>
                    </a:lnTo>
                    <a:lnTo>
                      <a:pt x="334" y="70"/>
                    </a:lnTo>
                    <a:lnTo>
                      <a:pt x="363" y="71"/>
                    </a:lnTo>
                    <a:lnTo>
                      <a:pt x="368" y="75"/>
                    </a:lnTo>
                    <a:lnTo>
                      <a:pt x="402" y="66"/>
                    </a:lnTo>
                    <a:lnTo>
                      <a:pt x="420" y="52"/>
                    </a:lnTo>
                    <a:lnTo>
                      <a:pt x="427" y="50"/>
                    </a:lnTo>
                    <a:lnTo>
                      <a:pt x="434" y="52"/>
                    </a:lnTo>
                    <a:lnTo>
                      <a:pt x="440" y="57"/>
                    </a:lnTo>
                    <a:lnTo>
                      <a:pt x="447" y="57"/>
                    </a:lnTo>
                    <a:lnTo>
                      <a:pt x="450" y="57"/>
                    </a:lnTo>
                    <a:lnTo>
                      <a:pt x="456" y="55"/>
                    </a:lnTo>
                    <a:lnTo>
                      <a:pt x="457" y="55"/>
                    </a:lnTo>
                    <a:lnTo>
                      <a:pt x="457" y="57"/>
                    </a:lnTo>
                    <a:lnTo>
                      <a:pt x="454" y="59"/>
                    </a:lnTo>
                    <a:lnTo>
                      <a:pt x="445" y="75"/>
                    </a:lnTo>
                    <a:lnTo>
                      <a:pt x="445" y="89"/>
                    </a:lnTo>
                    <a:lnTo>
                      <a:pt x="443" y="95"/>
                    </a:lnTo>
                    <a:lnTo>
                      <a:pt x="443" y="107"/>
                    </a:lnTo>
                    <a:lnTo>
                      <a:pt x="447" y="111"/>
                    </a:lnTo>
                    <a:lnTo>
                      <a:pt x="457" y="114"/>
                    </a:lnTo>
                    <a:lnTo>
                      <a:pt x="473" y="111"/>
                    </a:lnTo>
                    <a:lnTo>
                      <a:pt x="486" y="102"/>
                    </a:lnTo>
                    <a:lnTo>
                      <a:pt x="491" y="111"/>
                    </a:lnTo>
                    <a:lnTo>
                      <a:pt x="500" y="116"/>
                    </a:lnTo>
                    <a:lnTo>
                      <a:pt x="502" y="121"/>
                    </a:lnTo>
                    <a:lnTo>
                      <a:pt x="502" y="127"/>
                    </a:lnTo>
                    <a:lnTo>
                      <a:pt x="506" y="130"/>
                    </a:lnTo>
                    <a:lnTo>
                      <a:pt x="506" y="134"/>
                    </a:lnTo>
                    <a:lnTo>
                      <a:pt x="504" y="136"/>
                    </a:lnTo>
                    <a:lnTo>
                      <a:pt x="493" y="132"/>
                    </a:lnTo>
                    <a:lnTo>
                      <a:pt x="465" y="136"/>
                    </a:lnTo>
                    <a:lnTo>
                      <a:pt x="445" y="157"/>
                    </a:lnTo>
                    <a:lnTo>
                      <a:pt x="438" y="161"/>
                    </a:lnTo>
                    <a:lnTo>
                      <a:pt x="431" y="161"/>
                    </a:lnTo>
                    <a:lnTo>
                      <a:pt x="420" y="173"/>
                    </a:lnTo>
                    <a:lnTo>
                      <a:pt x="411" y="179"/>
                    </a:lnTo>
                    <a:lnTo>
                      <a:pt x="400" y="177"/>
                    </a:lnTo>
                    <a:lnTo>
                      <a:pt x="397" y="173"/>
                    </a:lnTo>
                    <a:lnTo>
                      <a:pt x="393" y="171"/>
                    </a:lnTo>
                    <a:lnTo>
                      <a:pt x="386" y="173"/>
                    </a:lnTo>
                    <a:lnTo>
                      <a:pt x="381" y="184"/>
                    </a:lnTo>
                    <a:lnTo>
                      <a:pt x="379" y="188"/>
                    </a:lnTo>
                    <a:lnTo>
                      <a:pt x="386" y="196"/>
                    </a:lnTo>
                    <a:lnTo>
                      <a:pt x="386" y="200"/>
                    </a:lnTo>
                    <a:lnTo>
                      <a:pt x="370" y="216"/>
                    </a:lnTo>
                    <a:lnTo>
                      <a:pt x="366" y="220"/>
                    </a:lnTo>
                    <a:lnTo>
                      <a:pt x="348" y="230"/>
                    </a:lnTo>
                    <a:lnTo>
                      <a:pt x="340" y="230"/>
                    </a:lnTo>
                    <a:lnTo>
                      <a:pt x="338" y="230"/>
                    </a:lnTo>
                    <a:lnTo>
                      <a:pt x="331" y="229"/>
                    </a:lnTo>
                    <a:lnTo>
                      <a:pt x="325" y="230"/>
                    </a:lnTo>
                    <a:lnTo>
                      <a:pt x="318" y="230"/>
                    </a:lnTo>
                    <a:lnTo>
                      <a:pt x="298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5" y="246"/>
                    </a:lnTo>
                    <a:lnTo>
                      <a:pt x="272" y="248"/>
                    </a:lnTo>
                    <a:lnTo>
                      <a:pt x="268" y="246"/>
                    </a:lnTo>
                    <a:lnTo>
                      <a:pt x="265" y="245"/>
                    </a:lnTo>
                    <a:lnTo>
                      <a:pt x="227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8" y="223"/>
                    </a:lnTo>
                    <a:lnTo>
                      <a:pt x="143" y="221"/>
                    </a:lnTo>
                    <a:lnTo>
                      <a:pt x="120" y="188"/>
                    </a:lnTo>
                    <a:lnTo>
                      <a:pt x="116" y="188"/>
                    </a:lnTo>
                    <a:lnTo>
                      <a:pt x="82" y="171"/>
                    </a:lnTo>
                    <a:lnTo>
                      <a:pt x="75" y="173"/>
                    </a:lnTo>
                    <a:lnTo>
                      <a:pt x="48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8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3" y="104"/>
                    </a:lnTo>
                    <a:lnTo>
                      <a:pt x="20" y="107"/>
                    </a:lnTo>
                    <a:lnTo>
                      <a:pt x="16" y="104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473"/>
              <p:cNvSpPr>
                <a:spLocks/>
              </p:cNvSpPr>
              <p:nvPr/>
            </p:nvSpPr>
            <p:spPr bwMode="auto">
              <a:xfrm>
                <a:off x="4101" y="1736"/>
                <a:ext cx="506" cy="248"/>
              </a:xfrm>
              <a:custGeom>
                <a:avLst/>
                <a:gdLst>
                  <a:gd name="T0" fmla="*/ 4 w 506"/>
                  <a:gd name="T1" fmla="*/ 73 h 248"/>
                  <a:gd name="T2" fmla="*/ 18 w 506"/>
                  <a:gd name="T3" fmla="*/ 64 h 248"/>
                  <a:gd name="T4" fmla="*/ 72 w 506"/>
                  <a:gd name="T5" fmla="*/ 39 h 248"/>
                  <a:gd name="T6" fmla="*/ 86 w 506"/>
                  <a:gd name="T7" fmla="*/ 45 h 248"/>
                  <a:gd name="T8" fmla="*/ 102 w 506"/>
                  <a:gd name="T9" fmla="*/ 45 h 248"/>
                  <a:gd name="T10" fmla="*/ 118 w 506"/>
                  <a:gd name="T11" fmla="*/ 55 h 248"/>
                  <a:gd name="T12" fmla="*/ 136 w 506"/>
                  <a:gd name="T13" fmla="*/ 55 h 248"/>
                  <a:gd name="T14" fmla="*/ 163 w 506"/>
                  <a:gd name="T15" fmla="*/ 52 h 248"/>
                  <a:gd name="T16" fmla="*/ 163 w 506"/>
                  <a:gd name="T17" fmla="*/ 43 h 248"/>
                  <a:gd name="T18" fmla="*/ 165 w 506"/>
                  <a:gd name="T19" fmla="*/ 34 h 248"/>
                  <a:gd name="T20" fmla="*/ 161 w 506"/>
                  <a:gd name="T21" fmla="*/ 23 h 248"/>
                  <a:gd name="T22" fmla="*/ 179 w 506"/>
                  <a:gd name="T23" fmla="*/ 0 h 248"/>
                  <a:gd name="T24" fmla="*/ 188 w 506"/>
                  <a:gd name="T25" fmla="*/ 2 h 248"/>
                  <a:gd name="T26" fmla="*/ 204 w 506"/>
                  <a:gd name="T27" fmla="*/ 7 h 248"/>
                  <a:gd name="T28" fmla="*/ 225 w 506"/>
                  <a:gd name="T29" fmla="*/ 16 h 248"/>
                  <a:gd name="T30" fmla="*/ 231 w 506"/>
                  <a:gd name="T31" fmla="*/ 36 h 248"/>
                  <a:gd name="T32" fmla="*/ 243 w 506"/>
                  <a:gd name="T33" fmla="*/ 45 h 248"/>
                  <a:gd name="T34" fmla="*/ 261 w 506"/>
                  <a:gd name="T35" fmla="*/ 46 h 248"/>
                  <a:gd name="T36" fmla="*/ 298 w 506"/>
                  <a:gd name="T37" fmla="*/ 46 h 248"/>
                  <a:gd name="T38" fmla="*/ 302 w 506"/>
                  <a:gd name="T39" fmla="*/ 48 h 248"/>
                  <a:gd name="T40" fmla="*/ 322 w 506"/>
                  <a:gd name="T41" fmla="*/ 59 h 248"/>
                  <a:gd name="T42" fmla="*/ 334 w 506"/>
                  <a:gd name="T43" fmla="*/ 70 h 248"/>
                  <a:gd name="T44" fmla="*/ 368 w 506"/>
                  <a:gd name="T45" fmla="*/ 75 h 248"/>
                  <a:gd name="T46" fmla="*/ 420 w 506"/>
                  <a:gd name="T47" fmla="*/ 52 h 248"/>
                  <a:gd name="T48" fmla="*/ 434 w 506"/>
                  <a:gd name="T49" fmla="*/ 52 h 248"/>
                  <a:gd name="T50" fmla="*/ 447 w 506"/>
                  <a:gd name="T51" fmla="*/ 57 h 248"/>
                  <a:gd name="T52" fmla="*/ 456 w 506"/>
                  <a:gd name="T53" fmla="*/ 55 h 248"/>
                  <a:gd name="T54" fmla="*/ 457 w 506"/>
                  <a:gd name="T55" fmla="*/ 57 h 248"/>
                  <a:gd name="T56" fmla="*/ 445 w 506"/>
                  <a:gd name="T57" fmla="*/ 75 h 248"/>
                  <a:gd name="T58" fmla="*/ 443 w 506"/>
                  <a:gd name="T59" fmla="*/ 95 h 248"/>
                  <a:gd name="T60" fmla="*/ 447 w 506"/>
                  <a:gd name="T61" fmla="*/ 111 h 248"/>
                  <a:gd name="T62" fmla="*/ 473 w 506"/>
                  <a:gd name="T63" fmla="*/ 111 h 248"/>
                  <a:gd name="T64" fmla="*/ 491 w 506"/>
                  <a:gd name="T65" fmla="*/ 111 h 248"/>
                  <a:gd name="T66" fmla="*/ 502 w 506"/>
                  <a:gd name="T67" fmla="*/ 121 h 248"/>
                  <a:gd name="T68" fmla="*/ 506 w 506"/>
                  <a:gd name="T69" fmla="*/ 130 h 248"/>
                  <a:gd name="T70" fmla="*/ 504 w 506"/>
                  <a:gd name="T71" fmla="*/ 136 h 248"/>
                  <a:gd name="T72" fmla="*/ 465 w 506"/>
                  <a:gd name="T73" fmla="*/ 136 h 248"/>
                  <a:gd name="T74" fmla="*/ 438 w 506"/>
                  <a:gd name="T75" fmla="*/ 161 h 248"/>
                  <a:gd name="T76" fmla="*/ 420 w 506"/>
                  <a:gd name="T77" fmla="*/ 173 h 248"/>
                  <a:gd name="T78" fmla="*/ 400 w 506"/>
                  <a:gd name="T79" fmla="*/ 177 h 248"/>
                  <a:gd name="T80" fmla="*/ 393 w 506"/>
                  <a:gd name="T81" fmla="*/ 171 h 248"/>
                  <a:gd name="T82" fmla="*/ 381 w 506"/>
                  <a:gd name="T83" fmla="*/ 184 h 248"/>
                  <a:gd name="T84" fmla="*/ 386 w 506"/>
                  <a:gd name="T85" fmla="*/ 196 h 248"/>
                  <a:gd name="T86" fmla="*/ 370 w 506"/>
                  <a:gd name="T87" fmla="*/ 216 h 248"/>
                  <a:gd name="T88" fmla="*/ 348 w 506"/>
                  <a:gd name="T89" fmla="*/ 230 h 248"/>
                  <a:gd name="T90" fmla="*/ 338 w 506"/>
                  <a:gd name="T91" fmla="*/ 230 h 248"/>
                  <a:gd name="T92" fmla="*/ 325 w 506"/>
                  <a:gd name="T93" fmla="*/ 230 h 248"/>
                  <a:gd name="T94" fmla="*/ 298 w 506"/>
                  <a:gd name="T95" fmla="*/ 236 h 248"/>
                  <a:gd name="T96" fmla="*/ 281 w 506"/>
                  <a:gd name="T97" fmla="*/ 243 h 248"/>
                  <a:gd name="T98" fmla="*/ 272 w 506"/>
                  <a:gd name="T99" fmla="*/ 248 h 248"/>
                  <a:gd name="T100" fmla="*/ 265 w 506"/>
                  <a:gd name="T101" fmla="*/ 245 h 248"/>
                  <a:gd name="T102" fmla="*/ 220 w 506"/>
                  <a:gd name="T103" fmla="*/ 225 h 248"/>
                  <a:gd name="T104" fmla="*/ 148 w 506"/>
                  <a:gd name="T105" fmla="*/ 223 h 248"/>
                  <a:gd name="T106" fmla="*/ 120 w 506"/>
                  <a:gd name="T107" fmla="*/ 188 h 248"/>
                  <a:gd name="T108" fmla="*/ 82 w 506"/>
                  <a:gd name="T109" fmla="*/ 171 h 248"/>
                  <a:gd name="T110" fmla="*/ 48 w 506"/>
                  <a:gd name="T111" fmla="*/ 168 h 248"/>
                  <a:gd name="T112" fmla="*/ 47 w 506"/>
                  <a:gd name="T113" fmla="*/ 161 h 248"/>
                  <a:gd name="T114" fmla="*/ 45 w 506"/>
                  <a:gd name="T115" fmla="*/ 125 h 248"/>
                  <a:gd name="T116" fmla="*/ 31 w 506"/>
                  <a:gd name="T117" fmla="*/ 107 h 248"/>
                  <a:gd name="T118" fmla="*/ 23 w 506"/>
                  <a:gd name="T119" fmla="*/ 104 h 248"/>
                  <a:gd name="T120" fmla="*/ 16 w 506"/>
                  <a:gd name="T121" fmla="*/ 104 h 248"/>
                  <a:gd name="T122" fmla="*/ 4 w 506"/>
                  <a:gd name="T123" fmla="*/ 91 h 248"/>
                  <a:gd name="T124" fmla="*/ 0 w 506"/>
                  <a:gd name="T125" fmla="*/ 8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6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2" y="41"/>
                    </a:lnTo>
                    <a:lnTo>
                      <a:pt x="86" y="45"/>
                    </a:lnTo>
                    <a:lnTo>
                      <a:pt x="97" y="43"/>
                    </a:lnTo>
                    <a:lnTo>
                      <a:pt x="102" y="45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2" y="54"/>
                    </a:lnTo>
                    <a:lnTo>
                      <a:pt x="136" y="55"/>
                    </a:lnTo>
                    <a:lnTo>
                      <a:pt x="159" y="54"/>
                    </a:lnTo>
                    <a:lnTo>
                      <a:pt x="163" y="52"/>
                    </a:lnTo>
                    <a:lnTo>
                      <a:pt x="161" y="46"/>
                    </a:lnTo>
                    <a:lnTo>
                      <a:pt x="163" y="43"/>
                    </a:lnTo>
                    <a:lnTo>
                      <a:pt x="165" y="38"/>
                    </a:lnTo>
                    <a:lnTo>
                      <a:pt x="165" y="34"/>
                    </a:lnTo>
                    <a:lnTo>
                      <a:pt x="161" y="29"/>
                    </a:lnTo>
                    <a:lnTo>
                      <a:pt x="161" y="23"/>
                    </a:lnTo>
                    <a:lnTo>
                      <a:pt x="161" y="18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8" y="2"/>
                    </a:lnTo>
                    <a:lnTo>
                      <a:pt x="193" y="5"/>
                    </a:lnTo>
                    <a:lnTo>
                      <a:pt x="204" y="7"/>
                    </a:lnTo>
                    <a:lnTo>
                      <a:pt x="207" y="13"/>
                    </a:lnTo>
                    <a:lnTo>
                      <a:pt x="225" y="16"/>
                    </a:lnTo>
                    <a:lnTo>
                      <a:pt x="229" y="21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43" y="45"/>
                    </a:lnTo>
                    <a:lnTo>
                      <a:pt x="252" y="48"/>
                    </a:lnTo>
                    <a:lnTo>
                      <a:pt x="261" y="46"/>
                    </a:lnTo>
                    <a:lnTo>
                      <a:pt x="275" y="39"/>
                    </a:lnTo>
                    <a:lnTo>
                      <a:pt x="298" y="46"/>
                    </a:lnTo>
                    <a:lnTo>
                      <a:pt x="302" y="48"/>
                    </a:lnTo>
                    <a:lnTo>
                      <a:pt x="302" y="48"/>
                    </a:lnTo>
                    <a:lnTo>
                      <a:pt x="309" y="54"/>
                    </a:lnTo>
                    <a:lnTo>
                      <a:pt x="322" y="59"/>
                    </a:lnTo>
                    <a:lnTo>
                      <a:pt x="327" y="64"/>
                    </a:lnTo>
                    <a:lnTo>
                      <a:pt x="334" y="70"/>
                    </a:lnTo>
                    <a:lnTo>
                      <a:pt x="363" y="71"/>
                    </a:lnTo>
                    <a:lnTo>
                      <a:pt x="368" y="75"/>
                    </a:lnTo>
                    <a:lnTo>
                      <a:pt x="402" y="66"/>
                    </a:lnTo>
                    <a:lnTo>
                      <a:pt x="420" y="52"/>
                    </a:lnTo>
                    <a:lnTo>
                      <a:pt x="427" y="50"/>
                    </a:lnTo>
                    <a:lnTo>
                      <a:pt x="434" y="52"/>
                    </a:lnTo>
                    <a:lnTo>
                      <a:pt x="440" y="57"/>
                    </a:lnTo>
                    <a:lnTo>
                      <a:pt x="447" y="57"/>
                    </a:lnTo>
                    <a:lnTo>
                      <a:pt x="450" y="57"/>
                    </a:lnTo>
                    <a:lnTo>
                      <a:pt x="456" y="55"/>
                    </a:lnTo>
                    <a:lnTo>
                      <a:pt x="457" y="55"/>
                    </a:lnTo>
                    <a:lnTo>
                      <a:pt x="457" y="57"/>
                    </a:lnTo>
                    <a:lnTo>
                      <a:pt x="454" y="59"/>
                    </a:lnTo>
                    <a:lnTo>
                      <a:pt x="445" y="75"/>
                    </a:lnTo>
                    <a:lnTo>
                      <a:pt x="445" y="89"/>
                    </a:lnTo>
                    <a:lnTo>
                      <a:pt x="443" y="95"/>
                    </a:lnTo>
                    <a:lnTo>
                      <a:pt x="443" y="107"/>
                    </a:lnTo>
                    <a:lnTo>
                      <a:pt x="447" y="111"/>
                    </a:lnTo>
                    <a:lnTo>
                      <a:pt x="457" y="114"/>
                    </a:lnTo>
                    <a:lnTo>
                      <a:pt x="473" y="111"/>
                    </a:lnTo>
                    <a:lnTo>
                      <a:pt x="486" y="102"/>
                    </a:lnTo>
                    <a:lnTo>
                      <a:pt x="491" y="111"/>
                    </a:lnTo>
                    <a:lnTo>
                      <a:pt x="500" y="116"/>
                    </a:lnTo>
                    <a:lnTo>
                      <a:pt x="502" y="121"/>
                    </a:lnTo>
                    <a:lnTo>
                      <a:pt x="502" y="127"/>
                    </a:lnTo>
                    <a:lnTo>
                      <a:pt x="506" y="130"/>
                    </a:lnTo>
                    <a:lnTo>
                      <a:pt x="506" y="134"/>
                    </a:lnTo>
                    <a:lnTo>
                      <a:pt x="504" y="136"/>
                    </a:lnTo>
                    <a:lnTo>
                      <a:pt x="493" y="132"/>
                    </a:lnTo>
                    <a:lnTo>
                      <a:pt x="465" y="136"/>
                    </a:lnTo>
                    <a:lnTo>
                      <a:pt x="445" y="157"/>
                    </a:lnTo>
                    <a:lnTo>
                      <a:pt x="438" y="161"/>
                    </a:lnTo>
                    <a:lnTo>
                      <a:pt x="431" y="161"/>
                    </a:lnTo>
                    <a:lnTo>
                      <a:pt x="420" y="173"/>
                    </a:lnTo>
                    <a:lnTo>
                      <a:pt x="411" y="179"/>
                    </a:lnTo>
                    <a:lnTo>
                      <a:pt x="400" y="177"/>
                    </a:lnTo>
                    <a:lnTo>
                      <a:pt x="397" y="173"/>
                    </a:lnTo>
                    <a:lnTo>
                      <a:pt x="393" y="171"/>
                    </a:lnTo>
                    <a:lnTo>
                      <a:pt x="386" y="173"/>
                    </a:lnTo>
                    <a:lnTo>
                      <a:pt x="381" y="184"/>
                    </a:lnTo>
                    <a:lnTo>
                      <a:pt x="379" y="188"/>
                    </a:lnTo>
                    <a:lnTo>
                      <a:pt x="386" y="196"/>
                    </a:lnTo>
                    <a:lnTo>
                      <a:pt x="386" y="200"/>
                    </a:lnTo>
                    <a:lnTo>
                      <a:pt x="370" y="216"/>
                    </a:lnTo>
                    <a:lnTo>
                      <a:pt x="366" y="220"/>
                    </a:lnTo>
                    <a:lnTo>
                      <a:pt x="348" y="230"/>
                    </a:lnTo>
                    <a:lnTo>
                      <a:pt x="340" y="230"/>
                    </a:lnTo>
                    <a:lnTo>
                      <a:pt x="338" y="230"/>
                    </a:lnTo>
                    <a:lnTo>
                      <a:pt x="331" y="229"/>
                    </a:lnTo>
                    <a:lnTo>
                      <a:pt x="325" y="230"/>
                    </a:lnTo>
                    <a:lnTo>
                      <a:pt x="318" y="230"/>
                    </a:lnTo>
                    <a:lnTo>
                      <a:pt x="298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5" y="246"/>
                    </a:lnTo>
                    <a:lnTo>
                      <a:pt x="272" y="248"/>
                    </a:lnTo>
                    <a:lnTo>
                      <a:pt x="268" y="246"/>
                    </a:lnTo>
                    <a:lnTo>
                      <a:pt x="265" y="245"/>
                    </a:lnTo>
                    <a:lnTo>
                      <a:pt x="227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8" y="223"/>
                    </a:lnTo>
                    <a:lnTo>
                      <a:pt x="143" y="221"/>
                    </a:lnTo>
                    <a:lnTo>
                      <a:pt x="120" y="188"/>
                    </a:lnTo>
                    <a:lnTo>
                      <a:pt x="116" y="188"/>
                    </a:lnTo>
                    <a:lnTo>
                      <a:pt x="82" y="171"/>
                    </a:lnTo>
                    <a:lnTo>
                      <a:pt x="75" y="173"/>
                    </a:lnTo>
                    <a:lnTo>
                      <a:pt x="48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8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3" y="104"/>
                    </a:lnTo>
                    <a:lnTo>
                      <a:pt x="20" y="107"/>
                    </a:lnTo>
                    <a:lnTo>
                      <a:pt x="16" y="104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474"/>
              <p:cNvSpPr>
                <a:spLocks/>
              </p:cNvSpPr>
              <p:nvPr/>
            </p:nvSpPr>
            <p:spPr bwMode="auto">
              <a:xfrm>
                <a:off x="4333" y="2477"/>
                <a:ext cx="84" cy="68"/>
              </a:xfrm>
              <a:custGeom>
                <a:avLst/>
                <a:gdLst>
                  <a:gd name="T0" fmla="*/ 33 w 84"/>
                  <a:gd name="T1" fmla="*/ 68 h 68"/>
                  <a:gd name="T2" fmla="*/ 31 w 84"/>
                  <a:gd name="T3" fmla="*/ 66 h 68"/>
                  <a:gd name="T4" fmla="*/ 24 w 84"/>
                  <a:gd name="T5" fmla="*/ 66 h 68"/>
                  <a:gd name="T6" fmla="*/ 20 w 84"/>
                  <a:gd name="T7" fmla="*/ 64 h 68"/>
                  <a:gd name="T8" fmla="*/ 22 w 84"/>
                  <a:gd name="T9" fmla="*/ 59 h 68"/>
                  <a:gd name="T10" fmla="*/ 18 w 84"/>
                  <a:gd name="T11" fmla="*/ 59 h 68"/>
                  <a:gd name="T12" fmla="*/ 15 w 84"/>
                  <a:gd name="T13" fmla="*/ 61 h 68"/>
                  <a:gd name="T14" fmla="*/ 11 w 84"/>
                  <a:gd name="T15" fmla="*/ 54 h 68"/>
                  <a:gd name="T16" fmla="*/ 13 w 84"/>
                  <a:gd name="T17" fmla="*/ 54 h 68"/>
                  <a:gd name="T18" fmla="*/ 11 w 84"/>
                  <a:gd name="T19" fmla="*/ 50 h 68"/>
                  <a:gd name="T20" fmla="*/ 11 w 84"/>
                  <a:gd name="T21" fmla="*/ 45 h 68"/>
                  <a:gd name="T22" fmla="*/ 2 w 84"/>
                  <a:gd name="T23" fmla="*/ 34 h 68"/>
                  <a:gd name="T24" fmla="*/ 0 w 84"/>
                  <a:gd name="T25" fmla="*/ 18 h 68"/>
                  <a:gd name="T26" fmla="*/ 4 w 84"/>
                  <a:gd name="T27" fmla="*/ 14 h 68"/>
                  <a:gd name="T28" fmla="*/ 13 w 84"/>
                  <a:gd name="T29" fmla="*/ 5 h 68"/>
                  <a:gd name="T30" fmla="*/ 41 w 84"/>
                  <a:gd name="T31" fmla="*/ 5 h 68"/>
                  <a:gd name="T32" fmla="*/ 47 w 84"/>
                  <a:gd name="T33" fmla="*/ 7 h 68"/>
                  <a:gd name="T34" fmla="*/ 58 w 84"/>
                  <a:gd name="T35" fmla="*/ 11 h 68"/>
                  <a:gd name="T36" fmla="*/ 61 w 84"/>
                  <a:gd name="T37" fmla="*/ 5 h 68"/>
                  <a:gd name="T38" fmla="*/ 70 w 84"/>
                  <a:gd name="T39" fmla="*/ 2 h 68"/>
                  <a:gd name="T40" fmla="*/ 75 w 84"/>
                  <a:gd name="T41" fmla="*/ 5 h 68"/>
                  <a:gd name="T42" fmla="*/ 81 w 84"/>
                  <a:gd name="T43" fmla="*/ 0 h 68"/>
                  <a:gd name="T44" fmla="*/ 83 w 84"/>
                  <a:gd name="T45" fmla="*/ 14 h 68"/>
                  <a:gd name="T46" fmla="*/ 84 w 84"/>
                  <a:gd name="T47" fmla="*/ 38 h 68"/>
                  <a:gd name="T48" fmla="*/ 79 w 84"/>
                  <a:gd name="T49" fmla="*/ 39 h 68"/>
                  <a:gd name="T50" fmla="*/ 72 w 84"/>
                  <a:gd name="T51" fmla="*/ 43 h 68"/>
                  <a:gd name="T52" fmla="*/ 66 w 84"/>
                  <a:gd name="T53" fmla="*/ 48 h 68"/>
                  <a:gd name="T54" fmla="*/ 58 w 84"/>
                  <a:gd name="T55" fmla="*/ 54 h 68"/>
                  <a:gd name="T56" fmla="*/ 54 w 84"/>
                  <a:gd name="T57" fmla="*/ 59 h 68"/>
                  <a:gd name="T58" fmla="*/ 47 w 84"/>
                  <a:gd name="T59" fmla="*/ 63 h 68"/>
                  <a:gd name="T60" fmla="*/ 43 w 84"/>
                  <a:gd name="T61" fmla="*/ 63 h 68"/>
                  <a:gd name="T62" fmla="*/ 41 w 84"/>
                  <a:gd name="T6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3" y="68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25" y="66"/>
                    </a:lnTo>
                    <a:lnTo>
                      <a:pt x="24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2" y="63"/>
                    </a:lnTo>
                    <a:lnTo>
                      <a:pt x="22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1" y="5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9" y="4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14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3" y="39"/>
                    </a:lnTo>
                    <a:lnTo>
                      <a:pt x="79" y="39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8"/>
                    </a:lnTo>
                    <a:lnTo>
                      <a:pt x="58" y="48"/>
                    </a:lnTo>
                    <a:lnTo>
                      <a:pt x="58" y="54"/>
                    </a:lnTo>
                    <a:lnTo>
                      <a:pt x="58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1" y="66"/>
                    </a:lnTo>
                    <a:lnTo>
                      <a:pt x="34" y="6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475">
                <a:hlinkClick r:id="" action="ppaction://noaction"/>
              </p:cNvPr>
              <p:cNvSpPr>
                <a:spLocks/>
              </p:cNvSpPr>
              <p:nvPr/>
            </p:nvSpPr>
            <p:spPr bwMode="auto">
              <a:xfrm>
                <a:off x="4333" y="2477"/>
                <a:ext cx="84" cy="68"/>
              </a:xfrm>
              <a:custGeom>
                <a:avLst/>
                <a:gdLst>
                  <a:gd name="T0" fmla="*/ 33 w 84"/>
                  <a:gd name="T1" fmla="*/ 68 h 68"/>
                  <a:gd name="T2" fmla="*/ 31 w 84"/>
                  <a:gd name="T3" fmla="*/ 66 h 68"/>
                  <a:gd name="T4" fmla="*/ 24 w 84"/>
                  <a:gd name="T5" fmla="*/ 66 h 68"/>
                  <a:gd name="T6" fmla="*/ 20 w 84"/>
                  <a:gd name="T7" fmla="*/ 64 h 68"/>
                  <a:gd name="T8" fmla="*/ 22 w 84"/>
                  <a:gd name="T9" fmla="*/ 59 h 68"/>
                  <a:gd name="T10" fmla="*/ 18 w 84"/>
                  <a:gd name="T11" fmla="*/ 59 h 68"/>
                  <a:gd name="T12" fmla="*/ 15 w 84"/>
                  <a:gd name="T13" fmla="*/ 61 h 68"/>
                  <a:gd name="T14" fmla="*/ 11 w 84"/>
                  <a:gd name="T15" fmla="*/ 54 h 68"/>
                  <a:gd name="T16" fmla="*/ 13 w 84"/>
                  <a:gd name="T17" fmla="*/ 54 h 68"/>
                  <a:gd name="T18" fmla="*/ 11 w 84"/>
                  <a:gd name="T19" fmla="*/ 50 h 68"/>
                  <a:gd name="T20" fmla="*/ 11 w 84"/>
                  <a:gd name="T21" fmla="*/ 45 h 68"/>
                  <a:gd name="T22" fmla="*/ 2 w 84"/>
                  <a:gd name="T23" fmla="*/ 34 h 68"/>
                  <a:gd name="T24" fmla="*/ 0 w 84"/>
                  <a:gd name="T25" fmla="*/ 18 h 68"/>
                  <a:gd name="T26" fmla="*/ 4 w 84"/>
                  <a:gd name="T27" fmla="*/ 14 h 68"/>
                  <a:gd name="T28" fmla="*/ 13 w 84"/>
                  <a:gd name="T29" fmla="*/ 5 h 68"/>
                  <a:gd name="T30" fmla="*/ 41 w 84"/>
                  <a:gd name="T31" fmla="*/ 5 h 68"/>
                  <a:gd name="T32" fmla="*/ 47 w 84"/>
                  <a:gd name="T33" fmla="*/ 7 h 68"/>
                  <a:gd name="T34" fmla="*/ 58 w 84"/>
                  <a:gd name="T35" fmla="*/ 11 h 68"/>
                  <a:gd name="T36" fmla="*/ 61 w 84"/>
                  <a:gd name="T37" fmla="*/ 5 h 68"/>
                  <a:gd name="T38" fmla="*/ 70 w 84"/>
                  <a:gd name="T39" fmla="*/ 2 h 68"/>
                  <a:gd name="T40" fmla="*/ 75 w 84"/>
                  <a:gd name="T41" fmla="*/ 5 h 68"/>
                  <a:gd name="T42" fmla="*/ 81 w 84"/>
                  <a:gd name="T43" fmla="*/ 0 h 68"/>
                  <a:gd name="T44" fmla="*/ 83 w 84"/>
                  <a:gd name="T45" fmla="*/ 14 h 68"/>
                  <a:gd name="T46" fmla="*/ 84 w 84"/>
                  <a:gd name="T47" fmla="*/ 38 h 68"/>
                  <a:gd name="T48" fmla="*/ 79 w 84"/>
                  <a:gd name="T49" fmla="*/ 39 h 68"/>
                  <a:gd name="T50" fmla="*/ 72 w 84"/>
                  <a:gd name="T51" fmla="*/ 43 h 68"/>
                  <a:gd name="T52" fmla="*/ 66 w 84"/>
                  <a:gd name="T53" fmla="*/ 48 h 68"/>
                  <a:gd name="T54" fmla="*/ 58 w 84"/>
                  <a:gd name="T55" fmla="*/ 54 h 68"/>
                  <a:gd name="T56" fmla="*/ 54 w 84"/>
                  <a:gd name="T57" fmla="*/ 59 h 68"/>
                  <a:gd name="T58" fmla="*/ 47 w 84"/>
                  <a:gd name="T59" fmla="*/ 63 h 68"/>
                  <a:gd name="T60" fmla="*/ 43 w 84"/>
                  <a:gd name="T61" fmla="*/ 63 h 68"/>
                  <a:gd name="T62" fmla="*/ 41 w 84"/>
                  <a:gd name="T6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3" y="68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25" y="66"/>
                    </a:lnTo>
                    <a:lnTo>
                      <a:pt x="24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2" y="63"/>
                    </a:lnTo>
                    <a:lnTo>
                      <a:pt x="22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1" y="5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9" y="4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14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3" y="39"/>
                    </a:lnTo>
                    <a:lnTo>
                      <a:pt x="79" y="39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8"/>
                    </a:lnTo>
                    <a:lnTo>
                      <a:pt x="58" y="48"/>
                    </a:lnTo>
                    <a:lnTo>
                      <a:pt x="58" y="54"/>
                    </a:lnTo>
                    <a:lnTo>
                      <a:pt x="58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1" y="66"/>
                    </a:lnTo>
                    <a:lnTo>
                      <a:pt x="34" y="6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476"/>
              <p:cNvSpPr>
                <a:spLocks/>
              </p:cNvSpPr>
              <p:nvPr/>
            </p:nvSpPr>
            <p:spPr bwMode="auto">
              <a:xfrm>
                <a:off x="3875" y="1702"/>
                <a:ext cx="978" cy="682"/>
              </a:xfrm>
              <a:custGeom>
                <a:avLst/>
                <a:gdLst>
                  <a:gd name="T0" fmla="*/ 644 w 978"/>
                  <a:gd name="T1" fmla="*/ 643 h 682"/>
                  <a:gd name="T2" fmla="*/ 623 w 978"/>
                  <a:gd name="T3" fmla="*/ 655 h 682"/>
                  <a:gd name="T4" fmla="*/ 587 w 978"/>
                  <a:gd name="T5" fmla="*/ 677 h 682"/>
                  <a:gd name="T6" fmla="*/ 557 w 978"/>
                  <a:gd name="T7" fmla="*/ 659 h 682"/>
                  <a:gd name="T8" fmla="*/ 517 w 978"/>
                  <a:gd name="T9" fmla="*/ 638 h 682"/>
                  <a:gd name="T10" fmla="*/ 467 w 978"/>
                  <a:gd name="T11" fmla="*/ 643 h 682"/>
                  <a:gd name="T12" fmla="*/ 449 w 978"/>
                  <a:gd name="T13" fmla="*/ 663 h 682"/>
                  <a:gd name="T14" fmla="*/ 403 w 978"/>
                  <a:gd name="T15" fmla="*/ 620 h 682"/>
                  <a:gd name="T16" fmla="*/ 398 w 978"/>
                  <a:gd name="T17" fmla="*/ 555 h 682"/>
                  <a:gd name="T18" fmla="*/ 364 w 978"/>
                  <a:gd name="T19" fmla="*/ 538 h 682"/>
                  <a:gd name="T20" fmla="*/ 326 w 978"/>
                  <a:gd name="T21" fmla="*/ 529 h 682"/>
                  <a:gd name="T22" fmla="*/ 267 w 978"/>
                  <a:gd name="T23" fmla="*/ 543 h 682"/>
                  <a:gd name="T24" fmla="*/ 242 w 978"/>
                  <a:gd name="T25" fmla="*/ 552 h 682"/>
                  <a:gd name="T26" fmla="*/ 219 w 978"/>
                  <a:gd name="T27" fmla="*/ 550 h 682"/>
                  <a:gd name="T28" fmla="*/ 194 w 978"/>
                  <a:gd name="T29" fmla="*/ 547 h 682"/>
                  <a:gd name="T30" fmla="*/ 173 w 978"/>
                  <a:gd name="T31" fmla="*/ 534 h 682"/>
                  <a:gd name="T32" fmla="*/ 162 w 978"/>
                  <a:gd name="T33" fmla="*/ 525 h 682"/>
                  <a:gd name="T34" fmla="*/ 123 w 978"/>
                  <a:gd name="T35" fmla="*/ 505 h 682"/>
                  <a:gd name="T36" fmla="*/ 105 w 978"/>
                  <a:gd name="T37" fmla="*/ 498 h 682"/>
                  <a:gd name="T38" fmla="*/ 87 w 978"/>
                  <a:gd name="T39" fmla="*/ 491 h 682"/>
                  <a:gd name="T40" fmla="*/ 82 w 978"/>
                  <a:gd name="T41" fmla="*/ 473 h 682"/>
                  <a:gd name="T42" fmla="*/ 87 w 978"/>
                  <a:gd name="T43" fmla="*/ 466 h 682"/>
                  <a:gd name="T44" fmla="*/ 92 w 978"/>
                  <a:gd name="T45" fmla="*/ 452 h 682"/>
                  <a:gd name="T46" fmla="*/ 87 w 978"/>
                  <a:gd name="T47" fmla="*/ 436 h 682"/>
                  <a:gd name="T48" fmla="*/ 103 w 978"/>
                  <a:gd name="T49" fmla="*/ 420 h 682"/>
                  <a:gd name="T50" fmla="*/ 100 w 978"/>
                  <a:gd name="T51" fmla="*/ 404 h 682"/>
                  <a:gd name="T52" fmla="*/ 89 w 978"/>
                  <a:gd name="T53" fmla="*/ 397 h 682"/>
                  <a:gd name="T54" fmla="*/ 46 w 978"/>
                  <a:gd name="T55" fmla="*/ 400 h 682"/>
                  <a:gd name="T56" fmla="*/ 37 w 978"/>
                  <a:gd name="T57" fmla="*/ 393 h 682"/>
                  <a:gd name="T58" fmla="*/ 23 w 978"/>
                  <a:gd name="T59" fmla="*/ 377 h 682"/>
                  <a:gd name="T60" fmla="*/ 21 w 978"/>
                  <a:gd name="T61" fmla="*/ 372 h 682"/>
                  <a:gd name="T62" fmla="*/ 16 w 978"/>
                  <a:gd name="T63" fmla="*/ 309 h 682"/>
                  <a:gd name="T64" fmla="*/ 80 w 978"/>
                  <a:gd name="T65" fmla="*/ 284 h 682"/>
                  <a:gd name="T66" fmla="*/ 137 w 978"/>
                  <a:gd name="T67" fmla="*/ 191 h 682"/>
                  <a:gd name="T68" fmla="*/ 210 w 978"/>
                  <a:gd name="T69" fmla="*/ 122 h 682"/>
                  <a:gd name="T70" fmla="*/ 262 w 978"/>
                  <a:gd name="T71" fmla="*/ 143 h 682"/>
                  <a:gd name="T72" fmla="*/ 446 w 978"/>
                  <a:gd name="T73" fmla="*/ 259 h 682"/>
                  <a:gd name="T74" fmla="*/ 557 w 978"/>
                  <a:gd name="T75" fmla="*/ 263 h 682"/>
                  <a:gd name="T76" fmla="*/ 626 w 978"/>
                  <a:gd name="T77" fmla="*/ 211 h 682"/>
                  <a:gd name="T78" fmla="*/ 726 w 978"/>
                  <a:gd name="T79" fmla="*/ 150 h 682"/>
                  <a:gd name="T80" fmla="*/ 707 w 978"/>
                  <a:gd name="T81" fmla="*/ 100 h 682"/>
                  <a:gd name="T82" fmla="*/ 749 w 978"/>
                  <a:gd name="T83" fmla="*/ 25 h 682"/>
                  <a:gd name="T84" fmla="*/ 837 w 978"/>
                  <a:gd name="T85" fmla="*/ 25 h 682"/>
                  <a:gd name="T86" fmla="*/ 907 w 978"/>
                  <a:gd name="T87" fmla="*/ 114 h 682"/>
                  <a:gd name="T88" fmla="*/ 960 w 978"/>
                  <a:gd name="T89" fmla="*/ 134 h 682"/>
                  <a:gd name="T90" fmla="*/ 932 w 978"/>
                  <a:gd name="T91" fmla="*/ 202 h 682"/>
                  <a:gd name="T92" fmla="*/ 873 w 978"/>
                  <a:gd name="T93" fmla="*/ 275 h 682"/>
                  <a:gd name="T94" fmla="*/ 780 w 978"/>
                  <a:gd name="T95" fmla="*/ 329 h 682"/>
                  <a:gd name="T96" fmla="*/ 765 w 978"/>
                  <a:gd name="T97" fmla="*/ 325 h 682"/>
                  <a:gd name="T98" fmla="*/ 730 w 978"/>
                  <a:gd name="T99" fmla="*/ 329 h 682"/>
                  <a:gd name="T100" fmla="*/ 719 w 978"/>
                  <a:gd name="T101" fmla="*/ 361 h 682"/>
                  <a:gd name="T102" fmla="*/ 767 w 978"/>
                  <a:gd name="T103" fmla="*/ 370 h 682"/>
                  <a:gd name="T104" fmla="*/ 773 w 978"/>
                  <a:gd name="T105" fmla="*/ 379 h 682"/>
                  <a:gd name="T106" fmla="*/ 742 w 978"/>
                  <a:gd name="T107" fmla="*/ 395 h 682"/>
                  <a:gd name="T108" fmla="*/ 764 w 978"/>
                  <a:gd name="T109" fmla="*/ 470 h 682"/>
                  <a:gd name="T110" fmla="*/ 764 w 978"/>
                  <a:gd name="T111" fmla="*/ 484 h 682"/>
                  <a:gd name="T112" fmla="*/ 760 w 978"/>
                  <a:gd name="T113" fmla="*/ 505 h 682"/>
                  <a:gd name="T114" fmla="*/ 765 w 978"/>
                  <a:gd name="T115" fmla="*/ 525 h 682"/>
                  <a:gd name="T116" fmla="*/ 742 w 978"/>
                  <a:gd name="T117" fmla="*/ 568 h 682"/>
                  <a:gd name="T118" fmla="*/ 732 w 978"/>
                  <a:gd name="T119" fmla="*/ 588 h 682"/>
                  <a:gd name="T120" fmla="*/ 719 w 978"/>
                  <a:gd name="T121" fmla="*/ 605 h 682"/>
                  <a:gd name="T122" fmla="*/ 699 w 978"/>
                  <a:gd name="T123" fmla="*/ 623 h 682"/>
                  <a:gd name="T124" fmla="*/ 666 w 978"/>
                  <a:gd name="T125" fmla="*/ 638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8" h="682">
                    <a:moveTo>
                      <a:pt x="655" y="643"/>
                    </a:moveTo>
                    <a:lnTo>
                      <a:pt x="653" y="645"/>
                    </a:lnTo>
                    <a:lnTo>
                      <a:pt x="653" y="643"/>
                    </a:lnTo>
                    <a:lnTo>
                      <a:pt x="653" y="643"/>
                    </a:lnTo>
                    <a:lnTo>
                      <a:pt x="651" y="641"/>
                    </a:lnTo>
                    <a:lnTo>
                      <a:pt x="649" y="643"/>
                    </a:lnTo>
                    <a:lnTo>
                      <a:pt x="648" y="643"/>
                    </a:lnTo>
                    <a:lnTo>
                      <a:pt x="648" y="643"/>
                    </a:lnTo>
                    <a:lnTo>
                      <a:pt x="649" y="645"/>
                    </a:lnTo>
                    <a:lnTo>
                      <a:pt x="644" y="647"/>
                    </a:lnTo>
                    <a:lnTo>
                      <a:pt x="644" y="645"/>
                    </a:lnTo>
                    <a:lnTo>
                      <a:pt x="644" y="645"/>
                    </a:lnTo>
                    <a:lnTo>
                      <a:pt x="644" y="643"/>
                    </a:lnTo>
                    <a:lnTo>
                      <a:pt x="641" y="641"/>
                    </a:lnTo>
                    <a:lnTo>
                      <a:pt x="639" y="639"/>
                    </a:lnTo>
                    <a:lnTo>
                      <a:pt x="637" y="638"/>
                    </a:lnTo>
                    <a:lnTo>
                      <a:pt x="637" y="648"/>
                    </a:lnTo>
                    <a:lnTo>
                      <a:pt x="637" y="648"/>
                    </a:lnTo>
                    <a:lnTo>
                      <a:pt x="635" y="648"/>
                    </a:lnTo>
                    <a:lnTo>
                      <a:pt x="632" y="643"/>
                    </a:lnTo>
                    <a:lnTo>
                      <a:pt x="630" y="641"/>
                    </a:lnTo>
                    <a:lnTo>
                      <a:pt x="628" y="648"/>
                    </a:lnTo>
                    <a:lnTo>
                      <a:pt x="628" y="652"/>
                    </a:lnTo>
                    <a:lnTo>
                      <a:pt x="628" y="654"/>
                    </a:lnTo>
                    <a:lnTo>
                      <a:pt x="626" y="654"/>
                    </a:lnTo>
                    <a:lnTo>
                      <a:pt x="623" y="655"/>
                    </a:lnTo>
                    <a:lnTo>
                      <a:pt x="619" y="655"/>
                    </a:lnTo>
                    <a:lnTo>
                      <a:pt x="617" y="657"/>
                    </a:lnTo>
                    <a:lnTo>
                      <a:pt x="614" y="657"/>
                    </a:lnTo>
                    <a:lnTo>
                      <a:pt x="614" y="655"/>
                    </a:lnTo>
                    <a:lnTo>
                      <a:pt x="610" y="655"/>
                    </a:lnTo>
                    <a:lnTo>
                      <a:pt x="607" y="659"/>
                    </a:lnTo>
                    <a:lnTo>
                      <a:pt x="599" y="661"/>
                    </a:lnTo>
                    <a:lnTo>
                      <a:pt x="598" y="661"/>
                    </a:lnTo>
                    <a:lnTo>
                      <a:pt x="598" y="661"/>
                    </a:lnTo>
                    <a:lnTo>
                      <a:pt x="591" y="664"/>
                    </a:lnTo>
                    <a:lnTo>
                      <a:pt x="587" y="663"/>
                    </a:lnTo>
                    <a:lnTo>
                      <a:pt x="583" y="670"/>
                    </a:lnTo>
                    <a:lnTo>
                      <a:pt x="587" y="677"/>
                    </a:lnTo>
                    <a:lnTo>
                      <a:pt x="587" y="679"/>
                    </a:lnTo>
                    <a:lnTo>
                      <a:pt x="583" y="682"/>
                    </a:lnTo>
                    <a:lnTo>
                      <a:pt x="580" y="680"/>
                    </a:lnTo>
                    <a:lnTo>
                      <a:pt x="574" y="668"/>
                    </a:lnTo>
                    <a:lnTo>
                      <a:pt x="576" y="661"/>
                    </a:lnTo>
                    <a:lnTo>
                      <a:pt x="576" y="659"/>
                    </a:lnTo>
                    <a:lnTo>
                      <a:pt x="571" y="663"/>
                    </a:lnTo>
                    <a:lnTo>
                      <a:pt x="567" y="663"/>
                    </a:lnTo>
                    <a:lnTo>
                      <a:pt x="566" y="661"/>
                    </a:lnTo>
                    <a:lnTo>
                      <a:pt x="566" y="659"/>
                    </a:lnTo>
                    <a:lnTo>
                      <a:pt x="558" y="657"/>
                    </a:lnTo>
                    <a:lnTo>
                      <a:pt x="557" y="657"/>
                    </a:lnTo>
                    <a:lnTo>
                      <a:pt x="557" y="659"/>
                    </a:lnTo>
                    <a:lnTo>
                      <a:pt x="553" y="661"/>
                    </a:lnTo>
                    <a:lnTo>
                      <a:pt x="553" y="663"/>
                    </a:lnTo>
                    <a:lnTo>
                      <a:pt x="553" y="659"/>
                    </a:lnTo>
                    <a:lnTo>
                      <a:pt x="548" y="661"/>
                    </a:lnTo>
                    <a:lnTo>
                      <a:pt x="546" y="659"/>
                    </a:lnTo>
                    <a:lnTo>
                      <a:pt x="537" y="659"/>
                    </a:lnTo>
                    <a:lnTo>
                      <a:pt x="537" y="657"/>
                    </a:lnTo>
                    <a:lnTo>
                      <a:pt x="530" y="654"/>
                    </a:lnTo>
                    <a:lnTo>
                      <a:pt x="528" y="650"/>
                    </a:lnTo>
                    <a:lnTo>
                      <a:pt x="526" y="647"/>
                    </a:lnTo>
                    <a:lnTo>
                      <a:pt x="528" y="641"/>
                    </a:lnTo>
                    <a:lnTo>
                      <a:pt x="526" y="639"/>
                    </a:lnTo>
                    <a:lnTo>
                      <a:pt x="517" y="638"/>
                    </a:lnTo>
                    <a:lnTo>
                      <a:pt x="505" y="632"/>
                    </a:lnTo>
                    <a:lnTo>
                      <a:pt x="503" y="632"/>
                    </a:lnTo>
                    <a:lnTo>
                      <a:pt x="496" y="638"/>
                    </a:lnTo>
                    <a:lnTo>
                      <a:pt x="491" y="639"/>
                    </a:lnTo>
                    <a:lnTo>
                      <a:pt x="489" y="639"/>
                    </a:lnTo>
                    <a:lnTo>
                      <a:pt x="485" y="641"/>
                    </a:lnTo>
                    <a:lnTo>
                      <a:pt x="483" y="643"/>
                    </a:lnTo>
                    <a:lnTo>
                      <a:pt x="482" y="641"/>
                    </a:lnTo>
                    <a:lnTo>
                      <a:pt x="478" y="641"/>
                    </a:lnTo>
                    <a:lnTo>
                      <a:pt x="476" y="639"/>
                    </a:lnTo>
                    <a:lnTo>
                      <a:pt x="474" y="641"/>
                    </a:lnTo>
                    <a:lnTo>
                      <a:pt x="469" y="643"/>
                    </a:lnTo>
                    <a:lnTo>
                      <a:pt x="467" y="643"/>
                    </a:lnTo>
                    <a:lnTo>
                      <a:pt x="466" y="641"/>
                    </a:lnTo>
                    <a:lnTo>
                      <a:pt x="462" y="641"/>
                    </a:lnTo>
                    <a:lnTo>
                      <a:pt x="462" y="639"/>
                    </a:lnTo>
                    <a:lnTo>
                      <a:pt x="460" y="639"/>
                    </a:lnTo>
                    <a:lnTo>
                      <a:pt x="457" y="645"/>
                    </a:lnTo>
                    <a:lnTo>
                      <a:pt x="457" y="645"/>
                    </a:lnTo>
                    <a:lnTo>
                      <a:pt x="455" y="645"/>
                    </a:lnTo>
                    <a:lnTo>
                      <a:pt x="455" y="643"/>
                    </a:lnTo>
                    <a:lnTo>
                      <a:pt x="449" y="643"/>
                    </a:lnTo>
                    <a:lnTo>
                      <a:pt x="448" y="645"/>
                    </a:lnTo>
                    <a:lnTo>
                      <a:pt x="448" y="654"/>
                    </a:lnTo>
                    <a:lnTo>
                      <a:pt x="449" y="659"/>
                    </a:lnTo>
                    <a:lnTo>
                      <a:pt x="449" y="663"/>
                    </a:lnTo>
                    <a:lnTo>
                      <a:pt x="448" y="664"/>
                    </a:lnTo>
                    <a:lnTo>
                      <a:pt x="442" y="664"/>
                    </a:lnTo>
                    <a:lnTo>
                      <a:pt x="439" y="655"/>
                    </a:lnTo>
                    <a:lnTo>
                      <a:pt x="437" y="655"/>
                    </a:lnTo>
                    <a:lnTo>
                      <a:pt x="432" y="659"/>
                    </a:lnTo>
                    <a:lnTo>
                      <a:pt x="426" y="659"/>
                    </a:lnTo>
                    <a:lnTo>
                      <a:pt x="421" y="654"/>
                    </a:lnTo>
                    <a:lnTo>
                      <a:pt x="419" y="652"/>
                    </a:lnTo>
                    <a:lnTo>
                      <a:pt x="410" y="648"/>
                    </a:lnTo>
                    <a:lnTo>
                      <a:pt x="414" y="636"/>
                    </a:lnTo>
                    <a:lnTo>
                      <a:pt x="405" y="630"/>
                    </a:lnTo>
                    <a:lnTo>
                      <a:pt x="405" y="623"/>
                    </a:lnTo>
                    <a:lnTo>
                      <a:pt x="403" y="620"/>
                    </a:lnTo>
                    <a:lnTo>
                      <a:pt x="403" y="616"/>
                    </a:lnTo>
                    <a:lnTo>
                      <a:pt x="392" y="616"/>
                    </a:lnTo>
                    <a:lnTo>
                      <a:pt x="385" y="623"/>
                    </a:lnTo>
                    <a:lnTo>
                      <a:pt x="383" y="622"/>
                    </a:lnTo>
                    <a:lnTo>
                      <a:pt x="385" y="616"/>
                    </a:lnTo>
                    <a:lnTo>
                      <a:pt x="387" y="614"/>
                    </a:lnTo>
                    <a:lnTo>
                      <a:pt x="385" y="609"/>
                    </a:lnTo>
                    <a:lnTo>
                      <a:pt x="389" y="600"/>
                    </a:lnTo>
                    <a:lnTo>
                      <a:pt x="391" y="597"/>
                    </a:lnTo>
                    <a:lnTo>
                      <a:pt x="392" y="593"/>
                    </a:lnTo>
                    <a:lnTo>
                      <a:pt x="394" y="593"/>
                    </a:lnTo>
                    <a:lnTo>
                      <a:pt x="399" y="582"/>
                    </a:lnTo>
                    <a:lnTo>
                      <a:pt x="398" y="555"/>
                    </a:lnTo>
                    <a:lnTo>
                      <a:pt x="394" y="555"/>
                    </a:lnTo>
                    <a:lnTo>
                      <a:pt x="392" y="552"/>
                    </a:lnTo>
                    <a:lnTo>
                      <a:pt x="391" y="547"/>
                    </a:lnTo>
                    <a:lnTo>
                      <a:pt x="387" y="543"/>
                    </a:lnTo>
                    <a:lnTo>
                      <a:pt x="383" y="541"/>
                    </a:lnTo>
                    <a:lnTo>
                      <a:pt x="383" y="541"/>
                    </a:lnTo>
                    <a:lnTo>
                      <a:pt x="382" y="543"/>
                    </a:lnTo>
                    <a:lnTo>
                      <a:pt x="380" y="545"/>
                    </a:lnTo>
                    <a:lnTo>
                      <a:pt x="378" y="541"/>
                    </a:lnTo>
                    <a:lnTo>
                      <a:pt x="374" y="539"/>
                    </a:lnTo>
                    <a:lnTo>
                      <a:pt x="371" y="539"/>
                    </a:lnTo>
                    <a:lnTo>
                      <a:pt x="369" y="538"/>
                    </a:lnTo>
                    <a:lnTo>
                      <a:pt x="364" y="538"/>
                    </a:lnTo>
                    <a:lnTo>
                      <a:pt x="364" y="530"/>
                    </a:lnTo>
                    <a:lnTo>
                      <a:pt x="360" y="529"/>
                    </a:lnTo>
                    <a:lnTo>
                      <a:pt x="360" y="525"/>
                    </a:lnTo>
                    <a:lnTo>
                      <a:pt x="360" y="523"/>
                    </a:lnTo>
                    <a:lnTo>
                      <a:pt x="357" y="520"/>
                    </a:lnTo>
                    <a:lnTo>
                      <a:pt x="353" y="522"/>
                    </a:lnTo>
                    <a:lnTo>
                      <a:pt x="349" y="523"/>
                    </a:lnTo>
                    <a:lnTo>
                      <a:pt x="346" y="525"/>
                    </a:lnTo>
                    <a:lnTo>
                      <a:pt x="337" y="525"/>
                    </a:lnTo>
                    <a:lnTo>
                      <a:pt x="335" y="523"/>
                    </a:lnTo>
                    <a:lnTo>
                      <a:pt x="333" y="523"/>
                    </a:lnTo>
                    <a:lnTo>
                      <a:pt x="328" y="527"/>
                    </a:lnTo>
                    <a:lnTo>
                      <a:pt x="326" y="529"/>
                    </a:lnTo>
                    <a:lnTo>
                      <a:pt x="321" y="534"/>
                    </a:lnTo>
                    <a:lnTo>
                      <a:pt x="317" y="536"/>
                    </a:lnTo>
                    <a:lnTo>
                      <a:pt x="310" y="543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5" y="548"/>
                    </a:lnTo>
                    <a:lnTo>
                      <a:pt x="283" y="547"/>
                    </a:lnTo>
                    <a:lnTo>
                      <a:pt x="283" y="547"/>
                    </a:lnTo>
                    <a:lnTo>
                      <a:pt x="280" y="548"/>
                    </a:lnTo>
                    <a:lnTo>
                      <a:pt x="269" y="547"/>
                    </a:lnTo>
                    <a:lnTo>
                      <a:pt x="267" y="545"/>
                    </a:lnTo>
                    <a:lnTo>
                      <a:pt x="267" y="543"/>
                    </a:lnTo>
                    <a:lnTo>
                      <a:pt x="266" y="543"/>
                    </a:lnTo>
                    <a:lnTo>
                      <a:pt x="264" y="541"/>
                    </a:lnTo>
                    <a:lnTo>
                      <a:pt x="260" y="541"/>
                    </a:lnTo>
                    <a:lnTo>
                      <a:pt x="257" y="543"/>
                    </a:lnTo>
                    <a:lnTo>
                      <a:pt x="253" y="547"/>
                    </a:lnTo>
                    <a:lnTo>
                      <a:pt x="251" y="552"/>
                    </a:lnTo>
                    <a:lnTo>
                      <a:pt x="244" y="557"/>
                    </a:lnTo>
                    <a:lnTo>
                      <a:pt x="244" y="559"/>
                    </a:lnTo>
                    <a:lnTo>
                      <a:pt x="242" y="559"/>
                    </a:lnTo>
                    <a:lnTo>
                      <a:pt x="241" y="559"/>
                    </a:lnTo>
                    <a:lnTo>
                      <a:pt x="241" y="557"/>
                    </a:lnTo>
                    <a:lnTo>
                      <a:pt x="241" y="555"/>
                    </a:lnTo>
                    <a:lnTo>
                      <a:pt x="242" y="552"/>
                    </a:lnTo>
                    <a:lnTo>
                      <a:pt x="241" y="547"/>
                    </a:lnTo>
                    <a:lnTo>
                      <a:pt x="241" y="547"/>
                    </a:lnTo>
                    <a:lnTo>
                      <a:pt x="239" y="545"/>
                    </a:lnTo>
                    <a:lnTo>
                      <a:pt x="239" y="547"/>
                    </a:lnTo>
                    <a:lnTo>
                      <a:pt x="235" y="548"/>
                    </a:lnTo>
                    <a:lnTo>
                      <a:pt x="233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6" y="548"/>
                    </a:lnTo>
                    <a:lnTo>
                      <a:pt x="226" y="552"/>
                    </a:lnTo>
                    <a:lnTo>
                      <a:pt x="221" y="550"/>
                    </a:lnTo>
                    <a:lnTo>
                      <a:pt x="219" y="550"/>
                    </a:lnTo>
                    <a:lnTo>
                      <a:pt x="217" y="550"/>
                    </a:lnTo>
                    <a:lnTo>
                      <a:pt x="212" y="548"/>
                    </a:lnTo>
                    <a:lnTo>
                      <a:pt x="210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5" y="548"/>
                    </a:lnTo>
                    <a:lnTo>
                      <a:pt x="205" y="548"/>
                    </a:lnTo>
                    <a:lnTo>
                      <a:pt x="203" y="548"/>
                    </a:lnTo>
                    <a:lnTo>
                      <a:pt x="201" y="548"/>
                    </a:lnTo>
                    <a:lnTo>
                      <a:pt x="199" y="548"/>
                    </a:lnTo>
                    <a:lnTo>
                      <a:pt x="198" y="548"/>
                    </a:lnTo>
                    <a:lnTo>
                      <a:pt x="196" y="548"/>
                    </a:lnTo>
                    <a:lnTo>
                      <a:pt x="194" y="547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3"/>
                    </a:lnTo>
                    <a:lnTo>
                      <a:pt x="187" y="543"/>
                    </a:lnTo>
                    <a:lnTo>
                      <a:pt x="183" y="541"/>
                    </a:lnTo>
                    <a:lnTo>
                      <a:pt x="183" y="539"/>
                    </a:lnTo>
                    <a:lnTo>
                      <a:pt x="183" y="536"/>
                    </a:lnTo>
                    <a:lnTo>
                      <a:pt x="183" y="536"/>
                    </a:lnTo>
                    <a:lnTo>
                      <a:pt x="182" y="536"/>
                    </a:lnTo>
                    <a:lnTo>
                      <a:pt x="178" y="536"/>
                    </a:lnTo>
                    <a:lnTo>
                      <a:pt x="176" y="536"/>
                    </a:lnTo>
                    <a:lnTo>
                      <a:pt x="174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4"/>
                    </a:lnTo>
                    <a:lnTo>
                      <a:pt x="169" y="532"/>
                    </a:lnTo>
                    <a:lnTo>
                      <a:pt x="167" y="532"/>
                    </a:lnTo>
                    <a:lnTo>
                      <a:pt x="167" y="532"/>
                    </a:lnTo>
                    <a:lnTo>
                      <a:pt x="169" y="529"/>
                    </a:lnTo>
                    <a:lnTo>
                      <a:pt x="167" y="527"/>
                    </a:lnTo>
                    <a:lnTo>
                      <a:pt x="169" y="525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6" y="523"/>
                    </a:lnTo>
                    <a:lnTo>
                      <a:pt x="164" y="523"/>
                    </a:lnTo>
                    <a:lnTo>
                      <a:pt x="162" y="525"/>
                    </a:lnTo>
                    <a:lnTo>
                      <a:pt x="162" y="525"/>
                    </a:lnTo>
                    <a:lnTo>
                      <a:pt x="162" y="527"/>
                    </a:lnTo>
                    <a:lnTo>
                      <a:pt x="160" y="527"/>
                    </a:lnTo>
                    <a:lnTo>
                      <a:pt x="160" y="529"/>
                    </a:lnTo>
                    <a:lnTo>
                      <a:pt x="157" y="527"/>
                    </a:lnTo>
                    <a:lnTo>
                      <a:pt x="155" y="527"/>
                    </a:lnTo>
                    <a:lnTo>
                      <a:pt x="155" y="522"/>
                    </a:lnTo>
                    <a:lnTo>
                      <a:pt x="150" y="516"/>
                    </a:lnTo>
                    <a:lnTo>
                      <a:pt x="146" y="514"/>
                    </a:lnTo>
                    <a:lnTo>
                      <a:pt x="141" y="509"/>
                    </a:lnTo>
                    <a:lnTo>
                      <a:pt x="128" y="505"/>
                    </a:lnTo>
                    <a:lnTo>
                      <a:pt x="128" y="505"/>
                    </a:lnTo>
                    <a:lnTo>
                      <a:pt x="123" y="505"/>
                    </a:lnTo>
                    <a:lnTo>
                      <a:pt x="123" y="505"/>
                    </a:lnTo>
                    <a:lnTo>
                      <a:pt x="123" y="507"/>
                    </a:lnTo>
                    <a:lnTo>
                      <a:pt x="121" y="509"/>
                    </a:lnTo>
                    <a:lnTo>
                      <a:pt x="123" y="509"/>
                    </a:lnTo>
                    <a:lnTo>
                      <a:pt x="121" y="511"/>
                    </a:lnTo>
                    <a:lnTo>
                      <a:pt x="119" y="507"/>
                    </a:lnTo>
                    <a:lnTo>
                      <a:pt x="119" y="507"/>
                    </a:lnTo>
                    <a:lnTo>
                      <a:pt x="117" y="505"/>
                    </a:lnTo>
                    <a:lnTo>
                      <a:pt x="112" y="504"/>
                    </a:lnTo>
                    <a:lnTo>
                      <a:pt x="112" y="504"/>
                    </a:lnTo>
                    <a:lnTo>
                      <a:pt x="110" y="502"/>
                    </a:lnTo>
                    <a:lnTo>
                      <a:pt x="108" y="502"/>
                    </a:lnTo>
                    <a:lnTo>
                      <a:pt x="105" y="498"/>
                    </a:lnTo>
                    <a:lnTo>
                      <a:pt x="101" y="498"/>
                    </a:lnTo>
                    <a:lnTo>
                      <a:pt x="101" y="497"/>
                    </a:lnTo>
                    <a:lnTo>
                      <a:pt x="101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4" y="495"/>
                    </a:lnTo>
                    <a:lnTo>
                      <a:pt x="94" y="493"/>
                    </a:lnTo>
                    <a:lnTo>
                      <a:pt x="94" y="491"/>
                    </a:lnTo>
                    <a:lnTo>
                      <a:pt x="94" y="491"/>
                    </a:lnTo>
                    <a:lnTo>
                      <a:pt x="92" y="491"/>
                    </a:lnTo>
                    <a:lnTo>
                      <a:pt x="87" y="491"/>
                    </a:lnTo>
                    <a:lnTo>
                      <a:pt x="85" y="493"/>
                    </a:lnTo>
                    <a:lnTo>
                      <a:pt x="85" y="493"/>
                    </a:lnTo>
                    <a:lnTo>
                      <a:pt x="83" y="491"/>
                    </a:lnTo>
                    <a:lnTo>
                      <a:pt x="85" y="489"/>
                    </a:lnTo>
                    <a:lnTo>
                      <a:pt x="83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4"/>
                    </a:lnTo>
                    <a:lnTo>
                      <a:pt x="80" y="482"/>
                    </a:lnTo>
                    <a:lnTo>
                      <a:pt x="82" y="480"/>
                    </a:lnTo>
                    <a:lnTo>
                      <a:pt x="80" y="479"/>
                    </a:lnTo>
                    <a:lnTo>
                      <a:pt x="80" y="475"/>
                    </a:lnTo>
                    <a:lnTo>
                      <a:pt x="82" y="473"/>
                    </a:lnTo>
                    <a:lnTo>
                      <a:pt x="76" y="468"/>
                    </a:lnTo>
                    <a:lnTo>
                      <a:pt x="76" y="466"/>
                    </a:lnTo>
                    <a:lnTo>
                      <a:pt x="76" y="464"/>
                    </a:lnTo>
                    <a:lnTo>
                      <a:pt x="76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4"/>
                    </a:lnTo>
                    <a:lnTo>
                      <a:pt x="82" y="464"/>
                    </a:lnTo>
                    <a:lnTo>
                      <a:pt x="83" y="466"/>
                    </a:lnTo>
                    <a:lnTo>
                      <a:pt x="85" y="466"/>
                    </a:lnTo>
                    <a:lnTo>
                      <a:pt x="85" y="466"/>
                    </a:lnTo>
                    <a:lnTo>
                      <a:pt x="87" y="466"/>
                    </a:lnTo>
                    <a:lnTo>
                      <a:pt x="87" y="466"/>
                    </a:lnTo>
                    <a:lnTo>
                      <a:pt x="87" y="464"/>
                    </a:lnTo>
                    <a:lnTo>
                      <a:pt x="89" y="464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2" y="463"/>
                    </a:lnTo>
                    <a:lnTo>
                      <a:pt x="94" y="461"/>
                    </a:lnTo>
                    <a:lnTo>
                      <a:pt x="94" y="459"/>
                    </a:lnTo>
                    <a:lnTo>
                      <a:pt x="92" y="455"/>
                    </a:lnTo>
                    <a:lnTo>
                      <a:pt x="91" y="454"/>
                    </a:lnTo>
                    <a:lnTo>
                      <a:pt x="92" y="454"/>
                    </a:lnTo>
                    <a:lnTo>
                      <a:pt x="92" y="452"/>
                    </a:lnTo>
                    <a:lnTo>
                      <a:pt x="89" y="450"/>
                    </a:lnTo>
                    <a:lnTo>
                      <a:pt x="87" y="450"/>
                    </a:lnTo>
                    <a:lnTo>
                      <a:pt x="87" y="450"/>
                    </a:lnTo>
                    <a:lnTo>
                      <a:pt x="85" y="447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5" y="441"/>
                    </a:lnTo>
                    <a:lnTo>
                      <a:pt x="85" y="439"/>
                    </a:lnTo>
                    <a:lnTo>
                      <a:pt x="85" y="439"/>
                    </a:lnTo>
                    <a:lnTo>
                      <a:pt x="83" y="438"/>
                    </a:lnTo>
                    <a:lnTo>
                      <a:pt x="83" y="436"/>
                    </a:lnTo>
                    <a:lnTo>
                      <a:pt x="83" y="436"/>
                    </a:lnTo>
                    <a:lnTo>
                      <a:pt x="87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2" y="436"/>
                    </a:lnTo>
                    <a:lnTo>
                      <a:pt x="94" y="430"/>
                    </a:lnTo>
                    <a:lnTo>
                      <a:pt x="94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3"/>
                    </a:lnTo>
                    <a:lnTo>
                      <a:pt x="103" y="422"/>
                    </a:lnTo>
                    <a:lnTo>
                      <a:pt x="103" y="420"/>
                    </a:lnTo>
                    <a:lnTo>
                      <a:pt x="103" y="418"/>
                    </a:lnTo>
                    <a:lnTo>
                      <a:pt x="105" y="413"/>
                    </a:lnTo>
                    <a:lnTo>
                      <a:pt x="105" y="411"/>
                    </a:lnTo>
                    <a:lnTo>
                      <a:pt x="105" y="409"/>
                    </a:lnTo>
                    <a:lnTo>
                      <a:pt x="107" y="407"/>
                    </a:lnTo>
                    <a:lnTo>
                      <a:pt x="107" y="405"/>
                    </a:lnTo>
                    <a:lnTo>
                      <a:pt x="107" y="405"/>
                    </a:lnTo>
                    <a:lnTo>
                      <a:pt x="105" y="405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1" y="407"/>
                    </a:lnTo>
                    <a:lnTo>
                      <a:pt x="101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6" y="404"/>
                    </a:lnTo>
                    <a:lnTo>
                      <a:pt x="96" y="402"/>
                    </a:lnTo>
                    <a:lnTo>
                      <a:pt x="96" y="400"/>
                    </a:lnTo>
                    <a:lnTo>
                      <a:pt x="94" y="400"/>
                    </a:lnTo>
                    <a:lnTo>
                      <a:pt x="94" y="398"/>
                    </a:lnTo>
                    <a:lnTo>
                      <a:pt x="94" y="398"/>
                    </a:lnTo>
                    <a:lnTo>
                      <a:pt x="92" y="398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7" y="397"/>
                    </a:lnTo>
                    <a:lnTo>
                      <a:pt x="85" y="398"/>
                    </a:lnTo>
                    <a:lnTo>
                      <a:pt x="82" y="398"/>
                    </a:lnTo>
                    <a:lnTo>
                      <a:pt x="73" y="404"/>
                    </a:lnTo>
                    <a:lnTo>
                      <a:pt x="71" y="405"/>
                    </a:lnTo>
                    <a:lnTo>
                      <a:pt x="69" y="405"/>
                    </a:lnTo>
                    <a:lnTo>
                      <a:pt x="69" y="407"/>
                    </a:lnTo>
                    <a:lnTo>
                      <a:pt x="67" y="405"/>
                    </a:lnTo>
                    <a:lnTo>
                      <a:pt x="66" y="407"/>
                    </a:lnTo>
                    <a:lnTo>
                      <a:pt x="60" y="407"/>
                    </a:lnTo>
                    <a:lnTo>
                      <a:pt x="58" y="405"/>
                    </a:lnTo>
                    <a:lnTo>
                      <a:pt x="57" y="405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398"/>
                    </a:lnTo>
                    <a:lnTo>
                      <a:pt x="39" y="397"/>
                    </a:lnTo>
                    <a:lnTo>
                      <a:pt x="37" y="395"/>
                    </a:lnTo>
                    <a:lnTo>
                      <a:pt x="35" y="395"/>
                    </a:lnTo>
                    <a:lnTo>
                      <a:pt x="35" y="393"/>
                    </a:lnTo>
                    <a:lnTo>
                      <a:pt x="37" y="393"/>
                    </a:lnTo>
                    <a:lnTo>
                      <a:pt x="37" y="393"/>
                    </a:lnTo>
                    <a:lnTo>
                      <a:pt x="37" y="391"/>
                    </a:lnTo>
                    <a:lnTo>
                      <a:pt x="37" y="389"/>
                    </a:lnTo>
                    <a:lnTo>
                      <a:pt x="37" y="386"/>
                    </a:lnTo>
                    <a:lnTo>
                      <a:pt x="37" y="384"/>
                    </a:lnTo>
                    <a:lnTo>
                      <a:pt x="32" y="380"/>
                    </a:lnTo>
                    <a:lnTo>
                      <a:pt x="30" y="380"/>
                    </a:lnTo>
                    <a:lnTo>
                      <a:pt x="28" y="382"/>
                    </a:lnTo>
                    <a:lnTo>
                      <a:pt x="28" y="382"/>
                    </a:lnTo>
                    <a:lnTo>
                      <a:pt x="28" y="379"/>
                    </a:lnTo>
                    <a:lnTo>
                      <a:pt x="26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19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3"/>
                    </a:lnTo>
                    <a:lnTo>
                      <a:pt x="12" y="373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7" y="354"/>
                    </a:lnTo>
                    <a:lnTo>
                      <a:pt x="17" y="348"/>
                    </a:lnTo>
                    <a:lnTo>
                      <a:pt x="16" y="345"/>
                    </a:lnTo>
                    <a:lnTo>
                      <a:pt x="10" y="345"/>
                    </a:lnTo>
                    <a:lnTo>
                      <a:pt x="5" y="347"/>
                    </a:lnTo>
                    <a:lnTo>
                      <a:pt x="1" y="345"/>
                    </a:lnTo>
                    <a:lnTo>
                      <a:pt x="0" y="334"/>
                    </a:lnTo>
                    <a:lnTo>
                      <a:pt x="3" y="323"/>
                    </a:lnTo>
                    <a:lnTo>
                      <a:pt x="3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7" y="309"/>
                    </a:lnTo>
                    <a:lnTo>
                      <a:pt x="19" y="305"/>
                    </a:lnTo>
                    <a:lnTo>
                      <a:pt x="23" y="305"/>
                    </a:lnTo>
                    <a:lnTo>
                      <a:pt x="26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2" y="307"/>
                    </a:lnTo>
                    <a:lnTo>
                      <a:pt x="46" y="305"/>
                    </a:lnTo>
                    <a:lnTo>
                      <a:pt x="48" y="300"/>
                    </a:lnTo>
                    <a:lnTo>
                      <a:pt x="51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3" y="273"/>
                    </a:lnTo>
                    <a:lnTo>
                      <a:pt x="105" y="268"/>
                    </a:lnTo>
                    <a:lnTo>
                      <a:pt x="107" y="257"/>
                    </a:lnTo>
                    <a:lnTo>
                      <a:pt x="108" y="254"/>
                    </a:lnTo>
                    <a:lnTo>
                      <a:pt x="108" y="250"/>
                    </a:lnTo>
                    <a:lnTo>
                      <a:pt x="112" y="248"/>
                    </a:lnTo>
                    <a:lnTo>
                      <a:pt x="105" y="216"/>
                    </a:lnTo>
                    <a:lnTo>
                      <a:pt x="103" y="213"/>
                    </a:lnTo>
                    <a:lnTo>
                      <a:pt x="101" y="211"/>
                    </a:lnTo>
                    <a:lnTo>
                      <a:pt x="103" y="207"/>
                    </a:lnTo>
                    <a:lnTo>
                      <a:pt x="137" y="202"/>
                    </a:lnTo>
                    <a:lnTo>
                      <a:pt x="139" y="200"/>
                    </a:lnTo>
                    <a:lnTo>
                      <a:pt x="137" y="191"/>
                    </a:lnTo>
                    <a:lnTo>
                      <a:pt x="148" y="157"/>
                    </a:lnTo>
                    <a:lnTo>
                      <a:pt x="155" y="157"/>
                    </a:lnTo>
                    <a:lnTo>
                      <a:pt x="158" y="159"/>
                    </a:lnTo>
                    <a:lnTo>
                      <a:pt x="164" y="161"/>
                    </a:lnTo>
                    <a:lnTo>
                      <a:pt x="173" y="159"/>
                    </a:lnTo>
                    <a:lnTo>
                      <a:pt x="180" y="164"/>
                    </a:lnTo>
                    <a:lnTo>
                      <a:pt x="183" y="161"/>
                    </a:lnTo>
                    <a:lnTo>
                      <a:pt x="191" y="159"/>
                    </a:lnTo>
                    <a:lnTo>
                      <a:pt x="192" y="134"/>
                    </a:lnTo>
                    <a:lnTo>
                      <a:pt x="194" y="129"/>
                    </a:lnTo>
                    <a:lnTo>
                      <a:pt x="199" y="129"/>
                    </a:lnTo>
                    <a:lnTo>
                      <a:pt x="205" y="127"/>
                    </a:lnTo>
                    <a:lnTo>
                      <a:pt x="210" y="122"/>
                    </a:lnTo>
                    <a:lnTo>
                      <a:pt x="214" y="116"/>
                    </a:lnTo>
                    <a:lnTo>
                      <a:pt x="219" y="118"/>
                    </a:lnTo>
                    <a:lnTo>
                      <a:pt x="224" y="114"/>
                    </a:lnTo>
                    <a:lnTo>
                      <a:pt x="226" y="114"/>
                    </a:lnTo>
                    <a:lnTo>
                      <a:pt x="226" y="114"/>
                    </a:lnTo>
                    <a:lnTo>
                      <a:pt x="230" y="125"/>
                    </a:lnTo>
                    <a:lnTo>
                      <a:pt x="239" y="132"/>
                    </a:lnTo>
                    <a:lnTo>
                      <a:pt x="242" y="138"/>
                    </a:lnTo>
                    <a:lnTo>
                      <a:pt x="246" y="141"/>
                    </a:lnTo>
                    <a:lnTo>
                      <a:pt x="249" y="138"/>
                    </a:lnTo>
                    <a:lnTo>
                      <a:pt x="253" y="139"/>
                    </a:lnTo>
                    <a:lnTo>
                      <a:pt x="257" y="141"/>
                    </a:lnTo>
                    <a:lnTo>
                      <a:pt x="262" y="143"/>
                    </a:lnTo>
                    <a:lnTo>
                      <a:pt x="274" y="172"/>
                    </a:lnTo>
                    <a:lnTo>
                      <a:pt x="274" y="189"/>
                    </a:lnTo>
                    <a:lnTo>
                      <a:pt x="273" y="195"/>
                    </a:lnTo>
                    <a:lnTo>
                      <a:pt x="271" y="200"/>
                    </a:lnTo>
                    <a:lnTo>
                      <a:pt x="274" y="202"/>
                    </a:lnTo>
                    <a:lnTo>
                      <a:pt x="301" y="207"/>
                    </a:lnTo>
                    <a:lnTo>
                      <a:pt x="308" y="205"/>
                    </a:lnTo>
                    <a:lnTo>
                      <a:pt x="342" y="222"/>
                    </a:lnTo>
                    <a:lnTo>
                      <a:pt x="346" y="222"/>
                    </a:lnTo>
                    <a:lnTo>
                      <a:pt x="369" y="255"/>
                    </a:lnTo>
                    <a:lnTo>
                      <a:pt x="374" y="257"/>
                    </a:lnTo>
                    <a:lnTo>
                      <a:pt x="428" y="254"/>
                    </a:lnTo>
                    <a:lnTo>
                      <a:pt x="446" y="259"/>
                    </a:lnTo>
                    <a:lnTo>
                      <a:pt x="453" y="266"/>
                    </a:lnTo>
                    <a:lnTo>
                      <a:pt x="482" y="277"/>
                    </a:lnTo>
                    <a:lnTo>
                      <a:pt x="489" y="277"/>
                    </a:lnTo>
                    <a:lnTo>
                      <a:pt x="491" y="279"/>
                    </a:lnTo>
                    <a:lnTo>
                      <a:pt x="494" y="280"/>
                    </a:lnTo>
                    <a:lnTo>
                      <a:pt x="498" y="282"/>
                    </a:lnTo>
                    <a:lnTo>
                      <a:pt x="501" y="280"/>
                    </a:lnTo>
                    <a:lnTo>
                      <a:pt x="507" y="277"/>
                    </a:lnTo>
                    <a:lnTo>
                      <a:pt x="523" y="272"/>
                    </a:lnTo>
                    <a:lnTo>
                      <a:pt x="524" y="270"/>
                    </a:lnTo>
                    <a:lnTo>
                      <a:pt x="544" y="264"/>
                    </a:lnTo>
                    <a:lnTo>
                      <a:pt x="551" y="264"/>
                    </a:lnTo>
                    <a:lnTo>
                      <a:pt x="557" y="263"/>
                    </a:lnTo>
                    <a:lnTo>
                      <a:pt x="564" y="264"/>
                    </a:lnTo>
                    <a:lnTo>
                      <a:pt x="566" y="264"/>
                    </a:lnTo>
                    <a:lnTo>
                      <a:pt x="574" y="264"/>
                    </a:lnTo>
                    <a:lnTo>
                      <a:pt x="592" y="254"/>
                    </a:lnTo>
                    <a:lnTo>
                      <a:pt x="596" y="250"/>
                    </a:lnTo>
                    <a:lnTo>
                      <a:pt x="612" y="234"/>
                    </a:lnTo>
                    <a:lnTo>
                      <a:pt x="612" y="230"/>
                    </a:lnTo>
                    <a:lnTo>
                      <a:pt x="605" y="222"/>
                    </a:lnTo>
                    <a:lnTo>
                      <a:pt x="607" y="218"/>
                    </a:lnTo>
                    <a:lnTo>
                      <a:pt x="612" y="207"/>
                    </a:lnTo>
                    <a:lnTo>
                      <a:pt x="619" y="205"/>
                    </a:lnTo>
                    <a:lnTo>
                      <a:pt x="623" y="207"/>
                    </a:lnTo>
                    <a:lnTo>
                      <a:pt x="626" y="211"/>
                    </a:lnTo>
                    <a:lnTo>
                      <a:pt x="637" y="213"/>
                    </a:lnTo>
                    <a:lnTo>
                      <a:pt x="646" y="207"/>
                    </a:lnTo>
                    <a:lnTo>
                      <a:pt x="657" y="195"/>
                    </a:lnTo>
                    <a:lnTo>
                      <a:pt x="664" y="195"/>
                    </a:lnTo>
                    <a:lnTo>
                      <a:pt x="671" y="191"/>
                    </a:lnTo>
                    <a:lnTo>
                      <a:pt x="691" y="170"/>
                    </a:lnTo>
                    <a:lnTo>
                      <a:pt x="719" y="166"/>
                    </a:lnTo>
                    <a:lnTo>
                      <a:pt x="730" y="170"/>
                    </a:lnTo>
                    <a:lnTo>
                      <a:pt x="732" y="168"/>
                    </a:lnTo>
                    <a:lnTo>
                      <a:pt x="732" y="164"/>
                    </a:lnTo>
                    <a:lnTo>
                      <a:pt x="728" y="161"/>
                    </a:lnTo>
                    <a:lnTo>
                      <a:pt x="728" y="155"/>
                    </a:lnTo>
                    <a:lnTo>
                      <a:pt x="726" y="150"/>
                    </a:lnTo>
                    <a:lnTo>
                      <a:pt x="714" y="139"/>
                    </a:lnTo>
                    <a:lnTo>
                      <a:pt x="712" y="136"/>
                    </a:lnTo>
                    <a:lnTo>
                      <a:pt x="699" y="145"/>
                    </a:lnTo>
                    <a:lnTo>
                      <a:pt x="683" y="148"/>
                    </a:lnTo>
                    <a:lnTo>
                      <a:pt x="673" y="145"/>
                    </a:lnTo>
                    <a:lnTo>
                      <a:pt x="669" y="141"/>
                    </a:lnTo>
                    <a:lnTo>
                      <a:pt x="669" y="129"/>
                    </a:lnTo>
                    <a:lnTo>
                      <a:pt x="671" y="123"/>
                    </a:lnTo>
                    <a:lnTo>
                      <a:pt x="671" y="109"/>
                    </a:lnTo>
                    <a:lnTo>
                      <a:pt x="680" y="93"/>
                    </a:lnTo>
                    <a:lnTo>
                      <a:pt x="683" y="91"/>
                    </a:lnTo>
                    <a:lnTo>
                      <a:pt x="683" y="89"/>
                    </a:lnTo>
                    <a:lnTo>
                      <a:pt x="707" y="100"/>
                    </a:lnTo>
                    <a:lnTo>
                      <a:pt x="710" y="98"/>
                    </a:lnTo>
                    <a:lnTo>
                      <a:pt x="728" y="86"/>
                    </a:lnTo>
                    <a:lnTo>
                      <a:pt x="730" y="84"/>
                    </a:lnTo>
                    <a:lnTo>
                      <a:pt x="728" y="80"/>
                    </a:lnTo>
                    <a:lnTo>
                      <a:pt x="730" y="77"/>
                    </a:lnTo>
                    <a:lnTo>
                      <a:pt x="733" y="70"/>
                    </a:lnTo>
                    <a:lnTo>
                      <a:pt x="740" y="50"/>
                    </a:lnTo>
                    <a:lnTo>
                      <a:pt x="746" y="47"/>
                    </a:lnTo>
                    <a:lnTo>
                      <a:pt x="753" y="39"/>
                    </a:lnTo>
                    <a:lnTo>
                      <a:pt x="753" y="38"/>
                    </a:lnTo>
                    <a:lnTo>
                      <a:pt x="751" y="34"/>
                    </a:lnTo>
                    <a:lnTo>
                      <a:pt x="751" y="27"/>
                    </a:lnTo>
                    <a:lnTo>
                      <a:pt x="749" y="25"/>
                    </a:lnTo>
                    <a:lnTo>
                      <a:pt x="740" y="27"/>
                    </a:lnTo>
                    <a:lnTo>
                      <a:pt x="740" y="25"/>
                    </a:lnTo>
                    <a:lnTo>
                      <a:pt x="740" y="22"/>
                    </a:lnTo>
                    <a:lnTo>
                      <a:pt x="748" y="14"/>
                    </a:lnTo>
                    <a:lnTo>
                      <a:pt x="751" y="11"/>
                    </a:lnTo>
                    <a:lnTo>
                      <a:pt x="755" y="7"/>
                    </a:lnTo>
                    <a:lnTo>
                      <a:pt x="798" y="0"/>
                    </a:lnTo>
                    <a:lnTo>
                      <a:pt x="812" y="9"/>
                    </a:lnTo>
                    <a:lnTo>
                      <a:pt x="817" y="11"/>
                    </a:lnTo>
                    <a:lnTo>
                      <a:pt x="823" y="11"/>
                    </a:lnTo>
                    <a:lnTo>
                      <a:pt x="832" y="13"/>
                    </a:lnTo>
                    <a:lnTo>
                      <a:pt x="837" y="23"/>
                    </a:lnTo>
                    <a:lnTo>
                      <a:pt x="837" y="25"/>
                    </a:lnTo>
                    <a:lnTo>
                      <a:pt x="842" y="30"/>
                    </a:lnTo>
                    <a:lnTo>
                      <a:pt x="842" y="32"/>
                    </a:lnTo>
                    <a:lnTo>
                      <a:pt x="842" y="30"/>
                    </a:lnTo>
                    <a:lnTo>
                      <a:pt x="860" y="84"/>
                    </a:lnTo>
                    <a:lnTo>
                      <a:pt x="860" y="86"/>
                    </a:lnTo>
                    <a:lnTo>
                      <a:pt x="860" y="86"/>
                    </a:lnTo>
                    <a:lnTo>
                      <a:pt x="860" y="98"/>
                    </a:lnTo>
                    <a:lnTo>
                      <a:pt x="864" y="100"/>
                    </a:lnTo>
                    <a:lnTo>
                      <a:pt x="871" y="102"/>
                    </a:lnTo>
                    <a:lnTo>
                      <a:pt x="878" y="100"/>
                    </a:lnTo>
                    <a:lnTo>
                      <a:pt x="892" y="105"/>
                    </a:lnTo>
                    <a:lnTo>
                      <a:pt x="901" y="113"/>
                    </a:lnTo>
                    <a:lnTo>
                      <a:pt x="907" y="114"/>
                    </a:lnTo>
                    <a:lnTo>
                      <a:pt x="910" y="116"/>
                    </a:lnTo>
                    <a:lnTo>
                      <a:pt x="912" y="118"/>
                    </a:lnTo>
                    <a:lnTo>
                      <a:pt x="912" y="120"/>
                    </a:lnTo>
                    <a:lnTo>
                      <a:pt x="912" y="120"/>
                    </a:lnTo>
                    <a:lnTo>
                      <a:pt x="912" y="123"/>
                    </a:lnTo>
                    <a:lnTo>
                      <a:pt x="914" y="127"/>
                    </a:lnTo>
                    <a:lnTo>
                      <a:pt x="914" y="136"/>
                    </a:lnTo>
                    <a:lnTo>
                      <a:pt x="919" y="145"/>
                    </a:lnTo>
                    <a:lnTo>
                      <a:pt x="924" y="145"/>
                    </a:lnTo>
                    <a:lnTo>
                      <a:pt x="930" y="147"/>
                    </a:lnTo>
                    <a:lnTo>
                      <a:pt x="935" y="145"/>
                    </a:lnTo>
                    <a:lnTo>
                      <a:pt x="955" y="134"/>
                    </a:lnTo>
                    <a:lnTo>
                      <a:pt x="960" y="134"/>
                    </a:lnTo>
                    <a:lnTo>
                      <a:pt x="978" y="127"/>
                    </a:lnTo>
                    <a:lnTo>
                      <a:pt x="978" y="127"/>
                    </a:lnTo>
                    <a:lnTo>
                      <a:pt x="976" y="130"/>
                    </a:lnTo>
                    <a:lnTo>
                      <a:pt x="976" y="136"/>
                    </a:lnTo>
                    <a:lnTo>
                      <a:pt x="978" y="141"/>
                    </a:lnTo>
                    <a:lnTo>
                      <a:pt x="976" y="147"/>
                    </a:lnTo>
                    <a:lnTo>
                      <a:pt x="969" y="154"/>
                    </a:lnTo>
                    <a:lnTo>
                      <a:pt x="962" y="182"/>
                    </a:lnTo>
                    <a:lnTo>
                      <a:pt x="953" y="198"/>
                    </a:lnTo>
                    <a:lnTo>
                      <a:pt x="951" y="204"/>
                    </a:lnTo>
                    <a:lnTo>
                      <a:pt x="948" y="207"/>
                    </a:lnTo>
                    <a:lnTo>
                      <a:pt x="946" y="205"/>
                    </a:lnTo>
                    <a:lnTo>
                      <a:pt x="932" y="202"/>
                    </a:lnTo>
                    <a:lnTo>
                      <a:pt x="917" y="214"/>
                    </a:lnTo>
                    <a:lnTo>
                      <a:pt x="919" y="218"/>
                    </a:lnTo>
                    <a:lnTo>
                      <a:pt x="921" y="243"/>
                    </a:lnTo>
                    <a:lnTo>
                      <a:pt x="917" y="250"/>
                    </a:lnTo>
                    <a:lnTo>
                      <a:pt x="910" y="255"/>
                    </a:lnTo>
                    <a:lnTo>
                      <a:pt x="910" y="261"/>
                    </a:lnTo>
                    <a:lnTo>
                      <a:pt x="908" y="261"/>
                    </a:lnTo>
                    <a:lnTo>
                      <a:pt x="907" y="255"/>
                    </a:lnTo>
                    <a:lnTo>
                      <a:pt x="903" y="254"/>
                    </a:lnTo>
                    <a:lnTo>
                      <a:pt x="899" y="255"/>
                    </a:lnTo>
                    <a:lnTo>
                      <a:pt x="894" y="266"/>
                    </a:lnTo>
                    <a:lnTo>
                      <a:pt x="885" y="273"/>
                    </a:lnTo>
                    <a:lnTo>
                      <a:pt x="873" y="275"/>
                    </a:lnTo>
                    <a:lnTo>
                      <a:pt x="871" y="277"/>
                    </a:lnTo>
                    <a:lnTo>
                      <a:pt x="873" y="286"/>
                    </a:lnTo>
                    <a:lnTo>
                      <a:pt x="862" y="288"/>
                    </a:lnTo>
                    <a:lnTo>
                      <a:pt x="857" y="284"/>
                    </a:lnTo>
                    <a:lnTo>
                      <a:pt x="851" y="284"/>
                    </a:lnTo>
                    <a:lnTo>
                      <a:pt x="824" y="305"/>
                    </a:lnTo>
                    <a:lnTo>
                      <a:pt x="819" y="307"/>
                    </a:lnTo>
                    <a:lnTo>
                      <a:pt x="812" y="318"/>
                    </a:lnTo>
                    <a:lnTo>
                      <a:pt x="810" y="318"/>
                    </a:lnTo>
                    <a:lnTo>
                      <a:pt x="798" y="322"/>
                    </a:lnTo>
                    <a:lnTo>
                      <a:pt x="796" y="320"/>
                    </a:lnTo>
                    <a:lnTo>
                      <a:pt x="790" y="325"/>
                    </a:lnTo>
                    <a:lnTo>
                      <a:pt x="780" y="329"/>
                    </a:lnTo>
                    <a:lnTo>
                      <a:pt x="776" y="332"/>
                    </a:lnTo>
                    <a:lnTo>
                      <a:pt x="774" y="336"/>
                    </a:lnTo>
                    <a:lnTo>
                      <a:pt x="771" y="338"/>
                    </a:lnTo>
                    <a:lnTo>
                      <a:pt x="769" y="338"/>
                    </a:lnTo>
                    <a:lnTo>
                      <a:pt x="767" y="339"/>
                    </a:lnTo>
                    <a:lnTo>
                      <a:pt x="762" y="343"/>
                    </a:lnTo>
                    <a:lnTo>
                      <a:pt x="760" y="341"/>
                    </a:lnTo>
                    <a:lnTo>
                      <a:pt x="762" y="338"/>
                    </a:lnTo>
                    <a:lnTo>
                      <a:pt x="767" y="336"/>
                    </a:lnTo>
                    <a:lnTo>
                      <a:pt x="769" y="329"/>
                    </a:lnTo>
                    <a:lnTo>
                      <a:pt x="764" y="327"/>
                    </a:lnTo>
                    <a:lnTo>
                      <a:pt x="762" y="327"/>
                    </a:lnTo>
                    <a:lnTo>
                      <a:pt x="765" y="325"/>
                    </a:lnTo>
                    <a:lnTo>
                      <a:pt x="765" y="322"/>
                    </a:lnTo>
                    <a:lnTo>
                      <a:pt x="769" y="320"/>
                    </a:lnTo>
                    <a:lnTo>
                      <a:pt x="778" y="307"/>
                    </a:lnTo>
                    <a:lnTo>
                      <a:pt x="776" y="304"/>
                    </a:lnTo>
                    <a:lnTo>
                      <a:pt x="773" y="300"/>
                    </a:lnTo>
                    <a:lnTo>
                      <a:pt x="773" y="297"/>
                    </a:lnTo>
                    <a:lnTo>
                      <a:pt x="771" y="295"/>
                    </a:lnTo>
                    <a:lnTo>
                      <a:pt x="769" y="297"/>
                    </a:lnTo>
                    <a:lnTo>
                      <a:pt x="762" y="297"/>
                    </a:lnTo>
                    <a:lnTo>
                      <a:pt x="760" y="298"/>
                    </a:lnTo>
                    <a:lnTo>
                      <a:pt x="749" y="313"/>
                    </a:lnTo>
                    <a:lnTo>
                      <a:pt x="733" y="322"/>
                    </a:lnTo>
                    <a:lnTo>
                      <a:pt x="730" y="329"/>
                    </a:lnTo>
                    <a:lnTo>
                      <a:pt x="728" y="330"/>
                    </a:lnTo>
                    <a:lnTo>
                      <a:pt x="724" y="334"/>
                    </a:lnTo>
                    <a:lnTo>
                      <a:pt x="716" y="336"/>
                    </a:lnTo>
                    <a:lnTo>
                      <a:pt x="712" y="334"/>
                    </a:lnTo>
                    <a:lnTo>
                      <a:pt x="708" y="334"/>
                    </a:lnTo>
                    <a:lnTo>
                      <a:pt x="707" y="336"/>
                    </a:lnTo>
                    <a:lnTo>
                      <a:pt x="703" y="347"/>
                    </a:lnTo>
                    <a:lnTo>
                      <a:pt x="710" y="355"/>
                    </a:lnTo>
                    <a:lnTo>
                      <a:pt x="712" y="355"/>
                    </a:lnTo>
                    <a:lnTo>
                      <a:pt x="716" y="355"/>
                    </a:lnTo>
                    <a:lnTo>
                      <a:pt x="716" y="359"/>
                    </a:lnTo>
                    <a:lnTo>
                      <a:pt x="719" y="359"/>
                    </a:lnTo>
                    <a:lnTo>
                      <a:pt x="719" y="361"/>
                    </a:lnTo>
                    <a:lnTo>
                      <a:pt x="723" y="364"/>
                    </a:lnTo>
                    <a:lnTo>
                      <a:pt x="724" y="370"/>
                    </a:lnTo>
                    <a:lnTo>
                      <a:pt x="726" y="373"/>
                    </a:lnTo>
                    <a:lnTo>
                      <a:pt x="733" y="375"/>
                    </a:lnTo>
                    <a:lnTo>
                      <a:pt x="739" y="375"/>
                    </a:lnTo>
                    <a:lnTo>
                      <a:pt x="740" y="370"/>
                    </a:lnTo>
                    <a:lnTo>
                      <a:pt x="744" y="368"/>
                    </a:lnTo>
                    <a:lnTo>
                      <a:pt x="748" y="364"/>
                    </a:lnTo>
                    <a:lnTo>
                      <a:pt x="753" y="361"/>
                    </a:lnTo>
                    <a:lnTo>
                      <a:pt x="755" y="361"/>
                    </a:lnTo>
                    <a:lnTo>
                      <a:pt x="762" y="366"/>
                    </a:lnTo>
                    <a:lnTo>
                      <a:pt x="764" y="366"/>
                    </a:lnTo>
                    <a:lnTo>
                      <a:pt x="767" y="370"/>
                    </a:lnTo>
                    <a:lnTo>
                      <a:pt x="773" y="368"/>
                    </a:lnTo>
                    <a:lnTo>
                      <a:pt x="774" y="368"/>
                    </a:lnTo>
                    <a:lnTo>
                      <a:pt x="778" y="370"/>
                    </a:lnTo>
                    <a:lnTo>
                      <a:pt x="782" y="370"/>
                    </a:lnTo>
                    <a:lnTo>
                      <a:pt x="783" y="370"/>
                    </a:lnTo>
                    <a:lnTo>
                      <a:pt x="783" y="373"/>
                    </a:lnTo>
                    <a:lnTo>
                      <a:pt x="782" y="377"/>
                    </a:lnTo>
                    <a:lnTo>
                      <a:pt x="782" y="379"/>
                    </a:lnTo>
                    <a:lnTo>
                      <a:pt x="778" y="380"/>
                    </a:lnTo>
                    <a:lnTo>
                      <a:pt x="778" y="380"/>
                    </a:lnTo>
                    <a:lnTo>
                      <a:pt x="776" y="377"/>
                    </a:lnTo>
                    <a:lnTo>
                      <a:pt x="774" y="379"/>
                    </a:lnTo>
                    <a:lnTo>
                      <a:pt x="773" y="379"/>
                    </a:lnTo>
                    <a:lnTo>
                      <a:pt x="771" y="380"/>
                    </a:lnTo>
                    <a:lnTo>
                      <a:pt x="769" y="382"/>
                    </a:lnTo>
                    <a:lnTo>
                      <a:pt x="762" y="384"/>
                    </a:lnTo>
                    <a:lnTo>
                      <a:pt x="758" y="386"/>
                    </a:lnTo>
                    <a:lnTo>
                      <a:pt x="755" y="386"/>
                    </a:lnTo>
                    <a:lnTo>
                      <a:pt x="757" y="389"/>
                    </a:lnTo>
                    <a:lnTo>
                      <a:pt x="755" y="389"/>
                    </a:lnTo>
                    <a:lnTo>
                      <a:pt x="753" y="391"/>
                    </a:lnTo>
                    <a:lnTo>
                      <a:pt x="751" y="395"/>
                    </a:lnTo>
                    <a:lnTo>
                      <a:pt x="749" y="397"/>
                    </a:lnTo>
                    <a:lnTo>
                      <a:pt x="748" y="393"/>
                    </a:lnTo>
                    <a:lnTo>
                      <a:pt x="744" y="393"/>
                    </a:lnTo>
                    <a:lnTo>
                      <a:pt x="742" y="395"/>
                    </a:lnTo>
                    <a:lnTo>
                      <a:pt x="746" y="398"/>
                    </a:lnTo>
                    <a:lnTo>
                      <a:pt x="742" y="402"/>
                    </a:lnTo>
                    <a:lnTo>
                      <a:pt x="737" y="405"/>
                    </a:lnTo>
                    <a:lnTo>
                      <a:pt x="730" y="420"/>
                    </a:lnTo>
                    <a:lnTo>
                      <a:pt x="730" y="422"/>
                    </a:lnTo>
                    <a:lnTo>
                      <a:pt x="746" y="430"/>
                    </a:lnTo>
                    <a:lnTo>
                      <a:pt x="748" y="432"/>
                    </a:lnTo>
                    <a:lnTo>
                      <a:pt x="748" y="438"/>
                    </a:lnTo>
                    <a:lnTo>
                      <a:pt x="751" y="439"/>
                    </a:lnTo>
                    <a:lnTo>
                      <a:pt x="757" y="461"/>
                    </a:lnTo>
                    <a:lnTo>
                      <a:pt x="758" y="464"/>
                    </a:lnTo>
                    <a:lnTo>
                      <a:pt x="764" y="466"/>
                    </a:lnTo>
                    <a:lnTo>
                      <a:pt x="764" y="470"/>
                    </a:lnTo>
                    <a:lnTo>
                      <a:pt x="771" y="479"/>
                    </a:lnTo>
                    <a:lnTo>
                      <a:pt x="771" y="480"/>
                    </a:lnTo>
                    <a:lnTo>
                      <a:pt x="762" y="477"/>
                    </a:lnTo>
                    <a:lnTo>
                      <a:pt x="758" y="477"/>
                    </a:lnTo>
                    <a:lnTo>
                      <a:pt x="751" y="473"/>
                    </a:lnTo>
                    <a:lnTo>
                      <a:pt x="744" y="475"/>
                    </a:lnTo>
                    <a:lnTo>
                      <a:pt x="744" y="477"/>
                    </a:lnTo>
                    <a:lnTo>
                      <a:pt x="751" y="475"/>
                    </a:lnTo>
                    <a:lnTo>
                      <a:pt x="753" y="475"/>
                    </a:lnTo>
                    <a:lnTo>
                      <a:pt x="753" y="479"/>
                    </a:lnTo>
                    <a:lnTo>
                      <a:pt x="757" y="479"/>
                    </a:lnTo>
                    <a:lnTo>
                      <a:pt x="760" y="480"/>
                    </a:lnTo>
                    <a:lnTo>
                      <a:pt x="764" y="484"/>
                    </a:lnTo>
                    <a:lnTo>
                      <a:pt x="767" y="486"/>
                    </a:lnTo>
                    <a:lnTo>
                      <a:pt x="773" y="493"/>
                    </a:lnTo>
                    <a:lnTo>
                      <a:pt x="771" y="495"/>
                    </a:lnTo>
                    <a:lnTo>
                      <a:pt x="767" y="495"/>
                    </a:lnTo>
                    <a:lnTo>
                      <a:pt x="764" y="498"/>
                    </a:lnTo>
                    <a:lnTo>
                      <a:pt x="758" y="500"/>
                    </a:lnTo>
                    <a:lnTo>
                      <a:pt x="758" y="502"/>
                    </a:lnTo>
                    <a:lnTo>
                      <a:pt x="755" y="504"/>
                    </a:lnTo>
                    <a:lnTo>
                      <a:pt x="748" y="505"/>
                    </a:lnTo>
                    <a:lnTo>
                      <a:pt x="744" y="505"/>
                    </a:lnTo>
                    <a:lnTo>
                      <a:pt x="748" y="505"/>
                    </a:lnTo>
                    <a:lnTo>
                      <a:pt x="755" y="509"/>
                    </a:lnTo>
                    <a:lnTo>
                      <a:pt x="760" y="505"/>
                    </a:lnTo>
                    <a:lnTo>
                      <a:pt x="762" y="507"/>
                    </a:lnTo>
                    <a:lnTo>
                      <a:pt x="765" y="509"/>
                    </a:lnTo>
                    <a:lnTo>
                      <a:pt x="765" y="511"/>
                    </a:lnTo>
                    <a:lnTo>
                      <a:pt x="769" y="513"/>
                    </a:lnTo>
                    <a:lnTo>
                      <a:pt x="773" y="513"/>
                    </a:lnTo>
                    <a:lnTo>
                      <a:pt x="773" y="513"/>
                    </a:lnTo>
                    <a:lnTo>
                      <a:pt x="765" y="520"/>
                    </a:lnTo>
                    <a:lnTo>
                      <a:pt x="765" y="520"/>
                    </a:lnTo>
                    <a:lnTo>
                      <a:pt x="771" y="518"/>
                    </a:lnTo>
                    <a:lnTo>
                      <a:pt x="771" y="525"/>
                    </a:lnTo>
                    <a:lnTo>
                      <a:pt x="769" y="523"/>
                    </a:lnTo>
                    <a:lnTo>
                      <a:pt x="769" y="525"/>
                    </a:lnTo>
                    <a:lnTo>
                      <a:pt x="765" y="525"/>
                    </a:lnTo>
                    <a:lnTo>
                      <a:pt x="765" y="527"/>
                    </a:lnTo>
                    <a:lnTo>
                      <a:pt x="765" y="530"/>
                    </a:lnTo>
                    <a:lnTo>
                      <a:pt x="765" y="534"/>
                    </a:lnTo>
                    <a:lnTo>
                      <a:pt x="764" y="534"/>
                    </a:lnTo>
                    <a:lnTo>
                      <a:pt x="764" y="539"/>
                    </a:lnTo>
                    <a:lnTo>
                      <a:pt x="762" y="545"/>
                    </a:lnTo>
                    <a:lnTo>
                      <a:pt x="762" y="543"/>
                    </a:lnTo>
                    <a:lnTo>
                      <a:pt x="760" y="541"/>
                    </a:lnTo>
                    <a:lnTo>
                      <a:pt x="758" y="543"/>
                    </a:lnTo>
                    <a:lnTo>
                      <a:pt x="749" y="555"/>
                    </a:lnTo>
                    <a:lnTo>
                      <a:pt x="749" y="557"/>
                    </a:lnTo>
                    <a:lnTo>
                      <a:pt x="746" y="563"/>
                    </a:lnTo>
                    <a:lnTo>
                      <a:pt x="742" y="568"/>
                    </a:lnTo>
                    <a:lnTo>
                      <a:pt x="742" y="572"/>
                    </a:lnTo>
                    <a:lnTo>
                      <a:pt x="739" y="573"/>
                    </a:lnTo>
                    <a:lnTo>
                      <a:pt x="739" y="573"/>
                    </a:lnTo>
                    <a:lnTo>
                      <a:pt x="739" y="568"/>
                    </a:lnTo>
                    <a:lnTo>
                      <a:pt x="737" y="570"/>
                    </a:lnTo>
                    <a:lnTo>
                      <a:pt x="733" y="572"/>
                    </a:lnTo>
                    <a:lnTo>
                      <a:pt x="737" y="575"/>
                    </a:lnTo>
                    <a:lnTo>
                      <a:pt x="737" y="577"/>
                    </a:lnTo>
                    <a:lnTo>
                      <a:pt x="735" y="582"/>
                    </a:lnTo>
                    <a:lnTo>
                      <a:pt x="735" y="582"/>
                    </a:lnTo>
                    <a:lnTo>
                      <a:pt x="733" y="586"/>
                    </a:lnTo>
                    <a:lnTo>
                      <a:pt x="733" y="588"/>
                    </a:lnTo>
                    <a:lnTo>
                      <a:pt x="732" y="588"/>
                    </a:lnTo>
                    <a:lnTo>
                      <a:pt x="732" y="589"/>
                    </a:lnTo>
                    <a:lnTo>
                      <a:pt x="733" y="591"/>
                    </a:lnTo>
                    <a:lnTo>
                      <a:pt x="732" y="593"/>
                    </a:lnTo>
                    <a:lnTo>
                      <a:pt x="730" y="591"/>
                    </a:lnTo>
                    <a:lnTo>
                      <a:pt x="728" y="591"/>
                    </a:lnTo>
                    <a:lnTo>
                      <a:pt x="728" y="593"/>
                    </a:lnTo>
                    <a:lnTo>
                      <a:pt x="728" y="595"/>
                    </a:lnTo>
                    <a:lnTo>
                      <a:pt x="726" y="597"/>
                    </a:lnTo>
                    <a:lnTo>
                      <a:pt x="726" y="597"/>
                    </a:lnTo>
                    <a:lnTo>
                      <a:pt x="724" y="597"/>
                    </a:lnTo>
                    <a:lnTo>
                      <a:pt x="723" y="602"/>
                    </a:lnTo>
                    <a:lnTo>
                      <a:pt x="721" y="602"/>
                    </a:lnTo>
                    <a:lnTo>
                      <a:pt x="719" y="605"/>
                    </a:lnTo>
                    <a:lnTo>
                      <a:pt x="719" y="607"/>
                    </a:lnTo>
                    <a:lnTo>
                      <a:pt x="714" y="607"/>
                    </a:lnTo>
                    <a:lnTo>
                      <a:pt x="712" y="607"/>
                    </a:lnTo>
                    <a:lnTo>
                      <a:pt x="708" y="609"/>
                    </a:lnTo>
                    <a:lnTo>
                      <a:pt x="708" y="611"/>
                    </a:lnTo>
                    <a:lnTo>
                      <a:pt x="710" y="613"/>
                    </a:lnTo>
                    <a:lnTo>
                      <a:pt x="708" y="614"/>
                    </a:lnTo>
                    <a:lnTo>
                      <a:pt x="705" y="618"/>
                    </a:lnTo>
                    <a:lnTo>
                      <a:pt x="703" y="618"/>
                    </a:lnTo>
                    <a:lnTo>
                      <a:pt x="703" y="622"/>
                    </a:lnTo>
                    <a:lnTo>
                      <a:pt x="701" y="620"/>
                    </a:lnTo>
                    <a:lnTo>
                      <a:pt x="701" y="622"/>
                    </a:lnTo>
                    <a:lnTo>
                      <a:pt x="699" y="623"/>
                    </a:lnTo>
                    <a:lnTo>
                      <a:pt x="699" y="623"/>
                    </a:lnTo>
                    <a:lnTo>
                      <a:pt x="698" y="623"/>
                    </a:lnTo>
                    <a:lnTo>
                      <a:pt x="696" y="625"/>
                    </a:lnTo>
                    <a:lnTo>
                      <a:pt x="694" y="625"/>
                    </a:lnTo>
                    <a:lnTo>
                      <a:pt x="692" y="625"/>
                    </a:lnTo>
                    <a:lnTo>
                      <a:pt x="687" y="634"/>
                    </a:lnTo>
                    <a:lnTo>
                      <a:pt x="676" y="639"/>
                    </a:lnTo>
                    <a:lnTo>
                      <a:pt x="671" y="638"/>
                    </a:lnTo>
                    <a:lnTo>
                      <a:pt x="671" y="639"/>
                    </a:lnTo>
                    <a:lnTo>
                      <a:pt x="669" y="639"/>
                    </a:lnTo>
                    <a:lnTo>
                      <a:pt x="667" y="641"/>
                    </a:lnTo>
                    <a:lnTo>
                      <a:pt x="666" y="639"/>
                    </a:lnTo>
                    <a:lnTo>
                      <a:pt x="666" y="638"/>
                    </a:lnTo>
                    <a:lnTo>
                      <a:pt x="664" y="638"/>
                    </a:lnTo>
                    <a:lnTo>
                      <a:pt x="662" y="639"/>
                    </a:lnTo>
                    <a:lnTo>
                      <a:pt x="660" y="641"/>
                    </a:lnTo>
                    <a:lnTo>
                      <a:pt x="658" y="641"/>
                    </a:lnTo>
                    <a:lnTo>
                      <a:pt x="657" y="639"/>
                    </a:lnTo>
                    <a:lnTo>
                      <a:pt x="657" y="639"/>
                    </a:lnTo>
                    <a:lnTo>
                      <a:pt x="655" y="639"/>
                    </a:lnTo>
                    <a:lnTo>
                      <a:pt x="655" y="643"/>
                    </a:lnTo>
                    <a:lnTo>
                      <a:pt x="655" y="64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477"/>
              <p:cNvSpPr>
                <a:spLocks/>
              </p:cNvSpPr>
              <p:nvPr/>
            </p:nvSpPr>
            <p:spPr bwMode="auto">
              <a:xfrm>
                <a:off x="3875" y="1702"/>
                <a:ext cx="978" cy="682"/>
              </a:xfrm>
              <a:custGeom>
                <a:avLst/>
                <a:gdLst>
                  <a:gd name="T0" fmla="*/ 644 w 978"/>
                  <a:gd name="T1" fmla="*/ 643 h 682"/>
                  <a:gd name="T2" fmla="*/ 623 w 978"/>
                  <a:gd name="T3" fmla="*/ 655 h 682"/>
                  <a:gd name="T4" fmla="*/ 587 w 978"/>
                  <a:gd name="T5" fmla="*/ 677 h 682"/>
                  <a:gd name="T6" fmla="*/ 557 w 978"/>
                  <a:gd name="T7" fmla="*/ 659 h 682"/>
                  <a:gd name="T8" fmla="*/ 517 w 978"/>
                  <a:gd name="T9" fmla="*/ 638 h 682"/>
                  <a:gd name="T10" fmla="*/ 467 w 978"/>
                  <a:gd name="T11" fmla="*/ 643 h 682"/>
                  <a:gd name="T12" fmla="*/ 449 w 978"/>
                  <a:gd name="T13" fmla="*/ 663 h 682"/>
                  <a:gd name="T14" fmla="*/ 403 w 978"/>
                  <a:gd name="T15" fmla="*/ 620 h 682"/>
                  <a:gd name="T16" fmla="*/ 398 w 978"/>
                  <a:gd name="T17" fmla="*/ 555 h 682"/>
                  <a:gd name="T18" fmla="*/ 364 w 978"/>
                  <a:gd name="T19" fmla="*/ 538 h 682"/>
                  <a:gd name="T20" fmla="*/ 326 w 978"/>
                  <a:gd name="T21" fmla="*/ 529 h 682"/>
                  <a:gd name="T22" fmla="*/ 267 w 978"/>
                  <a:gd name="T23" fmla="*/ 543 h 682"/>
                  <a:gd name="T24" fmla="*/ 242 w 978"/>
                  <a:gd name="T25" fmla="*/ 552 h 682"/>
                  <a:gd name="T26" fmla="*/ 219 w 978"/>
                  <a:gd name="T27" fmla="*/ 550 h 682"/>
                  <a:gd name="T28" fmla="*/ 194 w 978"/>
                  <a:gd name="T29" fmla="*/ 547 h 682"/>
                  <a:gd name="T30" fmla="*/ 173 w 978"/>
                  <a:gd name="T31" fmla="*/ 534 h 682"/>
                  <a:gd name="T32" fmla="*/ 162 w 978"/>
                  <a:gd name="T33" fmla="*/ 525 h 682"/>
                  <a:gd name="T34" fmla="*/ 123 w 978"/>
                  <a:gd name="T35" fmla="*/ 505 h 682"/>
                  <a:gd name="T36" fmla="*/ 105 w 978"/>
                  <a:gd name="T37" fmla="*/ 498 h 682"/>
                  <a:gd name="T38" fmla="*/ 87 w 978"/>
                  <a:gd name="T39" fmla="*/ 491 h 682"/>
                  <a:gd name="T40" fmla="*/ 82 w 978"/>
                  <a:gd name="T41" fmla="*/ 473 h 682"/>
                  <a:gd name="T42" fmla="*/ 87 w 978"/>
                  <a:gd name="T43" fmla="*/ 466 h 682"/>
                  <a:gd name="T44" fmla="*/ 92 w 978"/>
                  <a:gd name="T45" fmla="*/ 452 h 682"/>
                  <a:gd name="T46" fmla="*/ 87 w 978"/>
                  <a:gd name="T47" fmla="*/ 436 h 682"/>
                  <a:gd name="T48" fmla="*/ 103 w 978"/>
                  <a:gd name="T49" fmla="*/ 420 h 682"/>
                  <a:gd name="T50" fmla="*/ 100 w 978"/>
                  <a:gd name="T51" fmla="*/ 404 h 682"/>
                  <a:gd name="T52" fmla="*/ 89 w 978"/>
                  <a:gd name="T53" fmla="*/ 397 h 682"/>
                  <a:gd name="T54" fmla="*/ 46 w 978"/>
                  <a:gd name="T55" fmla="*/ 400 h 682"/>
                  <a:gd name="T56" fmla="*/ 37 w 978"/>
                  <a:gd name="T57" fmla="*/ 393 h 682"/>
                  <a:gd name="T58" fmla="*/ 23 w 978"/>
                  <a:gd name="T59" fmla="*/ 377 h 682"/>
                  <a:gd name="T60" fmla="*/ 21 w 978"/>
                  <a:gd name="T61" fmla="*/ 372 h 682"/>
                  <a:gd name="T62" fmla="*/ 16 w 978"/>
                  <a:gd name="T63" fmla="*/ 309 h 682"/>
                  <a:gd name="T64" fmla="*/ 80 w 978"/>
                  <a:gd name="T65" fmla="*/ 284 h 682"/>
                  <a:gd name="T66" fmla="*/ 137 w 978"/>
                  <a:gd name="T67" fmla="*/ 191 h 682"/>
                  <a:gd name="T68" fmla="*/ 210 w 978"/>
                  <a:gd name="T69" fmla="*/ 122 h 682"/>
                  <a:gd name="T70" fmla="*/ 262 w 978"/>
                  <a:gd name="T71" fmla="*/ 143 h 682"/>
                  <a:gd name="T72" fmla="*/ 446 w 978"/>
                  <a:gd name="T73" fmla="*/ 259 h 682"/>
                  <a:gd name="T74" fmla="*/ 557 w 978"/>
                  <a:gd name="T75" fmla="*/ 263 h 682"/>
                  <a:gd name="T76" fmla="*/ 626 w 978"/>
                  <a:gd name="T77" fmla="*/ 211 h 682"/>
                  <a:gd name="T78" fmla="*/ 726 w 978"/>
                  <a:gd name="T79" fmla="*/ 150 h 682"/>
                  <a:gd name="T80" fmla="*/ 707 w 978"/>
                  <a:gd name="T81" fmla="*/ 100 h 682"/>
                  <a:gd name="T82" fmla="*/ 749 w 978"/>
                  <a:gd name="T83" fmla="*/ 25 h 682"/>
                  <a:gd name="T84" fmla="*/ 837 w 978"/>
                  <a:gd name="T85" fmla="*/ 25 h 682"/>
                  <a:gd name="T86" fmla="*/ 907 w 978"/>
                  <a:gd name="T87" fmla="*/ 114 h 682"/>
                  <a:gd name="T88" fmla="*/ 960 w 978"/>
                  <a:gd name="T89" fmla="*/ 134 h 682"/>
                  <a:gd name="T90" fmla="*/ 932 w 978"/>
                  <a:gd name="T91" fmla="*/ 202 h 682"/>
                  <a:gd name="T92" fmla="*/ 873 w 978"/>
                  <a:gd name="T93" fmla="*/ 275 h 682"/>
                  <a:gd name="T94" fmla="*/ 780 w 978"/>
                  <a:gd name="T95" fmla="*/ 329 h 682"/>
                  <a:gd name="T96" fmla="*/ 765 w 978"/>
                  <a:gd name="T97" fmla="*/ 325 h 682"/>
                  <a:gd name="T98" fmla="*/ 730 w 978"/>
                  <a:gd name="T99" fmla="*/ 329 h 682"/>
                  <a:gd name="T100" fmla="*/ 719 w 978"/>
                  <a:gd name="T101" fmla="*/ 361 h 682"/>
                  <a:gd name="T102" fmla="*/ 767 w 978"/>
                  <a:gd name="T103" fmla="*/ 370 h 682"/>
                  <a:gd name="T104" fmla="*/ 773 w 978"/>
                  <a:gd name="T105" fmla="*/ 379 h 682"/>
                  <a:gd name="T106" fmla="*/ 742 w 978"/>
                  <a:gd name="T107" fmla="*/ 395 h 682"/>
                  <a:gd name="T108" fmla="*/ 764 w 978"/>
                  <a:gd name="T109" fmla="*/ 470 h 682"/>
                  <a:gd name="T110" fmla="*/ 764 w 978"/>
                  <a:gd name="T111" fmla="*/ 484 h 682"/>
                  <a:gd name="T112" fmla="*/ 760 w 978"/>
                  <a:gd name="T113" fmla="*/ 505 h 682"/>
                  <a:gd name="T114" fmla="*/ 765 w 978"/>
                  <a:gd name="T115" fmla="*/ 525 h 682"/>
                  <a:gd name="T116" fmla="*/ 742 w 978"/>
                  <a:gd name="T117" fmla="*/ 568 h 682"/>
                  <a:gd name="T118" fmla="*/ 732 w 978"/>
                  <a:gd name="T119" fmla="*/ 588 h 682"/>
                  <a:gd name="T120" fmla="*/ 719 w 978"/>
                  <a:gd name="T121" fmla="*/ 605 h 682"/>
                  <a:gd name="T122" fmla="*/ 699 w 978"/>
                  <a:gd name="T123" fmla="*/ 623 h 682"/>
                  <a:gd name="T124" fmla="*/ 666 w 978"/>
                  <a:gd name="T125" fmla="*/ 638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8" h="682">
                    <a:moveTo>
                      <a:pt x="655" y="643"/>
                    </a:moveTo>
                    <a:lnTo>
                      <a:pt x="653" y="645"/>
                    </a:lnTo>
                    <a:lnTo>
                      <a:pt x="653" y="643"/>
                    </a:lnTo>
                    <a:lnTo>
                      <a:pt x="653" y="643"/>
                    </a:lnTo>
                    <a:lnTo>
                      <a:pt x="651" y="641"/>
                    </a:lnTo>
                    <a:lnTo>
                      <a:pt x="649" y="643"/>
                    </a:lnTo>
                    <a:lnTo>
                      <a:pt x="648" y="643"/>
                    </a:lnTo>
                    <a:lnTo>
                      <a:pt x="648" y="643"/>
                    </a:lnTo>
                    <a:lnTo>
                      <a:pt x="649" y="645"/>
                    </a:lnTo>
                    <a:lnTo>
                      <a:pt x="644" y="647"/>
                    </a:lnTo>
                    <a:lnTo>
                      <a:pt x="644" y="645"/>
                    </a:lnTo>
                    <a:lnTo>
                      <a:pt x="644" y="645"/>
                    </a:lnTo>
                    <a:lnTo>
                      <a:pt x="644" y="643"/>
                    </a:lnTo>
                    <a:lnTo>
                      <a:pt x="641" y="641"/>
                    </a:lnTo>
                    <a:lnTo>
                      <a:pt x="639" y="639"/>
                    </a:lnTo>
                    <a:lnTo>
                      <a:pt x="637" y="638"/>
                    </a:lnTo>
                    <a:lnTo>
                      <a:pt x="637" y="648"/>
                    </a:lnTo>
                    <a:lnTo>
                      <a:pt x="637" y="648"/>
                    </a:lnTo>
                    <a:lnTo>
                      <a:pt x="635" y="648"/>
                    </a:lnTo>
                    <a:lnTo>
                      <a:pt x="632" y="643"/>
                    </a:lnTo>
                    <a:lnTo>
                      <a:pt x="630" y="641"/>
                    </a:lnTo>
                    <a:lnTo>
                      <a:pt x="628" y="648"/>
                    </a:lnTo>
                    <a:lnTo>
                      <a:pt x="628" y="652"/>
                    </a:lnTo>
                    <a:lnTo>
                      <a:pt x="628" y="654"/>
                    </a:lnTo>
                    <a:lnTo>
                      <a:pt x="626" y="654"/>
                    </a:lnTo>
                    <a:lnTo>
                      <a:pt x="623" y="655"/>
                    </a:lnTo>
                    <a:lnTo>
                      <a:pt x="619" y="655"/>
                    </a:lnTo>
                    <a:lnTo>
                      <a:pt x="617" y="657"/>
                    </a:lnTo>
                    <a:lnTo>
                      <a:pt x="614" y="657"/>
                    </a:lnTo>
                    <a:lnTo>
                      <a:pt x="614" y="655"/>
                    </a:lnTo>
                    <a:lnTo>
                      <a:pt x="610" y="655"/>
                    </a:lnTo>
                    <a:lnTo>
                      <a:pt x="607" y="659"/>
                    </a:lnTo>
                    <a:lnTo>
                      <a:pt x="599" y="661"/>
                    </a:lnTo>
                    <a:lnTo>
                      <a:pt x="598" y="661"/>
                    </a:lnTo>
                    <a:lnTo>
                      <a:pt x="598" y="661"/>
                    </a:lnTo>
                    <a:lnTo>
                      <a:pt x="591" y="664"/>
                    </a:lnTo>
                    <a:lnTo>
                      <a:pt x="587" y="663"/>
                    </a:lnTo>
                    <a:lnTo>
                      <a:pt x="583" y="670"/>
                    </a:lnTo>
                    <a:lnTo>
                      <a:pt x="587" y="677"/>
                    </a:lnTo>
                    <a:lnTo>
                      <a:pt x="587" y="679"/>
                    </a:lnTo>
                    <a:lnTo>
                      <a:pt x="583" y="682"/>
                    </a:lnTo>
                    <a:lnTo>
                      <a:pt x="580" y="680"/>
                    </a:lnTo>
                    <a:lnTo>
                      <a:pt x="574" y="668"/>
                    </a:lnTo>
                    <a:lnTo>
                      <a:pt x="576" y="661"/>
                    </a:lnTo>
                    <a:lnTo>
                      <a:pt x="576" y="659"/>
                    </a:lnTo>
                    <a:lnTo>
                      <a:pt x="571" y="663"/>
                    </a:lnTo>
                    <a:lnTo>
                      <a:pt x="567" y="663"/>
                    </a:lnTo>
                    <a:lnTo>
                      <a:pt x="566" y="661"/>
                    </a:lnTo>
                    <a:lnTo>
                      <a:pt x="566" y="659"/>
                    </a:lnTo>
                    <a:lnTo>
                      <a:pt x="558" y="657"/>
                    </a:lnTo>
                    <a:lnTo>
                      <a:pt x="557" y="657"/>
                    </a:lnTo>
                    <a:lnTo>
                      <a:pt x="557" y="659"/>
                    </a:lnTo>
                    <a:lnTo>
                      <a:pt x="553" y="661"/>
                    </a:lnTo>
                    <a:lnTo>
                      <a:pt x="553" y="663"/>
                    </a:lnTo>
                    <a:lnTo>
                      <a:pt x="553" y="659"/>
                    </a:lnTo>
                    <a:lnTo>
                      <a:pt x="548" y="661"/>
                    </a:lnTo>
                    <a:lnTo>
                      <a:pt x="546" y="659"/>
                    </a:lnTo>
                    <a:lnTo>
                      <a:pt x="537" y="659"/>
                    </a:lnTo>
                    <a:lnTo>
                      <a:pt x="537" y="657"/>
                    </a:lnTo>
                    <a:lnTo>
                      <a:pt x="530" y="654"/>
                    </a:lnTo>
                    <a:lnTo>
                      <a:pt x="528" y="650"/>
                    </a:lnTo>
                    <a:lnTo>
                      <a:pt x="526" y="647"/>
                    </a:lnTo>
                    <a:lnTo>
                      <a:pt x="528" y="641"/>
                    </a:lnTo>
                    <a:lnTo>
                      <a:pt x="526" y="639"/>
                    </a:lnTo>
                    <a:lnTo>
                      <a:pt x="517" y="638"/>
                    </a:lnTo>
                    <a:lnTo>
                      <a:pt x="505" y="632"/>
                    </a:lnTo>
                    <a:lnTo>
                      <a:pt x="503" y="632"/>
                    </a:lnTo>
                    <a:lnTo>
                      <a:pt x="496" y="638"/>
                    </a:lnTo>
                    <a:lnTo>
                      <a:pt x="491" y="639"/>
                    </a:lnTo>
                    <a:lnTo>
                      <a:pt x="489" y="639"/>
                    </a:lnTo>
                    <a:lnTo>
                      <a:pt x="485" y="641"/>
                    </a:lnTo>
                    <a:lnTo>
                      <a:pt x="483" y="643"/>
                    </a:lnTo>
                    <a:lnTo>
                      <a:pt x="482" y="641"/>
                    </a:lnTo>
                    <a:lnTo>
                      <a:pt x="478" y="641"/>
                    </a:lnTo>
                    <a:lnTo>
                      <a:pt x="476" y="639"/>
                    </a:lnTo>
                    <a:lnTo>
                      <a:pt x="474" y="641"/>
                    </a:lnTo>
                    <a:lnTo>
                      <a:pt x="469" y="643"/>
                    </a:lnTo>
                    <a:lnTo>
                      <a:pt x="467" y="643"/>
                    </a:lnTo>
                    <a:lnTo>
                      <a:pt x="466" y="641"/>
                    </a:lnTo>
                    <a:lnTo>
                      <a:pt x="462" y="641"/>
                    </a:lnTo>
                    <a:lnTo>
                      <a:pt x="462" y="639"/>
                    </a:lnTo>
                    <a:lnTo>
                      <a:pt x="460" y="639"/>
                    </a:lnTo>
                    <a:lnTo>
                      <a:pt x="457" y="645"/>
                    </a:lnTo>
                    <a:lnTo>
                      <a:pt x="457" y="645"/>
                    </a:lnTo>
                    <a:lnTo>
                      <a:pt x="455" y="645"/>
                    </a:lnTo>
                    <a:lnTo>
                      <a:pt x="455" y="643"/>
                    </a:lnTo>
                    <a:lnTo>
                      <a:pt x="449" y="643"/>
                    </a:lnTo>
                    <a:lnTo>
                      <a:pt x="448" y="645"/>
                    </a:lnTo>
                    <a:lnTo>
                      <a:pt x="448" y="654"/>
                    </a:lnTo>
                    <a:lnTo>
                      <a:pt x="449" y="659"/>
                    </a:lnTo>
                    <a:lnTo>
                      <a:pt x="449" y="663"/>
                    </a:lnTo>
                    <a:lnTo>
                      <a:pt x="448" y="664"/>
                    </a:lnTo>
                    <a:lnTo>
                      <a:pt x="442" y="664"/>
                    </a:lnTo>
                    <a:lnTo>
                      <a:pt x="439" y="655"/>
                    </a:lnTo>
                    <a:lnTo>
                      <a:pt x="437" y="655"/>
                    </a:lnTo>
                    <a:lnTo>
                      <a:pt x="432" y="659"/>
                    </a:lnTo>
                    <a:lnTo>
                      <a:pt x="426" y="659"/>
                    </a:lnTo>
                    <a:lnTo>
                      <a:pt x="421" y="654"/>
                    </a:lnTo>
                    <a:lnTo>
                      <a:pt x="419" y="652"/>
                    </a:lnTo>
                    <a:lnTo>
                      <a:pt x="410" y="648"/>
                    </a:lnTo>
                    <a:lnTo>
                      <a:pt x="414" y="636"/>
                    </a:lnTo>
                    <a:lnTo>
                      <a:pt x="405" y="630"/>
                    </a:lnTo>
                    <a:lnTo>
                      <a:pt x="405" y="623"/>
                    </a:lnTo>
                    <a:lnTo>
                      <a:pt x="403" y="620"/>
                    </a:lnTo>
                    <a:lnTo>
                      <a:pt x="403" y="616"/>
                    </a:lnTo>
                    <a:lnTo>
                      <a:pt x="392" y="616"/>
                    </a:lnTo>
                    <a:lnTo>
                      <a:pt x="385" y="623"/>
                    </a:lnTo>
                    <a:lnTo>
                      <a:pt x="383" y="622"/>
                    </a:lnTo>
                    <a:lnTo>
                      <a:pt x="385" y="616"/>
                    </a:lnTo>
                    <a:lnTo>
                      <a:pt x="387" y="614"/>
                    </a:lnTo>
                    <a:lnTo>
                      <a:pt x="385" y="609"/>
                    </a:lnTo>
                    <a:lnTo>
                      <a:pt x="389" y="600"/>
                    </a:lnTo>
                    <a:lnTo>
                      <a:pt x="391" y="597"/>
                    </a:lnTo>
                    <a:lnTo>
                      <a:pt x="392" y="593"/>
                    </a:lnTo>
                    <a:lnTo>
                      <a:pt x="394" y="593"/>
                    </a:lnTo>
                    <a:lnTo>
                      <a:pt x="399" y="582"/>
                    </a:lnTo>
                    <a:lnTo>
                      <a:pt x="398" y="555"/>
                    </a:lnTo>
                    <a:lnTo>
                      <a:pt x="394" y="555"/>
                    </a:lnTo>
                    <a:lnTo>
                      <a:pt x="392" y="552"/>
                    </a:lnTo>
                    <a:lnTo>
                      <a:pt x="391" y="547"/>
                    </a:lnTo>
                    <a:lnTo>
                      <a:pt x="387" y="543"/>
                    </a:lnTo>
                    <a:lnTo>
                      <a:pt x="383" y="541"/>
                    </a:lnTo>
                    <a:lnTo>
                      <a:pt x="383" y="541"/>
                    </a:lnTo>
                    <a:lnTo>
                      <a:pt x="382" y="543"/>
                    </a:lnTo>
                    <a:lnTo>
                      <a:pt x="380" y="545"/>
                    </a:lnTo>
                    <a:lnTo>
                      <a:pt x="378" y="541"/>
                    </a:lnTo>
                    <a:lnTo>
                      <a:pt x="374" y="539"/>
                    </a:lnTo>
                    <a:lnTo>
                      <a:pt x="371" y="539"/>
                    </a:lnTo>
                    <a:lnTo>
                      <a:pt x="369" y="538"/>
                    </a:lnTo>
                    <a:lnTo>
                      <a:pt x="364" y="538"/>
                    </a:lnTo>
                    <a:lnTo>
                      <a:pt x="364" y="530"/>
                    </a:lnTo>
                    <a:lnTo>
                      <a:pt x="360" y="529"/>
                    </a:lnTo>
                    <a:lnTo>
                      <a:pt x="360" y="525"/>
                    </a:lnTo>
                    <a:lnTo>
                      <a:pt x="360" y="523"/>
                    </a:lnTo>
                    <a:lnTo>
                      <a:pt x="357" y="520"/>
                    </a:lnTo>
                    <a:lnTo>
                      <a:pt x="353" y="522"/>
                    </a:lnTo>
                    <a:lnTo>
                      <a:pt x="349" y="523"/>
                    </a:lnTo>
                    <a:lnTo>
                      <a:pt x="346" y="525"/>
                    </a:lnTo>
                    <a:lnTo>
                      <a:pt x="337" y="525"/>
                    </a:lnTo>
                    <a:lnTo>
                      <a:pt x="335" y="523"/>
                    </a:lnTo>
                    <a:lnTo>
                      <a:pt x="333" y="523"/>
                    </a:lnTo>
                    <a:lnTo>
                      <a:pt x="328" y="527"/>
                    </a:lnTo>
                    <a:lnTo>
                      <a:pt x="326" y="529"/>
                    </a:lnTo>
                    <a:lnTo>
                      <a:pt x="321" y="534"/>
                    </a:lnTo>
                    <a:lnTo>
                      <a:pt x="317" y="536"/>
                    </a:lnTo>
                    <a:lnTo>
                      <a:pt x="310" y="543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5" y="548"/>
                    </a:lnTo>
                    <a:lnTo>
                      <a:pt x="283" y="547"/>
                    </a:lnTo>
                    <a:lnTo>
                      <a:pt x="283" y="547"/>
                    </a:lnTo>
                    <a:lnTo>
                      <a:pt x="280" y="548"/>
                    </a:lnTo>
                    <a:lnTo>
                      <a:pt x="269" y="547"/>
                    </a:lnTo>
                    <a:lnTo>
                      <a:pt x="267" y="545"/>
                    </a:lnTo>
                    <a:lnTo>
                      <a:pt x="267" y="543"/>
                    </a:lnTo>
                    <a:lnTo>
                      <a:pt x="266" y="543"/>
                    </a:lnTo>
                    <a:lnTo>
                      <a:pt x="264" y="541"/>
                    </a:lnTo>
                    <a:lnTo>
                      <a:pt x="260" y="541"/>
                    </a:lnTo>
                    <a:lnTo>
                      <a:pt x="257" y="543"/>
                    </a:lnTo>
                    <a:lnTo>
                      <a:pt x="253" y="547"/>
                    </a:lnTo>
                    <a:lnTo>
                      <a:pt x="251" y="552"/>
                    </a:lnTo>
                    <a:lnTo>
                      <a:pt x="244" y="557"/>
                    </a:lnTo>
                    <a:lnTo>
                      <a:pt x="244" y="559"/>
                    </a:lnTo>
                    <a:lnTo>
                      <a:pt x="242" y="559"/>
                    </a:lnTo>
                    <a:lnTo>
                      <a:pt x="241" y="559"/>
                    </a:lnTo>
                    <a:lnTo>
                      <a:pt x="241" y="557"/>
                    </a:lnTo>
                    <a:lnTo>
                      <a:pt x="241" y="555"/>
                    </a:lnTo>
                    <a:lnTo>
                      <a:pt x="242" y="552"/>
                    </a:lnTo>
                    <a:lnTo>
                      <a:pt x="241" y="547"/>
                    </a:lnTo>
                    <a:lnTo>
                      <a:pt x="241" y="547"/>
                    </a:lnTo>
                    <a:lnTo>
                      <a:pt x="239" y="545"/>
                    </a:lnTo>
                    <a:lnTo>
                      <a:pt x="239" y="547"/>
                    </a:lnTo>
                    <a:lnTo>
                      <a:pt x="235" y="548"/>
                    </a:lnTo>
                    <a:lnTo>
                      <a:pt x="233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6" y="548"/>
                    </a:lnTo>
                    <a:lnTo>
                      <a:pt x="226" y="552"/>
                    </a:lnTo>
                    <a:lnTo>
                      <a:pt x="221" y="550"/>
                    </a:lnTo>
                    <a:lnTo>
                      <a:pt x="219" y="550"/>
                    </a:lnTo>
                    <a:lnTo>
                      <a:pt x="217" y="550"/>
                    </a:lnTo>
                    <a:lnTo>
                      <a:pt x="212" y="548"/>
                    </a:lnTo>
                    <a:lnTo>
                      <a:pt x="210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5" y="548"/>
                    </a:lnTo>
                    <a:lnTo>
                      <a:pt x="205" y="548"/>
                    </a:lnTo>
                    <a:lnTo>
                      <a:pt x="203" y="548"/>
                    </a:lnTo>
                    <a:lnTo>
                      <a:pt x="201" y="548"/>
                    </a:lnTo>
                    <a:lnTo>
                      <a:pt x="199" y="548"/>
                    </a:lnTo>
                    <a:lnTo>
                      <a:pt x="198" y="548"/>
                    </a:lnTo>
                    <a:lnTo>
                      <a:pt x="196" y="548"/>
                    </a:lnTo>
                    <a:lnTo>
                      <a:pt x="194" y="547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3"/>
                    </a:lnTo>
                    <a:lnTo>
                      <a:pt x="187" y="543"/>
                    </a:lnTo>
                    <a:lnTo>
                      <a:pt x="183" y="541"/>
                    </a:lnTo>
                    <a:lnTo>
                      <a:pt x="183" y="539"/>
                    </a:lnTo>
                    <a:lnTo>
                      <a:pt x="183" y="536"/>
                    </a:lnTo>
                    <a:lnTo>
                      <a:pt x="183" y="536"/>
                    </a:lnTo>
                    <a:lnTo>
                      <a:pt x="182" y="536"/>
                    </a:lnTo>
                    <a:lnTo>
                      <a:pt x="178" y="536"/>
                    </a:lnTo>
                    <a:lnTo>
                      <a:pt x="176" y="536"/>
                    </a:lnTo>
                    <a:lnTo>
                      <a:pt x="174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4"/>
                    </a:lnTo>
                    <a:lnTo>
                      <a:pt x="169" y="532"/>
                    </a:lnTo>
                    <a:lnTo>
                      <a:pt x="167" y="532"/>
                    </a:lnTo>
                    <a:lnTo>
                      <a:pt x="167" y="532"/>
                    </a:lnTo>
                    <a:lnTo>
                      <a:pt x="169" y="529"/>
                    </a:lnTo>
                    <a:lnTo>
                      <a:pt x="167" y="527"/>
                    </a:lnTo>
                    <a:lnTo>
                      <a:pt x="169" y="525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6" y="523"/>
                    </a:lnTo>
                    <a:lnTo>
                      <a:pt x="164" y="523"/>
                    </a:lnTo>
                    <a:lnTo>
                      <a:pt x="162" y="525"/>
                    </a:lnTo>
                    <a:lnTo>
                      <a:pt x="162" y="525"/>
                    </a:lnTo>
                    <a:lnTo>
                      <a:pt x="162" y="527"/>
                    </a:lnTo>
                    <a:lnTo>
                      <a:pt x="160" y="527"/>
                    </a:lnTo>
                    <a:lnTo>
                      <a:pt x="160" y="529"/>
                    </a:lnTo>
                    <a:lnTo>
                      <a:pt x="157" y="527"/>
                    </a:lnTo>
                    <a:lnTo>
                      <a:pt x="155" y="527"/>
                    </a:lnTo>
                    <a:lnTo>
                      <a:pt x="155" y="522"/>
                    </a:lnTo>
                    <a:lnTo>
                      <a:pt x="150" y="516"/>
                    </a:lnTo>
                    <a:lnTo>
                      <a:pt x="146" y="514"/>
                    </a:lnTo>
                    <a:lnTo>
                      <a:pt x="141" y="509"/>
                    </a:lnTo>
                    <a:lnTo>
                      <a:pt x="128" y="505"/>
                    </a:lnTo>
                    <a:lnTo>
                      <a:pt x="128" y="505"/>
                    </a:lnTo>
                    <a:lnTo>
                      <a:pt x="123" y="505"/>
                    </a:lnTo>
                    <a:lnTo>
                      <a:pt x="123" y="505"/>
                    </a:lnTo>
                    <a:lnTo>
                      <a:pt x="123" y="507"/>
                    </a:lnTo>
                    <a:lnTo>
                      <a:pt x="121" y="509"/>
                    </a:lnTo>
                    <a:lnTo>
                      <a:pt x="123" y="509"/>
                    </a:lnTo>
                    <a:lnTo>
                      <a:pt x="121" y="511"/>
                    </a:lnTo>
                    <a:lnTo>
                      <a:pt x="119" y="507"/>
                    </a:lnTo>
                    <a:lnTo>
                      <a:pt x="119" y="507"/>
                    </a:lnTo>
                    <a:lnTo>
                      <a:pt x="117" y="505"/>
                    </a:lnTo>
                    <a:lnTo>
                      <a:pt x="112" y="504"/>
                    </a:lnTo>
                    <a:lnTo>
                      <a:pt x="112" y="504"/>
                    </a:lnTo>
                    <a:lnTo>
                      <a:pt x="110" y="502"/>
                    </a:lnTo>
                    <a:lnTo>
                      <a:pt x="108" y="502"/>
                    </a:lnTo>
                    <a:lnTo>
                      <a:pt x="105" y="498"/>
                    </a:lnTo>
                    <a:lnTo>
                      <a:pt x="101" y="498"/>
                    </a:lnTo>
                    <a:lnTo>
                      <a:pt x="101" y="497"/>
                    </a:lnTo>
                    <a:lnTo>
                      <a:pt x="101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4" y="495"/>
                    </a:lnTo>
                    <a:lnTo>
                      <a:pt x="94" y="493"/>
                    </a:lnTo>
                    <a:lnTo>
                      <a:pt x="94" y="491"/>
                    </a:lnTo>
                    <a:lnTo>
                      <a:pt x="94" y="491"/>
                    </a:lnTo>
                    <a:lnTo>
                      <a:pt x="92" y="491"/>
                    </a:lnTo>
                    <a:lnTo>
                      <a:pt x="87" y="491"/>
                    </a:lnTo>
                    <a:lnTo>
                      <a:pt x="85" y="493"/>
                    </a:lnTo>
                    <a:lnTo>
                      <a:pt x="85" y="493"/>
                    </a:lnTo>
                    <a:lnTo>
                      <a:pt x="83" y="491"/>
                    </a:lnTo>
                    <a:lnTo>
                      <a:pt x="85" y="489"/>
                    </a:lnTo>
                    <a:lnTo>
                      <a:pt x="83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4"/>
                    </a:lnTo>
                    <a:lnTo>
                      <a:pt x="80" y="482"/>
                    </a:lnTo>
                    <a:lnTo>
                      <a:pt x="82" y="480"/>
                    </a:lnTo>
                    <a:lnTo>
                      <a:pt x="80" y="479"/>
                    </a:lnTo>
                    <a:lnTo>
                      <a:pt x="80" y="475"/>
                    </a:lnTo>
                    <a:lnTo>
                      <a:pt x="82" y="473"/>
                    </a:lnTo>
                    <a:lnTo>
                      <a:pt x="76" y="468"/>
                    </a:lnTo>
                    <a:lnTo>
                      <a:pt x="76" y="466"/>
                    </a:lnTo>
                    <a:lnTo>
                      <a:pt x="76" y="464"/>
                    </a:lnTo>
                    <a:lnTo>
                      <a:pt x="76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4"/>
                    </a:lnTo>
                    <a:lnTo>
                      <a:pt x="82" y="464"/>
                    </a:lnTo>
                    <a:lnTo>
                      <a:pt x="83" y="466"/>
                    </a:lnTo>
                    <a:lnTo>
                      <a:pt x="85" y="466"/>
                    </a:lnTo>
                    <a:lnTo>
                      <a:pt x="85" y="466"/>
                    </a:lnTo>
                    <a:lnTo>
                      <a:pt x="87" y="466"/>
                    </a:lnTo>
                    <a:lnTo>
                      <a:pt x="87" y="466"/>
                    </a:lnTo>
                    <a:lnTo>
                      <a:pt x="87" y="464"/>
                    </a:lnTo>
                    <a:lnTo>
                      <a:pt x="89" y="464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2" y="463"/>
                    </a:lnTo>
                    <a:lnTo>
                      <a:pt x="94" y="461"/>
                    </a:lnTo>
                    <a:lnTo>
                      <a:pt x="94" y="459"/>
                    </a:lnTo>
                    <a:lnTo>
                      <a:pt x="92" y="455"/>
                    </a:lnTo>
                    <a:lnTo>
                      <a:pt x="91" y="454"/>
                    </a:lnTo>
                    <a:lnTo>
                      <a:pt x="92" y="454"/>
                    </a:lnTo>
                    <a:lnTo>
                      <a:pt x="92" y="452"/>
                    </a:lnTo>
                    <a:lnTo>
                      <a:pt x="89" y="450"/>
                    </a:lnTo>
                    <a:lnTo>
                      <a:pt x="87" y="450"/>
                    </a:lnTo>
                    <a:lnTo>
                      <a:pt x="87" y="450"/>
                    </a:lnTo>
                    <a:lnTo>
                      <a:pt x="85" y="447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5" y="441"/>
                    </a:lnTo>
                    <a:lnTo>
                      <a:pt x="85" y="439"/>
                    </a:lnTo>
                    <a:lnTo>
                      <a:pt x="85" y="439"/>
                    </a:lnTo>
                    <a:lnTo>
                      <a:pt x="83" y="438"/>
                    </a:lnTo>
                    <a:lnTo>
                      <a:pt x="83" y="436"/>
                    </a:lnTo>
                    <a:lnTo>
                      <a:pt x="83" y="436"/>
                    </a:lnTo>
                    <a:lnTo>
                      <a:pt x="87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2" y="436"/>
                    </a:lnTo>
                    <a:lnTo>
                      <a:pt x="94" y="430"/>
                    </a:lnTo>
                    <a:lnTo>
                      <a:pt x="94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3"/>
                    </a:lnTo>
                    <a:lnTo>
                      <a:pt x="103" y="422"/>
                    </a:lnTo>
                    <a:lnTo>
                      <a:pt x="103" y="420"/>
                    </a:lnTo>
                    <a:lnTo>
                      <a:pt x="103" y="418"/>
                    </a:lnTo>
                    <a:lnTo>
                      <a:pt x="105" y="413"/>
                    </a:lnTo>
                    <a:lnTo>
                      <a:pt x="105" y="411"/>
                    </a:lnTo>
                    <a:lnTo>
                      <a:pt x="105" y="409"/>
                    </a:lnTo>
                    <a:lnTo>
                      <a:pt x="107" y="407"/>
                    </a:lnTo>
                    <a:lnTo>
                      <a:pt x="107" y="405"/>
                    </a:lnTo>
                    <a:lnTo>
                      <a:pt x="107" y="405"/>
                    </a:lnTo>
                    <a:lnTo>
                      <a:pt x="105" y="405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1" y="407"/>
                    </a:lnTo>
                    <a:lnTo>
                      <a:pt x="101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6" y="404"/>
                    </a:lnTo>
                    <a:lnTo>
                      <a:pt x="96" y="402"/>
                    </a:lnTo>
                    <a:lnTo>
                      <a:pt x="96" y="400"/>
                    </a:lnTo>
                    <a:lnTo>
                      <a:pt x="94" y="400"/>
                    </a:lnTo>
                    <a:lnTo>
                      <a:pt x="94" y="398"/>
                    </a:lnTo>
                    <a:lnTo>
                      <a:pt x="94" y="398"/>
                    </a:lnTo>
                    <a:lnTo>
                      <a:pt x="92" y="398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7" y="397"/>
                    </a:lnTo>
                    <a:lnTo>
                      <a:pt x="85" y="398"/>
                    </a:lnTo>
                    <a:lnTo>
                      <a:pt x="82" y="398"/>
                    </a:lnTo>
                    <a:lnTo>
                      <a:pt x="73" y="404"/>
                    </a:lnTo>
                    <a:lnTo>
                      <a:pt x="71" y="405"/>
                    </a:lnTo>
                    <a:lnTo>
                      <a:pt x="69" y="405"/>
                    </a:lnTo>
                    <a:lnTo>
                      <a:pt x="69" y="407"/>
                    </a:lnTo>
                    <a:lnTo>
                      <a:pt x="67" y="405"/>
                    </a:lnTo>
                    <a:lnTo>
                      <a:pt x="66" y="407"/>
                    </a:lnTo>
                    <a:lnTo>
                      <a:pt x="60" y="407"/>
                    </a:lnTo>
                    <a:lnTo>
                      <a:pt x="58" y="405"/>
                    </a:lnTo>
                    <a:lnTo>
                      <a:pt x="57" y="405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398"/>
                    </a:lnTo>
                    <a:lnTo>
                      <a:pt x="39" y="397"/>
                    </a:lnTo>
                    <a:lnTo>
                      <a:pt x="37" y="395"/>
                    </a:lnTo>
                    <a:lnTo>
                      <a:pt x="35" y="395"/>
                    </a:lnTo>
                    <a:lnTo>
                      <a:pt x="35" y="393"/>
                    </a:lnTo>
                    <a:lnTo>
                      <a:pt x="37" y="393"/>
                    </a:lnTo>
                    <a:lnTo>
                      <a:pt x="37" y="393"/>
                    </a:lnTo>
                    <a:lnTo>
                      <a:pt x="37" y="391"/>
                    </a:lnTo>
                    <a:lnTo>
                      <a:pt x="37" y="389"/>
                    </a:lnTo>
                    <a:lnTo>
                      <a:pt x="37" y="386"/>
                    </a:lnTo>
                    <a:lnTo>
                      <a:pt x="37" y="384"/>
                    </a:lnTo>
                    <a:lnTo>
                      <a:pt x="32" y="380"/>
                    </a:lnTo>
                    <a:lnTo>
                      <a:pt x="30" y="380"/>
                    </a:lnTo>
                    <a:lnTo>
                      <a:pt x="28" y="382"/>
                    </a:lnTo>
                    <a:lnTo>
                      <a:pt x="28" y="382"/>
                    </a:lnTo>
                    <a:lnTo>
                      <a:pt x="28" y="379"/>
                    </a:lnTo>
                    <a:lnTo>
                      <a:pt x="26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19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3"/>
                    </a:lnTo>
                    <a:lnTo>
                      <a:pt x="12" y="373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7" y="354"/>
                    </a:lnTo>
                    <a:lnTo>
                      <a:pt x="17" y="348"/>
                    </a:lnTo>
                    <a:lnTo>
                      <a:pt x="16" y="345"/>
                    </a:lnTo>
                    <a:lnTo>
                      <a:pt x="10" y="345"/>
                    </a:lnTo>
                    <a:lnTo>
                      <a:pt x="5" y="347"/>
                    </a:lnTo>
                    <a:lnTo>
                      <a:pt x="1" y="345"/>
                    </a:lnTo>
                    <a:lnTo>
                      <a:pt x="0" y="334"/>
                    </a:lnTo>
                    <a:lnTo>
                      <a:pt x="3" y="323"/>
                    </a:lnTo>
                    <a:lnTo>
                      <a:pt x="3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7" y="309"/>
                    </a:lnTo>
                    <a:lnTo>
                      <a:pt x="19" y="305"/>
                    </a:lnTo>
                    <a:lnTo>
                      <a:pt x="23" y="305"/>
                    </a:lnTo>
                    <a:lnTo>
                      <a:pt x="26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2" y="307"/>
                    </a:lnTo>
                    <a:lnTo>
                      <a:pt x="46" y="305"/>
                    </a:lnTo>
                    <a:lnTo>
                      <a:pt x="48" y="300"/>
                    </a:lnTo>
                    <a:lnTo>
                      <a:pt x="51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3" y="273"/>
                    </a:lnTo>
                    <a:lnTo>
                      <a:pt x="105" y="268"/>
                    </a:lnTo>
                    <a:lnTo>
                      <a:pt x="107" y="257"/>
                    </a:lnTo>
                    <a:lnTo>
                      <a:pt x="108" y="254"/>
                    </a:lnTo>
                    <a:lnTo>
                      <a:pt x="108" y="250"/>
                    </a:lnTo>
                    <a:lnTo>
                      <a:pt x="112" y="248"/>
                    </a:lnTo>
                    <a:lnTo>
                      <a:pt x="105" y="216"/>
                    </a:lnTo>
                    <a:lnTo>
                      <a:pt x="103" y="213"/>
                    </a:lnTo>
                    <a:lnTo>
                      <a:pt x="101" y="211"/>
                    </a:lnTo>
                    <a:lnTo>
                      <a:pt x="103" y="207"/>
                    </a:lnTo>
                    <a:lnTo>
                      <a:pt x="137" y="202"/>
                    </a:lnTo>
                    <a:lnTo>
                      <a:pt x="139" y="200"/>
                    </a:lnTo>
                    <a:lnTo>
                      <a:pt x="137" y="191"/>
                    </a:lnTo>
                    <a:lnTo>
                      <a:pt x="148" y="157"/>
                    </a:lnTo>
                    <a:lnTo>
                      <a:pt x="155" y="157"/>
                    </a:lnTo>
                    <a:lnTo>
                      <a:pt x="158" y="159"/>
                    </a:lnTo>
                    <a:lnTo>
                      <a:pt x="164" y="161"/>
                    </a:lnTo>
                    <a:lnTo>
                      <a:pt x="173" y="159"/>
                    </a:lnTo>
                    <a:lnTo>
                      <a:pt x="180" y="164"/>
                    </a:lnTo>
                    <a:lnTo>
                      <a:pt x="183" y="161"/>
                    </a:lnTo>
                    <a:lnTo>
                      <a:pt x="191" y="159"/>
                    </a:lnTo>
                    <a:lnTo>
                      <a:pt x="192" y="134"/>
                    </a:lnTo>
                    <a:lnTo>
                      <a:pt x="194" y="129"/>
                    </a:lnTo>
                    <a:lnTo>
                      <a:pt x="199" y="129"/>
                    </a:lnTo>
                    <a:lnTo>
                      <a:pt x="205" y="127"/>
                    </a:lnTo>
                    <a:lnTo>
                      <a:pt x="210" y="122"/>
                    </a:lnTo>
                    <a:lnTo>
                      <a:pt x="214" y="116"/>
                    </a:lnTo>
                    <a:lnTo>
                      <a:pt x="219" y="118"/>
                    </a:lnTo>
                    <a:lnTo>
                      <a:pt x="224" y="114"/>
                    </a:lnTo>
                    <a:lnTo>
                      <a:pt x="226" y="114"/>
                    </a:lnTo>
                    <a:lnTo>
                      <a:pt x="226" y="114"/>
                    </a:lnTo>
                    <a:lnTo>
                      <a:pt x="230" y="125"/>
                    </a:lnTo>
                    <a:lnTo>
                      <a:pt x="239" y="132"/>
                    </a:lnTo>
                    <a:lnTo>
                      <a:pt x="242" y="138"/>
                    </a:lnTo>
                    <a:lnTo>
                      <a:pt x="246" y="141"/>
                    </a:lnTo>
                    <a:lnTo>
                      <a:pt x="249" y="138"/>
                    </a:lnTo>
                    <a:lnTo>
                      <a:pt x="253" y="139"/>
                    </a:lnTo>
                    <a:lnTo>
                      <a:pt x="257" y="141"/>
                    </a:lnTo>
                    <a:lnTo>
                      <a:pt x="262" y="143"/>
                    </a:lnTo>
                    <a:lnTo>
                      <a:pt x="274" y="172"/>
                    </a:lnTo>
                    <a:lnTo>
                      <a:pt x="274" y="189"/>
                    </a:lnTo>
                    <a:lnTo>
                      <a:pt x="273" y="195"/>
                    </a:lnTo>
                    <a:lnTo>
                      <a:pt x="271" y="200"/>
                    </a:lnTo>
                    <a:lnTo>
                      <a:pt x="274" y="202"/>
                    </a:lnTo>
                    <a:lnTo>
                      <a:pt x="301" y="207"/>
                    </a:lnTo>
                    <a:lnTo>
                      <a:pt x="308" y="205"/>
                    </a:lnTo>
                    <a:lnTo>
                      <a:pt x="342" y="222"/>
                    </a:lnTo>
                    <a:lnTo>
                      <a:pt x="346" y="222"/>
                    </a:lnTo>
                    <a:lnTo>
                      <a:pt x="369" y="255"/>
                    </a:lnTo>
                    <a:lnTo>
                      <a:pt x="374" y="257"/>
                    </a:lnTo>
                    <a:lnTo>
                      <a:pt x="428" y="254"/>
                    </a:lnTo>
                    <a:lnTo>
                      <a:pt x="446" y="259"/>
                    </a:lnTo>
                    <a:lnTo>
                      <a:pt x="453" y="266"/>
                    </a:lnTo>
                    <a:lnTo>
                      <a:pt x="482" y="277"/>
                    </a:lnTo>
                    <a:lnTo>
                      <a:pt x="489" y="277"/>
                    </a:lnTo>
                    <a:lnTo>
                      <a:pt x="491" y="279"/>
                    </a:lnTo>
                    <a:lnTo>
                      <a:pt x="494" y="280"/>
                    </a:lnTo>
                    <a:lnTo>
                      <a:pt x="498" y="282"/>
                    </a:lnTo>
                    <a:lnTo>
                      <a:pt x="501" y="280"/>
                    </a:lnTo>
                    <a:lnTo>
                      <a:pt x="507" y="277"/>
                    </a:lnTo>
                    <a:lnTo>
                      <a:pt x="523" y="272"/>
                    </a:lnTo>
                    <a:lnTo>
                      <a:pt x="524" y="270"/>
                    </a:lnTo>
                    <a:lnTo>
                      <a:pt x="544" y="264"/>
                    </a:lnTo>
                    <a:lnTo>
                      <a:pt x="551" y="264"/>
                    </a:lnTo>
                    <a:lnTo>
                      <a:pt x="557" y="263"/>
                    </a:lnTo>
                    <a:lnTo>
                      <a:pt x="564" y="264"/>
                    </a:lnTo>
                    <a:lnTo>
                      <a:pt x="566" y="264"/>
                    </a:lnTo>
                    <a:lnTo>
                      <a:pt x="574" y="264"/>
                    </a:lnTo>
                    <a:lnTo>
                      <a:pt x="592" y="254"/>
                    </a:lnTo>
                    <a:lnTo>
                      <a:pt x="596" y="250"/>
                    </a:lnTo>
                    <a:lnTo>
                      <a:pt x="612" y="234"/>
                    </a:lnTo>
                    <a:lnTo>
                      <a:pt x="612" y="230"/>
                    </a:lnTo>
                    <a:lnTo>
                      <a:pt x="605" y="222"/>
                    </a:lnTo>
                    <a:lnTo>
                      <a:pt x="607" y="218"/>
                    </a:lnTo>
                    <a:lnTo>
                      <a:pt x="612" y="207"/>
                    </a:lnTo>
                    <a:lnTo>
                      <a:pt x="619" y="205"/>
                    </a:lnTo>
                    <a:lnTo>
                      <a:pt x="623" y="207"/>
                    </a:lnTo>
                    <a:lnTo>
                      <a:pt x="626" y="211"/>
                    </a:lnTo>
                    <a:lnTo>
                      <a:pt x="637" y="213"/>
                    </a:lnTo>
                    <a:lnTo>
                      <a:pt x="646" y="207"/>
                    </a:lnTo>
                    <a:lnTo>
                      <a:pt x="657" y="195"/>
                    </a:lnTo>
                    <a:lnTo>
                      <a:pt x="664" y="195"/>
                    </a:lnTo>
                    <a:lnTo>
                      <a:pt x="671" y="191"/>
                    </a:lnTo>
                    <a:lnTo>
                      <a:pt x="691" y="170"/>
                    </a:lnTo>
                    <a:lnTo>
                      <a:pt x="719" y="166"/>
                    </a:lnTo>
                    <a:lnTo>
                      <a:pt x="730" y="170"/>
                    </a:lnTo>
                    <a:lnTo>
                      <a:pt x="732" y="168"/>
                    </a:lnTo>
                    <a:lnTo>
                      <a:pt x="732" y="164"/>
                    </a:lnTo>
                    <a:lnTo>
                      <a:pt x="728" y="161"/>
                    </a:lnTo>
                    <a:lnTo>
                      <a:pt x="728" y="155"/>
                    </a:lnTo>
                    <a:lnTo>
                      <a:pt x="726" y="150"/>
                    </a:lnTo>
                    <a:lnTo>
                      <a:pt x="714" y="139"/>
                    </a:lnTo>
                    <a:lnTo>
                      <a:pt x="712" y="136"/>
                    </a:lnTo>
                    <a:lnTo>
                      <a:pt x="699" y="145"/>
                    </a:lnTo>
                    <a:lnTo>
                      <a:pt x="683" y="148"/>
                    </a:lnTo>
                    <a:lnTo>
                      <a:pt x="673" y="145"/>
                    </a:lnTo>
                    <a:lnTo>
                      <a:pt x="669" y="141"/>
                    </a:lnTo>
                    <a:lnTo>
                      <a:pt x="669" y="129"/>
                    </a:lnTo>
                    <a:lnTo>
                      <a:pt x="671" y="123"/>
                    </a:lnTo>
                    <a:lnTo>
                      <a:pt x="671" y="109"/>
                    </a:lnTo>
                    <a:lnTo>
                      <a:pt x="680" y="93"/>
                    </a:lnTo>
                    <a:lnTo>
                      <a:pt x="683" y="91"/>
                    </a:lnTo>
                    <a:lnTo>
                      <a:pt x="683" y="89"/>
                    </a:lnTo>
                    <a:lnTo>
                      <a:pt x="707" y="100"/>
                    </a:lnTo>
                    <a:lnTo>
                      <a:pt x="710" y="98"/>
                    </a:lnTo>
                    <a:lnTo>
                      <a:pt x="728" y="86"/>
                    </a:lnTo>
                    <a:lnTo>
                      <a:pt x="730" y="84"/>
                    </a:lnTo>
                    <a:lnTo>
                      <a:pt x="728" y="80"/>
                    </a:lnTo>
                    <a:lnTo>
                      <a:pt x="730" y="77"/>
                    </a:lnTo>
                    <a:lnTo>
                      <a:pt x="733" y="70"/>
                    </a:lnTo>
                    <a:lnTo>
                      <a:pt x="740" y="50"/>
                    </a:lnTo>
                    <a:lnTo>
                      <a:pt x="746" y="47"/>
                    </a:lnTo>
                    <a:lnTo>
                      <a:pt x="753" y="39"/>
                    </a:lnTo>
                    <a:lnTo>
                      <a:pt x="753" y="38"/>
                    </a:lnTo>
                    <a:lnTo>
                      <a:pt x="751" y="34"/>
                    </a:lnTo>
                    <a:lnTo>
                      <a:pt x="751" y="27"/>
                    </a:lnTo>
                    <a:lnTo>
                      <a:pt x="749" y="25"/>
                    </a:lnTo>
                    <a:lnTo>
                      <a:pt x="740" y="27"/>
                    </a:lnTo>
                    <a:lnTo>
                      <a:pt x="740" y="25"/>
                    </a:lnTo>
                    <a:lnTo>
                      <a:pt x="740" y="22"/>
                    </a:lnTo>
                    <a:lnTo>
                      <a:pt x="748" y="14"/>
                    </a:lnTo>
                    <a:lnTo>
                      <a:pt x="751" y="11"/>
                    </a:lnTo>
                    <a:lnTo>
                      <a:pt x="755" y="7"/>
                    </a:lnTo>
                    <a:lnTo>
                      <a:pt x="798" y="0"/>
                    </a:lnTo>
                    <a:lnTo>
                      <a:pt x="812" y="9"/>
                    </a:lnTo>
                    <a:lnTo>
                      <a:pt x="817" y="11"/>
                    </a:lnTo>
                    <a:lnTo>
                      <a:pt x="823" y="11"/>
                    </a:lnTo>
                    <a:lnTo>
                      <a:pt x="832" y="13"/>
                    </a:lnTo>
                    <a:lnTo>
                      <a:pt x="837" y="23"/>
                    </a:lnTo>
                    <a:lnTo>
                      <a:pt x="837" y="25"/>
                    </a:lnTo>
                    <a:lnTo>
                      <a:pt x="842" y="30"/>
                    </a:lnTo>
                    <a:lnTo>
                      <a:pt x="842" y="32"/>
                    </a:lnTo>
                    <a:lnTo>
                      <a:pt x="842" y="30"/>
                    </a:lnTo>
                    <a:lnTo>
                      <a:pt x="860" y="84"/>
                    </a:lnTo>
                    <a:lnTo>
                      <a:pt x="860" y="86"/>
                    </a:lnTo>
                    <a:lnTo>
                      <a:pt x="860" y="86"/>
                    </a:lnTo>
                    <a:lnTo>
                      <a:pt x="860" y="98"/>
                    </a:lnTo>
                    <a:lnTo>
                      <a:pt x="864" y="100"/>
                    </a:lnTo>
                    <a:lnTo>
                      <a:pt x="871" y="102"/>
                    </a:lnTo>
                    <a:lnTo>
                      <a:pt x="878" y="100"/>
                    </a:lnTo>
                    <a:lnTo>
                      <a:pt x="892" y="105"/>
                    </a:lnTo>
                    <a:lnTo>
                      <a:pt x="901" y="113"/>
                    </a:lnTo>
                    <a:lnTo>
                      <a:pt x="907" y="114"/>
                    </a:lnTo>
                    <a:lnTo>
                      <a:pt x="910" y="116"/>
                    </a:lnTo>
                    <a:lnTo>
                      <a:pt x="912" y="118"/>
                    </a:lnTo>
                    <a:lnTo>
                      <a:pt x="912" y="120"/>
                    </a:lnTo>
                    <a:lnTo>
                      <a:pt x="912" y="120"/>
                    </a:lnTo>
                    <a:lnTo>
                      <a:pt x="912" y="123"/>
                    </a:lnTo>
                    <a:lnTo>
                      <a:pt x="914" y="127"/>
                    </a:lnTo>
                    <a:lnTo>
                      <a:pt x="914" y="136"/>
                    </a:lnTo>
                    <a:lnTo>
                      <a:pt x="919" y="145"/>
                    </a:lnTo>
                    <a:lnTo>
                      <a:pt x="924" y="145"/>
                    </a:lnTo>
                    <a:lnTo>
                      <a:pt x="930" y="147"/>
                    </a:lnTo>
                    <a:lnTo>
                      <a:pt x="935" y="145"/>
                    </a:lnTo>
                    <a:lnTo>
                      <a:pt x="955" y="134"/>
                    </a:lnTo>
                    <a:lnTo>
                      <a:pt x="960" y="134"/>
                    </a:lnTo>
                    <a:lnTo>
                      <a:pt x="978" y="127"/>
                    </a:lnTo>
                    <a:lnTo>
                      <a:pt x="978" y="127"/>
                    </a:lnTo>
                    <a:lnTo>
                      <a:pt x="976" y="130"/>
                    </a:lnTo>
                    <a:lnTo>
                      <a:pt x="976" y="136"/>
                    </a:lnTo>
                    <a:lnTo>
                      <a:pt x="978" y="141"/>
                    </a:lnTo>
                    <a:lnTo>
                      <a:pt x="976" y="147"/>
                    </a:lnTo>
                    <a:lnTo>
                      <a:pt x="969" y="154"/>
                    </a:lnTo>
                    <a:lnTo>
                      <a:pt x="962" y="182"/>
                    </a:lnTo>
                    <a:lnTo>
                      <a:pt x="953" y="198"/>
                    </a:lnTo>
                    <a:lnTo>
                      <a:pt x="951" y="204"/>
                    </a:lnTo>
                    <a:lnTo>
                      <a:pt x="948" y="207"/>
                    </a:lnTo>
                    <a:lnTo>
                      <a:pt x="946" y="205"/>
                    </a:lnTo>
                    <a:lnTo>
                      <a:pt x="932" y="202"/>
                    </a:lnTo>
                    <a:lnTo>
                      <a:pt x="917" y="214"/>
                    </a:lnTo>
                    <a:lnTo>
                      <a:pt x="919" y="218"/>
                    </a:lnTo>
                    <a:lnTo>
                      <a:pt x="921" y="243"/>
                    </a:lnTo>
                    <a:lnTo>
                      <a:pt x="917" y="250"/>
                    </a:lnTo>
                    <a:lnTo>
                      <a:pt x="910" y="255"/>
                    </a:lnTo>
                    <a:lnTo>
                      <a:pt x="910" y="261"/>
                    </a:lnTo>
                    <a:lnTo>
                      <a:pt x="908" y="261"/>
                    </a:lnTo>
                    <a:lnTo>
                      <a:pt x="907" y="255"/>
                    </a:lnTo>
                    <a:lnTo>
                      <a:pt x="903" y="254"/>
                    </a:lnTo>
                    <a:lnTo>
                      <a:pt x="899" y="255"/>
                    </a:lnTo>
                    <a:lnTo>
                      <a:pt x="894" y="266"/>
                    </a:lnTo>
                    <a:lnTo>
                      <a:pt x="885" y="273"/>
                    </a:lnTo>
                    <a:lnTo>
                      <a:pt x="873" y="275"/>
                    </a:lnTo>
                    <a:lnTo>
                      <a:pt x="871" y="277"/>
                    </a:lnTo>
                    <a:lnTo>
                      <a:pt x="873" y="286"/>
                    </a:lnTo>
                    <a:lnTo>
                      <a:pt x="862" y="288"/>
                    </a:lnTo>
                    <a:lnTo>
                      <a:pt x="857" y="284"/>
                    </a:lnTo>
                    <a:lnTo>
                      <a:pt x="851" y="284"/>
                    </a:lnTo>
                    <a:lnTo>
                      <a:pt x="824" y="305"/>
                    </a:lnTo>
                    <a:lnTo>
                      <a:pt x="819" y="307"/>
                    </a:lnTo>
                    <a:lnTo>
                      <a:pt x="812" y="318"/>
                    </a:lnTo>
                    <a:lnTo>
                      <a:pt x="810" y="318"/>
                    </a:lnTo>
                    <a:lnTo>
                      <a:pt x="798" y="322"/>
                    </a:lnTo>
                    <a:lnTo>
                      <a:pt x="796" y="320"/>
                    </a:lnTo>
                    <a:lnTo>
                      <a:pt x="790" y="325"/>
                    </a:lnTo>
                    <a:lnTo>
                      <a:pt x="780" y="329"/>
                    </a:lnTo>
                    <a:lnTo>
                      <a:pt x="776" y="332"/>
                    </a:lnTo>
                    <a:lnTo>
                      <a:pt x="774" y="336"/>
                    </a:lnTo>
                    <a:lnTo>
                      <a:pt x="771" y="338"/>
                    </a:lnTo>
                    <a:lnTo>
                      <a:pt x="769" y="338"/>
                    </a:lnTo>
                    <a:lnTo>
                      <a:pt x="767" y="339"/>
                    </a:lnTo>
                    <a:lnTo>
                      <a:pt x="762" y="343"/>
                    </a:lnTo>
                    <a:lnTo>
                      <a:pt x="760" y="341"/>
                    </a:lnTo>
                    <a:lnTo>
                      <a:pt x="762" y="338"/>
                    </a:lnTo>
                    <a:lnTo>
                      <a:pt x="767" y="336"/>
                    </a:lnTo>
                    <a:lnTo>
                      <a:pt x="769" y="329"/>
                    </a:lnTo>
                    <a:lnTo>
                      <a:pt x="764" y="327"/>
                    </a:lnTo>
                    <a:lnTo>
                      <a:pt x="762" y="327"/>
                    </a:lnTo>
                    <a:lnTo>
                      <a:pt x="765" y="325"/>
                    </a:lnTo>
                    <a:lnTo>
                      <a:pt x="765" y="322"/>
                    </a:lnTo>
                    <a:lnTo>
                      <a:pt x="769" y="320"/>
                    </a:lnTo>
                    <a:lnTo>
                      <a:pt x="778" y="307"/>
                    </a:lnTo>
                    <a:lnTo>
                      <a:pt x="776" y="304"/>
                    </a:lnTo>
                    <a:lnTo>
                      <a:pt x="773" y="300"/>
                    </a:lnTo>
                    <a:lnTo>
                      <a:pt x="773" y="297"/>
                    </a:lnTo>
                    <a:lnTo>
                      <a:pt x="771" y="295"/>
                    </a:lnTo>
                    <a:lnTo>
                      <a:pt x="769" y="297"/>
                    </a:lnTo>
                    <a:lnTo>
                      <a:pt x="762" y="297"/>
                    </a:lnTo>
                    <a:lnTo>
                      <a:pt x="760" y="298"/>
                    </a:lnTo>
                    <a:lnTo>
                      <a:pt x="749" y="313"/>
                    </a:lnTo>
                    <a:lnTo>
                      <a:pt x="733" y="322"/>
                    </a:lnTo>
                    <a:lnTo>
                      <a:pt x="730" y="329"/>
                    </a:lnTo>
                    <a:lnTo>
                      <a:pt x="728" y="330"/>
                    </a:lnTo>
                    <a:lnTo>
                      <a:pt x="724" y="334"/>
                    </a:lnTo>
                    <a:lnTo>
                      <a:pt x="716" y="336"/>
                    </a:lnTo>
                    <a:lnTo>
                      <a:pt x="712" y="334"/>
                    </a:lnTo>
                    <a:lnTo>
                      <a:pt x="708" y="334"/>
                    </a:lnTo>
                    <a:lnTo>
                      <a:pt x="707" y="336"/>
                    </a:lnTo>
                    <a:lnTo>
                      <a:pt x="703" y="347"/>
                    </a:lnTo>
                    <a:lnTo>
                      <a:pt x="710" y="355"/>
                    </a:lnTo>
                    <a:lnTo>
                      <a:pt x="712" y="355"/>
                    </a:lnTo>
                    <a:lnTo>
                      <a:pt x="716" y="355"/>
                    </a:lnTo>
                    <a:lnTo>
                      <a:pt x="716" y="359"/>
                    </a:lnTo>
                    <a:lnTo>
                      <a:pt x="719" y="359"/>
                    </a:lnTo>
                    <a:lnTo>
                      <a:pt x="719" y="361"/>
                    </a:lnTo>
                    <a:lnTo>
                      <a:pt x="723" y="364"/>
                    </a:lnTo>
                    <a:lnTo>
                      <a:pt x="724" y="370"/>
                    </a:lnTo>
                    <a:lnTo>
                      <a:pt x="726" y="373"/>
                    </a:lnTo>
                    <a:lnTo>
                      <a:pt x="733" y="375"/>
                    </a:lnTo>
                    <a:lnTo>
                      <a:pt x="739" y="375"/>
                    </a:lnTo>
                    <a:lnTo>
                      <a:pt x="740" y="370"/>
                    </a:lnTo>
                    <a:lnTo>
                      <a:pt x="744" y="368"/>
                    </a:lnTo>
                    <a:lnTo>
                      <a:pt x="748" y="364"/>
                    </a:lnTo>
                    <a:lnTo>
                      <a:pt x="753" y="361"/>
                    </a:lnTo>
                    <a:lnTo>
                      <a:pt x="755" y="361"/>
                    </a:lnTo>
                    <a:lnTo>
                      <a:pt x="762" y="366"/>
                    </a:lnTo>
                    <a:lnTo>
                      <a:pt x="764" y="366"/>
                    </a:lnTo>
                    <a:lnTo>
                      <a:pt x="767" y="370"/>
                    </a:lnTo>
                    <a:lnTo>
                      <a:pt x="773" y="368"/>
                    </a:lnTo>
                    <a:lnTo>
                      <a:pt x="774" y="368"/>
                    </a:lnTo>
                    <a:lnTo>
                      <a:pt x="778" y="370"/>
                    </a:lnTo>
                    <a:lnTo>
                      <a:pt x="782" y="370"/>
                    </a:lnTo>
                    <a:lnTo>
                      <a:pt x="783" y="370"/>
                    </a:lnTo>
                    <a:lnTo>
                      <a:pt x="783" y="373"/>
                    </a:lnTo>
                    <a:lnTo>
                      <a:pt x="782" y="377"/>
                    </a:lnTo>
                    <a:lnTo>
                      <a:pt x="782" y="379"/>
                    </a:lnTo>
                    <a:lnTo>
                      <a:pt x="778" y="380"/>
                    </a:lnTo>
                    <a:lnTo>
                      <a:pt x="778" y="380"/>
                    </a:lnTo>
                    <a:lnTo>
                      <a:pt x="776" y="377"/>
                    </a:lnTo>
                    <a:lnTo>
                      <a:pt x="774" y="379"/>
                    </a:lnTo>
                    <a:lnTo>
                      <a:pt x="773" y="379"/>
                    </a:lnTo>
                    <a:lnTo>
                      <a:pt x="771" y="380"/>
                    </a:lnTo>
                    <a:lnTo>
                      <a:pt x="769" y="382"/>
                    </a:lnTo>
                    <a:lnTo>
                      <a:pt x="762" y="384"/>
                    </a:lnTo>
                    <a:lnTo>
                      <a:pt x="758" y="386"/>
                    </a:lnTo>
                    <a:lnTo>
                      <a:pt x="755" y="386"/>
                    </a:lnTo>
                    <a:lnTo>
                      <a:pt x="757" y="389"/>
                    </a:lnTo>
                    <a:lnTo>
                      <a:pt x="755" y="389"/>
                    </a:lnTo>
                    <a:lnTo>
                      <a:pt x="753" y="391"/>
                    </a:lnTo>
                    <a:lnTo>
                      <a:pt x="751" y="395"/>
                    </a:lnTo>
                    <a:lnTo>
                      <a:pt x="749" y="397"/>
                    </a:lnTo>
                    <a:lnTo>
                      <a:pt x="748" y="393"/>
                    </a:lnTo>
                    <a:lnTo>
                      <a:pt x="744" y="393"/>
                    </a:lnTo>
                    <a:lnTo>
                      <a:pt x="742" y="395"/>
                    </a:lnTo>
                    <a:lnTo>
                      <a:pt x="746" y="398"/>
                    </a:lnTo>
                    <a:lnTo>
                      <a:pt x="742" y="402"/>
                    </a:lnTo>
                    <a:lnTo>
                      <a:pt x="737" y="405"/>
                    </a:lnTo>
                    <a:lnTo>
                      <a:pt x="730" y="420"/>
                    </a:lnTo>
                    <a:lnTo>
                      <a:pt x="730" y="422"/>
                    </a:lnTo>
                    <a:lnTo>
                      <a:pt x="746" y="430"/>
                    </a:lnTo>
                    <a:lnTo>
                      <a:pt x="748" y="432"/>
                    </a:lnTo>
                    <a:lnTo>
                      <a:pt x="748" y="438"/>
                    </a:lnTo>
                    <a:lnTo>
                      <a:pt x="751" y="439"/>
                    </a:lnTo>
                    <a:lnTo>
                      <a:pt x="757" y="461"/>
                    </a:lnTo>
                    <a:lnTo>
                      <a:pt x="758" y="464"/>
                    </a:lnTo>
                    <a:lnTo>
                      <a:pt x="764" y="466"/>
                    </a:lnTo>
                    <a:lnTo>
                      <a:pt x="764" y="470"/>
                    </a:lnTo>
                    <a:lnTo>
                      <a:pt x="771" y="479"/>
                    </a:lnTo>
                    <a:lnTo>
                      <a:pt x="771" y="480"/>
                    </a:lnTo>
                    <a:lnTo>
                      <a:pt x="762" y="477"/>
                    </a:lnTo>
                    <a:lnTo>
                      <a:pt x="758" y="477"/>
                    </a:lnTo>
                    <a:lnTo>
                      <a:pt x="751" y="473"/>
                    </a:lnTo>
                    <a:lnTo>
                      <a:pt x="744" y="475"/>
                    </a:lnTo>
                    <a:lnTo>
                      <a:pt x="744" y="477"/>
                    </a:lnTo>
                    <a:lnTo>
                      <a:pt x="751" y="475"/>
                    </a:lnTo>
                    <a:lnTo>
                      <a:pt x="753" y="475"/>
                    </a:lnTo>
                    <a:lnTo>
                      <a:pt x="753" y="479"/>
                    </a:lnTo>
                    <a:lnTo>
                      <a:pt x="757" y="479"/>
                    </a:lnTo>
                    <a:lnTo>
                      <a:pt x="760" y="480"/>
                    </a:lnTo>
                    <a:lnTo>
                      <a:pt x="764" y="484"/>
                    </a:lnTo>
                    <a:lnTo>
                      <a:pt x="767" y="486"/>
                    </a:lnTo>
                    <a:lnTo>
                      <a:pt x="773" y="493"/>
                    </a:lnTo>
                    <a:lnTo>
                      <a:pt x="771" y="495"/>
                    </a:lnTo>
                    <a:lnTo>
                      <a:pt x="767" y="495"/>
                    </a:lnTo>
                    <a:lnTo>
                      <a:pt x="764" y="498"/>
                    </a:lnTo>
                    <a:lnTo>
                      <a:pt x="758" y="500"/>
                    </a:lnTo>
                    <a:lnTo>
                      <a:pt x="758" y="502"/>
                    </a:lnTo>
                    <a:lnTo>
                      <a:pt x="755" y="504"/>
                    </a:lnTo>
                    <a:lnTo>
                      <a:pt x="748" y="505"/>
                    </a:lnTo>
                    <a:lnTo>
                      <a:pt x="744" y="505"/>
                    </a:lnTo>
                    <a:lnTo>
                      <a:pt x="748" y="505"/>
                    </a:lnTo>
                    <a:lnTo>
                      <a:pt x="755" y="509"/>
                    </a:lnTo>
                    <a:lnTo>
                      <a:pt x="760" y="505"/>
                    </a:lnTo>
                    <a:lnTo>
                      <a:pt x="762" y="507"/>
                    </a:lnTo>
                    <a:lnTo>
                      <a:pt x="765" y="509"/>
                    </a:lnTo>
                    <a:lnTo>
                      <a:pt x="765" y="511"/>
                    </a:lnTo>
                    <a:lnTo>
                      <a:pt x="769" y="513"/>
                    </a:lnTo>
                    <a:lnTo>
                      <a:pt x="773" y="513"/>
                    </a:lnTo>
                    <a:lnTo>
                      <a:pt x="773" y="513"/>
                    </a:lnTo>
                    <a:lnTo>
                      <a:pt x="765" y="520"/>
                    </a:lnTo>
                    <a:lnTo>
                      <a:pt x="765" y="520"/>
                    </a:lnTo>
                    <a:lnTo>
                      <a:pt x="771" y="518"/>
                    </a:lnTo>
                    <a:lnTo>
                      <a:pt x="771" y="525"/>
                    </a:lnTo>
                    <a:lnTo>
                      <a:pt x="769" y="523"/>
                    </a:lnTo>
                    <a:lnTo>
                      <a:pt x="769" y="525"/>
                    </a:lnTo>
                    <a:lnTo>
                      <a:pt x="765" y="525"/>
                    </a:lnTo>
                    <a:lnTo>
                      <a:pt x="765" y="527"/>
                    </a:lnTo>
                    <a:lnTo>
                      <a:pt x="765" y="530"/>
                    </a:lnTo>
                    <a:lnTo>
                      <a:pt x="765" y="534"/>
                    </a:lnTo>
                    <a:lnTo>
                      <a:pt x="764" y="534"/>
                    </a:lnTo>
                    <a:lnTo>
                      <a:pt x="764" y="539"/>
                    </a:lnTo>
                    <a:lnTo>
                      <a:pt x="762" y="545"/>
                    </a:lnTo>
                    <a:lnTo>
                      <a:pt x="762" y="543"/>
                    </a:lnTo>
                    <a:lnTo>
                      <a:pt x="760" y="541"/>
                    </a:lnTo>
                    <a:lnTo>
                      <a:pt x="758" y="543"/>
                    </a:lnTo>
                    <a:lnTo>
                      <a:pt x="749" y="555"/>
                    </a:lnTo>
                    <a:lnTo>
                      <a:pt x="749" y="557"/>
                    </a:lnTo>
                    <a:lnTo>
                      <a:pt x="746" y="563"/>
                    </a:lnTo>
                    <a:lnTo>
                      <a:pt x="742" y="568"/>
                    </a:lnTo>
                    <a:lnTo>
                      <a:pt x="742" y="572"/>
                    </a:lnTo>
                    <a:lnTo>
                      <a:pt x="739" y="573"/>
                    </a:lnTo>
                    <a:lnTo>
                      <a:pt x="739" y="573"/>
                    </a:lnTo>
                    <a:lnTo>
                      <a:pt x="739" y="568"/>
                    </a:lnTo>
                    <a:lnTo>
                      <a:pt x="737" y="570"/>
                    </a:lnTo>
                    <a:lnTo>
                      <a:pt x="733" y="572"/>
                    </a:lnTo>
                    <a:lnTo>
                      <a:pt x="737" y="575"/>
                    </a:lnTo>
                    <a:lnTo>
                      <a:pt x="737" y="577"/>
                    </a:lnTo>
                    <a:lnTo>
                      <a:pt x="735" y="582"/>
                    </a:lnTo>
                    <a:lnTo>
                      <a:pt x="735" y="582"/>
                    </a:lnTo>
                    <a:lnTo>
                      <a:pt x="733" y="586"/>
                    </a:lnTo>
                    <a:lnTo>
                      <a:pt x="733" y="588"/>
                    </a:lnTo>
                    <a:lnTo>
                      <a:pt x="732" y="588"/>
                    </a:lnTo>
                    <a:lnTo>
                      <a:pt x="732" y="589"/>
                    </a:lnTo>
                    <a:lnTo>
                      <a:pt x="733" y="591"/>
                    </a:lnTo>
                    <a:lnTo>
                      <a:pt x="732" y="593"/>
                    </a:lnTo>
                    <a:lnTo>
                      <a:pt x="730" y="591"/>
                    </a:lnTo>
                    <a:lnTo>
                      <a:pt x="728" y="591"/>
                    </a:lnTo>
                    <a:lnTo>
                      <a:pt x="728" y="593"/>
                    </a:lnTo>
                    <a:lnTo>
                      <a:pt x="728" y="595"/>
                    </a:lnTo>
                    <a:lnTo>
                      <a:pt x="726" y="597"/>
                    </a:lnTo>
                    <a:lnTo>
                      <a:pt x="726" y="597"/>
                    </a:lnTo>
                    <a:lnTo>
                      <a:pt x="724" y="597"/>
                    </a:lnTo>
                    <a:lnTo>
                      <a:pt x="723" y="602"/>
                    </a:lnTo>
                    <a:lnTo>
                      <a:pt x="721" y="602"/>
                    </a:lnTo>
                    <a:lnTo>
                      <a:pt x="719" y="605"/>
                    </a:lnTo>
                    <a:lnTo>
                      <a:pt x="719" y="607"/>
                    </a:lnTo>
                    <a:lnTo>
                      <a:pt x="714" y="607"/>
                    </a:lnTo>
                    <a:lnTo>
                      <a:pt x="712" y="607"/>
                    </a:lnTo>
                    <a:lnTo>
                      <a:pt x="708" y="609"/>
                    </a:lnTo>
                    <a:lnTo>
                      <a:pt x="708" y="611"/>
                    </a:lnTo>
                    <a:lnTo>
                      <a:pt x="710" y="613"/>
                    </a:lnTo>
                    <a:lnTo>
                      <a:pt x="708" y="614"/>
                    </a:lnTo>
                    <a:lnTo>
                      <a:pt x="705" y="618"/>
                    </a:lnTo>
                    <a:lnTo>
                      <a:pt x="703" y="618"/>
                    </a:lnTo>
                    <a:lnTo>
                      <a:pt x="703" y="622"/>
                    </a:lnTo>
                    <a:lnTo>
                      <a:pt x="701" y="620"/>
                    </a:lnTo>
                    <a:lnTo>
                      <a:pt x="701" y="622"/>
                    </a:lnTo>
                    <a:lnTo>
                      <a:pt x="699" y="623"/>
                    </a:lnTo>
                    <a:lnTo>
                      <a:pt x="699" y="623"/>
                    </a:lnTo>
                    <a:lnTo>
                      <a:pt x="698" y="623"/>
                    </a:lnTo>
                    <a:lnTo>
                      <a:pt x="696" y="625"/>
                    </a:lnTo>
                    <a:lnTo>
                      <a:pt x="694" y="625"/>
                    </a:lnTo>
                    <a:lnTo>
                      <a:pt x="692" y="625"/>
                    </a:lnTo>
                    <a:lnTo>
                      <a:pt x="687" y="634"/>
                    </a:lnTo>
                    <a:lnTo>
                      <a:pt x="676" y="639"/>
                    </a:lnTo>
                    <a:lnTo>
                      <a:pt x="671" y="638"/>
                    </a:lnTo>
                    <a:lnTo>
                      <a:pt x="671" y="639"/>
                    </a:lnTo>
                    <a:lnTo>
                      <a:pt x="669" y="639"/>
                    </a:lnTo>
                    <a:lnTo>
                      <a:pt x="667" y="641"/>
                    </a:lnTo>
                    <a:lnTo>
                      <a:pt x="666" y="639"/>
                    </a:lnTo>
                    <a:lnTo>
                      <a:pt x="666" y="638"/>
                    </a:lnTo>
                    <a:lnTo>
                      <a:pt x="664" y="638"/>
                    </a:lnTo>
                    <a:lnTo>
                      <a:pt x="662" y="639"/>
                    </a:lnTo>
                    <a:lnTo>
                      <a:pt x="660" y="641"/>
                    </a:lnTo>
                    <a:lnTo>
                      <a:pt x="658" y="641"/>
                    </a:lnTo>
                    <a:lnTo>
                      <a:pt x="657" y="639"/>
                    </a:lnTo>
                    <a:lnTo>
                      <a:pt x="657" y="639"/>
                    </a:lnTo>
                    <a:lnTo>
                      <a:pt x="655" y="639"/>
                    </a:lnTo>
                    <a:lnTo>
                      <a:pt x="655" y="643"/>
                    </a:lnTo>
                    <a:lnTo>
                      <a:pt x="655" y="64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478"/>
              <p:cNvSpPr>
                <a:spLocks/>
              </p:cNvSpPr>
              <p:nvPr/>
            </p:nvSpPr>
            <p:spPr bwMode="auto">
              <a:xfrm>
                <a:off x="4258" y="2375"/>
                <a:ext cx="125" cy="247"/>
              </a:xfrm>
              <a:custGeom>
                <a:avLst/>
                <a:gdLst>
                  <a:gd name="T0" fmla="*/ 38 w 125"/>
                  <a:gd name="T1" fmla="*/ 7 h 247"/>
                  <a:gd name="T2" fmla="*/ 8 w 125"/>
                  <a:gd name="T3" fmla="*/ 20 h 247"/>
                  <a:gd name="T4" fmla="*/ 0 w 125"/>
                  <a:gd name="T5" fmla="*/ 40 h 247"/>
                  <a:gd name="T6" fmla="*/ 15 w 125"/>
                  <a:gd name="T7" fmla="*/ 61 h 247"/>
                  <a:gd name="T8" fmla="*/ 20 w 125"/>
                  <a:gd name="T9" fmla="*/ 77 h 247"/>
                  <a:gd name="T10" fmla="*/ 15 w 125"/>
                  <a:gd name="T11" fmla="*/ 90 h 247"/>
                  <a:gd name="T12" fmla="*/ 9 w 125"/>
                  <a:gd name="T13" fmla="*/ 99 h 247"/>
                  <a:gd name="T14" fmla="*/ 27 w 125"/>
                  <a:gd name="T15" fmla="*/ 132 h 247"/>
                  <a:gd name="T16" fmla="*/ 33 w 125"/>
                  <a:gd name="T17" fmla="*/ 150 h 247"/>
                  <a:gd name="T18" fmla="*/ 11 w 125"/>
                  <a:gd name="T19" fmla="*/ 204 h 247"/>
                  <a:gd name="T20" fmla="*/ 24 w 125"/>
                  <a:gd name="T21" fmla="*/ 213 h 247"/>
                  <a:gd name="T22" fmla="*/ 34 w 125"/>
                  <a:gd name="T23" fmla="*/ 227 h 247"/>
                  <a:gd name="T24" fmla="*/ 45 w 125"/>
                  <a:gd name="T25" fmla="*/ 231 h 247"/>
                  <a:gd name="T26" fmla="*/ 58 w 125"/>
                  <a:gd name="T27" fmla="*/ 240 h 247"/>
                  <a:gd name="T28" fmla="*/ 65 w 125"/>
                  <a:gd name="T29" fmla="*/ 243 h 247"/>
                  <a:gd name="T30" fmla="*/ 74 w 125"/>
                  <a:gd name="T31" fmla="*/ 240 h 247"/>
                  <a:gd name="T32" fmla="*/ 49 w 125"/>
                  <a:gd name="T33" fmla="*/ 222 h 247"/>
                  <a:gd name="T34" fmla="*/ 38 w 125"/>
                  <a:gd name="T35" fmla="*/ 193 h 247"/>
                  <a:gd name="T36" fmla="*/ 31 w 125"/>
                  <a:gd name="T37" fmla="*/ 191 h 247"/>
                  <a:gd name="T38" fmla="*/ 27 w 125"/>
                  <a:gd name="T39" fmla="*/ 170 h 247"/>
                  <a:gd name="T40" fmla="*/ 31 w 125"/>
                  <a:gd name="T41" fmla="*/ 163 h 247"/>
                  <a:gd name="T42" fmla="*/ 40 w 125"/>
                  <a:gd name="T43" fmla="*/ 129 h 247"/>
                  <a:gd name="T44" fmla="*/ 47 w 125"/>
                  <a:gd name="T45" fmla="*/ 120 h 247"/>
                  <a:gd name="T46" fmla="*/ 52 w 125"/>
                  <a:gd name="T47" fmla="*/ 134 h 247"/>
                  <a:gd name="T48" fmla="*/ 54 w 125"/>
                  <a:gd name="T49" fmla="*/ 134 h 247"/>
                  <a:gd name="T50" fmla="*/ 79 w 125"/>
                  <a:gd name="T51" fmla="*/ 145 h 247"/>
                  <a:gd name="T52" fmla="*/ 84 w 125"/>
                  <a:gd name="T53" fmla="*/ 150 h 247"/>
                  <a:gd name="T54" fmla="*/ 86 w 125"/>
                  <a:gd name="T55" fmla="*/ 147 h 247"/>
                  <a:gd name="T56" fmla="*/ 75 w 125"/>
                  <a:gd name="T57" fmla="*/ 125 h 247"/>
                  <a:gd name="T58" fmla="*/ 79 w 125"/>
                  <a:gd name="T59" fmla="*/ 116 h 247"/>
                  <a:gd name="T60" fmla="*/ 90 w 125"/>
                  <a:gd name="T61" fmla="*/ 107 h 247"/>
                  <a:gd name="T62" fmla="*/ 122 w 125"/>
                  <a:gd name="T63" fmla="*/ 109 h 247"/>
                  <a:gd name="T64" fmla="*/ 125 w 125"/>
                  <a:gd name="T65" fmla="*/ 104 h 247"/>
                  <a:gd name="T66" fmla="*/ 125 w 125"/>
                  <a:gd name="T67" fmla="*/ 86 h 247"/>
                  <a:gd name="T68" fmla="*/ 122 w 125"/>
                  <a:gd name="T69" fmla="*/ 81 h 247"/>
                  <a:gd name="T70" fmla="*/ 116 w 125"/>
                  <a:gd name="T71" fmla="*/ 77 h 247"/>
                  <a:gd name="T72" fmla="*/ 113 w 125"/>
                  <a:gd name="T73" fmla="*/ 61 h 247"/>
                  <a:gd name="T74" fmla="*/ 108 w 125"/>
                  <a:gd name="T75" fmla="*/ 50 h 247"/>
                  <a:gd name="T76" fmla="*/ 88 w 125"/>
                  <a:gd name="T77" fmla="*/ 41 h 247"/>
                  <a:gd name="T78" fmla="*/ 79 w 125"/>
                  <a:gd name="T79" fmla="*/ 49 h 247"/>
                  <a:gd name="T80" fmla="*/ 74 w 125"/>
                  <a:gd name="T81" fmla="*/ 43 h 247"/>
                  <a:gd name="T82" fmla="*/ 61 w 125"/>
                  <a:gd name="T83" fmla="*/ 49 h 247"/>
                  <a:gd name="T84" fmla="*/ 54 w 125"/>
                  <a:gd name="T85" fmla="*/ 54 h 247"/>
                  <a:gd name="T86" fmla="*/ 58 w 125"/>
                  <a:gd name="T87" fmla="*/ 29 h 247"/>
                  <a:gd name="T88" fmla="*/ 56 w 125"/>
                  <a:gd name="T89" fmla="*/ 18 h 247"/>
                  <a:gd name="T90" fmla="*/ 47 w 125"/>
                  <a:gd name="T91" fmla="*/ 7 h 247"/>
                  <a:gd name="T92" fmla="*/ 41 w 125"/>
                  <a:gd name="T93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40" y="2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0" y="18"/>
                    </a:lnTo>
                    <a:lnTo>
                      <a:pt x="8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6" y="54"/>
                    </a:lnTo>
                    <a:lnTo>
                      <a:pt x="13" y="59"/>
                    </a:lnTo>
                    <a:lnTo>
                      <a:pt x="15" y="61"/>
                    </a:lnTo>
                    <a:lnTo>
                      <a:pt x="15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18" y="79"/>
                    </a:lnTo>
                    <a:lnTo>
                      <a:pt x="15" y="86"/>
                    </a:lnTo>
                    <a:lnTo>
                      <a:pt x="15" y="90"/>
                    </a:lnTo>
                    <a:lnTo>
                      <a:pt x="11" y="93"/>
                    </a:lnTo>
                    <a:lnTo>
                      <a:pt x="11" y="95"/>
                    </a:lnTo>
                    <a:lnTo>
                      <a:pt x="9" y="99"/>
                    </a:lnTo>
                    <a:lnTo>
                      <a:pt x="11" y="104"/>
                    </a:lnTo>
                    <a:lnTo>
                      <a:pt x="24" y="113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33" y="147"/>
                    </a:lnTo>
                    <a:lnTo>
                      <a:pt x="33" y="150"/>
                    </a:lnTo>
                    <a:lnTo>
                      <a:pt x="27" y="157"/>
                    </a:lnTo>
                    <a:lnTo>
                      <a:pt x="24" y="161"/>
                    </a:lnTo>
                    <a:lnTo>
                      <a:pt x="11" y="204"/>
                    </a:lnTo>
                    <a:lnTo>
                      <a:pt x="13" y="207"/>
                    </a:lnTo>
                    <a:lnTo>
                      <a:pt x="18" y="206"/>
                    </a:lnTo>
                    <a:lnTo>
                      <a:pt x="24" y="213"/>
                    </a:lnTo>
                    <a:lnTo>
                      <a:pt x="25" y="213"/>
                    </a:lnTo>
                    <a:lnTo>
                      <a:pt x="33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5" y="231"/>
                    </a:lnTo>
                    <a:lnTo>
                      <a:pt x="47" y="234"/>
                    </a:lnTo>
                    <a:lnTo>
                      <a:pt x="54" y="234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8" y="247"/>
                    </a:lnTo>
                    <a:lnTo>
                      <a:pt x="65" y="243"/>
                    </a:lnTo>
                    <a:lnTo>
                      <a:pt x="68" y="243"/>
                    </a:lnTo>
                    <a:lnTo>
                      <a:pt x="72" y="243"/>
                    </a:lnTo>
                    <a:lnTo>
                      <a:pt x="74" y="240"/>
                    </a:lnTo>
                    <a:lnTo>
                      <a:pt x="63" y="227"/>
                    </a:lnTo>
                    <a:lnTo>
                      <a:pt x="54" y="227"/>
                    </a:lnTo>
                    <a:lnTo>
                      <a:pt x="49" y="222"/>
                    </a:lnTo>
                    <a:lnTo>
                      <a:pt x="45" y="207"/>
                    </a:lnTo>
                    <a:lnTo>
                      <a:pt x="40" y="202"/>
                    </a:lnTo>
                    <a:lnTo>
                      <a:pt x="38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1" y="191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6"/>
                    </a:lnTo>
                    <a:lnTo>
                      <a:pt x="29" y="165"/>
                    </a:lnTo>
                    <a:lnTo>
                      <a:pt x="31" y="163"/>
                    </a:lnTo>
                    <a:lnTo>
                      <a:pt x="31" y="159"/>
                    </a:lnTo>
                    <a:lnTo>
                      <a:pt x="38" y="143"/>
                    </a:lnTo>
                    <a:lnTo>
                      <a:pt x="40" y="129"/>
                    </a:lnTo>
                    <a:lnTo>
                      <a:pt x="38" y="122"/>
                    </a:lnTo>
                    <a:lnTo>
                      <a:pt x="41" y="120"/>
                    </a:lnTo>
                    <a:lnTo>
                      <a:pt x="47" y="120"/>
                    </a:lnTo>
                    <a:lnTo>
                      <a:pt x="52" y="122"/>
                    </a:lnTo>
                    <a:lnTo>
                      <a:pt x="54" y="124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6" y="136"/>
                    </a:lnTo>
                    <a:lnTo>
                      <a:pt x="54" y="134"/>
                    </a:lnTo>
                    <a:lnTo>
                      <a:pt x="68" y="136"/>
                    </a:lnTo>
                    <a:lnTo>
                      <a:pt x="75" y="141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1" y="145"/>
                    </a:lnTo>
                    <a:lnTo>
                      <a:pt x="84" y="150"/>
                    </a:lnTo>
                    <a:lnTo>
                      <a:pt x="86" y="152"/>
                    </a:lnTo>
                    <a:lnTo>
                      <a:pt x="86" y="150"/>
                    </a:lnTo>
                    <a:lnTo>
                      <a:pt x="86" y="147"/>
                    </a:lnTo>
                    <a:lnTo>
                      <a:pt x="83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6"/>
                    </a:lnTo>
                    <a:lnTo>
                      <a:pt x="81" y="115"/>
                    </a:lnTo>
                    <a:lnTo>
                      <a:pt x="88" y="107"/>
                    </a:lnTo>
                    <a:lnTo>
                      <a:pt x="90" y="107"/>
                    </a:lnTo>
                    <a:lnTo>
                      <a:pt x="116" y="107"/>
                    </a:lnTo>
                    <a:lnTo>
                      <a:pt x="118" y="109"/>
                    </a:lnTo>
                    <a:lnTo>
                      <a:pt x="122" y="109"/>
                    </a:lnTo>
                    <a:lnTo>
                      <a:pt x="122" y="107"/>
                    </a:lnTo>
                    <a:lnTo>
                      <a:pt x="124" y="107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2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5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8" y="50"/>
                    </a:lnTo>
                    <a:lnTo>
                      <a:pt x="104" y="47"/>
                    </a:lnTo>
                    <a:lnTo>
                      <a:pt x="99" y="40"/>
                    </a:lnTo>
                    <a:lnTo>
                      <a:pt x="88" y="41"/>
                    </a:lnTo>
                    <a:lnTo>
                      <a:pt x="88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5" y="45"/>
                    </a:lnTo>
                    <a:lnTo>
                      <a:pt x="61" y="49"/>
                    </a:lnTo>
                    <a:lnTo>
                      <a:pt x="58" y="50"/>
                    </a:lnTo>
                    <a:lnTo>
                      <a:pt x="56" y="52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2" y="49"/>
                    </a:lnTo>
                    <a:lnTo>
                      <a:pt x="58" y="29"/>
                    </a:lnTo>
                    <a:lnTo>
                      <a:pt x="56" y="25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479"/>
              <p:cNvSpPr>
                <a:spLocks/>
              </p:cNvSpPr>
              <p:nvPr/>
            </p:nvSpPr>
            <p:spPr bwMode="auto">
              <a:xfrm>
                <a:off x="4258" y="2375"/>
                <a:ext cx="125" cy="247"/>
              </a:xfrm>
              <a:custGeom>
                <a:avLst/>
                <a:gdLst>
                  <a:gd name="T0" fmla="*/ 38 w 125"/>
                  <a:gd name="T1" fmla="*/ 7 h 247"/>
                  <a:gd name="T2" fmla="*/ 8 w 125"/>
                  <a:gd name="T3" fmla="*/ 20 h 247"/>
                  <a:gd name="T4" fmla="*/ 0 w 125"/>
                  <a:gd name="T5" fmla="*/ 40 h 247"/>
                  <a:gd name="T6" fmla="*/ 15 w 125"/>
                  <a:gd name="T7" fmla="*/ 61 h 247"/>
                  <a:gd name="T8" fmla="*/ 20 w 125"/>
                  <a:gd name="T9" fmla="*/ 77 h 247"/>
                  <a:gd name="T10" fmla="*/ 15 w 125"/>
                  <a:gd name="T11" fmla="*/ 90 h 247"/>
                  <a:gd name="T12" fmla="*/ 9 w 125"/>
                  <a:gd name="T13" fmla="*/ 99 h 247"/>
                  <a:gd name="T14" fmla="*/ 27 w 125"/>
                  <a:gd name="T15" fmla="*/ 132 h 247"/>
                  <a:gd name="T16" fmla="*/ 33 w 125"/>
                  <a:gd name="T17" fmla="*/ 150 h 247"/>
                  <a:gd name="T18" fmla="*/ 11 w 125"/>
                  <a:gd name="T19" fmla="*/ 204 h 247"/>
                  <a:gd name="T20" fmla="*/ 24 w 125"/>
                  <a:gd name="T21" fmla="*/ 213 h 247"/>
                  <a:gd name="T22" fmla="*/ 34 w 125"/>
                  <a:gd name="T23" fmla="*/ 227 h 247"/>
                  <a:gd name="T24" fmla="*/ 45 w 125"/>
                  <a:gd name="T25" fmla="*/ 231 h 247"/>
                  <a:gd name="T26" fmla="*/ 58 w 125"/>
                  <a:gd name="T27" fmla="*/ 240 h 247"/>
                  <a:gd name="T28" fmla="*/ 65 w 125"/>
                  <a:gd name="T29" fmla="*/ 243 h 247"/>
                  <a:gd name="T30" fmla="*/ 74 w 125"/>
                  <a:gd name="T31" fmla="*/ 240 h 247"/>
                  <a:gd name="T32" fmla="*/ 49 w 125"/>
                  <a:gd name="T33" fmla="*/ 222 h 247"/>
                  <a:gd name="T34" fmla="*/ 38 w 125"/>
                  <a:gd name="T35" fmla="*/ 193 h 247"/>
                  <a:gd name="T36" fmla="*/ 31 w 125"/>
                  <a:gd name="T37" fmla="*/ 191 h 247"/>
                  <a:gd name="T38" fmla="*/ 27 w 125"/>
                  <a:gd name="T39" fmla="*/ 170 h 247"/>
                  <a:gd name="T40" fmla="*/ 31 w 125"/>
                  <a:gd name="T41" fmla="*/ 163 h 247"/>
                  <a:gd name="T42" fmla="*/ 40 w 125"/>
                  <a:gd name="T43" fmla="*/ 129 h 247"/>
                  <a:gd name="T44" fmla="*/ 47 w 125"/>
                  <a:gd name="T45" fmla="*/ 120 h 247"/>
                  <a:gd name="T46" fmla="*/ 52 w 125"/>
                  <a:gd name="T47" fmla="*/ 134 h 247"/>
                  <a:gd name="T48" fmla="*/ 54 w 125"/>
                  <a:gd name="T49" fmla="*/ 134 h 247"/>
                  <a:gd name="T50" fmla="*/ 79 w 125"/>
                  <a:gd name="T51" fmla="*/ 145 h 247"/>
                  <a:gd name="T52" fmla="*/ 84 w 125"/>
                  <a:gd name="T53" fmla="*/ 150 h 247"/>
                  <a:gd name="T54" fmla="*/ 86 w 125"/>
                  <a:gd name="T55" fmla="*/ 147 h 247"/>
                  <a:gd name="T56" fmla="*/ 75 w 125"/>
                  <a:gd name="T57" fmla="*/ 125 h 247"/>
                  <a:gd name="T58" fmla="*/ 79 w 125"/>
                  <a:gd name="T59" fmla="*/ 116 h 247"/>
                  <a:gd name="T60" fmla="*/ 90 w 125"/>
                  <a:gd name="T61" fmla="*/ 107 h 247"/>
                  <a:gd name="T62" fmla="*/ 122 w 125"/>
                  <a:gd name="T63" fmla="*/ 109 h 247"/>
                  <a:gd name="T64" fmla="*/ 125 w 125"/>
                  <a:gd name="T65" fmla="*/ 104 h 247"/>
                  <a:gd name="T66" fmla="*/ 125 w 125"/>
                  <a:gd name="T67" fmla="*/ 86 h 247"/>
                  <a:gd name="T68" fmla="*/ 122 w 125"/>
                  <a:gd name="T69" fmla="*/ 81 h 247"/>
                  <a:gd name="T70" fmla="*/ 116 w 125"/>
                  <a:gd name="T71" fmla="*/ 77 h 247"/>
                  <a:gd name="T72" fmla="*/ 113 w 125"/>
                  <a:gd name="T73" fmla="*/ 61 h 247"/>
                  <a:gd name="T74" fmla="*/ 108 w 125"/>
                  <a:gd name="T75" fmla="*/ 50 h 247"/>
                  <a:gd name="T76" fmla="*/ 88 w 125"/>
                  <a:gd name="T77" fmla="*/ 41 h 247"/>
                  <a:gd name="T78" fmla="*/ 79 w 125"/>
                  <a:gd name="T79" fmla="*/ 49 h 247"/>
                  <a:gd name="T80" fmla="*/ 74 w 125"/>
                  <a:gd name="T81" fmla="*/ 43 h 247"/>
                  <a:gd name="T82" fmla="*/ 61 w 125"/>
                  <a:gd name="T83" fmla="*/ 49 h 247"/>
                  <a:gd name="T84" fmla="*/ 54 w 125"/>
                  <a:gd name="T85" fmla="*/ 54 h 247"/>
                  <a:gd name="T86" fmla="*/ 58 w 125"/>
                  <a:gd name="T87" fmla="*/ 29 h 247"/>
                  <a:gd name="T88" fmla="*/ 56 w 125"/>
                  <a:gd name="T89" fmla="*/ 18 h 247"/>
                  <a:gd name="T90" fmla="*/ 47 w 125"/>
                  <a:gd name="T91" fmla="*/ 7 h 247"/>
                  <a:gd name="T92" fmla="*/ 41 w 125"/>
                  <a:gd name="T93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40" y="2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0" y="18"/>
                    </a:lnTo>
                    <a:lnTo>
                      <a:pt x="8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6" y="54"/>
                    </a:lnTo>
                    <a:lnTo>
                      <a:pt x="13" y="59"/>
                    </a:lnTo>
                    <a:lnTo>
                      <a:pt x="15" y="61"/>
                    </a:lnTo>
                    <a:lnTo>
                      <a:pt x="15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18" y="79"/>
                    </a:lnTo>
                    <a:lnTo>
                      <a:pt x="15" y="86"/>
                    </a:lnTo>
                    <a:lnTo>
                      <a:pt x="15" y="90"/>
                    </a:lnTo>
                    <a:lnTo>
                      <a:pt x="11" y="93"/>
                    </a:lnTo>
                    <a:lnTo>
                      <a:pt x="11" y="95"/>
                    </a:lnTo>
                    <a:lnTo>
                      <a:pt x="9" y="99"/>
                    </a:lnTo>
                    <a:lnTo>
                      <a:pt x="11" y="104"/>
                    </a:lnTo>
                    <a:lnTo>
                      <a:pt x="24" y="113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33" y="147"/>
                    </a:lnTo>
                    <a:lnTo>
                      <a:pt x="33" y="150"/>
                    </a:lnTo>
                    <a:lnTo>
                      <a:pt x="27" y="157"/>
                    </a:lnTo>
                    <a:lnTo>
                      <a:pt x="24" y="161"/>
                    </a:lnTo>
                    <a:lnTo>
                      <a:pt x="11" y="204"/>
                    </a:lnTo>
                    <a:lnTo>
                      <a:pt x="13" y="207"/>
                    </a:lnTo>
                    <a:lnTo>
                      <a:pt x="18" y="206"/>
                    </a:lnTo>
                    <a:lnTo>
                      <a:pt x="24" y="213"/>
                    </a:lnTo>
                    <a:lnTo>
                      <a:pt x="25" y="213"/>
                    </a:lnTo>
                    <a:lnTo>
                      <a:pt x="33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5" y="231"/>
                    </a:lnTo>
                    <a:lnTo>
                      <a:pt x="47" y="234"/>
                    </a:lnTo>
                    <a:lnTo>
                      <a:pt x="54" y="234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8" y="247"/>
                    </a:lnTo>
                    <a:lnTo>
                      <a:pt x="65" y="243"/>
                    </a:lnTo>
                    <a:lnTo>
                      <a:pt x="68" y="243"/>
                    </a:lnTo>
                    <a:lnTo>
                      <a:pt x="72" y="243"/>
                    </a:lnTo>
                    <a:lnTo>
                      <a:pt x="74" y="240"/>
                    </a:lnTo>
                    <a:lnTo>
                      <a:pt x="63" y="227"/>
                    </a:lnTo>
                    <a:lnTo>
                      <a:pt x="54" y="227"/>
                    </a:lnTo>
                    <a:lnTo>
                      <a:pt x="49" y="222"/>
                    </a:lnTo>
                    <a:lnTo>
                      <a:pt x="45" y="207"/>
                    </a:lnTo>
                    <a:lnTo>
                      <a:pt x="40" y="202"/>
                    </a:lnTo>
                    <a:lnTo>
                      <a:pt x="38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1" y="191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6"/>
                    </a:lnTo>
                    <a:lnTo>
                      <a:pt x="29" y="165"/>
                    </a:lnTo>
                    <a:lnTo>
                      <a:pt x="31" y="163"/>
                    </a:lnTo>
                    <a:lnTo>
                      <a:pt x="31" y="159"/>
                    </a:lnTo>
                    <a:lnTo>
                      <a:pt x="38" y="143"/>
                    </a:lnTo>
                    <a:lnTo>
                      <a:pt x="40" y="129"/>
                    </a:lnTo>
                    <a:lnTo>
                      <a:pt x="38" y="122"/>
                    </a:lnTo>
                    <a:lnTo>
                      <a:pt x="41" y="120"/>
                    </a:lnTo>
                    <a:lnTo>
                      <a:pt x="47" y="120"/>
                    </a:lnTo>
                    <a:lnTo>
                      <a:pt x="52" y="122"/>
                    </a:lnTo>
                    <a:lnTo>
                      <a:pt x="54" y="124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6" y="136"/>
                    </a:lnTo>
                    <a:lnTo>
                      <a:pt x="54" y="134"/>
                    </a:lnTo>
                    <a:lnTo>
                      <a:pt x="68" y="136"/>
                    </a:lnTo>
                    <a:lnTo>
                      <a:pt x="75" y="141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1" y="145"/>
                    </a:lnTo>
                    <a:lnTo>
                      <a:pt x="84" y="150"/>
                    </a:lnTo>
                    <a:lnTo>
                      <a:pt x="86" y="152"/>
                    </a:lnTo>
                    <a:lnTo>
                      <a:pt x="86" y="150"/>
                    </a:lnTo>
                    <a:lnTo>
                      <a:pt x="86" y="147"/>
                    </a:lnTo>
                    <a:lnTo>
                      <a:pt x="83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6"/>
                    </a:lnTo>
                    <a:lnTo>
                      <a:pt x="81" y="115"/>
                    </a:lnTo>
                    <a:lnTo>
                      <a:pt x="88" y="107"/>
                    </a:lnTo>
                    <a:lnTo>
                      <a:pt x="90" y="107"/>
                    </a:lnTo>
                    <a:lnTo>
                      <a:pt x="116" y="107"/>
                    </a:lnTo>
                    <a:lnTo>
                      <a:pt x="118" y="109"/>
                    </a:lnTo>
                    <a:lnTo>
                      <a:pt x="122" y="109"/>
                    </a:lnTo>
                    <a:lnTo>
                      <a:pt x="122" y="107"/>
                    </a:lnTo>
                    <a:lnTo>
                      <a:pt x="124" y="107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2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5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8" y="50"/>
                    </a:lnTo>
                    <a:lnTo>
                      <a:pt x="104" y="47"/>
                    </a:lnTo>
                    <a:lnTo>
                      <a:pt x="99" y="40"/>
                    </a:lnTo>
                    <a:lnTo>
                      <a:pt x="88" y="41"/>
                    </a:lnTo>
                    <a:lnTo>
                      <a:pt x="88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5" y="45"/>
                    </a:lnTo>
                    <a:lnTo>
                      <a:pt x="61" y="49"/>
                    </a:lnTo>
                    <a:lnTo>
                      <a:pt x="58" y="50"/>
                    </a:lnTo>
                    <a:lnTo>
                      <a:pt x="56" y="52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2" y="49"/>
                    </a:lnTo>
                    <a:lnTo>
                      <a:pt x="58" y="29"/>
                    </a:lnTo>
                    <a:lnTo>
                      <a:pt x="56" y="25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480"/>
              <p:cNvSpPr>
                <a:spLocks/>
              </p:cNvSpPr>
              <p:nvPr/>
            </p:nvSpPr>
            <p:spPr bwMode="auto">
              <a:xfrm>
                <a:off x="3978" y="2207"/>
                <a:ext cx="129" cy="70"/>
              </a:xfrm>
              <a:custGeom>
                <a:avLst/>
                <a:gdLst>
                  <a:gd name="T0" fmla="*/ 125 w 129"/>
                  <a:gd name="T1" fmla="*/ 58 h 70"/>
                  <a:gd name="T2" fmla="*/ 127 w 129"/>
                  <a:gd name="T3" fmla="*/ 61 h 70"/>
                  <a:gd name="T4" fmla="*/ 125 w 129"/>
                  <a:gd name="T5" fmla="*/ 70 h 70"/>
                  <a:gd name="T6" fmla="*/ 120 w 129"/>
                  <a:gd name="T7" fmla="*/ 70 h 70"/>
                  <a:gd name="T8" fmla="*/ 109 w 129"/>
                  <a:gd name="T9" fmla="*/ 70 h 70"/>
                  <a:gd name="T10" fmla="*/ 77 w 129"/>
                  <a:gd name="T11" fmla="*/ 63 h 70"/>
                  <a:gd name="T12" fmla="*/ 66 w 129"/>
                  <a:gd name="T13" fmla="*/ 54 h 70"/>
                  <a:gd name="T14" fmla="*/ 52 w 129"/>
                  <a:gd name="T15" fmla="*/ 52 h 70"/>
                  <a:gd name="T16" fmla="*/ 39 w 129"/>
                  <a:gd name="T17" fmla="*/ 49 h 70"/>
                  <a:gd name="T18" fmla="*/ 32 w 129"/>
                  <a:gd name="T19" fmla="*/ 47 h 70"/>
                  <a:gd name="T20" fmla="*/ 22 w 129"/>
                  <a:gd name="T21" fmla="*/ 42 h 70"/>
                  <a:gd name="T22" fmla="*/ 13 w 129"/>
                  <a:gd name="T23" fmla="*/ 34 h 70"/>
                  <a:gd name="T24" fmla="*/ 7 w 129"/>
                  <a:gd name="T25" fmla="*/ 33 h 70"/>
                  <a:gd name="T26" fmla="*/ 4 w 129"/>
                  <a:gd name="T27" fmla="*/ 31 h 70"/>
                  <a:gd name="T28" fmla="*/ 0 w 129"/>
                  <a:gd name="T29" fmla="*/ 27 h 70"/>
                  <a:gd name="T30" fmla="*/ 2 w 129"/>
                  <a:gd name="T31" fmla="*/ 22 h 70"/>
                  <a:gd name="T32" fmla="*/ 2 w 129"/>
                  <a:gd name="T33" fmla="*/ 17 h 70"/>
                  <a:gd name="T34" fmla="*/ 4 w 129"/>
                  <a:gd name="T35" fmla="*/ 11 h 70"/>
                  <a:gd name="T36" fmla="*/ 7 w 129"/>
                  <a:gd name="T37" fmla="*/ 8 h 70"/>
                  <a:gd name="T38" fmla="*/ 11 w 129"/>
                  <a:gd name="T39" fmla="*/ 2 h 70"/>
                  <a:gd name="T40" fmla="*/ 13 w 129"/>
                  <a:gd name="T41" fmla="*/ 2 h 70"/>
                  <a:gd name="T42" fmla="*/ 16 w 129"/>
                  <a:gd name="T43" fmla="*/ 2 h 70"/>
                  <a:gd name="T44" fmla="*/ 18 w 129"/>
                  <a:gd name="T45" fmla="*/ 4 h 70"/>
                  <a:gd name="T46" fmla="*/ 20 w 129"/>
                  <a:gd name="T47" fmla="*/ 0 h 70"/>
                  <a:gd name="T48" fmla="*/ 38 w 129"/>
                  <a:gd name="T49" fmla="*/ 4 h 70"/>
                  <a:gd name="T50" fmla="*/ 47 w 129"/>
                  <a:gd name="T51" fmla="*/ 11 h 70"/>
                  <a:gd name="T52" fmla="*/ 54 w 129"/>
                  <a:gd name="T53" fmla="*/ 22 h 70"/>
                  <a:gd name="T54" fmla="*/ 59 w 129"/>
                  <a:gd name="T55" fmla="*/ 22 h 70"/>
                  <a:gd name="T56" fmla="*/ 61 w 129"/>
                  <a:gd name="T57" fmla="*/ 18 h 70"/>
                  <a:gd name="T58" fmla="*/ 66 w 129"/>
                  <a:gd name="T59" fmla="*/ 18 h 70"/>
                  <a:gd name="T60" fmla="*/ 66 w 129"/>
                  <a:gd name="T61" fmla="*/ 24 h 70"/>
                  <a:gd name="T62" fmla="*/ 66 w 129"/>
                  <a:gd name="T63" fmla="*/ 27 h 70"/>
                  <a:gd name="T64" fmla="*/ 70 w 129"/>
                  <a:gd name="T65" fmla="*/ 29 h 70"/>
                  <a:gd name="T66" fmla="*/ 75 w 129"/>
                  <a:gd name="T67" fmla="*/ 31 h 70"/>
                  <a:gd name="T68" fmla="*/ 80 w 129"/>
                  <a:gd name="T69" fmla="*/ 31 h 70"/>
                  <a:gd name="T70" fmla="*/ 80 w 129"/>
                  <a:gd name="T71" fmla="*/ 36 h 70"/>
                  <a:gd name="T72" fmla="*/ 89 w 129"/>
                  <a:gd name="T73" fmla="*/ 38 h 70"/>
                  <a:gd name="T74" fmla="*/ 93 w 129"/>
                  <a:gd name="T75" fmla="*/ 43 h 70"/>
                  <a:gd name="T76" fmla="*/ 96 w 129"/>
                  <a:gd name="T77" fmla="*/ 43 h 70"/>
                  <a:gd name="T78" fmla="*/ 102 w 129"/>
                  <a:gd name="T79" fmla="*/ 43 h 70"/>
                  <a:gd name="T80" fmla="*/ 104 w 129"/>
                  <a:gd name="T81" fmla="*/ 42 h 70"/>
                  <a:gd name="T82" fmla="*/ 114 w 129"/>
                  <a:gd name="T83" fmla="*/ 45 h 70"/>
                  <a:gd name="T84" fmla="*/ 123 w 129"/>
                  <a:gd name="T85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8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5"/>
                    </a:lnTo>
                    <a:lnTo>
                      <a:pt x="127" y="67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7"/>
                    </a:lnTo>
                    <a:lnTo>
                      <a:pt x="89" y="65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6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6" y="49"/>
                    </a:lnTo>
                    <a:lnTo>
                      <a:pt x="32" y="47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2" y="42"/>
                    </a:lnTo>
                    <a:lnTo>
                      <a:pt x="18" y="38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2" y="17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6" y="24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481"/>
              <p:cNvSpPr>
                <a:spLocks/>
              </p:cNvSpPr>
              <p:nvPr/>
            </p:nvSpPr>
            <p:spPr bwMode="auto">
              <a:xfrm>
                <a:off x="3978" y="2207"/>
                <a:ext cx="129" cy="70"/>
              </a:xfrm>
              <a:custGeom>
                <a:avLst/>
                <a:gdLst>
                  <a:gd name="T0" fmla="*/ 125 w 129"/>
                  <a:gd name="T1" fmla="*/ 58 h 70"/>
                  <a:gd name="T2" fmla="*/ 127 w 129"/>
                  <a:gd name="T3" fmla="*/ 61 h 70"/>
                  <a:gd name="T4" fmla="*/ 125 w 129"/>
                  <a:gd name="T5" fmla="*/ 70 h 70"/>
                  <a:gd name="T6" fmla="*/ 120 w 129"/>
                  <a:gd name="T7" fmla="*/ 70 h 70"/>
                  <a:gd name="T8" fmla="*/ 109 w 129"/>
                  <a:gd name="T9" fmla="*/ 70 h 70"/>
                  <a:gd name="T10" fmla="*/ 77 w 129"/>
                  <a:gd name="T11" fmla="*/ 63 h 70"/>
                  <a:gd name="T12" fmla="*/ 66 w 129"/>
                  <a:gd name="T13" fmla="*/ 54 h 70"/>
                  <a:gd name="T14" fmla="*/ 52 w 129"/>
                  <a:gd name="T15" fmla="*/ 52 h 70"/>
                  <a:gd name="T16" fmla="*/ 39 w 129"/>
                  <a:gd name="T17" fmla="*/ 49 h 70"/>
                  <a:gd name="T18" fmla="*/ 32 w 129"/>
                  <a:gd name="T19" fmla="*/ 47 h 70"/>
                  <a:gd name="T20" fmla="*/ 22 w 129"/>
                  <a:gd name="T21" fmla="*/ 42 h 70"/>
                  <a:gd name="T22" fmla="*/ 13 w 129"/>
                  <a:gd name="T23" fmla="*/ 34 h 70"/>
                  <a:gd name="T24" fmla="*/ 7 w 129"/>
                  <a:gd name="T25" fmla="*/ 33 h 70"/>
                  <a:gd name="T26" fmla="*/ 4 w 129"/>
                  <a:gd name="T27" fmla="*/ 31 h 70"/>
                  <a:gd name="T28" fmla="*/ 0 w 129"/>
                  <a:gd name="T29" fmla="*/ 27 h 70"/>
                  <a:gd name="T30" fmla="*/ 2 w 129"/>
                  <a:gd name="T31" fmla="*/ 22 h 70"/>
                  <a:gd name="T32" fmla="*/ 2 w 129"/>
                  <a:gd name="T33" fmla="*/ 17 h 70"/>
                  <a:gd name="T34" fmla="*/ 4 w 129"/>
                  <a:gd name="T35" fmla="*/ 11 h 70"/>
                  <a:gd name="T36" fmla="*/ 7 w 129"/>
                  <a:gd name="T37" fmla="*/ 8 h 70"/>
                  <a:gd name="T38" fmla="*/ 11 w 129"/>
                  <a:gd name="T39" fmla="*/ 2 h 70"/>
                  <a:gd name="T40" fmla="*/ 13 w 129"/>
                  <a:gd name="T41" fmla="*/ 2 h 70"/>
                  <a:gd name="T42" fmla="*/ 16 w 129"/>
                  <a:gd name="T43" fmla="*/ 2 h 70"/>
                  <a:gd name="T44" fmla="*/ 18 w 129"/>
                  <a:gd name="T45" fmla="*/ 4 h 70"/>
                  <a:gd name="T46" fmla="*/ 20 w 129"/>
                  <a:gd name="T47" fmla="*/ 0 h 70"/>
                  <a:gd name="T48" fmla="*/ 38 w 129"/>
                  <a:gd name="T49" fmla="*/ 4 h 70"/>
                  <a:gd name="T50" fmla="*/ 47 w 129"/>
                  <a:gd name="T51" fmla="*/ 11 h 70"/>
                  <a:gd name="T52" fmla="*/ 54 w 129"/>
                  <a:gd name="T53" fmla="*/ 22 h 70"/>
                  <a:gd name="T54" fmla="*/ 59 w 129"/>
                  <a:gd name="T55" fmla="*/ 22 h 70"/>
                  <a:gd name="T56" fmla="*/ 61 w 129"/>
                  <a:gd name="T57" fmla="*/ 18 h 70"/>
                  <a:gd name="T58" fmla="*/ 66 w 129"/>
                  <a:gd name="T59" fmla="*/ 18 h 70"/>
                  <a:gd name="T60" fmla="*/ 66 w 129"/>
                  <a:gd name="T61" fmla="*/ 24 h 70"/>
                  <a:gd name="T62" fmla="*/ 66 w 129"/>
                  <a:gd name="T63" fmla="*/ 27 h 70"/>
                  <a:gd name="T64" fmla="*/ 70 w 129"/>
                  <a:gd name="T65" fmla="*/ 29 h 70"/>
                  <a:gd name="T66" fmla="*/ 75 w 129"/>
                  <a:gd name="T67" fmla="*/ 31 h 70"/>
                  <a:gd name="T68" fmla="*/ 80 w 129"/>
                  <a:gd name="T69" fmla="*/ 31 h 70"/>
                  <a:gd name="T70" fmla="*/ 80 w 129"/>
                  <a:gd name="T71" fmla="*/ 36 h 70"/>
                  <a:gd name="T72" fmla="*/ 89 w 129"/>
                  <a:gd name="T73" fmla="*/ 38 h 70"/>
                  <a:gd name="T74" fmla="*/ 93 w 129"/>
                  <a:gd name="T75" fmla="*/ 43 h 70"/>
                  <a:gd name="T76" fmla="*/ 96 w 129"/>
                  <a:gd name="T77" fmla="*/ 43 h 70"/>
                  <a:gd name="T78" fmla="*/ 102 w 129"/>
                  <a:gd name="T79" fmla="*/ 43 h 70"/>
                  <a:gd name="T80" fmla="*/ 104 w 129"/>
                  <a:gd name="T81" fmla="*/ 42 h 70"/>
                  <a:gd name="T82" fmla="*/ 114 w 129"/>
                  <a:gd name="T83" fmla="*/ 45 h 70"/>
                  <a:gd name="T84" fmla="*/ 123 w 129"/>
                  <a:gd name="T85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8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5"/>
                    </a:lnTo>
                    <a:lnTo>
                      <a:pt x="127" y="67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7"/>
                    </a:lnTo>
                    <a:lnTo>
                      <a:pt x="89" y="65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6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6" y="49"/>
                    </a:lnTo>
                    <a:lnTo>
                      <a:pt x="32" y="47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2" y="42"/>
                    </a:lnTo>
                    <a:lnTo>
                      <a:pt x="18" y="38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2" y="17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6" y="24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482"/>
              <p:cNvSpPr>
                <a:spLocks/>
              </p:cNvSpPr>
              <p:nvPr/>
            </p:nvSpPr>
            <p:spPr bwMode="auto">
              <a:xfrm>
                <a:off x="4101" y="2275"/>
                <a:ext cx="77" cy="99"/>
              </a:xfrm>
              <a:custGeom>
                <a:avLst/>
                <a:gdLst>
                  <a:gd name="T0" fmla="*/ 70 w 77"/>
                  <a:gd name="T1" fmla="*/ 99 h 99"/>
                  <a:gd name="T2" fmla="*/ 59 w 77"/>
                  <a:gd name="T3" fmla="*/ 66 h 99"/>
                  <a:gd name="T4" fmla="*/ 52 w 77"/>
                  <a:gd name="T5" fmla="*/ 66 h 99"/>
                  <a:gd name="T6" fmla="*/ 47 w 77"/>
                  <a:gd name="T7" fmla="*/ 63 h 99"/>
                  <a:gd name="T8" fmla="*/ 45 w 77"/>
                  <a:gd name="T9" fmla="*/ 66 h 99"/>
                  <a:gd name="T10" fmla="*/ 43 w 77"/>
                  <a:gd name="T11" fmla="*/ 75 h 99"/>
                  <a:gd name="T12" fmla="*/ 36 w 77"/>
                  <a:gd name="T13" fmla="*/ 82 h 99"/>
                  <a:gd name="T14" fmla="*/ 32 w 77"/>
                  <a:gd name="T15" fmla="*/ 81 h 99"/>
                  <a:gd name="T16" fmla="*/ 29 w 77"/>
                  <a:gd name="T17" fmla="*/ 84 h 99"/>
                  <a:gd name="T18" fmla="*/ 27 w 77"/>
                  <a:gd name="T19" fmla="*/ 82 h 99"/>
                  <a:gd name="T20" fmla="*/ 23 w 77"/>
                  <a:gd name="T21" fmla="*/ 84 h 99"/>
                  <a:gd name="T22" fmla="*/ 22 w 77"/>
                  <a:gd name="T23" fmla="*/ 84 h 99"/>
                  <a:gd name="T24" fmla="*/ 20 w 77"/>
                  <a:gd name="T25" fmla="*/ 86 h 99"/>
                  <a:gd name="T26" fmla="*/ 16 w 77"/>
                  <a:gd name="T27" fmla="*/ 81 h 99"/>
                  <a:gd name="T28" fmla="*/ 15 w 77"/>
                  <a:gd name="T29" fmla="*/ 75 h 99"/>
                  <a:gd name="T30" fmla="*/ 15 w 77"/>
                  <a:gd name="T31" fmla="*/ 70 h 99"/>
                  <a:gd name="T32" fmla="*/ 13 w 77"/>
                  <a:gd name="T33" fmla="*/ 66 h 99"/>
                  <a:gd name="T34" fmla="*/ 13 w 77"/>
                  <a:gd name="T35" fmla="*/ 63 h 99"/>
                  <a:gd name="T36" fmla="*/ 13 w 77"/>
                  <a:gd name="T37" fmla="*/ 57 h 99"/>
                  <a:gd name="T38" fmla="*/ 11 w 77"/>
                  <a:gd name="T39" fmla="*/ 52 h 99"/>
                  <a:gd name="T40" fmla="*/ 11 w 77"/>
                  <a:gd name="T41" fmla="*/ 40 h 99"/>
                  <a:gd name="T42" fmla="*/ 0 w 77"/>
                  <a:gd name="T43" fmla="*/ 32 h 99"/>
                  <a:gd name="T44" fmla="*/ 0 w 77"/>
                  <a:gd name="T45" fmla="*/ 29 h 99"/>
                  <a:gd name="T46" fmla="*/ 4 w 77"/>
                  <a:gd name="T47" fmla="*/ 25 h 99"/>
                  <a:gd name="T48" fmla="*/ 7 w 77"/>
                  <a:gd name="T49" fmla="*/ 24 h 99"/>
                  <a:gd name="T50" fmla="*/ 13 w 77"/>
                  <a:gd name="T51" fmla="*/ 20 h 99"/>
                  <a:gd name="T52" fmla="*/ 11 w 77"/>
                  <a:gd name="T53" fmla="*/ 18 h 99"/>
                  <a:gd name="T54" fmla="*/ 6 w 77"/>
                  <a:gd name="T55" fmla="*/ 16 h 99"/>
                  <a:gd name="T56" fmla="*/ 4 w 77"/>
                  <a:gd name="T57" fmla="*/ 11 h 99"/>
                  <a:gd name="T58" fmla="*/ 9 w 77"/>
                  <a:gd name="T59" fmla="*/ 0 h 99"/>
                  <a:gd name="T60" fmla="*/ 15 w 77"/>
                  <a:gd name="T61" fmla="*/ 7 h 99"/>
                  <a:gd name="T62" fmla="*/ 18 w 77"/>
                  <a:gd name="T63" fmla="*/ 2 h 99"/>
                  <a:gd name="T64" fmla="*/ 20 w 77"/>
                  <a:gd name="T65" fmla="*/ 9 h 99"/>
                  <a:gd name="T66" fmla="*/ 25 w 77"/>
                  <a:gd name="T67" fmla="*/ 9 h 99"/>
                  <a:gd name="T68" fmla="*/ 31 w 77"/>
                  <a:gd name="T69" fmla="*/ 18 h 99"/>
                  <a:gd name="T70" fmla="*/ 34 w 77"/>
                  <a:gd name="T71" fmla="*/ 22 h 99"/>
                  <a:gd name="T72" fmla="*/ 48 w 77"/>
                  <a:gd name="T73" fmla="*/ 22 h 99"/>
                  <a:gd name="T74" fmla="*/ 72 w 77"/>
                  <a:gd name="T75" fmla="*/ 25 h 99"/>
                  <a:gd name="T76" fmla="*/ 68 w 77"/>
                  <a:gd name="T77" fmla="*/ 29 h 99"/>
                  <a:gd name="T78" fmla="*/ 59 w 77"/>
                  <a:gd name="T79" fmla="*/ 40 h 99"/>
                  <a:gd name="T80" fmla="*/ 52 w 77"/>
                  <a:gd name="T81" fmla="*/ 47 h 99"/>
                  <a:gd name="T82" fmla="*/ 57 w 77"/>
                  <a:gd name="T83" fmla="*/ 57 h 99"/>
                  <a:gd name="T84" fmla="*/ 61 w 77"/>
                  <a:gd name="T85" fmla="*/ 61 h 99"/>
                  <a:gd name="T86" fmla="*/ 66 w 77"/>
                  <a:gd name="T87" fmla="*/ 49 h 99"/>
                  <a:gd name="T88" fmla="*/ 77 w 77"/>
                  <a:gd name="T89" fmla="*/ 81 h 99"/>
                  <a:gd name="T90" fmla="*/ 77 w 77"/>
                  <a:gd name="T91" fmla="*/ 90 h 99"/>
                  <a:gd name="T92" fmla="*/ 72 w 77"/>
                  <a:gd name="T93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99">
                    <a:moveTo>
                      <a:pt x="72" y="99"/>
                    </a:moveTo>
                    <a:lnTo>
                      <a:pt x="70" y="99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4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40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6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59" y="22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40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6"/>
                    </a:lnTo>
                    <a:lnTo>
                      <a:pt x="57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9"/>
                    </a:lnTo>
                    <a:lnTo>
                      <a:pt x="68" y="49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90"/>
                    </a:lnTo>
                    <a:lnTo>
                      <a:pt x="73" y="90"/>
                    </a:lnTo>
                    <a:lnTo>
                      <a:pt x="72" y="90"/>
                    </a:lnTo>
                    <a:lnTo>
                      <a:pt x="72" y="9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483"/>
              <p:cNvSpPr>
                <a:spLocks/>
              </p:cNvSpPr>
              <p:nvPr/>
            </p:nvSpPr>
            <p:spPr bwMode="auto">
              <a:xfrm>
                <a:off x="4101" y="2275"/>
                <a:ext cx="77" cy="99"/>
              </a:xfrm>
              <a:custGeom>
                <a:avLst/>
                <a:gdLst>
                  <a:gd name="T0" fmla="*/ 70 w 77"/>
                  <a:gd name="T1" fmla="*/ 99 h 99"/>
                  <a:gd name="T2" fmla="*/ 59 w 77"/>
                  <a:gd name="T3" fmla="*/ 66 h 99"/>
                  <a:gd name="T4" fmla="*/ 52 w 77"/>
                  <a:gd name="T5" fmla="*/ 66 h 99"/>
                  <a:gd name="T6" fmla="*/ 47 w 77"/>
                  <a:gd name="T7" fmla="*/ 63 h 99"/>
                  <a:gd name="T8" fmla="*/ 45 w 77"/>
                  <a:gd name="T9" fmla="*/ 66 h 99"/>
                  <a:gd name="T10" fmla="*/ 43 w 77"/>
                  <a:gd name="T11" fmla="*/ 75 h 99"/>
                  <a:gd name="T12" fmla="*/ 36 w 77"/>
                  <a:gd name="T13" fmla="*/ 82 h 99"/>
                  <a:gd name="T14" fmla="*/ 32 w 77"/>
                  <a:gd name="T15" fmla="*/ 81 h 99"/>
                  <a:gd name="T16" fmla="*/ 29 w 77"/>
                  <a:gd name="T17" fmla="*/ 84 h 99"/>
                  <a:gd name="T18" fmla="*/ 27 w 77"/>
                  <a:gd name="T19" fmla="*/ 82 h 99"/>
                  <a:gd name="T20" fmla="*/ 23 w 77"/>
                  <a:gd name="T21" fmla="*/ 84 h 99"/>
                  <a:gd name="T22" fmla="*/ 22 w 77"/>
                  <a:gd name="T23" fmla="*/ 84 h 99"/>
                  <a:gd name="T24" fmla="*/ 20 w 77"/>
                  <a:gd name="T25" fmla="*/ 86 h 99"/>
                  <a:gd name="T26" fmla="*/ 16 w 77"/>
                  <a:gd name="T27" fmla="*/ 81 h 99"/>
                  <a:gd name="T28" fmla="*/ 15 w 77"/>
                  <a:gd name="T29" fmla="*/ 75 h 99"/>
                  <a:gd name="T30" fmla="*/ 15 w 77"/>
                  <a:gd name="T31" fmla="*/ 70 h 99"/>
                  <a:gd name="T32" fmla="*/ 13 w 77"/>
                  <a:gd name="T33" fmla="*/ 66 h 99"/>
                  <a:gd name="T34" fmla="*/ 13 w 77"/>
                  <a:gd name="T35" fmla="*/ 63 h 99"/>
                  <a:gd name="T36" fmla="*/ 13 w 77"/>
                  <a:gd name="T37" fmla="*/ 57 h 99"/>
                  <a:gd name="T38" fmla="*/ 11 w 77"/>
                  <a:gd name="T39" fmla="*/ 52 h 99"/>
                  <a:gd name="T40" fmla="*/ 11 w 77"/>
                  <a:gd name="T41" fmla="*/ 40 h 99"/>
                  <a:gd name="T42" fmla="*/ 0 w 77"/>
                  <a:gd name="T43" fmla="*/ 32 h 99"/>
                  <a:gd name="T44" fmla="*/ 0 w 77"/>
                  <a:gd name="T45" fmla="*/ 29 h 99"/>
                  <a:gd name="T46" fmla="*/ 4 w 77"/>
                  <a:gd name="T47" fmla="*/ 25 h 99"/>
                  <a:gd name="T48" fmla="*/ 7 w 77"/>
                  <a:gd name="T49" fmla="*/ 24 h 99"/>
                  <a:gd name="T50" fmla="*/ 13 w 77"/>
                  <a:gd name="T51" fmla="*/ 20 h 99"/>
                  <a:gd name="T52" fmla="*/ 11 w 77"/>
                  <a:gd name="T53" fmla="*/ 18 h 99"/>
                  <a:gd name="T54" fmla="*/ 6 w 77"/>
                  <a:gd name="T55" fmla="*/ 16 h 99"/>
                  <a:gd name="T56" fmla="*/ 4 w 77"/>
                  <a:gd name="T57" fmla="*/ 11 h 99"/>
                  <a:gd name="T58" fmla="*/ 9 w 77"/>
                  <a:gd name="T59" fmla="*/ 0 h 99"/>
                  <a:gd name="T60" fmla="*/ 15 w 77"/>
                  <a:gd name="T61" fmla="*/ 7 h 99"/>
                  <a:gd name="T62" fmla="*/ 18 w 77"/>
                  <a:gd name="T63" fmla="*/ 2 h 99"/>
                  <a:gd name="T64" fmla="*/ 20 w 77"/>
                  <a:gd name="T65" fmla="*/ 9 h 99"/>
                  <a:gd name="T66" fmla="*/ 25 w 77"/>
                  <a:gd name="T67" fmla="*/ 9 h 99"/>
                  <a:gd name="T68" fmla="*/ 31 w 77"/>
                  <a:gd name="T69" fmla="*/ 18 h 99"/>
                  <a:gd name="T70" fmla="*/ 34 w 77"/>
                  <a:gd name="T71" fmla="*/ 22 h 99"/>
                  <a:gd name="T72" fmla="*/ 48 w 77"/>
                  <a:gd name="T73" fmla="*/ 22 h 99"/>
                  <a:gd name="T74" fmla="*/ 72 w 77"/>
                  <a:gd name="T75" fmla="*/ 25 h 99"/>
                  <a:gd name="T76" fmla="*/ 68 w 77"/>
                  <a:gd name="T77" fmla="*/ 29 h 99"/>
                  <a:gd name="T78" fmla="*/ 59 w 77"/>
                  <a:gd name="T79" fmla="*/ 40 h 99"/>
                  <a:gd name="T80" fmla="*/ 52 w 77"/>
                  <a:gd name="T81" fmla="*/ 47 h 99"/>
                  <a:gd name="T82" fmla="*/ 57 w 77"/>
                  <a:gd name="T83" fmla="*/ 57 h 99"/>
                  <a:gd name="T84" fmla="*/ 61 w 77"/>
                  <a:gd name="T85" fmla="*/ 61 h 99"/>
                  <a:gd name="T86" fmla="*/ 66 w 77"/>
                  <a:gd name="T87" fmla="*/ 49 h 99"/>
                  <a:gd name="T88" fmla="*/ 77 w 77"/>
                  <a:gd name="T89" fmla="*/ 81 h 99"/>
                  <a:gd name="T90" fmla="*/ 77 w 77"/>
                  <a:gd name="T91" fmla="*/ 90 h 99"/>
                  <a:gd name="T92" fmla="*/ 72 w 77"/>
                  <a:gd name="T93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99">
                    <a:moveTo>
                      <a:pt x="72" y="99"/>
                    </a:moveTo>
                    <a:lnTo>
                      <a:pt x="70" y="99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4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40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6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59" y="22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40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6"/>
                    </a:lnTo>
                    <a:lnTo>
                      <a:pt x="57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9"/>
                    </a:lnTo>
                    <a:lnTo>
                      <a:pt x="68" y="49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90"/>
                    </a:lnTo>
                    <a:lnTo>
                      <a:pt x="73" y="90"/>
                    </a:lnTo>
                    <a:lnTo>
                      <a:pt x="72" y="90"/>
                    </a:lnTo>
                    <a:lnTo>
                      <a:pt x="72" y="9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484"/>
              <p:cNvSpPr>
                <a:spLocks/>
              </p:cNvSpPr>
              <p:nvPr/>
            </p:nvSpPr>
            <p:spPr bwMode="auto">
              <a:xfrm>
                <a:off x="3971" y="2556"/>
                <a:ext cx="34" cy="62"/>
              </a:xfrm>
              <a:custGeom>
                <a:avLst/>
                <a:gdLst>
                  <a:gd name="T0" fmla="*/ 5 w 34"/>
                  <a:gd name="T1" fmla="*/ 0 h 62"/>
                  <a:gd name="T2" fmla="*/ 4 w 34"/>
                  <a:gd name="T3" fmla="*/ 1 h 62"/>
                  <a:gd name="T4" fmla="*/ 5 w 34"/>
                  <a:gd name="T5" fmla="*/ 3 h 62"/>
                  <a:gd name="T6" fmla="*/ 9 w 34"/>
                  <a:gd name="T7" fmla="*/ 3 h 62"/>
                  <a:gd name="T8" fmla="*/ 9 w 34"/>
                  <a:gd name="T9" fmla="*/ 5 h 62"/>
                  <a:gd name="T10" fmla="*/ 9 w 34"/>
                  <a:gd name="T11" fmla="*/ 5 h 62"/>
                  <a:gd name="T12" fmla="*/ 7 w 34"/>
                  <a:gd name="T13" fmla="*/ 7 h 62"/>
                  <a:gd name="T14" fmla="*/ 5 w 34"/>
                  <a:gd name="T15" fmla="*/ 12 h 62"/>
                  <a:gd name="T16" fmla="*/ 4 w 34"/>
                  <a:gd name="T17" fmla="*/ 14 h 62"/>
                  <a:gd name="T18" fmla="*/ 2 w 34"/>
                  <a:gd name="T19" fmla="*/ 28 h 62"/>
                  <a:gd name="T20" fmla="*/ 0 w 34"/>
                  <a:gd name="T21" fmla="*/ 26 h 62"/>
                  <a:gd name="T22" fmla="*/ 0 w 34"/>
                  <a:gd name="T23" fmla="*/ 28 h 62"/>
                  <a:gd name="T24" fmla="*/ 2 w 34"/>
                  <a:gd name="T25" fmla="*/ 48 h 62"/>
                  <a:gd name="T26" fmla="*/ 5 w 34"/>
                  <a:gd name="T27" fmla="*/ 59 h 62"/>
                  <a:gd name="T28" fmla="*/ 9 w 34"/>
                  <a:gd name="T29" fmla="*/ 60 h 62"/>
                  <a:gd name="T30" fmla="*/ 18 w 34"/>
                  <a:gd name="T31" fmla="*/ 62 h 62"/>
                  <a:gd name="T32" fmla="*/ 30 w 34"/>
                  <a:gd name="T33" fmla="*/ 55 h 62"/>
                  <a:gd name="T34" fmla="*/ 32 w 34"/>
                  <a:gd name="T35" fmla="*/ 50 h 62"/>
                  <a:gd name="T36" fmla="*/ 34 w 34"/>
                  <a:gd name="T37" fmla="*/ 37 h 62"/>
                  <a:gd name="T38" fmla="*/ 34 w 34"/>
                  <a:gd name="T39" fmla="*/ 34 h 62"/>
                  <a:gd name="T40" fmla="*/ 32 w 34"/>
                  <a:gd name="T41" fmla="*/ 34 h 62"/>
                  <a:gd name="T42" fmla="*/ 27 w 34"/>
                  <a:gd name="T43" fmla="*/ 21 h 62"/>
                  <a:gd name="T44" fmla="*/ 25 w 34"/>
                  <a:gd name="T45" fmla="*/ 19 h 62"/>
                  <a:gd name="T46" fmla="*/ 23 w 34"/>
                  <a:gd name="T47" fmla="*/ 16 h 62"/>
                  <a:gd name="T48" fmla="*/ 20 w 34"/>
                  <a:gd name="T49" fmla="*/ 14 h 62"/>
                  <a:gd name="T50" fmla="*/ 18 w 34"/>
                  <a:gd name="T51" fmla="*/ 10 h 62"/>
                  <a:gd name="T52" fmla="*/ 11 w 34"/>
                  <a:gd name="T53" fmla="*/ 1 h 62"/>
                  <a:gd name="T54" fmla="*/ 7 w 34"/>
                  <a:gd name="T55" fmla="*/ 0 h 62"/>
                  <a:gd name="T56" fmla="*/ 5 w 34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62">
                    <a:moveTo>
                      <a:pt x="5" y="0"/>
                    </a:moveTo>
                    <a:lnTo>
                      <a:pt x="4" y="1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48"/>
                    </a:lnTo>
                    <a:lnTo>
                      <a:pt x="5" y="59"/>
                    </a:lnTo>
                    <a:lnTo>
                      <a:pt x="9" y="60"/>
                    </a:lnTo>
                    <a:lnTo>
                      <a:pt x="18" y="62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7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3" y="16"/>
                    </a:lnTo>
                    <a:lnTo>
                      <a:pt x="20" y="14"/>
                    </a:lnTo>
                    <a:lnTo>
                      <a:pt x="18" y="10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485"/>
              <p:cNvSpPr>
                <a:spLocks/>
              </p:cNvSpPr>
              <p:nvPr/>
            </p:nvSpPr>
            <p:spPr bwMode="auto">
              <a:xfrm>
                <a:off x="3971" y="2556"/>
                <a:ext cx="34" cy="62"/>
              </a:xfrm>
              <a:custGeom>
                <a:avLst/>
                <a:gdLst>
                  <a:gd name="T0" fmla="*/ 5 w 34"/>
                  <a:gd name="T1" fmla="*/ 0 h 62"/>
                  <a:gd name="T2" fmla="*/ 4 w 34"/>
                  <a:gd name="T3" fmla="*/ 1 h 62"/>
                  <a:gd name="T4" fmla="*/ 5 w 34"/>
                  <a:gd name="T5" fmla="*/ 3 h 62"/>
                  <a:gd name="T6" fmla="*/ 9 w 34"/>
                  <a:gd name="T7" fmla="*/ 3 h 62"/>
                  <a:gd name="T8" fmla="*/ 9 w 34"/>
                  <a:gd name="T9" fmla="*/ 5 h 62"/>
                  <a:gd name="T10" fmla="*/ 9 w 34"/>
                  <a:gd name="T11" fmla="*/ 5 h 62"/>
                  <a:gd name="T12" fmla="*/ 7 w 34"/>
                  <a:gd name="T13" fmla="*/ 7 h 62"/>
                  <a:gd name="T14" fmla="*/ 5 w 34"/>
                  <a:gd name="T15" fmla="*/ 12 h 62"/>
                  <a:gd name="T16" fmla="*/ 4 w 34"/>
                  <a:gd name="T17" fmla="*/ 14 h 62"/>
                  <a:gd name="T18" fmla="*/ 2 w 34"/>
                  <a:gd name="T19" fmla="*/ 28 h 62"/>
                  <a:gd name="T20" fmla="*/ 0 w 34"/>
                  <a:gd name="T21" fmla="*/ 26 h 62"/>
                  <a:gd name="T22" fmla="*/ 0 w 34"/>
                  <a:gd name="T23" fmla="*/ 28 h 62"/>
                  <a:gd name="T24" fmla="*/ 2 w 34"/>
                  <a:gd name="T25" fmla="*/ 48 h 62"/>
                  <a:gd name="T26" fmla="*/ 5 w 34"/>
                  <a:gd name="T27" fmla="*/ 59 h 62"/>
                  <a:gd name="T28" fmla="*/ 9 w 34"/>
                  <a:gd name="T29" fmla="*/ 60 h 62"/>
                  <a:gd name="T30" fmla="*/ 18 w 34"/>
                  <a:gd name="T31" fmla="*/ 62 h 62"/>
                  <a:gd name="T32" fmla="*/ 30 w 34"/>
                  <a:gd name="T33" fmla="*/ 55 h 62"/>
                  <a:gd name="T34" fmla="*/ 32 w 34"/>
                  <a:gd name="T35" fmla="*/ 50 h 62"/>
                  <a:gd name="T36" fmla="*/ 34 w 34"/>
                  <a:gd name="T37" fmla="*/ 37 h 62"/>
                  <a:gd name="T38" fmla="*/ 34 w 34"/>
                  <a:gd name="T39" fmla="*/ 34 h 62"/>
                  <a:gd name="T40" fmla="*/ 32 w 34"/>
                  <a:gd name="T41" fmla="*/ 34 h 62"/>
                  <a:gd name="T42" fmla="*/ 27 w 34"/>
                  <a:gd name="T43" fmla="*/ 21 h 62"/>
                  <a:gd name="T44" fmla="*/ 25 w 34"/>
                  <a:gd name="T45" fmla="*/ 19 h 62"/>
                  <a:gd name="T46" fmla="*/ 23 w 34"/>
                  <a:gd name="T47" fmla="*/ 16 h 62"/>
                  <a:gd name="T48" fmla="*/ 20 w 34"/>
                  <a:gd name="T49" fmla="*/ 14 h 62"/>
                  <a:gd name="T50" fmla="*/ 18 w 34"/>
                  <a:gd name="T51" fmla="*/ 10 h 62"/>
                  <a:gd name="T52" fmla="*/ 11 w 34"/>
                  <a:gd name="T53" fmla="*/ 1 h 62"/>
                  <a:gd name="T54" fmla="*/ 7 w 34"/>
                  <a:gd name="T55" fmla="*/ 0 h 62"/>
                  <a:gd name="T56" fmla="*/ 5 w 34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62">
                    <a:moveTo>
                      <a:pt x="5" y="0"/>
                    </a:moveTo>
                    <a:lnTo>
                      <a:pt x="4" y="1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48"/>
                    </a:lnTo>
                    <a:lnTo>
                      <a:pt x="5" y="59"/>
                    </a:lnTo>
                    <a:lnTo>
                      <a:pt x="9" y="60"/>
                    </a:lnTo>
                    <a:lnTo>
                      <a:pt x="18" y="62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7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3" y="16"/>
                    </a:lnTo>
                    <a:lnTo>
                      <a:pt x="20" y="14"/>
                    </a:lnTo>
                    <a:lnTo>
                      <a:pt x="18" y="10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486"/>
              <p:cNvSpPr>
                <a:spLocks/>
              </p:cNvSpPr>
              <p:nvPr/>
            </p:nvSpPr>
            <p:spPr bwMode="auto">
              <a:xfrm>
                <a:off x="4299" y="2345"/>
                <a:ext cx="117" cy="143"/>
              </a:xfrm>
              <a:custGeom>
                <a:avLst/>
                <a:gdLst>
                  <a:gd name="T0" fmla="*/ 43 w 117"/>
                  <a:gd name="T1" fmla="*/ 18 h 143"/>
                  <a:gd name="T2" fmla="*/ 43 w 117"/>
                  <a:gd name="T3" fmla="*/ 23 h 143"/>
                  <a:gd name="T4" fmla="*/ 54 w 117"/>
                  <a:gd name="T5" fmla="*/ 29 h 143"/>
                  <a:gd name="T6" fmla="*/ 65 w 117"/>
                  <a:gd name="T7" fmla="*/ 29 h 143"/>
                  <a:gd name="T8" fmla="*/ 68 w 117"/>
                  <a:gd name="T9" fmla="*/ 36 h 143"/>
                  <a:gd name="T10" fmla="*/ 72 w 117"/>
                  <a:gd name="T11" fmla="*/ 39 h 143"/>
                  <a:gd name="T12" fmla="*/ 74 w 117"/>
                  <a:gd name="T13" fmla="*/ 45 h 143"/>
                  <a:gd name="T14" fmla="*/ 65 w 117"/>
                  <a:gd name="T15" fmla="*/ 48 h 143"/>
                  <a:gd name="T16" fmla="*/ 61 w 117"/>
                  <a:gd name="T17" fmla="*/ 50 h 143"/>
                  <a:gd name="T18" fmla="*/ 61 w 117"/>
                  <a:gd name="T19" fmla="*/ 55 h 143"/>
                  <a:gd name="T20" fmla="*/ 79 w 117"/>
                  <a:gd name="T21" fmla="*/ 70 h 143"/>
                  <a:gd name="T22" fmla="*/ 86 w 117"/>
                  <a:gd name="T23" fmla="*/ 79 h 143"/>
                  <a:gd name="T24" fmla="*/ 93 w 117"/>
                  <a:gd name="T25" fmla="*/ 86 h 143"/>
                  <a:gd name="T26" fmla="*/ 100 w 117"/>
                  <a:gd name="T27" fmla="*/ 96 h 143"/>
                  <a:gd name="T28" fmla="*/ 100 w 117"/>
                  <a:gd name="T29" fmla="*/ 96 h 143"/>
                  <a:gd name="T30" fmla="*/ 104 w 117"/>
                  <a:gd name="T31" fmla="*/ 100 h 143"/>
                  <a:gd name="T32" fmla="*/ 117 w 117"/>
                  <a:gd name="T33" fmla="*/ 120 h 143"/>
                  <a:gd name="T34" fmla="*/ 115 w 117"/>
                  <a:gd name="T35" fmla="*/ 132 h 143"/>
                  <a:gd name="T36" fmla="*/ 109 w 117"/>
                  <a:gd name="T37" fmla="*/ 137 h 143"/>
                  <a:gd name="T38" fmla="*/ 104 w 117"/>
                  <a:gd name="T39" fmla="*/ 134 h 143"/>
                  <a:gd name="T40" fmla="*/ 95 w 117"/>
                  <a:gd name="T41" fmla="*/ 137 h 143"/>
                  <a:gd name="T42" fmla="*/ 92 w 117"/>
                  <a:gd name="T43" fmla="*/ 143 h 143"/>
                  <a:gd name="T44" fmla="*/ 81 w 117"/>
                  <a:gd name="T45" fmla="*/ 139 h 143"/>
                  <a:gd name="T46" fmla="*/ 83 w 117"/>
                  <a:gd name="T47" fmla="*/ 137 h 143"/>
                  <a:gd name="T48" fmla="*/ 84 w 117"/>
                  <a:gd name="T49" fmla="*/ 121 h 143"/>
                  <a:gd name="T50" fmla="*/ 84 w 117"/>
                  <a:gd name="T51" fmla="*/ 116 h 143"/>
                  <a:gd name="T52" fmla="*/ 83 w 117"/>
                  <a:gd name="T53" fmla="*/ 112 h 143"/>
                  <a:gd name="T54" fmla="*/ 81 w 117"/>
                  <a:gd name="T55" fmla="*/ 109 h 143"/>
                  <a:gd name="T56" fmla="*/ 75 w 117"/>
                  <a:gd name="T57" fmla="*/ 107 h 143"/>
                  <a:gd name="T58" fmla="*/ 72 w 117"/>
                  <a:gd name="T59" fmla="*/ 102 h 143"/>
                  <a:gd name="T60" fmla="*/ 70 w 117"/>
                  <a:gd name="T61" fmla="*/ 84 h 143"/>
                  <a:gd name="T62" fmla="*/ 67 w 117"/>
                  <a:gd name="T63" fmla="*/ 80 h 143"/>
                  <a:gd name="T64" fmla="*/ 58 w 117"/>
                  <a:gd name="T65" fmla="*/ 70 h 143"/>
                  <a:gd name="T66" fmla="*/ 47 w 117"/>
                  <a:gd name="T67" fmla="*/ 75 h 143"/>
                  <a:gd name="T68" fmla="*/ 38 w 117"/>
                  <a:gd name="T69" fmla="*/ 79 h 143"/>
                  <a:gd name="T70" fmla="*/ 34 w 117"/>
                  <a:gd name="T71" fmla="*/ 77 h 143"/>
                  <a:gd name="T72" fmla="*/ 31 w 117"/>
                  <a:gd name="T73" fmla="*/ 73 h 143"/>
                  <a:gd name="T74" fmla="*/ 20 w 117"/>
                  <a:gd name="T75" fmla="*/ 79 h 143"/>
                  <a:gd name="T76" fmla="*/ 15 w 117"/>
                  <a:gd name="T77" fmla="*/ 82 h 143"/>
                  <a:gd name="T78" fmla="*/ 13 w 117"/>
                  <a:gd name="T79" fmla="*/ 82 h 143"/>
                  <a:gd name="T80" fmla="*/ 17 w 117"/>
                  <a:gd name="T81" fmla="*/ 59 h 143"/>
                  <a:gd name="T82" fmla="*/ 17 w 117"/>
                  <a:gd name="T83" fmla="*/ 50 h 143"/>
                  <a:gd name="T84" fmla="*/ 8 w 117"/>
                  <a:gd name="T85" fmla="*/ 48 h 143"/>
                  <a:gd name="T86" fmla="*/ 6 w 117"/>
                  <a:gd name="T87" fmla="*/ 37 h 143"/>
                  <a:gd name="T88" fmla="*/ 0 w 117"/>
                  <a:gd name="T89" fmla="*/ 34 h 143"/>
                  <a:gd name="T90" fmla="*/ 0 w 117"/>
                  <a:gd name="T91" fmla="*/ 30 h 143"/>
                  <a:gd name="T92" fmla="*/ 2 w 117"/>
                  <a:gd name="T93" fmla="*/ 29 h 143"/>
                  <a:gd name="T94" fmla="*/ 8 w 117"/>
                  <a:gd name="T95" fmla="*/ 27 h 143"/>
                  <a:gd name="T96" fmla="*/ 15 w 117"/>
                  <a:gd name="T97" fmla="*/ 18 h 143"/>
                  <a:gd name="T98" fmla="*/ 17 w 117"/>
                  <a:gd name="T99" fmla="*/ 14 h 143"/>
                  <a:gd name="T100" fmla="*/ 24 w 117"/>
                  <a:gd name="T101" fmla="*/ 21 h 143"/>
                  <a:gd name="T102" fmla="*/ 25 w 117"/>
                  <a:gd name="T103" fmla="*/ 16 h 143"/>
                  <a:gd name="T104" fmla="*/ 24 w 117"/>
                  <a:gd name="T105" fmla="*/ 2 h 143"/>
                  <a:gd name="T106" fmla="*/ 31 w 117"/>
                  <a:gd name="T10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" h="143">
                    <a:moveTo>
                      <a:pt x="31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54" y="29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4" y="41"/>
                    </a:lnTo>
                    <a:lnTo>
                      <a:pt x="74" y="45"/>
                    </a:lnTo>
                    <a:lnTo>
                      <a:pt x="70" y="48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2" y="84"/>
                    </a:lnTo>
                    <a:lnTo>
                      <a:pt x="93" y="86"/>
                    </a:lnTo>
                    <a:lnTo>
                      <a:pt x="99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7" y="120"/>
                    </a:lnTo>
                    <a:lnTo>
                      <a:pt x="117" y="132"/>
                    </a:lnTo>
                    <a:lnTo>
                      <a:pt x="115" y="132"/>
                    </a:lnTo>
                    <a:lnTo>
                      <a:pt x="113" y="136"/>
                    </a:lnTo>
                    <a:lnTo>
                      <a:pt x="109" y="137"/>
                    </a:lnTo>
                    <a:lnTo>
                      <a:pt x="108" y="137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7"/>
                    </a:lnTo>
                    <a:lnTo>
                      <a:pt x="93" y="143"/>
                    </a:lnTo>
                    <a:lnTo>
                      <a:pt x="92" y="143"/>
                    </a:lnTo>
                    <a:lnTo>
                      <a:pt x="83" y="141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83" y="137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2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4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7" y="80"/>
                    </a:lnTo>
                    <a:lnTo>
                      <a:pt x="63" y="77"/>
                    </a:lnTo>
                    <a:lnTo>
                      <a:pt x="58" y="70"/>
                    </a:lnTo>
                    <a:lnTo>
                      <a:pt x="47" y="71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24" y="75"/>
                    </a:lnTo>
                    <a:lnTo>
                      <a:pt x="20" y="79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1" y="79"/>
                    </a:lnTo>
                    <a:lnTo>
                      <a:pt x="17" y="59"/>
                    </a:lnTo>
                    <a:lnTo>
                      <a:pt x="15" y="55"/>
                    </a:lnTo>
                    <a:lnTo>
                      <a:pt x="17" y="50"/>
                    </a:lnTo>
                    <a:lnTo>
                      <a:pt x="15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8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4" y="11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487"/>
              <p:cNvSpPr>
                <a:spLocks/>
              </p:cNvSpPr>
              <p:nvPr/>
            </p:nvSpPr>
            <p:spPr bwMode="auto">
              <a:xfrm>
                <a:off x="4299" y="2345"/>
                <a:ext cx="117" cy="143"/>
              </a:xfrm>
              <a:custGeom>
                <a:avLst/>
                <a:gdLst>
                  <a:gd name="T0" fmla="*/ 43 w 117"/>
                  <a:gd name="T1" fmla="*/ 18 h 143"/>
                  <a:gd name="T2" fmla="*/ 43 w 117"/>
                  <a:gd name="T3" fmla="*/ 23 h 143"/>
                  <a:gd name="T4" fmla="*/ 54 w 117"/>
                  <a:gd name="T5" fmla="*/ 29 h 143"/>
                  <a:gd name="T6" fmla="*/ 65 w 117"/>
                  <a:gd name="T7" fmla="*/ 29 h 143"/>
                  <a:gd name="T8" fmla="*/ 68 w 117"/>
                  <a:gd name="T9" fmla="*/ 36 h 143"/>
                  <a:gd name="T10" fmla="*/ 72 w 117"/>
                  <a:gd name="T11" fmla="*/ 39 h 143"/>
                  <a:gd name="T12" fmla="*/ 74 w 117"/>
                  <a:gd name="T13" fmla="*/ 45 h 143"/>
                  <a:gd name="T14" fmla="*/ 65 w 117"/>
                  <a:gd name="T15" fmla="*/ 48 h 143"/>
                  <a:gd name="T16" fmla="*/ 61 w 117"/>
                  <a:gd name="T17" fmla="*/ 50 h 143"/>
                  <a:gd name="T18" fmla="*/ 61 w 117"/>
                  <a:gd name="T19" fmla="*/ 55 h 143"/>
                  <a:gd name="T20" fmla="*/ 79 w 117"/>
                  <a:gd name="T21" fmla="*/ 70 h 143"/>
                  <a:gd name="T22" fmla="*/ 86 w 117"/>
                  <a:gd name="T23" fmla="*/ 79 h 143"/>
                  <a:gd name="T24" fmla="*/ 93 w 117"/>
                  <a:gd name="T25" fmla="*/ 86 h 143"/>
                  <a:gd name="T26" fmla="*/ 100 w 117"/>
                  <a:gd name="T27" fmla="*/ 96 h 143"/>
                  <a:gd name="T28" fmla="*/ 100 w 117"/>
                  <a:gd name="T29" fmla="*/ 96 h 143"/>
                  <a:gd name="T30" fmla="*/ 104 w 117"/>
                  <a:gd name="T31" fmla="*/ 100 h 143"/>
                  <a:gd name="T32" fmla="*/ 117 w 117"/>
                  <a:gd name="T33" fmla="*/ 120 h 143"/>
                  <a:gd name="T34" fmla="*/ 115 w 117"/>
                  <a:gd name="T35" fmla="*/ 132 h 143"/>
                  <a:gd name="T36" fmla="*/ 109 w 117"/>
                  <a:gd name="T37" fmla="*/ 137 h 143"/>
                  <a:gd name="T38" fmla="*/ 104 w 117"/>
                  <a:gd name="T39" fmla="*/ 134 h 143"/>
                  <a:gd name="T40" fmla="*/ 95 w 117"/>
                  <a:gd name="T41" fmla="*/ 137 h 143"/>
                  <a:gd name="T42" fmla="*/ 92 w 117"/>
                  <a:gd name="T43" fmla="*/ 143 h 143"/>
                  <a:gd name="T44" fmla="*/ 81 w 117"/>
                  <a:gd name="T45" fmla="*/ 139 h 143"/>
                  <a:gd name="T46" fmla="*/ 83 w 117"/>
                  <a:gd name="T47" fmla="*/ 137 h 143"/>
                  <a:gd name="T48" fmla="*/ 84 w 117"/>
                  <a:gd name="T49" fmla="*/ 121 h 143"/>
                  <a:gd name="T50" fmla="*/ 84 w 117"/>
                  <a:gd name="T51" fmla="*/ 116 h 143"/>
                  <a:gd name="T52" fmla="*/ 83 w 117"/>
                  <a:gd name="T53" fmla="*/ 112 h 143"/>
                  <a:gd name="T54" fmla="*/ 81 w 117"/>
                  <a:gd name="T55" fmla="*/ 109 h 143"/>
                  <a:gd name="T56" fmla="*/ 75 w 117"/>
                  <a:gd name="T57" fmla="*/ 107 h 143"/>
                  <a:gd name="T58" fmla="*/ 72 w 117"/>
                  <a:gd name="T59" fmla="*/ 102 h 143"/>
                  <a:gd name="T60" fmla="*/ 70 w 117"/>
                  <a:gd name="T61" fmla="*/ 84 h 143"/>
                  <a:gd name="T62" fmla="*/ 67 w 117"/>
                  <a:gd name="T63" fmla="*/ 80 h 143"/>
                  <a:gd name="T64" fmla="*/ 58 w 117"/>
                  <a:gd name="T65" fmla="*/ 70 h 143"/>
                  <a:gd name="T66" fmla="*/ 47 w 117"/>
                  <a:gd name="T67" fmla="*/ 75 h 143"/>
                  <a:gd name="T68" fmla="*/ 38 w 117"/>
                  <a:gd name="T69" fmla="*/ 79 h 143"/>
                  <a:gd name="T70" fmla="*/ 34 w 117"/>
                  <a:gd name="T71" fmla="*/ 77 h 143"/>
                  <a:gd name="T72" fmla="*/ 31 w 117"/>
                  <a:gd name="T73" fmla="*/ 73 h 143"/>
                  <a:gd name="T74" fmla="*/ 20 w 117"/>
                  <a:gd name="T75" fmla="*/ 79 h 143"/>
                  <a:gd name="T76" fmla="*/ 15 w 117"/>
                  <a:gd name="T77" fmla="*/ 82 h 143"/>
                  <a:gd name="T78" fmla="*/ 13 w 117"/>
                  <a:gd name="T79" fmla="*/ 82 h 143"/>
                  <a:gd name="T80" fmla="*/ 17 w 117"/>
                  <a:gd name="T81" fmla="*/ 59 h 143"/>
                  <a:gd name="T82" fmla="*/ 17 w 117"/>
                  <a:gd name="T83" fmla="*/ 50 h 143"/>
                  <a:gd name="T84" fmla="*/ 8 w 117"/>
                  <a:gd name="T85" fmla="*/ 48 h 143"/>
                  <a:gd name="T86" fmla="*/ 6 w 117"/>
                  <a:gd name="T87" fmla="*/ 37 h 143"/>
                  <a:gd name="T88" fmla="*/ 0 w 117"/>
                  <a:gd name="T89" fmla="*/ 34 h 143"/>
                  <a:gd name="T90" fmla="*/ 0 w 117"/>
                  <a:gd name="T91" fmla="*/ 30 h 143"/>
                  <a:gd name="T92" fmla="*/ 2 w 117"/>
                  <a:gd name="T93" fmla="*/ 29 h 143"/>
                  <a:gd name="T94" fmla="*/ 8 w 117"/>
                  <a:gd name="T95" fmla="*/ 27 h 143"/>
                  <a:gd name="T96" fmla="*/ 15 w 117"/>
                  <a:gd name="T97" fmla="*/ 18 h 143"/>
                  <a:gd name="T98" fmla="*/ 17 w 117"/>
                  <a:gd name="T99" fmla="*/ 14 h 143"/>
                  <a:gd name="T100" fmla="*/ 24 w 117"/>
                  <a:gd name="T101" fmla="*/ 21 h 143"/>
                  <a:gd name="T102" fmla="*/ 25 w 117"/>
                  <a:gd name="T103" fmla="*/ 16 h 143"/>
                  <a:gd name="T104" fmla="*/ 24 w 117"/>
                  <a:gd name="T105" fmla="*/ 2 h 143"/>
                  <a:gd name="T106" fmla="*/ 31 w 117"/>
                  <a:gd name="T10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" h="143">
                    <a:moveTo>
                      <a:pt x="31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54" y="29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4" y="41"/>
                    </a:lnTo>
                    <a:lnTo>
                      <a:pt x="74" y="45"/>
                    </a:lnTo>
                    <a:lnTo>
                      <a:pt x="70" y="48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2" y="84"/>
                    </a:lnTo>
                    <a:lnTo>
                      <a:pt x="93" y="86"/>
                    </a:lnTo>
                    <a:lnTo>
                      <a:pt x="99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7" y="120"/>
                    </a:lnTo>
                    <a:lnTo>
                      <a:pt x="117" y="132"/>
                    </a:lnTo>
                    <a:lnTo>
                      <a:pt x="115" y="132"/>
                    </a:lnTo>
                    <a:lnTo>
                      <a:pt x="113" y="136"/>
                    </a:lnTo>
                    <a:lnTo>
                      <a:pt x="109" y="137"/>
                    </a:lnTo>
                    <a:lnTo>
                      <a:pt x="108" y="137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7"/>
                    </a:lnTo>
                    <a:lnTo>
                      <a:pt x="93" y="143"/>
                    </a:lnTo>
                    <a:lnTo>
                      <a:pt x="92" y="143"/>
                    </a:lnTo>
                    <a:lnTo>
                      <a:pt x="83" y="141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83" y="137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2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4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7" y="80"/>
                    </a:lnTo>
                    <a:lnTo>
                      <a:pt x="63" y="77"/>
                    </a:lnTo>
                    <a:lnTo>
                      <a:pt x="58" y="70"/>
                    </a:lnTo>
                    <a:lnTo>
                      <a:pt x="47" y="71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24" y="75"/>
                    </a:lnTo>
                    <a:lnTo>
                      <a:pt x="20" y="79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1" y="79"/>
                    </a:lnTo>
                    <a:lnTo>
                      <a:pt x="17" y="59"/>
                    </a:lnTo>
                    <a:lnTo>
                      <a:pt x="15" y="55"/>
                    </a:lnTo>
                    <a:lnTo>
                      <a:pt x="17" y="50"/>
                    </a:lnTo>
                    <a:lnTo>
                      <a:pt x="15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8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4" y="11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2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488"/>
              <p:cNvSpPr>
                <a:spLocks/>
              </p:cNvSpPr>
              <p:nvPr/>
            </p:nvSpPr>
            <p:spPr bwMode="auto">
              <a:xfrm>
                <a:off x="4435" y="2386"/>
                <a:ext cx="36" cy="30"/>
              </a:xfrm>
              <a:custGeom>
                <a:avLst/>
                <a:gdLst>
                  <a:gd name="T0" fmla="*/ 0 w 36"/>
                  <a:gd name="T1" fmla="*/ 13 h 30"/>
                  <a:gd name="T2" fmla="*/ 0 w 36"/>
                  <a:gd name="T3" fmla="*/ 13 h 30"/>
                  <a:gd name="T4" fmla="*/ 0 w 36"/>
                  <a:gd name="T5" fmla="*/ 16 h 30"/>
                  <a:gd name="T6" fmla="*/ 0 w 36"/>
                  <a:gd name="T7" fmla="*/ 20 h 30"/>
                  <a:gd name="T8" fmla="*/ 0 w 36"/>
                  <a:gd name="T9" fmla="*/ 20 h 30"/>
                  <a:gd name="T10" fmla="*/ 2 w 36"/>
                  <a:gd name="T11" fmla="*/ 23 h 30"/>
                  <a:gd name="T12" fmla="*/ 4 w 36"/>
                  <a:gd name="T13" fmla="*/ 27 h 30"/>
                  <a:gd name="T14" fmla="*/ 4 w 36"/>
                  <a:gd name="T15" fmla="*/ 27 h 30"/>
                  <a:gd name="T16" fmla="*/ 7 w 36"/>
                  <a:gd name="T17" fmla="*/ 29 h 30"/>
                  <a:gd name="T18" fmla="*/ 11 w 36"/>
                  <a:gd name="T19" fmla="*/ 29 h 30"/>
                  <a:gd name="T20" fmla="*/ 11 w 36"/>
                  <a:gd name="T21" fmla="*/ 29 h 30"/>
                  <a:gd name="T22" fmla="*/ 14 w 36"/>
                  <a:gd name="T23" fmla="*/ 30 h 30"/>
                  <a:gd name="T24" fmla="*/ 20 w 36"/>
                  <a:gd name="T25" fmla="*/ 30 h 30"/>
                  <a:gd name="T26" fmla="*/ 20 w 36"/>
                  <a:gd name="T27" fmla="*/ 30 h 30"/>
                  <a:gd name="T28" fmla="*/ 20 w 36"/>
                  <a:gd name="T29" fmla="*/ 29 h 30"/>
                  <a:gd name="T30" fmla="*/ 22 w 36"/>
                  <a:gd name="T31" fmla="*/ 29 h 30"/>
                  <a:gd name="T32" fmla="*/ 23 w 36"/>
                  <a:gd name="T33" fmla="*/ 27 h 30"/>
                  <a:gd name="T34" fmla="*/ 23 w 36"/>
                  <a:gd name="T35" fmla="*/ 29 h 30"/>
                  <a:gd name="T36" fmla="*/ 23 w 36"/>
                  <a:gd name="T37" fmla="*/ 29 h 30"/>
                  <a:gd name="T38" fmla="*/ 25 w 36"/>
                  <a:gd name="T39" fmla="*/ 25 h 30"/>
                  <a:gd name="T40" fmla="*/ 29 w 36"/>
                  <a:gd name="T41" fmla="*/ 23 h 30"/>
                  <a:gd name="T42" fmla="*/ 29 w 36"/>
                  <a:gd name="T43" fmla="*/ 23 h 30"/>
                  <a:gd name="T44" fmla="*/ 31 w 36"/>
                  <a:gd name="T45" fmla="*/ 20 h 30"/>
                  <a:gd name="T46" fmla="*/ 31 w 36"/>
                  <a:gd name="T47" fmla="*/ 16 h 30"/>
                  <a:gd name="T48" fmla="*/ 31 w 36"/>
                  <a:gd name="T49" fmla="*/ 16 h 30"/>
                  <a:gd name="T50" fmla="*/ 31 w 36"/>
                  <a:gd name="T51" fmla="*/ 16 h 30"/>
                  <a:gd name="T52" fmla="*/ 32 w 36"/>
                  <a:gd name="T53" fmla="*/ 13 h 30"/>
                  <a:gd name="T54" fmla="*/ 32 w 36"/>
                  <a:gd name="T55" fmla="*/ 9 h 30"/>
                  <a:gd name="T56" fmla="*/ 32 w 36"/>
                  <a:gd name="T57" fmla="*/ 9 h 30"/>
                  <a:gd name="T58" fmla="*/ 36 w 36"/>
                  <a:gd name="T59" fmla="*/ 9 h 30"/>
                  <a:gd name="T60" fmla="*/ 36 w 36"/>
                  <a:gd name="T61" fmla="*/ 7 h 30"/>
                  <a:gd name="T62" fmla="*/ 34 w 36"/>
                  <a:gd name="T63" fmla="*/ 4 h 30"/>
                  <a:gd name="T64" fmla="*/ 34 w 36"/>
                  <a:gd name="T65" fmla="*/ 4 h 30"/>
                  <a:gd name="T66" fmla="*/ 31 w 36"/>
                  <a:gd name="T67" fmla="*/ 0 h 30"/>
                  <a:gd name="T68" fmla="*/ 29 w 36"/>
                  <a:gd name="T69" fmla="*/ 2 h 30"/>
                  <a:gd name="T70" fmla="*/ 29 w 36"/>
                  <a:gd name="T71" fmla="*/ 4 h 30"/>
                  <a:gd name="T72" fmla="*/ 29 w 36"/>
                  <a:gd name="T73" fmla="*/ 4 h 30"/>
                  <a:gd name="T74" fmla="*/ 27 w 36"/>
                  <a:gd name="T75" fmla="*/ 2 h 30"/>
                  <a:gd name="T76" fmla="*/ 25 w 36"/>
                  <a:gd name="T77" fmla="*/ 2 h 30"/>
                  <a:gd name="T78" fmla="*/ 25 w 36"/>
                  <a:gd name="T79" fmla="*/ 4 h 30"/>
                  <a:gd name="T80" fmla="*/ 25 w 36"/>
                  <a:gd name="T81" fmla="*/ 4 h 30"/>
                  <a:gd name="T82" fmla="*/ 25 w 36"/>
                  <a:gd name="T83" fmla="*/ 2 h 30"/>
                  <a:gd name="T84" fmla="*/ 22 w 36"/>
                  <a:gd name="T85" fmla="*/ 2 h 30"/>
                  <a:gd name="T86" fmla="*/ 20 w 36"/>
                  <a:gd name="T87" fmla="*/ 4 h 30"/>
                  <a:gd name="T88" fmla="*/ 20 w 36"/>
                  <a:gd name="T89" fmla="*/ 4 h 30"/>
                  <a:gd name="T90" fmla="*/ 18 w 36"/>
                  <a:gd name="T91" fmla="*/ 2 h 30"/>
                  <a:gd name="T92" fmla="*/ 16 w 36"/>
                  <a:gd name="T93" fmla="*/ 2 h 30"/>
                  <a:gd name="T94" fmla="*/ 11 w 36"/>
                  <a:gd name="T95" fmla="*/ 4 h 30"/>
                  <a:gd name="T96" fmla="*/ 11 w 36"/>
                  <a:gd name="T97" fmla="*/ 4 h 30"/>
                  <a:gd name="T98" fmla="*/ 13 w 36"/>
                  <a:gd name="T99" fmla="*/ 5 h 30"/>
                  <a:gd name="T100" fmla="*/ 13 w 36"/>
                  <a:gd name="T101" fmla="*/ 5 h 30"/>
                  <a:gd name="T102" fmla="*/ 11 w 36"/>
                  <a:gd name="T103" fmla="*/ 4 h 30"/>
                  <a:gd name="T104" fmla="*/ 7 w 36"/>
                  <a:gd name="T105" fmla="*/ 4 h 30"/>
                  <a:gd name="T106" fmla="*/ 7 w 36"/>
                  <a:gd name="T107" fmla="*/ 4 h 30"/>
                  <a:gd name="T108" fmla="*/ 7 w 36"/>
                  <a:gd name="T109" fmla="*/ 4 h 30"/>
                  <a:gd name="T110" fmla="*/ 7 w 36"/>
                  <a:gd name="T111" fmla="*/ 5 h 30"/>
                  <a:gd name="T112" fmla="*/ 9 w 36"/>
                  <a:gd name="T113" fmla="*/ 7 h 30"/>
                  <a:gd name="T114" fmla="*/ 9 w 36"/>
                  <a:gd name="T115" fmla="*/ 7 h 30"/>
                  <a:gd name="T116" fmla="*/ 4 w 36"/>
                  <a:gd name="T117" fmla="*/ 9 h 30"/>
                  <a:gd name="T118" fmla="*/ 0 w 36"/>
                  <a:gd name="T11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" h="30">
                    <a:moveTo>
                      <a:pt x="0" y="13"/>
                    </a:moveTo>
                    <a:lnTo>
                      <a:pt x="0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489"/>
              <p:cNvSpPr>
                <a:spLocks/>
              </p:cNvSpPr>
              <p:nvPr/>
            </p:nvSpPr>
            <p:spPr bwMode="auto">
              <a:xfrm>
                <a:off x="4435" y="2386"/>
                <a:ext cx="36" cy="30"/>
              </a:xfrm>
              <a:custGeom>
                <a:avLst/>
                <a:gdLst>
                  <a:gd name="T0" fmla="*/ 0 w 36"/>
                  <a:gd name="T1" fmla="*/ 13 h 30"/>
                  <a:gd name="T2" fmla="*/ 0 w 36"/>
                  <a:gd name="T3" fmla="*/ 13 h 30"/>
                  <a:gd name="T4" fmla="*/ 0 w 36"/>
                  <a:gd name="T5" fmla="*/ 16 h 30"/>
                  <a:gd name="T6" fmla="*/ 0 w 36"/>
                  <a:gd name="T7" fmla="*/ 20 h 30"/>
                  <a:gd name="T8" fmla="*/ 0 w 36"/>
                  <a:gd name="T9" fmla="*/ 20 h 30"/>
                  <a:gd name="T10" fmla="*/ 2 w 36"/>
                  <a:gd name="T11" fmla="*/ 23 h 30"/>
                  <a:gd name="T12" fmla="*/ 4 w 36"/>
                  <a:gd name="T13" fmla="*/ 27 h 30"/>
                  <a:gd name="T14" fmla="*/ 4 w 36"/>
                  <a:gd name="T15" fmla="*/ 27 h 30"/>
                  <a:gd name="T16" fmla="*/ 7 w 36"/>
                  <a:gd name="T17" fmla="*/ 29 h 30"/>
                  <a:gd name="T18" fmla="*/ 11 w 36"/>
                  <a:gd name="T19" fmla="*/ 29 h 30"/>
                  <a:gd name="T20" fmla="*/ 11 w 36"/>
                  <a:gd name="T21" fmla="*/ 29 h 30"/>
                  <a:gd name="T22" fmla="*/ 14 w 36"/>
                  <a:gd name="T23" fmla="*/ 30 h 30"/>
                  <a:gd name="T24" fmla="*/ 20 w 36"/>
                  <a:gd name="T25" fmla="*/ 30 h 30"/>
                  <a:gd name="T26" fmla="*/ 20 w 36"/>
                  <a:gd name="T27" fmla="*/ 30 h 30"/>
                  <a:gd name="T28" fmla="*/ 20 w 36"/>
                  <a:gd name="T29" fmla="*/ 29 h 30"/>
                  <a:gd name="T30" fmla="*/ 22 w 36"/>
                  <a:gd name="T31" fmla="*/ 29 h 30"/>
                  <a:gd name="T32" fmla="*/ 23 w 36"/>
                  <a:gd name="T33" fmla="*/ 27 h 30"/>
                  <a:gd name="T34" fmla="*/ 23 w 36"/>
                  <a:gd name="T35" fmla="*/ 29 h 30"/>
                  <a:gd name="T36" fmla="*/ 23 w 36"/>
                  <a:gd name="T37" fmla="*/ 29 h 30"/>
                  <a:gd name="T38" fmla="*/ 25 w 36"/>
                  <a:gd name="T39" fmla="*/ 25 h 30"/>
                  <a:gd name="T40" fmla="*/ 29 w 36"/>
                  <a:gd name="T41" fmla="*/ 23 h 30"/>
                  <a:gd name="T42" fmla="*/ 29 w 36"/>
                  <a:gd name="T43" fmla="*/ 23 h 30"/>
                  <a:gd name="T44" fmla="*/ 31 w 36"/>
                  <a:gd name="T45" fmla="*/ 20 h 30"/>
                  <a:gd name="T46" fmla="*/ 31 w 36"/>
                  <a:gd name="T47" fmla="*/ 16 h 30"/>
                  <a:gd name="T48" fmla="*/ 31 w 36"/>
                  <a:gd name="T49" fmla="*/ 16 h 30"/>
                  <a:gd name="T50" fmla="*/ 31 w 36"/>
                  <a:gd name="T51" fmla="*/ 16 h 30"/>
                  <a:gd name="T52" fmla="*/ 32 w 36"/>
                  <a:gd name="T53" fmla="*/ 13 h 30"/>
                  <a:gd name="T54" fmla="*/ 32 w 36"/>
                  <a:gd name="T55" fmla="*/ 9 h 30"/>
                  <a:gd name="T56" fmla="*/ 32 w 36"/>
                  <a:gd name="T57" fmla="*/ 9 h 30"/>
                  <a:gd name="T58" fmla="*/ 36 w 36"/>
                  <a:gd name="T59" fmla="*/ 9 h 30"/>
                  <a:gd name="T60" fmla="*/ 36 w 36"/>
                  <a:gd name="T61" fmla="*/ 7 h 30"/>
                  <a:gd name="T62" fmla="*/ 34 w 36"/>
                  <a:gd name="T63" fmla="*/ 4 h 30"/>
                  <a:gd name="T64" fmla="*/ 34 w 36"/>
                  <a:gd name="T65" fmla="*/ 4 h 30"/>
                  <a:gd name="T66" fmla="*/ 31 w 36"/>
                  <a:gd name="T67" fmla="*/ 0 h 30"/>
                  <a:gd name="T68" fmla="*/ 29 w 36"/>
                  <a:gd name="T69" fmla="*/ 2 h 30"/>
                  <a:gd name="T70" fmla="*/ 29 w 36"/>
                  <a:gd name="T71" fmla="*/ 4 h 30"/>
                  <a:gd name="T72" fmla="*/ 29 w 36"/>
                  <a:gd name="T73" fmla="*/ 4 h 30"/>
                  <a:gd name="T74" fmla="*/ 27 w 36"/>
                  <a:gd name="T75" fmla="*/ 2 h 30"/>
                  <a:gd name="T76" fmla="*/ 25 w 36"/>
                  <a:gd name="T77" fmla="*/ 2 h 30"/>
                  <a:gd name="T78" fmla="*/ 25 w 36"/>
                  <a:gd name="T79" fmla="*/ 4 h 30"/>
                  <a:gd name="T80" fmla="*/ 25 w 36"/>
                  <a:gd name="T81" fmla="*/ 4 h 30"/>
                  <a:gd name="T82" fmla="*/ 25 w 36"/>
                  <a:gd name="T83" fmla="*/ 2 h 30"/>
                  <a:gd name="T84" fmla="*/ 22 w 36"/>
                  <a:gd name="T85" fmla="*/ 2 h 30"/>
                  <a:gd name="T86" fmla="*/ 20 w 36"/>
                  <a:gd name="T87" fmla="*/ 4 h 30"/>
                  <a:gd name="T88" fmla="*/ 20 w 36"/>
                  <a:gd name="T89" fmla="*/ 4 h 30"/>
                  <a:gd name="T90" fmla="*/ 18 w 36"/>
                  <a:gd name="T91" fmla="*/ 2 h 30"/>
                  <a:gd name="T92" fmla="*/ 16 w 36"/>
                  <a:gd name="T93" fmla="*/ 2 h 30"/>
                  <a:gd name="T94" fmla="*/ 11 w 36"/>
                  <a:gd name="T95" fmla="*/ 4 h 30"/>
                  <a:gd name="T96" fmla="*/ 11 w 36"/>
                  <a:gd name="T97" fmla="*/ 4 h 30"/>
                  <a:gd name="T98" fmla="*/ 13 w 36"/>
                  <a:gd name="T99" fmla="*/ 5 h 30"/>
                  <a:gd name="T100" fmla="*/ 13 w 36"/>
                  <a:gd name="T101" fmla="*/ 5 h 30"/>
                  <a:gd name="T102" fmla="*/ 11 w 36"/>
                  <a:gd name="T103" fmla="*/ 4 h 30"/>
                  <a:gd name="T104" fmla="*/ 7 w 36"/>
                  <a:gd name="T105" fmla="*/ 4 h 30"/>
                  <a:gd name="T106" fmla="*/ 7 w 36"/>
                  <a:gd name="T107" fmla="*/ 4 h 30"/>
                  <a:gd name="T108" fmla="*/ 7 w 36"/>
                  <a:gd name="T109" fmla="*/ 4 h 30"/>
                  <a:gd name="T110" fmla="*/ 7 w 36"/>
                  <a:gd name="T111" fmla="*/ 5 h 30"/>
                  <a:gd name="T112" fmla="*/ 9 w 36"/>
                  <a:gd name="T113" fmla="*/ 7 h 30"/>
                  <a:gd name="T114" fmla="*/ 9 w 36"/>
                  <a:gd name="T115" fmla="*/ 7 h 30"/>
                  <a:gd name="T116" fmla="*/ 4 w 36"/>
                  <a:gd name="T117" fmla="*/ 9 h 30"/>
                  <a:gd name="T118" fmla="*/ 0 w 36"/>
                  <a:gd name="T11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" h="30">
                    <a:moveTo>
                      <a:pt x="0" y="13"/>
                    </a:moveTo>
                    <a:lnTo>
                      <a:pt x="0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490"/>
              <p:cNvSpPr>
                <a:spLocks/>
              </p:cNvSpPr>
              <p:nvPr/>
            </p:nvSpPr>
            <p:spPr bwMode="auto">
              <a:xfrm>
                <a:off x="4219" y="2624"/>
                <a:ext cx="179" cy="183"/>
              </a:xfrm>
              <a:custGeom>
                <a:avLst/>
                <a:gdLst>
                  <a:gd name="T0" fmla="*/ 32 w 179"/>
                  <a:gd name="T1" fmla="*/ 7 h 183"/>
                  <a:gd name="T2" fmla="*/ 16 w 179"/>
                  <a:gd name="T3" fmla="*/ 5 h 183"/>
                  <a:gd name="T4" fmla="*/ 2 w 179"/>
                  <a:gd name="T5" fmla="*/ 0 h 183"/>
                  <a:gd name="T6" fmla="*/ 22 w 179"/>
                  <a:gd name="T7" fmla="*/ 26 h 183"/>
                  <a:gd name="T8" fmla="*/ 29 w 179"/>
                  <a:gd name="T9" fmla="*/ 30 h 183"/>
                  <a:gd name="T10" fmla="*/ 39 w 179"/>
                  <a:gd name="T11" fmla="*/ 42 h 183"/>
                  <a:gd name="T12" fmla="*/ 43 w 179"/>
                  <a:gd name="T13" fmla="*/ 51 h 183"/>
                  <a:gd name="T14" fmla="*/ 54 w 179"/>
                  <a:gd name="T15" fmla="*/ 57 h 183"/>
                  <a:gd name="T16" fmla="*/ 61 w 179"/>
                  <a:gd name="T17" fmla="*/ 66 h 183"/>
                  <a:gd name="T18" fmla="*/ 66 w 179"/>
                  <a:gd name="T19" fmla="*/ 83 h 183"/>
                  <a:gd name="T20" fmla="*/ 72 w 179"/>
                  <a:gd name="T21" fmla="*/ 87 h 183"/>
                  <a:gd name="T22" fmla="*/ 79 w 179"/>
                  <a:gd name="T23" fmla="*/ 96 h 183"/>
                  <a:gd name="T24" fmla="*/ 88 w 179"/>
                  <a:gd name="T25" fmla="*/ 107 h 183"/>
                  <a:gd name="T26" fmla="*/ 93 w 179"/>
                  <a:gd name="T27" fmla="*/ 116 h 183"/>
                  <a:gd name="T28" fmla="*/ 97 w 179"/>
                  <a:gd name="T29" fmla="*/ 130 h 183"/>
                  <a:gd name="T30" fmla="*/ 107 w 179"/>
                  <a:gd name="T31" fmla="*/ 142 h 183"/>
                  <a:gd name="T32" fmla="*/ 120 w 179"/>
                  <a:gd name="T33" fmla="*/ 155 h 183"/>
                  <a:gd name="T34" fmla="*/ 138 w 179"/>
                  <a:gd name="T35" fmla="*/ 167 h 183"/>
                  <a:gd name="T36" fmla="*/ 145 w 179"/>
                  <a:gd name="T37" fmla="*/ 176 h 183"/>
                  <a:gd name="T38" fmla="*/ 152 w 179"/>
                  <a:gd name="T39" fmla="*/ 183 h 183"/>
                  <a:gd name="T40" fmla="*/ 152 w 179"/>
                  <a:gd name="T41" fmla="*/ 178 h 183"/>
                  <a:gd name="T42" fmla="*/ 157 w 179"/>
                  <a:gd name="T43" fmla="*/ 180 h 183"/>
                  <a:gd name="T44" fmla="*/ 164 w 179"/>
                  <a:gd name="T45" fmla="*/ 176 h 183"/>
                  <a:gd name="T46" fmla="*/ 173 w 179"/>
                  <a:gd name="T47" fmla="*/ 180 h 183"/>
                  <a:gd name="T48" fmla="*/ 175 w 179"/>
                  <a:gd name="T49" fmla="*/ 164 h 183"/>
                  <a:gd name="T50" fmla="*/ 173 w 179"/>
                  <a:gd name="T51" fmla="*/ 157 h 183"/>
                  <a:gd name="T52" fmla="*/ 173 w 179"/>
                  <a:gd name="T53" fmla="*/ 146 h 183"/>
                  <a:gd name="T54" fmla="*/ 179 w 179"/>
                  <a:gd name="T55" fmla="*/ 139 h 183"/>
                  <a:gd name="T56" fmla="*/ 172 w 179"/>
                  <a:gd name="T57" fmla="*/ 132 h 183"/>
                  <a:gd name="T58" fmla="*/ 161 w 179"/>
                  <a:gd name="T59" fmla="*/ 126 h 183"/>
                  <a:gd name="T60" fmla="*/ 154 w 179"/>
                  <a:gd name="T61" fmla="*/ 132 h 183"/>
                  <a:gd name="T62" fmla="*/ 155 w 179"/>
                  <a:gd name="T63" fmla="*/ 128 h 183"/>
                  <a:gd name="T64" fmla="*/ 155 w 179"/>
                  <a:gd name="T65" fmla="*/ 121 h 183"/>
                  <a:gd name="T66" fmla="*/ 152 w 179"/>
                  <a:gd name="T67" fmla="*/ 107 h 183"/>
                  <a:gd name="T68" fmla="*/ 143 w 179"/>
                  <a:gd name="T69" fmla="*/ 105 h 183"/>
                  <a:gd name="T70" fmla="*/ 136 w 179"/>
                  <a:gd name="T71" fmla="*/ 96 h 183"/>
                  <a:gd name="T72" fmla="*/ 138 w 179"/>
                  <a:gd name="T73" fmla="*/ 96 h 183"/>
                  <a:gd name="T74" fmla="*/ 134 w 179"/>
                  <a:gd name="T75" fmla="*/ 92 h 183"/>
                  <a:gd name="T76" fmla="*/ 143 w 179"/>
                  <a:gd name="T77" fmla="*/ 89 h 183"/>
                  <a:gd name="T78" fmla="*/ 136 w 179"/>
                  <a:gd name="T79" fmla="*/ 82 h 183"/>
                  <a:gd name="T80" fmla="*/ 120 w 179"/>
                  <a:gd name="T81" fmla="*/ 85 h 183"/>
                  <a:gd name="T82" fmla="*/ 129 w 179"/>
                  <a:gd name="T83" fmla="*/ 78 h 183"/>
                  <a:gd name="T84" fmla="*/ 118 w 179"/>
                  <a:gd name="T85" fmla="*/ 75 h 183"/>
                  <a:gd name="T86" fmla="*/ 113 w 179"/>
                  <a:gd name="T87" fmla="*/ 66 h 183"/>
                  <a:gd name="T88" fmla="*/ 104 w 179"/>
                  <a:gd name="T89" fmla="*/ 62 h 183"/>
                  <a:gd name="T90" fmla="*/ 95 w 179"/>
                  <a:gd name="T91" fmla="*/ 53 h 183"/>
                  <a:gd name="T92" fmla="*/ 97 w 179"/>
                  <a:gd name="T93" fmla="*/ 60 h 183"/>
                  <a:gd name="T94" fmla="*/ 88 w 179"/>
                  <a:gd name="T95" fmla="*/ 53 h 183"/>
                  <a:gd name="T96" fmla="*/ 82 w 179"/>
                  <a:gd name="T97" fmla="*/ 48 h 183"/>
                  <a:gd name="T98" fmla="*/ 79 w 179"/>
                  <a:gd name="T99" fmla="*/ 44 h 183"/>
                  <a:gd name="T100" fmla="*/ 72 w 179"/>
                  <a:gd name="T101" fmla="*/ 37 h 183"/>
                  <a:gd name="T102" fmla="*/ 61 w 179"/>
                  <a:gd name="T103" fmla="*/ 30 h 183"/>
                  <a:gd name="T104" fmla="*/ 52 w 179"/>
                  <a:gd name="T105" fmla="*/ 23 h 183"/>
                  <a:gd name="T106" fmla="*/ 50 w 179"/>
                  <a:gd name="T107" fmla="*/ 17 h 183"/>
                  <a:gd name="T108" fmla="*/ 38 w 179"/>
                  <a:gd name="T109" fmla="*/ 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83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7" y="1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0" y="32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6" y="39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1" y="46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5" y="53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5" y="89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9" y="96"/>
                    </a:lnTo>
                    <a:lnTo>
                      <a:pt x="82" y="100"/>
                    </a:lnTo>
                    <a:lnTo>
                      <a:pt x="86" y="103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3" y="116"/>
                    </a:lnTo>
                    <a:lnTo>
                      <a:pt x="95" y="121"/>
                    </a:lnTo>
                    <a:lnTo>
                      <a:pt x="95" y="121"/>
                    </a:lnTo>
                    <a:lnTo>
                      <a:pt x="95" y="126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05" y="139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13" y="146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8" y="153"/>
                    </a:lnTo>
                    <a:lnTo>
                      <a:pt x="120" y="155"/>
                    </a:lnTo>
                    <a:lnTo>
                      <a:pt x="120" y="155"/>
                    </a:lnTo>
                    <a:lnTo>
                      <a:pt x="129" y="162"/>
                    </a:lnTo>
                    <a:lnTo>
                      <a:pt x="129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9" y="169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5" y="176"/>
                    </a:lnTo>
                    <a:lnTo>
                      <a:pt x="145" y="176"/>
                    </a:lnTo>
                    <a:lnTo>
                      <a:pt x="148" y="178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0"/>
                    </a:lnTo>
                    <a:lnTo>
                      <a:pt x="152" y="178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7" y="180"/>
                    </a:lnTo>
                    <a:lnTo>
                      <a:pt x="157" y="180"/>
                    </a:lnTo>
                    <a:lnTo>
                      <a:pt x="159" y="180"/>
                    </a:lnTo>
                    <a:lnTo>
                      <a:pt x="161" y="182"/>
                    </a:lnTo>
                    <a:lnTo>
                      <a:pt x="163" y="180"/>
                    </a:lnTo>
                    <a:lnTo>
                      <a:pt x="164" y="176"/>
                    </a:lnTo>
                    <a:lnTo>
                      <a:pt x="164" y="176"/>
                    </a:lnTo>
                    <a:lnTo>
                      <a:pt x="166" y="180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3" y="180"/>
                    </a:lnTo>
                    <a:lnTo>
                      <a:pt x="173" y="176"/>
                    </a:lnTo>
                    <a:lnTo>
                      <a:pt x="173" y="176"/>
                    </a:lnTo>
                    <a:lnTo>
                      <a:pt x="173" y="166"/>
                    </a:lnTo>
                    <a:lnTo>
                      <a:pt x="173" y="166"/>
                    </a:lnTo>
                    <a:lnTo>
                      <a:pt x="175" y="164"/>
                    </a:lnTo>
                    <a:lnTo>
                      <a:pt x="175" y="160"/>
                    </a:lnTo>
                    <a:lnTo>
                      <a:pt x="175" y="160"/>
                    </a:lnTo>
                    <a:lnTo>
                      <a:pt x="173" y="158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5" y="153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77" y="141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7" y="137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2" y="132"/>
                    </a:lnTo>
                    <a:lnTo>
                      <a:pt x="172" y="128"/>
                    </a:lnTo>
                    <a:lnTo>
                      <a:pt x="172" y="128"/>
                    </a:lnTo>
                    <a:lnTo>
                      <a:pt x="164" y="126"/>
                    </a:lnTo>
                    <a:lnTo>
                      <a:pt x="163" y="126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59" y="126"/>
                    </a:lnTo>
                    <a:lnTo>
                      <a:pt x="159" y="126"/>
                    </a:lnTo>
                    <a:lnTo>
                      <a:pt x="157" y="130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7" y="130"/>
                    </a:lnTo>
                    <a:lnTo>
                      <a:pt x="157" y="128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7" y="126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7" y="121"/>
                    </a:lnTo>
                    <a:lnTo>
                      <a:pt x="155" y="121"/>
                    </a:lnTo>
                    <a:lnTo>
                      <a:pt x="155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0" y="107"/>
                    </a:lnTo>
                    <a:lnTo>
                      <a:pt x="148" y="105"/>
                    </a:lnTo>
                    <a:lnTo>
                      <a:pt x="143" y="105"/>
                    </a:lnTo>
                    <a:lnTo>
                      <a:pt x="143" y="105"/>
                    </a:lnTo>
                    <a:lnTo>
                      <a:pt x="139" y="105"/>
                    </a:lnTo>
                    <a:lnTo>
                      <a:pt x="138" y="103"/>
                    </a:lnTo>
                    <a:lnTo>
                      <a:pt x="138" y="103"/>
                    </a:lnTo>
                    <a:lnTo>
                      <a:pt x="136" y="100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3" y="89"/>
                    </a:lnTo>
                    <a:lnTo>
                      <a:pt x="143" y="89"/>
                    </a:lnTo>
                    <a:lnTo>
                      <a:pt x="143" y="87"/>
                    </a:lnTo>
                    <a:lnTo>
                      <a:pt x="141" y="85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36" y="82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25" y="85"/>
                    </a:lnTo>
                    <a:lnTo>
                      <a:pt x="122" y="85"/>
                    </a:lnTo>
                    <a:lnTo>
                      <a:pt x="120" y="85"/>
                    </a:lnTo>
                    <a:lnTo>
                      <a:pt x="120" y="85"/>
                    </a:lnTo>
                    <a:lnTo>
                      <a:pt x="125" y="85"/>
                    </a:lnTo>
                    <a:lnTo>
                      <a:pt x="129" y="83"/>
                    </a:lnTo>
                    <a:lnTo>
                      <a:pt x="130" y="80"/>
                    </a:lnTo>
                    <a:lnTo>
                      <a:pt x="129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6" y="73"/>
                    </a:lnTo>
                    <a:lnTo>
                      <a:pt x="114" y="69"/>
                    </a:lnTo>
                    <a:lnTo>
                      <a:pt x="114" y="67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5" y="57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1" y="55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86" y="50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68" y="33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8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8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8"/>
                    </a:lnTo>
                    <a:lnTo>
                      <a:pt x="38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491"/>
              <p:cNvSpPr>
                <a:spLocks/>
              </p:cNvSpPr>
              <p:nvPr/>
            </p:nvSpPr>
            <p:spPr bwMode="auto">
              <a:xfrm>
                <a:off x="4219" y="2624"/>
                <a:ext cx="179" cy="183"/>
              </a:xfrm>
              <a:custGeom>
                <a:avLst/>
                <a:gdLst>
                  <a:gd name="T0" fmla="*/ 32 w 179"/>
                  <a:gd name="T1" fmla="*/ 7 h 183"/>
                  <a:gd name="T2" fmla="*/ 16 w 179"/>
                  <a:gd name="T3" fmla="*/ 5 h 183"/>
                  <a:gd name="T4" fmla="*/ 2 w 179"/>
                  <a:gd name="T5" fmla="*/ 0 h 183"/>
                  <a:gd name="T6" fmla="*/ 22 w 179"/>
                  <a:gd name="T7" fmla="*/ 26 h 183"/>
                  <a:gd name="T8" fmla="*/ 29 w 179"/>
                  <a:gd name="T9" fmla="*/ 30 h 183"/>
                  <a:gd name="T10" fmla="*/ 39 w 179"/>
                  <a:gd name="T11" fmla="*/ 42 h 183"/>
                  <a:gd name="T12" fmla="*/ 43 w 179"/>
                  <a:gd name="T13" fmla="*/ 51 h 183"/>
                  <a:gd name="T14" fmla="*/ 54 w 179"/>
                  <a:gd name="T15" fmla="*/ 57 h 183"/>
                  <a:gd name="T16" fmla="*/ 61 w 179"/>
                  <a:gd name="T17" fmla="*/ 66 h 183"/>
                  <a:gd name="T18" fmla="*/ 66 w 179"/>
                  <a:gd name="T19" fmla="*/ 83 h 183"/>
                  <a:gd name="T20" fmla="*/ 72 w 179"/>
                  <a:gd name="T21" fmla="*/ 87 h 183"/>
                  <a:gd name="T22" fmla="*/ 79 w 179"/>
                  <a:gd name="T23" fmla="*/ 96 h 183"/>
                  <a:gd name="T24" fmla="*/ 88 w 179"/>
                  <a:gd name="T25" fmla="*/ 107 h 183"/>
                  <a:gd name="T26" fmla="*/ 93 w 179"/>
                  <a:gd name="T27" fmla="*/ 116 h 183"/>
                  <a:gd name="T28" fmla="*/ 97 w 179"/>
                  <a:gd name="T29" fmla="*/ 130 h 183"/>
                  <a:gd name="T30" fmla="*/ 107 w 179"/>
                  <a:gd name="T31" fmla="*/ 142 h 183"/>
                  <a:gd name="T32" fmla="*/ 120 w 179"/>
                  <a:gd name="T33" fmla="*/ 155 h 183"/>
                  <a:gd name="T34" fmla="*/ 138 w 179"/>
                  <a:gd name="T35" fmla="*/ 167 h 183"/>
                  <a:gd name="T36" fmla="*/ 145 w 179"/>
                  <a:gd name="T37" fmla="*/ 176 h 183"/>
                  <a:gd name="T38" fmla="*/ 152 w 179"/>
                  <a:gd name="T39" fmla="*/ 183 h 183"/>
                  <a:gd name="T40" fmla="*/ 152 w 179"/>
                  <a:gd name="T41" fmla="*/ 178 h 183"/>
                  <a:gd name="T42" fmla="*/ 157 w 179"/>
                  <a:gd name="T43" fmla="*/ 180 h 183"/>
                  <a:gd name="T44" fmla="*/ 164 w 179"/>
                  <a:gd name="T45" fmla="*/ 176 h 183"/>
                  <a:gd name="T46" fmla="*/ 173 w 179"/>
                  <a:gd name="T47" fmla="*/ 180 h 183"/>
                  <a:gd name="T48" fmla="*/ 175 w 179"/>
                  <a:gd name="T49" fmla="*/ 164 h 183"/>
                  <a:gd name="T50" fmla="*/ 173 w 179"/>
                  <a:gd name="T51" fmla="*/ 157 h 183"/>
                  <a:gd name="T52" fmla="*/ 173 w 179"/>
                  <a:gd name="T53" fmla="*/ 146 h 183"/>
                  <a:gd name="T54" fmla="*/ 179 w 179"/>
                  <a:gd name="T55" fmla="*/ 139 h 183"/>
                  <a:gd name="T56" fmla="*/ 172 w 179"/>
                  <a:gd name="T57" fmla="*/ 132 h 183"/>
                  <a:gd name="T58" fmla="*/ 161 w 179"/>
                  <a:gd name="T59" fmla="*/ 126 h 183"/>
                  <a:gd name="T60" fmla="*/ 154 w 179"/>
                  <a:gd name="T61" fmla="*/ 132 h 183"/>
                  <a:gd name="T62" fmla="*/ 155 w 179"/>
                  <a:gd name="T63" fmla="*/ 128 h 183"/>
                  <a:gd name="T64" fmla="*/ 155 w 179"/>
                  <a:gd name="T65" fmla="*/ 121 h 183"/>
                  <a:gd name="T66" fmla="*/ 152 w 179"/>
                  <a:gd name="T67" fmla="*/ 107 h 183"/>
                  <a:gd name="T68" fmla="*/ 143 w 179"/>
                  <a:gd name="T69" fmla="*/ 105 h 183"/>
                  <a:gd name="T70" fmla="*/ 136 w 179"/>
                  <a:gd name="T71" fmla="*/ 96 h 183"/>
                  <a:gd name="T72" fmla="*/ 138 w 179"/>
                  <a:gd name="T73" fmla="*/ 96 h 183"/>
                  <a:gd name="T74" fmla="*/ 134 w 179"/>
                  <a:gd name="T75" fmla="*/ 92 h 183"/>
                  <a:gd name="T76" fmla="*/ 143 w 179"/>
                  <a:gd name="T77" fmla="*/ 89 h 183"/>
                  <a:gd name="T78" fmla="*/ 136 w 179"/>
                  <a:gd name="T79" fmla="*/ 82 h 183"/>
                  <a:gd name="T80" fmla="*/ 120 w 179"/>
                  <a:gd name="T81" fmla="*/ 85 h 183"/>
                  <a:gd name="T82" fmla="*/ 129 w 179"/>
                  <a:gd name="T83" fmla="*/ 78 h 183"/>
                  <a:gd name="T84" fmla="*/ 118 w 179"/>
                  <a:gd name="T85" fmla="*/ 75 h 183"/>
                  <a:gd name="T86" fmla="*/ 113 w 179"/>
                  <a:gd name="T87" fmla="*/ 66 h 183"/>
                  <a:gd name="T88" fmla="*/ 104 w 179"/>
                  <a:gd name="T89" fmla="*/ 62 h 183"/>
                  <a:gd name="T90" fmla="*/ 95 w 179"/>
                  <a:gd name="T91" fmla="*/ 53 h 183"/>
                  <a:gd name="T92" fmla="*/ 97 w 179"/>
                  <a:gd name="T93" fmla="*/ 60 h 183"/>
                  <a:gd name="T94" fmla="*/ 88 w 179"/>
                  <a:gd name="T95" fmla="*/ 53 h 183"/>
                  <a:gd name="T96" fmla="*/ 82 w 179"/>
                  <a:gd name="T97" fmla="*/ 48 h 183"/>
                  <a:gd name="T98" fmla="*/ 79 w 179"/>
                  <a:gd name="T99" fmla="*/ 44 h 183"/>
                  <a:gd name="T100" fmla="*/ 72 w 179"/>
                  <a:gd name="T101" fmla="*/ 37 h 183"/>
                  <a:gd name="T102" fmla="*/ 61 w 179"/>
                  <a:gd name="T103" fmla="*/ 30 h 183"/>
                  <a:gd name="T104" fmla="*/ 52 w 179"/>
                  <a:gd name="T105" fmla="*/ 23 h 183"/>
                  <a:gd name="T106" fmla="*/ 50 w 179"/>
                  <a:gd name="T107" fmla="*/ 17 h 183"/>
                  <a:gd name="T108" fmla="*/ 38 w 179"/>
                  <a:gd name="T109" fmla="*/ 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83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7" y="1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0" y="32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6" y="39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1" y="46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5" y="53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5" y="89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9" y="96"/>
                    </a:lnTo>
                    <a:lnTo>
                      <a:pt x="82" y="100"/>
                    </a:lnTo>
                    <a:lnTo>
                      <a:pt x="86" y="103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3" y="116"/>
                    </a:lnTo>
                    <a:lnTo>
                      <a:pt x="95" y="121"/>
                    </a:lnTo>
                    <a:lnTo>
                      <a:pt x="95" y="121"/>
                    </a:lnTo>
                    <a:lnTo>
                      <a:pt x="95" y="126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05" y="139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13" y="146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8" y="153"/>
                    </a:lnTo>
                    <a:lnTo>
                      <a:pt x="120" y="155"/>
                    </a:lnTo>
                    <a:lnTo>
                      <a:pt x="120" y="155"/>
                    </a:lnTo>
                    <a:lnTo>
                      <a:pt x="129" y="162"/>
                    </a:lnTo>
                    <a:lnTo>
                      <a:pt x="129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9" y="169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5" y="176"/>
                    </a:lnTo>
                    <a:lnTo>
                      <a:pt x="145" y="176"/>
                    </a:lnTo>
                    <a:lnTo>
                      <a:pt x="148" y="178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0"/>
                    </a:lnTo>
                    <a:lnTo>
                      <a:pt x="152" y="178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7" y="180"/>
                    </a:lnTo>
                    <a:lnTo>
                      <a:pt x="157" y="180"/>
                    </a:lnTo>
                    <a:lnTo>
                      <a:pt x="159" y="180"/>
                    </a:lnTo>
                    <a:lnTo>
                      <a:pt x="161" y="182"/>
                    </a:lnTo>
                    <a:lnTo>
                      <a:pt x="163" y="180"/>
                    </a:lnTo>
                    <a:lnTo>
                      <a:pt x="164" y="176"/>
                    </a:lnTo>
                    <a:lnTo>
                      <a:pt x="164" y="176"/>
                    </a:lnTo>
                    <a:lnTo>
                      <a:pt x="166" y="180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3" y="180"/>
                    </a:lnTo>
                    <a:lnTo>
                      <a:pt x="173" y="176"/>
                    </a:lnTo>
                    <a:lnTo>
                      <a:pt x="173" y="176"/>
                    </a:lnTo>
                    <a:lnTo>
                      <a:pt x="173" y="166"/>
                    </a:lnTo>
                    <a:lnTo>
                      <a:pt x="173" y="166"/>
                    </a:lnTo>
                    <a:lnTo>
                      <a:pt x="175" y="164"/>
                    </a:lnTo>
                    <a:lnTo>
                      <a:pt x="175" y="160"/>
                    </a:lnTo>
                    <a:lnTo>
                      <a:pt x="175" y="160"/>
                    </a:lnTo>
                    <a:lnTo>
                      <a:pt x="173" y="158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5" y="153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77" y="141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7" y="137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2" y="132"/>
                    </a:lnTo>
                    <a:lnTo>
                      <a:pt x="172" y="128"/>
                    </a:lnTo>
                    <a:lnTo>
                      <a:pt x="172" y="128"/>
                    </a:lnTo>
                    <a:lnTo>
                      <a:pt x="164" y="126"/>
                    </a:lnTo>
                    <a:lnTo>
                      <a:pt x="163" y="126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59" y="126"/>
                    </a:lnTo>
                    <a:lnTo>
                      <a:pt x="159" y="126"/>
                    </a:lnTo>
                    <a:lnTo>
                      <a:pt x="157" y="130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7" y="130"/>
                    </a:lnTo>
                    <a:lnTo>
                      <a:pt x="157" y="128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7" y="126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7" y="121"/>
                    </a:lnTo>
                    <a:lnTo>
                      <a:pt x="155" y="121"/>
                    </a:lnTo>
                    <a:lnTo>
                      <a:pt x="155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0" y="107"/>
                    </a:lnTo>
                    <a:lnTo>
                      <a:pt x="148" y="105"/>
                    </a:lnTo>
                    <a:lnTo>
                      <a:pt x="143" y="105"/>
                    </a:lnTo>
                    <a:lnTo>
                      <a:pt x="143" y="105"/>
                    </a:lnTo>
                    <a:lnTo>
                      <a:pt x="139" y="105"/>
                    </a:lnTo>
                    <a:lnTo>
                      <a:pt x="138" y="103"/>
                    </a:lnTo>
                    <a:lnTo>
                      <a:pt x="138" y="103"/>
                    </a:lnTo>
                    <a:lnTo>
                      <a:pt x="136" y="100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3" y="89"/>
                    </a:lnTo>
                    <a:lnTo>
                      <a:pt x="143" y="89"/>
                    </a:lnTo>
                    <a:lnTo>
                      <a:pt x="143" y="87"/>
                    </a:lnTo>
                    <a:lnTo>
                      <a:pt x="141" y="85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36" y="82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25" y="85"/>
                    </a:lnTo>
                    <a:lnTo>
                      <a:pt x="122" y="85"/>
                    </a:lnTo>
                    <a:lnTo>
                      <a:pt x="120" y="85"/>
                    </a:lnTo>
                    <a:lnTo>
                      <a:pt x="120" y="85"/>
                    </a:lnTo>
                    <a:lnTo>
                      <a:pt x="125" y="85"/>
                    </a:lnTo>
                    <a:lnTo>
                      <a:pt x="129" y="83"/>
                    </a:lnTo>
                    <a:lnTo>
                      <a:pt x="130" y="80"/>
                    </a:lnTo>
                    <a:lnTo>
                      <a:pt x="129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6" y="73"/>
                    </a:lnTo>
                    <a:lnTo>
                      <a:pt x="114" y="69"/>
                    </a:lnTo>
                    <a:lnTo>
                      <a:pt x="114" y="67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5" y="57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1" y="55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86" y="50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68" y="33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8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8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8"/>
                    </a:lnTo>
                    <a:lnTo>
                      <a:pt x="38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2492"/>
              <p:cNvSpPr>
                <a:spLocks/>
              </p:cNvSpPr>
              <p:nvPr/>
            </p:nvSpPr>
            <p:spPr bwMode="auto">
              <a:xfrm>
                <a:off x="4230" y="2666"/>
                <a:ext cx="12" cy="9"/>
              </a:xfrm>
              <a:custGeom>
                <a:avLst/>
                <a:gdLst>
                  <a:gd name="T0" fmla="*/ 11 w 12"/>
                  <a:gd name="T1" fmla="*/ 9 h 9"/>
                  <a:gd name="T2" fmla="*/ 11 w 12"/>
                  <a:gd name="T3" fmla="*/ 9 h 9"/>
                  <a:gd name="T4" fmla="*/ 12 w 12"/>
                  <a:gd name="T5" fmla="*/ 9 h 9"/>
                  <a:gd name="T6" fmla="*/ 12 w 12"/>
                  <a:gd name="T7" fmla="*/ 9 h 9"/>
                  <a:gd name="T8" fmla="*/ 12 w 12"/>
                  <a:gd name="T9" fmla="*/ 9 h 9"/>
                  <a:gd name="T10" fmla="*/ 9 w 12"/>
                  <a:gd name="T11" fmla="*/ 6 h 9"/>
                  <a:gd name="T12" fmla="*/ 9 w 12"/>
                  <a:gd name="T13" fmla="*/ 6 h 9"/>
                  <a:gd name="T14" fmla="*/ 5 w 12"/>
                  <a:gd name="T15" fmla="*/ 4 h 9"/>
                  <a:gd name="T16" fmla="*/ 5 w 12"/>
                  <a:gd name="T17" fmla="*/ 4 h 9"/>
                  <a:gd name="T18" fmla="*/ 5 w 12"/>
                  <a:gd name="T19" fmla="*/ 2 h 9"/>
                  <a:gd name="T20" fmla="*/ 3 w 12"/>
                  <a:gd name="T21" fmla="*/ 2 h 9"/>
                  <a:gd name="T22" fmla="*/ 3 w 12"/>
                  <a:gd name="T23" fmla="*/ 2 h 9"/>
                  <a:gd name="T24" fmla="*/ 2 w 12"/>
                  <a:gd name="T25" fmla="*/ 0 h 9"/>
                  <a:gd name="T26" fmla="*/ 2 w 12"/>
                  <a:gd name="T27" fmla="*/ 0 h 9"/>
                  <a:gd name="T28" fmla="*/ 2 w 12"/>
                  <a:gd name="T29" fmla="*/ 0 h 9"/>
                  <a:gd name="T30" fmla="*/ 0 w 12"/>
                  <a:gd name="T31" fmla="*/ 2 h 9"/>
                  <a:gd name="T32" fmla="*/ 2 w 12"/>
                  <a:gd name="T33" fmla="*/ 4 h 9"/>
                  <a:gd name="T34" fmla="*/ 2 w 12"/>
                  <a:gd name="T35" fmla="*/ 4 h 9"/>
                  <a:gd name="T36" fmla="*/ 5 w 12"/>
                  <a:gd name="T37" fmla="*/ 6 h 9"/>
                  <a:gd name="T38" fmla="*/ 9 w 12"/>
                  <a:gd name="T39" fmla="*/ 8 h 9"/>
                  <a:gd name="T40" fmla="*/ 11 w 12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9">
                    <a:moveTo>
                      <a:pt x="11" y="9"/>
                    </a:move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2493"/>
              <p:cNvSpPr>
                <a:spLocks/>
              </p:cNvSpPr>
              <p:nvPr/>
            </p:nvSpPr>
            <p:spPr bwMode="auto">
              <a:xfrm>
                <a:off x="4230" y="2666"/>
                <a:ext cx="12" cy="9"/>
              </a:xfrm>
              <a:custGeom>
                <a:avLst/>
                <a:gdLst>
                  <a:gd name="T0" fmla="*/ 11 w 12"/>
                  <a:gd name="T1" fmla="*/ 9 h 9"/>
                  <a:gd name="T2" fmla="*/ 11 w 12"/>
                  <a:gd name="T3" fmla="*/ 9 h 9"/>
                  <a:gd name="T4" fmla="*/ 12 w 12"/>
                  <a:gd name="T5" fmla="*/ 9 h 9"/>
                  <a:gd name="T6" fmla="*/ 12 w 12"/>
                  <a:gd name="T7" fmla="*/ 9 h 9"/>
                  <a:gd name="T8" fmla="*/ 12 w 12"/>
                  <a:gd name="T9" fmla="*/ 9 h 9"/>
                  <a:gd name="T10" fmla="*/ 9 w 12"/>
                  <a:gd name="T11" fmla="*/ 6 h 9"/>
                  <a:gd name="T12" fmla="*/ 9 w 12"/>
                  <a:gd name="T13" fmla="*/ 6 h 9"/>
                  <a:gd name="T14" fmla="*/ 5 w 12"/>
                  <a:gd name="T15" fmla="*/ 4 h 9"/>
                  <a:gd name="T16" fmla="*/ 5 w 12"/>
                  <a:gd name="T17" fmla="*/ 4 h 9"/>
                  <a:gd name="T18" fmla="*/ 5 w 12"/>
                  <a:gd name="T19" fmla="*/ 2 h 9"/>
                  <a:gd name="T20" fmla="*/ 3 w 12"/>
                  <a:gd name="T21" fmla="*/ 2 h 9"/>
                  <a:gd name="T22" fmla="*/ 3 w 12"/>
                  <a:gd name="T23" fmla="*/ 2 h 9"/>
                  <a:gd name="T24" fmla="*/ 2 w 12"/>
                  <a:gd name="T25" fmla="*/ 0 h 9"/>
                  <a:gd name="T26" fmla="*/ 2 w 12"/>
                  <a:gd name="T27" fmla="*/ 0 h 9"/>
                  <a:gd name="T28" fmla="*/ 2 w 12"/>
                  <a:gd name="T29" fmla="*/ 0 h 9"/>
                  <a:gd name="T30" fmla="*/ 0 w 12"/>
                  <a:gd name="T31" fmla="*/ 2 h 9"/>
                  <a:gd name="T32" fmla="*/ 2 w 12"/>
                  <a:gd name="T33" fmla="*/ 4 h 9"/>
                  <a:gd name="T34" fmla="*/ 2 w 12"/>
                  <a:gd name="T35" fmla="*/ 4 h 9"/>
                  <a:gd name="T36" fmla="*/ 5 w 12"/>
                  <a:gd name="T37" fmla="*/ 6 h 9"/>
                  <a:gd name="T38" fmla="*/ 9 w 12"/>
                  <a:gd name="T39" fmla="*/ 8 h 9"/>
                  <a:gd name="T40" fmla="*/ 11 w 12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9">
                    <a:moveTo>
                      <a:pt x="11" y="9"/>
                    </a:move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11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2494"/>
              <p:cNvSpPr>
                <a:spLocks/>
              </p:cNvSpPr>
              <p:nvPr/>
            </p:nvSpPr>
            <p:spPr bwMode="auto">
              <a:xfrm>
                <a:off x="4253" y="2690"/>
                <a:ext cx="13" cy="14"/>
              </a:xfrm>
              <a:custGeom>
                <a:avLst/>
                <a:gdLst>
                  <a:gd name="T0" fmla="*/ 9 w 13"/>
                  <a:gd name="T1" fmla="*/ 14 h 14"/>
                  <a:gd name="T2" fmla="*/ 9 w 13"/>
                  <a:gd name="T3" fmla="*/ 14 h 14"/>
                  <a:gd name="T4" fmla="*/ 11 w 13"/>
                  <a:gd name="T5" fmla="*/ 14 h 14"/>
                  <a:gd name="T6" fmla="*/ 13 w 13"/>
                  <a:gd name="T7" fmla="*/ 12 h 14"/>
                  <a:gd name="T8" fmla="*/ 13 w 13"/>
                  <a:gd name="T9" fmla="*/ 7 h 14"/>
                  <a:gd name="T10" fmla="*/ 13 w 13"/>
                  <a:gd name="T11" fmla="*/ 7 h 14"/>
                  <a:gd name="T12" fmla="*/ 9 w 13"/>
                  <a:gd name="T13" fmla="*/ 3 h 14"/>
                  <a:gd name="T14" fmla="*/ 5 w 13"/>
                  <a:gd name="T15" fmla="*/ 0 h 14"/>
                  <a:gd name="T16" fmla="*/ 5 w 13"/>
                  <a:gd name="T17" fmla="*/ 0 h 14"/>
                  <a:gd name="T18" fmla="*/ 4 w 13"/>
                  <a:gd name="T19" fmla="*/ 0 h 14"/>
                  <a:gd name="T20" fmla="*/ 0 w 13"/>
                  <a:gd name="T21" fmla="*/ 0 h 14"/>
                  <a:gd name="T22" fmla="*/ 0 w 13"/>
                  <a:gd name="T23" fmla="*/ 0 h 14"/>
                  <a:gd name="T24" fmla="*/ 2 w 13"/>
                  <a:gd name="T25" fmla="*/ 3 h 14"/>
                  <a:gd name="T26" fmla="*/ 4 w 13"/>
                  <a:gd name="T27" fmla="*/ 7 h 14"/>
                  <a:gd name="T28" fmla="*/ 4 w 13"/>
                  <a:gd name="T29" fmla="*/ 7 h 14"/>
                  <a:gd name="T30" fmla="*/ 7 w 13"/>
                  <a:gd name="T31" fmla="*/ 10 h 14"/>
                  <a:gd name="T32" fmla="*/ 7 w 13"/>
                  <a:gd name="T33" fmla="*/ 10 h 14"/>
                  <a:gd name="T34" fmla="*/ 9 w 13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2495"/>
              <p:cNvSpPr>
                <a:spLocks/>
              </p:cNvSpPr>
              <p:nvPr/>
            </p:nvSpPr>
            <p:spPr bwMode="auto">
              <a:xfrm>
                <a:off x="4253" y="2690"/>
                <a:ext cx="13" cy="14"/>
              </a:xfrm>
              <a:custGeom>
                <a:avLst/>
                <a:gdLst>
                  <a:gd name="T0" fmla="*/ 9 w 13"/>
                  <a:gd name="T1" fmla="*/ 14 h 14"/>
                  <a:gd name="T2" fmla="*/ 9 w 13"/>
                  <a:gd name="T3" fmla="*/ 14 h 14"/>
                  <a:gd name="T4" fmla="*/ 11 w 13"/>
                  <a:gd name="T5" fmla="*/ 14 h 14"/>
                  <a:gd name="T6" fmla="*/ 13 w 13"/>
                  <a:gd name="T7" fmla="*/ 12 h 14"/>
                  <a:gd name="T8" fmla="*/ 13 w 13"/>
                  <a:gd name="T9" fmla="*/ 7 h 14"/>
                  <a:gd name="T10" fmla="*/ 13 w 13"/>
                  <a:gd name="T11" fmla="*/ 7 h 14"/>
                  <a:gd name="T12" fmla="*/ 9 w 13"/>
                  <a:gd name="T13" fmla="*/ 3 h 14"/>
                  <a:gd name="T14" fmla="*/ 5 w 13"/>
                  <a:gd name="T15" fmla="*/ 0 h 14"/>
                  <a:gd name="T16" fmla="*/ 5 w 13"/>
                  <a:gd name="T17" fmla="*/ 0 h 14"/>
                  <a:gd name="T18" fmla="*/ 4 w 13"/>
                  <a:gd name="T19" fmla="*/ 0 h 14"/>
                  <a:gd name="T20" fmla="*/ 0 w 13"/>
                  <a:gd name="T21" fmla="*/ 0 h 14"/>
                  <a:gd name="T22" fmla="*/ 0 w 13"/>
                  <a:gd name="T23" fmla="*/ 0 h 14"/>
                  <a:gd name="T24" fmla="*/ 2 w 13"/>
                  <a:gd name="T25" fmla="*/ 3 h 14"/>
                  <a:gd name="T26" fmla="*/ 4 w 13"/>
                  <a:gd name="T27" fmla="*/ 7 h 14"/>
                  <a:gd name="T28" fmla="*/ 4 w 13"/>
                  <a:gd name="T29" fmla="*/ 7 h 14"/>
                  <a:gd name="T30" fmla="*/ 7 w 13"/>
                  <a:gd name="T31" fmla="*/ 10 h 14"/>
                  <a:gd name="T32" fmla="*/ 7 w 13"/>
                  <a:gd name="T33" fmla="*/ 10 h 14"/>
                  <a:gd name="T34" fmla="*/ 9 w 13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2496"/>
              <p:cNvSpPr>
                <a:spLocks/>
              </p:cNvSpPr>
              <p:nvPr/>
            </p:nvSpPr>
            <p:spPr bwMode="auto">
              <a:xfrm>
                <a:off x="4253" y="267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2497"/>
              <p:cNvSpPr>
                <a:spLocks/>
              </p:cNvSpPr>
              <p:nvPr/>
            </p:nvSpPr>
            <p:spPr bwMode="auto">
              <a:xfrm>
                <a:off x="4253" y="267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2498"/>
              <p:cNvSpPr>
                <a:spLocks/>
              </p:cNvSpPr>
              <p:nvPr/>
            </p:nvSpPr>
            <p:spPr bwMode="auto">
              <a:xfrm>
                <a:off x="4273" y="2718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2 h 6"/>
                  <a:gd name="T6" fmla="*/ 1 w 3"/>
                  <a:gd name="T7" fmla="*/ 0 h 6"/>
                  <a:gd name="T8" fmla="*/ 1 w 3"/>
                  <a:gd name="T9" fmla="*/ 0 h 6"/>
                  <a:gd name="T10" fmla="*/ 0 w 3"/>
                  <a:gd name="T11" fmla="*/ 4 h 6"/>
                  <a:gd name="T12" fmla="*/ 0 w 3"/>
                  <a:gd name="T13" fmla="*/ 4 h 6"/>
                  <a:gd name="T14" fmla="*/ 0 w 3"/>
                  <a:gd name="T15" fmla="*/ 4 h 6"/>
                  <a:gd name="T16" fmla="*/ 1 w 3"/>
                  <a:gd name="T17" fmla="*/ 6 h 6"/>
                  <a:gd name="T18" fmla="*/ 3 w 3"/>
                  <a:gd name="T19" fmla="*/ 4 h 6"/>
                  <a:gd name="T20" fmla="*/ 3 w 3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2499"/>
              <p:cNvSpPr>
                <a:spLocks/>
              </p:cNvSpPr>
              <p:nvPr/>
            </p:nvSpPr>
            <p:spPr bwMode="auto">
              <a:xfrm>
                <a:off x="4273" y="2718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2 h 6"/>
                  <a:gd name="T6" fmla="*/ 1 w 3"/>
                  <a:gd name="T7" fmla="*/ 0 h 6"/>
                  <a:gd name="T8" fmla="*/ 1 w 3"/>
                  <a:gd name="T9" fmla="*/ 0 h 6"/>
                  <a:gd name="T10" fmla="*/ 0 w 3"/>
                  <a:gd name="T11" fmla="*/ 4 h 6"/>
                  <a:gd name="T12" fmla="*/ 0 w 3"/>
                  <a:gd name="T13" fmla="*/ 4 h 6"/>
                  <a:gd name="T14" fmla="*/ 0 w 3"/>
                  <a:gd name="T15" fmla="*/ 4 h 6"/>
                  <a:gd name="T16" fmla="*/ 1 w 3"/>
                  <a:gd name="T17" fmla="*/ 6 h 6"/>
                  <a:gd name="T18" fmla="*/ 3 w 3"/>
                  <a:gd name="T19" fmla="*/ 4 h 6"/>
                  <a:gd name="T20" fmla="*/ 3 w 3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2500"/>
              <p:cNvSpPr>
                <a:spLocks/>
              </p:cNvSpPr>
              <p:nvPr/>
            </p:nvSpPr>
            <p:spPr bwMode="auto">
              <a:xfrm>
                <a:off x="4273" y="271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3 w 3"/>
                  <a:gd name="T7" fmla="*/ 5 h 5"/>
                  <a:gd name="T8" fmla="*/ 3 w 3"/>
                  <a:gd name="T9" fmla="*/ 2 h 5"/>
                  <a:gd name="T10" fmla="*/ 1 w 3"/>
                  <a:gd name="T11" fmla="*/ 2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2501"/>
              <p:cNvSpPr>
                <a:spLocks/>
              </p:cNvSpPr>
              <p:nvPr/>
            </p:nvSpPr>
            <p:spPr bwMode="auto">
              <a:xfrm>
                <a:off x="4273" y="271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3 w 3"/>
                  <a:gd name="T7" fmla="*/ 5 h 5"/>
                  <a:gd name="T8" fmla="*/ 3 w 3"/>
                  <a:gd name="T9" fmla="*/ 2 h 5"/>
                  <a:gd name="T10" fmla="*/ 1 w 3"/>
                  <a:gd name="T11" fmla="*/ 2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2502"/>
              <p:cNvSpPr>
                <a:spLocks/>
              </p:cNvSpPr>
              <p:nvPr/>
            </p:nvSpPr>
            <p:spPr bwMode="auto">
              <a:xfrm>
                <a:off x="4276" y="2711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0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2503"/>
              <p:cNvSpPr>
                <a:spLocks/>
              </p:cNvSpPr>
              <p:nvPr/>
            </p:nvSpPr>
            <p:spPr bwMode="auto">
              <a:xfrm>
                <a:off x="4276" y="2711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0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2504"/>
              <p:cNvSpPr>
                <a:spLocks/>
              </p:cNvSpPr>
              <p:nvPr/>
            </p:nvSpPr>
            <p:spPr bwMode="auto">
              <a:xfrm>
                <a:off x="4278" y="2729"/>
                <a:ext cx="9" cy="12"/>
              </a:xfrm>
              <a:custGeom>
                <a:avLst/>
                <a:gdLst>
                  <a:gd name="T0" fmla="*/ 7 w 9"/>
                  <a:gd name="T1" fmla="*/ 12 h 12"/>
                  <a:gd name="T2" fmla="*/ 7 w 9"/>
                  <a:gd name="T3" fmla="*/ 12 h 12"/>
                  <a:gd name="T4" fmla="*/ 9 w 9"/>
                  <a:gd name="T5" fmla="*/ 12 h 12"/>
                  <a:gd name="T6" fmla="*/ 9 w 9"/>
                  <a:gd name="T7" fmla="*/ 11 h 12"/>
                  <a:gd name="T8" fmla="*/ 7 w 9"/>
                  <a:gd name="T9" fmla="*/ 7 h 12"/>
                  <a:gd name="T10" fmla="*/ 4 w 9"/>
                  <a:gd name="T11" fmla="*/ 0 h 12"/>
                  <a:gd name="T12" fmla="*/ 4 w 9"/>
                  <a:gd name="T13" fmla="*/ 0 h 12"/>
                  <a:gd name="T14" fmla="*/ 0 w 9"/>
                  <a:gd name="T15" fmla="*/ 0 h 12"/>
                  <a:gd name="T16" fmla="*/ 0 w 9"/>
                  <a:gd name="T17" fmla="*/ 0 h 12"/>
                  <a:gd name="T18" fmla="*/ 0 w 9"/>
                  <a:gd name="T19" fmla="*/ 3 h 12"/>
                  <a:gd name="T20" fmla="*/ 0 w 9"/>
                  <a:gd name="T21" fmla="*/ 5 h 12"/>
                  <a:gd name="T22" fmla="*/ 0 w 9"/>
                  <a:gd name="T23" fmla="*/ 5 h 12"/>
                  <a:gd name="T24" fmla="*/ 4 w 9"/>
                  <a:gd name="T25" fmla="*/ 11 h 12"/>
                  <a:gd name="T26" fmla="*/ 5 w 9"/>
                  <a:gd name="T27" fmla="*/ 12 h 12"/>
                  <a:gd name="T28" fmla="*/ 7 w 9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2505"/>
              <p:cNvSpPr>
                <a:spLocks/>
              </p:cNvSpPr>
              <p:nvPr/>
            </p:nvSpPr>
            <p:spPr bwMode="auto">
              <a:xfrm>
                <a:off x="4278" y="2729"/>
                <a:ext cx="9" cy="12"/>
              </a:xfrm>
              <a:custGeom>
                <a:avLst/>
                <a:gdLst>
                  <a:gd name="T0" fmla="*/ 7 w 9"/>
                  <a:gd name="T1" fmla="*/ 12 h 12"/>
                  <a:gd name="T2" fmla="*/ 7 w 9"/>
                  <a:gd name="T3" fmla="*/ 12 h 12"/>
                  <a:gd name="T4" fmla="*/ 9 w 9"/>
                  <a:gd name="T5" fmla="*/ 12 h 12"/>
                  <a:gd name="T6" fmla="*/ 9 w 9"/>
                  <a:gd name="T7" fmla="*/ 11 h 12"/>
                  <a:gd name="T8" fmla="*/ 7 w 9"/>
                  <a:gd name="T9" fmla="*/ 7 h 12"/>
                  <a:gd name="T10" fmla="*/ 4 w 9"/>
                  <a:gd name="T11" fmla="*/ 0 h 12"/>
                  <a:gd name="T12" fmla="*/ 4 w 9"/>
                  <a:gd name="T13" fmla="*/ 0 h 12"/>
                  <a:gd name="T14" fmla="*/ 0 w 9"/>
                  <a:gd name="T15" fmla="*/ 0 h 12"/>
                  <a:gd name="T16" fmla="*/ 0 w 9"/>
                  <a:gd name="T17" fmla="*/ 0 h 12"/>
                  <a:gd name="T18" fmla="*/ 0 w 9"/>
                  <a:gd name="T19" fmla="*/ 3 h 12"/>
                  <a:gd name="T20" fmla="*/ 0 w 9"/>
                  <a:gd name="T21" fmla="*/ 5 h 12"/>
                  <a:gd name="T22" fmla="*/ 0 w 9"/>
                  <a:gd name="T23" fmla="*/ 5 h 12"/>
                  <a:gd name="T24" fmla="*/ 4 w 9"/>
                  <a:gd name="T25" fmla="*/ 11 h 12"/>
                  <a:gd name="T26" fmla="*/ 5 w 9"/>
                  <a:gd name="T27" fmla="*/ 12 h 12"/>
                  <a:gd name="T28" fmla="*/ 7 w 9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2506"/>
              <p:cNvSpPr>
                <a:spLocks/>
              </p:cNvSpPr>
              <p:nvPr/>
            </p:nvSpPr>
            <p:spPr bwMode="auto">
              <a:xfrm>
                <a:off x="4292" y="2747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4 w 6"/>
                  <a:gd name="T5" fmla="*/ 2 h 5"/>
                  <a:gd name="T6" fmla="*/ 2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2 h 5"/>
                  <a:gd name="T14" fmla="*/ 2 w 6"/>
                  <a:gd name="T15" fmla="*/ 2 h 5"/>
                  <a:gd name="T16" fmla="*/ 6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2507"/>
              <p:cNvSpPr>
                <a:spLocks/>
              </p:cNvSpPr>
              <p:nvPr/>
            </p:nvSpPr>
            <p:spPr bwMode="auto">
              <a:xfrm>
                <a:off x="4292" y="2747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4 w 6"/>
                  <a:gd name="T5" fmla="*/ 2 h 5"/>
                  <a:gd name="T6" fmla="*/ 2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2 h 5"/>
                  <a:gd name="T14" fmla="*/ 2 w 6"/>
                  <a:gd name="T15" fmla="*/ 2 h 5"/>
                  <a:gd name="T16" fmla="*/ 6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2508"/>
              <p:cNvSpPr>
                <a:spLocks/>
              </p:cNvSpPr>
              <p:nvPr/>
            </p:nvSpPr>
            <p:spPr bwMode="auto">
              <a:xfrm>
                <a:off x="4299" y="275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2 w 4"/>
                  <a:gd name="T5" fmla="*/ 5 h 5"/>
                  <a:gd name="T6" fmla="*/ 4 w 4"/>
                  <a:gd name="T7" fmla="*/ 3 h 5"/>
                  <a:gd name="T8" fmla="*/ 4 w 4"/>
                  <a:gd name="T9" fmla="*/ 3 h 5"/>
                  <a:gd name="T10" fmla="*/ 2 w 4"/>
                  <a:gd name="T11" fmla="*/ 2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2509"/>
              <p:cNvSpPr>
                <a:spLocks/>
              </p:cNvSpPr>
              <p:nvPr/>
            </p:nvSpPr>
            <p:spPr bwMode="auto">
              <a:xfrm>
                <a:off x="4299" y="275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2 w 4"/>
                  <a:gd name="T5" fmla="*/ 5 h 5"/>
                  <a:gd name="T6" fmla="*/ 4 w 4"/>
                  <a:gd name="T7" fmla="*/ 3 h 5"/>
                  <a:gd name="T8" fmla="*/ 4 w 4"/>
                  <a:gd name="T9" fmla="*/ 3 h 5"/>
                  <a:gd name="T10" fmla="*/ 2 w 4"/>
                  <a:gd name="T11" fmla="*/ 2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2510"/>
              <p:cNvSpPr>
                <a:spLocks/>
              </p:cNvSpPr>
              <p:nvPr/>
            </p:nvSpPr>
            <p:spPr bwMode="auto">
              <a:xfrm>
                <a:off x="4303" y="2759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4 w 4"/>
                  <a:gd name="T5" fmla="*/ 6 h 7"/>
                  <a:gd name="T6" fmla="*/ 4 w 4"/>
                  <a:gd name="T7" fmla="*/ 6 h 7"/>
                  <a:gd name="T8" fmla="*/ 4 w 4"/>
                  <a:gd name="T9" fmla="*/ 4 h 7"/>
                  <a:gd name="T10" fmla="*/ 4 w 4"/>
                  <a:gd name="T11" fmla="*/ 2 h 7"/>
                  <a:gd name="T12" fmla="*/ 4 w 4"/>
                  <a:gd name="T13" fmla="*/ 2 h 7"/>
                  <a:gd name="T14" fmla="*/ 2 w 4"/>
                  <a:gd name="T15" fmla="*/ 0 h 7"/>
                  <a:gd name="T16" fmla="*/ 0 w 4"/>
                  <a:gd name="T17" fmla="*/ 0 h 7"/>
                  <a:gd name="T18" fmla="*/ 0 w 4"/>
                  <a:gd name="T19" fmla="*/ 0 h 7"/>
                  <a:gd name="T20" fmla="*/ 0 w 4"/>
                  <a:gd name="T21" fmla="*/ 0 h 7"/>
                  <a:gd name="T22" fmla="*/ 0 w 4"/>
                  <a:gd name="T23" fmla="*/ 4 h 7"/>
                  <a:gd name="T24" fmla="*/ 4 w 4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2511"/>
              <p:cNvSpPr>
                <a:spLocks/>
              </p:cNvSpPr>
              <p:nvPr/>
            </p:nvSpPr>
            <p:spPr bwMode="auto">
              <a:xfrm>
                <a:off x="4303" y="2759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4 w 4"/>
                  <a:gd name="T5" fmla="*/ 6 h 7"/>
                  <a:gd name="T6" fmla="*/ 4 w 4"/>
                  <a:gd name="T7" fmla="*/ 6 h 7"/>
                  <a:gd name="T8" fmla="*/ 4 w 4"/>
                  <a:gd name="T9" fmla="*/ 4 h 7"/>
                  <a:gd name="T10" fmla="*/ 4 w 4"/>
                  <a:gd name="T11" fmla="*/ 2 h 7"/>
                  <a:gd name="T12" fmla="*/ 4 w 4"/>
                  <a:gd name="T13" fmla="*/ 2 h 7"/>
                  <a:gd name="T14" fmla="*/ 2 w 4"/>
                  <a:gd name="T15" fmla="*/ 0 h 7"/>
                  <a:gd name="T16" fmla="*/ 0 w 4"/>
                  <a:gd name="T17" fmla="*/ 0 h 7"/>
                  <a:gd name="T18" fmla="*/ 0 w 4"/>
                  <a:gd name="T19" fmla="*/ 0 h 7"/>
                  <a:gd name="T20" fmla="*/ 0 w 4"/>
                  <a:gd name="T21" fmla="*/ 0 h 7"/>
                  <a:gd name="T22" fmla="*/ 0 w 4"/>
                  <a:gd name="T23" fmla="*/ 4 h 7"/>
                  <a:gd name="T24" fmla="*/ 4 w 4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2512"/>
              <p:cNvSpPr>
                <a:spLocks/>
              </p:cNvSpPr>
              <p:nvPr/>
            </p:nvSpPr>
            <p:spPr bwMode="auto">
              <a:xfrm>
                <a:off x="4323" y="2679"/>
                <a:ext cx="5" cy="7"/>
              </a:xfrm>
              <a:custGeom>
                <a:avLst/>
                <a:gdLst>
                  <a:gd name="T0" fmla="*/ 5 w 5"/>
                  <a:gd name="T1" fmla="*/ 3 h 7"/>
                  <a:gd name="T2" fmla="*/ 5 w 5"/>
                  <a:gd name="T3" fmla="*/ 3 h 7"/>
                  <a:gd name="T4" fmla="*/ 3 w 5"/>
                  <a:gd name="T5" fmla="*/ 2 h 7"/>
                  <a:gd name="T6" fmla="*/ 1 w 5"/>
                  <a:gd name="T7" fmla="*/ 0 h 7"/>
                  <a:gd name="T8" fmla="*/ 0 w 5"/>
                  <a:gd name="T9" fmla="*/ 2 h 7"/>
                  <a:gd name="T10" fmla="*/ 0 w 5"/>
                  <a:gd name="T11" fmla="*/ 2 h 7"/>
                  <a:gd name="T12" fmla="*/ 0 w 5"/>
                  <a:gd name="T13" fmla="*/ 2 h 7"/>
                  <a:gd name="T14" fmla="*/ 0 w 5"/>
                  <a:gd name="T15" fmla="*/ 5 h 7"/>
                  <a:gd name="T16" fmla="*/ 1 w 5"/>
                  <a:gd name="T17" fmla="*/ 7 h 7"/>
                  <a:gd name="T18" fmla="*/ 1 w 5"/>
                  <a:gd name="T19" fmla="*/ 7 h 7"/>
                  <a:gd name="T20" fmla="*/ 3 w 5"/>
                  <a:gd name="T21" fmla="*/ 7 h 7"/>
                  <a:gd name="T22" fmla="*/ 3 w 5"/>
                  <a:gd name="T23" fmla="*/ 5 h 7"/>
                  <a:gd name="T24" fmla="*/ 5 w 5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5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2513"/>
              <p:cNvSpPr>
                <a:spLocks/>
              </p:cNvSpPr>
              <p:nvPr/>
            </p:nvSpPr>
            <p:spPr bwMode="auto">
              <a:xfrm>
                <a:off x="4323" y="2679"/>
                <a:ext cx="5" cy="7"/>
              </a:xfrm>
              <a:custGeom>
                <a:avLst/>
                <a:gdLst>
                  <a:gd name="T0" fmla="*/ 5 w 5"/>
                  <a:gd name="T1" fmla="*/ 3 h 7"/>
                  <a:gd name="T2" fmla="*/ 5 w 5"/>
                  <a:gd name="T3" fmla="*/ 3 h 7"/>
                  <a:gd name="T4" fmla="*/ 3 w 5"/>
                  <a:gd name="T5" fmla="*/ 2 h 7"/>
                  <a:gd name="T6" fmla="*/ 1 w 5"/>
                  <a:gd name="T7" fmla="*/ 0 h 7"/>
                  <a:gd name="T8" fmla="*/ 0 w 5"/>
                  <a:gd name="T9" fmla="*/ 2 h 7"/>
                  <a:gd name="T10" fmla="*/ 0 w 5"/>
                  <a:gd name="T11" fmla="*/ 2 h 7"/>
                  <a:gd name="T12" fmla="*/ 0 w 5"/>
                  <a:gd name="T13" fmla="*/ 2 h 7"/>
                  <a:gd name="T14" fmla="*/ 0 w 5"/>
                  <a:gd name="T15" fmla="*/ 5 h 7"/>
                  <a:gd name="T16" fmla="*/ 1 w 5"/>
                  <a:gd name="T17" fmla="*/ 7 h 7"/>
                  <a:gd name="T18" fmla="*/ 1 w 5"/>
                  <a:gd name="T19" fmla="*/ 7 h 7"/>
                  <a:gd name="T20" fmla="*/ 3 w 5"/>
                  <a:gd name="T21" fmla="*/ 7 h 7"/>
                  <a:gd name="T22" fmla="*/ 3 w 5"/>
                  <a:gd name="T23" fmla="*/ 5 h 7"/>
                  <a:gd name="T24" fmla="*/ 5 w 5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5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2514"/>
              <p:cNvSpPr>
                <a:spLocks/>
              </p:cNvSpPr>
              <p:nvPr/>
            </p:nvSpPr>
            <p:spPr bwMode="auto">
              <a:xfrm>
                <a:off x="4332" y="2686"/>
                <a:ext cx="9" cy="7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4 h 7"/>
                  <a:gd name="T4" fmla="*/ 0 w 9"/>
                  <a:gd name="T5" fmla="*/ 0 h 7"/>
                  <a:gd name="T6" fmla="*/ 0 w 9"/>
                  <a:gd name="T7" fmla="*/ 0 h 7"/>
                  <a:gd name="T8" fmla="*/ 1 w 9"/>
                  <a:gd name="T9" fmla="*/ 4 h 7"/>
                  <a:gd name="T10" fmla="*/ 3 w 9"/>
                  <a:gd name="T11" fmla="*/ 4 h 7"/>
                  <a:gd name="T12" fmla="*/ 3 w 9"/>
                  <a:gd name="T13" fmla="*/ 4 h 7"/>
                  <a:gd name="T14" fmla="*/ 7 w 9"/>
                  <a:gd name="T15" fmla="*/ 5 h 7"/>
                  <a:gd name="T16" fmla="*/ 9 w 9"/>
                  <a:gd name="T17" fmla="*/ 7 h 7"/>
                  <a:gd name="T18" fmla="*/ 9 w 9"/>
                  <a:gd name="T19" fmla="*/ 7 h 7"/>
                  <a:gd name="T20" fmla="*/ 7 w 9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2515"/>
              <p:cNvSpPr>
                <a:spLocks/>
              </p:cNvSpPr>
              <p:nvPr/>
            </p:nvSpPr>
            <p:spPr bwMode="auto">
              <a:xfrm>
                <a:off x="4332" y="2686"/>
                <a:ext cx="9" cy="7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4 h 7"/>
                  <a:gd name="T4" fmla="*/ 0 w 9"/>
                  <a:gd name="T5" fmla="*/ 0 h 7"/>
                  <a:gd name="T6" fmla="*/ 0 w 9"/>
                  <a:gd name="T7" fmla="*/ 0 h 7"/>
                  <a:gd name="T8" fmla="*/ 1 w 9"/>
                  <a:gd name="T9" fmla="*/ 4 h 7"/>
                  <a:gd name="T10" fmla="*/ 3 w 9"/>
                  <a:gd name="T11" fmla="*/ 4 h 7"/>
                  <a:gd name="T12" fmla="*/ 3 w 9"/>
                  <a:gd name="T13" fmla="*/ 4 h 7"/>
                  <a:gd name="T14" fmla="*/ 7 w 9"/>
                  <a:gd name="T15" fmla="*/ 5 h 7"/>
                  <a:gd name="T16" fmla="*/ 9 w 9"/>
                  <a:gd name="T17" fmla="*/ 7 h 7"/>
                  <a:gd name="T18" fmla="*/ 9 w 9"/>
                  <a:gd name="T19" fmla="*/ 7 h 7"/>
                  <a:gd name="T20" fmla="*/ 7 w 9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2516"/>
              <p:cNvSpPr>
                <a:spLocks/>
              </p:cNvSpPr>
              <p:nvPr/>
            </p:nvSpPr>
            <p:spPr bwMode="auto">
              <a:xfrm>
                <a:off x="4335" y="2691"/>
                <a:ext cx="4" cy="8"/>
              </a:xfrm>
              <a:custGeom>
                <a:avLst/>
                <a:gdLst>
                  <a:gd name="T0" fmla="*/ 4 w 4"/>
                  <a:gd name="T1" fmla="*/ 2 h 8"/>
                  <a:gd name="T2" fmla="*/ 4 w 4"/>
                  <a:gd name="T3" fmla="*/ 2 h 8"/>
                  <a:gd name="T4" fmla="*/ 4 w 4"/>
                  <a:gd name="T5" fmla="*/ 0 h 8"/>
                  <a:gd name="T6" fmla="*/ 0 w 4"/>
                  <a:gd name="T7" fmla="*/ 0 h 8"/>
                  <a:gd name="T8" fmla="*/ 0 w 4"/>
                  <a:gd name="T9" fmla="*/ 0 h 8"/>
                  <a:gd name="T10" fmla="*/ 0 w 4"/>
                  <a:gd name="T11" fmla="*/ 4 h 8"/>
                  <a:gd name="T12" fmla="*/ 2 w 4"/>
                  <a:gd name="T13" fmla="*/ 6 h 8"/>
                  <a:gd name="T14" fmla="*/ 4 w 4"/>
                  <a:gd name="T15" fmla="*/ 8 h 8"/>
                  <a:gd name="T16" fmla="*/ 4 w 4"/>
                  <a:gd name="T17" fmla="*/ 8 h 8"/>
                  <a:gd name="T18" fmla="*/ 4 w 4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2517"/>
              <p:cNvSpPr>
                <a:spLocks/>
              </p:cNvSpPr>
              <p:nvPr/>
            </p:nvSpPr>
            <p:spPr bwMode="auto">
              <a:xfrm>
                <a:off x="4335" y="2691"/>
                <a:ext cx="4" cy="8"/>
              </a:xfrm>
              <a:custGeom>
                <a:avLst/>
                <a:gdLst>
                  <a:gd name="T0" fmla="*/ 4 w 4"/>
                  <a:gd name="T1" fmla="*/ 2 h 8"/>
                  <a:gd name="T2" fmla="*/ 4 w 4"/>
                  <a:gd name="T3" fmla="*/ 2 h 8"/>
                  <a:gd name="T4" fmla="*/ 4 w 4"/>
                  <a:gd name="T5" fmla="*/ 0 h 8"/>
                  <a:gd name="T6" fmla="*/ 0 w 4"/>
                  <a:gd name="T7" fmla="*/ 0 h 8"/>
                  <a:gd name="T8" fmla="*/ 0 w 4"/>
                  <a:gd name="T9" fmla="*/ 0 h 8"/>
                  <a:gd name="T10" fmla="*/ 0 w 4"/>
                  <a:gd name="T11" fmla="*/ 4 h 8"/>
                  <a:gd name="T12" fmla="*/ 2 w 4"/>
                  <a:gd name="T13" fmla="*/ 6 h 8"/>
                  <a:gd name="T14" fmla="*/ 4 w 4"/>
                  <a:gd name="T15" fmla="*/ 8 h 8"/>
                  <a:gd name="T16" fmla="*/ 4 w 4"/>
                  <a:gd name="T17" fmla="*/ 8 h 8"/>
                  <a:gd name="T18" fmla="*/ 4 w 4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2518"/>
              <p:cNvSpPr>
                <a:spLocks/>
              </p:cNvSpPr>
              <p:nvPr/>
            </p:nvSpPr>
            <p:spPr bwMode="auto">
              <a:xfrm>
                <a:off x="4339" y="2695"/>
                <a:ext cx="10" cy="7"/>
              </a:xfrm>
              <a:custGeom>
                <a:avLst/>
                <a:gdLst>
                  <a:gd name="T0" fmla="*/ 10 w 10"/>
                  <a:gd name="T1" fmla="*/ 5 h 7"/>
                  <a:gd name="T2" fmla="*/ 10 w 10"/>
                  <a:gd name="T3" fmla="*/ 5 h 7"/>
                  <a:gd name="T4" fmla="*/ 7 w 10"/>
                  <a:gd name="T5" fmla="*/ 4 h 7"/>
                  <a:gd name="T6" fmla="*/ 5 w 10"/>
                  <a:gd name="T7" fmla="*/ 2 h 7"/>
                  <a:gd name="T8" fmla="*/ 5 w 10"/>
                  <a:gd name="T9" fmla="*/ 2 h 7"/>
                  <a:gd name="T10" fmla="*/ 2 w 10"/>
                  <a:gd name="T11" fmla="*/ 0 h 7"/>
                  <a:gd name="T12" fmla="*/ 2 w 10"/>
                  <a:gd name="T13" fmla="*/ 0 h 7"/>
                  <a:gd name="T14" fmla="*/ 0 w 10"/>
                  <a:gd name="T15" fmla="*/ 2 h 7"/>
                  <a:gd name="T16" fmla="*/ 2 w 10"/>
                  <a:gd name="T17" fmla="*/ 5 h 7"/>
                  <a:gd name="T18" fmla="*/ 2 w 10"/>
                  <a:gd name="T19" fmla="*/ 5 h 7"/>
                  <a:gd name="T20" fmla="*/ 5 w 10"/>
                  <a:gd name="T21" fmla="*/ 5 h 7"/>
                  <a:gd name="T22" fmla="*/ 10 w 10"/>
                  <a:gd name="T23" fmla="*/ 7 h 7"/>
                  <a:gd name="T24" fmla="*/ 10 w 10"/>
                  <a:gd name="T25" fmla="*/ 7 h 7"/>
                  <a:gd name="T26" fmla="*/ 10 w 10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2519"/>
              <p:cNvSpPr>
                <a:spLocks/>
              </p:cNvSpPr>
              <p:nvPr/>
            </p:nvSpPr>
            <p:spPr bwMode="auto">
              <a:xfrm>
                <a:off x="4339" y="2695"/>
                <a:ext cx="10" cy="7"/>
              </a:xfrm>
              <a:custGeom>
                <a:avLst/>
                <a:gdLst>
                  <a:gd name="T0" fmla="*/ 10 w 10"/>
                  <a:gd name="T1" fmla="*/ 5 h 7"/>
                  <a:gd name="T2" fmla="*/ 10 w 10"/>
                  <a:gd name="T3" fmla="*/ 5 h 7"/>
                  <a:gd name="T4" fmla="*/ 7 w 10"/>
                  <a:gd name="T5" fmla="*/ 4 h 7"/>
                  <a:gd name="T6" fmla="*/ 5 w 10"/>
                  <a:gd name="T7" fmla="*/ 2 h 7"/>
                  <a:gd name="T8" fmla="*/ 5 w 10"/>
                  <a:gd name="T9" fmla="*/ 2 h 7"/>
                  <a:gd name="T10" fmla="*/ 2 w 10"/>
                  <a:gd name="T11" fmla="*/ 0 h 7"/>
                  <a:gd name="T12" fmla="*/ 2 w 10"/>
                  <a:gd name="T13" fmla="*/ 0 h 7"/>
                  <a:gd name="T14" fmla="*/ 0 w 10"/>
                  <a:gd name="T15" fmla="*/ 2 h 7"/>
                  <a:gd name="T16" fmla="*/ 2 w 10"/>
                  <a:gd name="T17" fmla="*/ 5 h 7"/>
                  <a:gd name="T18" fmla="*/ 2 w 10"/>
                  <a:gd name="T19" fmla="*/ 5 h 7"/>
                  <a:gd name="T20" fmla="*/ 5 w 10"/>
                  <a:gd name="T21" fmla="*/ 5 h 7"/>
                  <a:gd name="T22" fmla="*/ 10 w 10"/>
                  <a:gd name="T23" fmla="*/ 7 h 7"/>
                  <a:gd name="T24" fmla="*/ 10 w 10"/>
                  <a:gd name="T25" fmla="*/ 7 h 7"/>
                  <a:gd name="T26" fmla="*/ 10 w 10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2520"/>
              <p:cNvSpPr>
                <a:spLocks/>
              </p:cNvSpPr>
              <p:nvPr/>
            </p:nvSpPr>
            <p:spPr bwMode="auto">
              <a:xfrm>
                <a:off x="4342" y="2695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4 w 9"/>
                  <a:gd name="T5" fmla="*/ 0 h 4"/>
                  <a:gd name="T6" fmla="*/ 2 w 9"/>
                  <a:gd name="T7" fmla="*/ 0 h 4"/>
                  <a:gd name="T8" fmla="*/ 0 w 9"/>
                  <a:gd name="T9" fmla="*/ 2 h 4"/>
                  <a:gd name="T10" fmla="*/ 0 w 9"/>
                  <a:gd name="T11" fmla="*/ 2 h 4"/>
                  <a:gd name="T12" fmla="*/ 4 w 9"/>
                  <a:gd name="T13" fmla="*/ 2 h 4"/>
                  <a:gd name="T14" fmla="*/ 6 w 9"/>
                  <a:gd name="T15" fmla="*/ 4 h 4"/>
                  <a:gd name="T16" fmla="*/ 7 w 9"/>
                  <a:gd name="T17" fmla="*/ 4 h 4"/>
                  <a:gd name="T18" fmla="*/ 9 w 9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2521"/>
              <p:cNvSpPr>
                <a:spLocks/>
              </p:cNvSpPr>
              <p:nvPr/>
            </p:nvSpPr>
            <p:spPr bwMode="auto">
              <a:xfrm>
                <a:off x="4342" y="2695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4 w 9"/>
                  <a:gd name="T5" fmla="*/ 0 h 4"/>
                  <a:gd name="T6" fmla="*/ 2 w 9"/>
                  <a:gd name="T7" fmla="*/ 0 h 4"/>
                  <a:gd name="T8" fmla="*/ 0 w 9"/>
                  <a:gd name="T9" fmla="*/ 2 h 4"/>
                  <a:gd name="T10" fmla="*/ 0 w 9"/>
                  <a:gd name="T11" fmla="*/ 2 h 4"/>
                  <a:gd name="T12" fmla="*/ 4 w 9"/>
                  <a:gd name="T13" fmla="*/ 2 h 4"/>
                  <a:gd name="T14" fmla="*/ 6 w 9"/>
                  <a:gd name="T15" fmla="*/ 4 h 4"/>
                  <a:gd name="T16" fmla="*/ 7 w 9"/>
                  <a:gd name="T17" fmla="*/ 4 h 4"/>
                  <a:gd name="T18" fmla="*/ 9 w 9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2522"/>
              <p:cNvSpPr>
                <a:spLocks/>
              </p:cNvSpPr>
              <p:nvPr/>
            </p:nvSpPr>
            <p:spPr bwMode="auto">
              <a:xfrm>
                <a:off x="4351" y="27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2523"/>
              <p:cNvSpPr>
                <a:spLocks/>
              </p:cNvSpPr>
              <p:nvPr/>
            </p:nvSpPr>
            <p:spPr bwMode="auto">
              <a:xfrm>
                <a:off x="4351" y="27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2524"/>
              <p:cNvSpPr>
                <a:spLocks/>
              </p:cNvSpPr>
              <p:nvPr/>
            </p:nvSpPr>
            <p:spPr bwMode="auto">
              <a:xfrm>
                <a:off x="4353" y="270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2525"/>
              <p:cNvSpPr>
                <a:spLocks/>
              </p:cNvSpPr>
              <p:nvPr/>
            </p:nvSpPr>
            <p:spPr bwMode="auto">
              <a:xfrm>
                <a:off x="4353" y="270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2526"/>
              <p:cNvSpPr>
                <a:spLocks/>
              </p:cNvSpPr>
              <p:nvPr/>
            </p:nvSpPr>
            <p:spPr bwMode="auto">
              <a:xfrm>
                <a:off x="4357" y="271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1 w 3"/>
                  <a:gd name="T13" fmla="*/ 2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2527"/>
              <p:cNvSpPr>
                <a:spLocks/>
              </p:cNvSpPr>
              <p:nvPr/>
            </p:nvSpPr>
            <p:spPr bwMode="auto">
              <a:xfrm>
                <a:off x="4357" y="271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1 w 3"/>
                  <a:gd name="T13" fmla="*/ 2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2528"/>
              <p:cNvSpPr>
                <a:spLocks/>
              </p:cNvSpPr>
              <p:nvPr/>
            </p:nvSpPr>
            <p:spPr bwMode="auto">
              <a:xfrm>
                <a:off x="4362" y="269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2529"/>
              <p:cNvSpPr>
                <a:spLocks/>
              </p:cNvSpPr>
              <p:nvPr/>
            </p:nvSpPr>
            <p:spPr bwMode="auto">
              <a:xfrm>
                <a:off x="4362" y="269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2530"/>
              <p:cNvSpPr>
                <a:spLocks/>
              </p:cNvSpPr>
              <p:nvPr/>
            </p:nvSpPr>
            <p:spPr bwMode="auto">
              <a:xfrm>
                <a:off x="4364" y="2693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2 w 3"/>
                  <a:gd name="T15" fmla="*/ 4 h 4"/>
                  <a:gd name="T16" fmla="*/ 3 w 3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2531"/>
              <p:cNvSpPr>
                <a:spLocks/>
              </p:cNvSpPr>
              <p:nvPr/>
            </p:nvSpPr>
            <p:spPr bwMode="auto">
              <a:xfrm>
                <a:off x="4364" y="2693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2 w 3"/>
                  <a:gd name="T15" fmla="*/ 4 h 4"/>
                  <a:gd name="T16" fmla="*/ 3 w 3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2532"/>
              <p:cNvSpPr>
                <a:spLocks/>
              </p:cNvSpPr>
              <p:nvPr/>
            </p:nvSpPr>
            <p:spPr bwMode="auto">
              <a:xfrm>
                <a:off x="4366" y="269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2533"/>
              <p:cNvSpPr>
                <a:spLocks/>
              </p:cNvSpPr>
              <p:nvPr/>
            </p:nvSpPr>
            <p:spPr bwMode="auto">
              <a:xfrm>
                <a:off x="4366" y="269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2534"/>
              <p:cNvSpPr>
                <a:spLocks/>
              </p:cNvSpPr>
              <p:nvPr/>
            </p:nvSpPr>
            <p:spPr bwMode="auto">
              <a:xfrm>
                <a:off x="4369" y="2695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2 h 4"/>
                  <a:gd name="T4" fmla="*/ 4 w 5"/>
                  <a:gd name="T5" fmla="*/ 0 h 4"/>
                  <a:gd name="T6" fmla="*/ 2 w 5"/>
                  <a:gd name="T7" fmla="*/ 0 h 4"/>
                  <a:gd name="T8" fmla="*/ 0 w 5"/>
                  <a:gd name="T9" fmla="*/ 0 h 4"/>
                  <a:gd name="T10" fmla="*/ 0 w 5"/>
                  <a:gd name="T11" fmla="*/ 2 h 4"/>
                  <a:gd name="T12" fmla="*/ 0 w 5"/>
                  <a:gd name="T13" fmla="*/ 2 h 4"/>
                  <a:gd name="T14" fmla="*/ 2 w 5"/>
                  <a:gd name="T15" fmla="*/ 2 h 4"/>
                  <a:gd name="T16" fmla="*/ 4 w 5"/>
                  <a:gd name="T17" fmla="*/ 4 h 4"/>
                  <a:gd name="T18" fmla="*/ 4 w 5"/>
                  <a:gd name="T19" fmla="*/ 4 h 4"/>
                  <a:gd name="T20" fmla="*/ 4 w 5"/>
                  <a:gd name="T21" fmla="*/ 4 h 4"/>
                  <a:gd name="T22" fmla="*/ 5 w 5"/>
                  <a:gd name="T23" fmla="*/ 4 h 4"/>
                  <a:gd name="T24" fmla="*/ 5 w 5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2535"/>
              <p:cNvSpPr>
                <a:spLocks/>
              </p:cNvSpPr>
              <p:nvPr/>
            </p:nvSpPr>
            <p:spPr bwMode="auto">
              <a:xfrm>
                <a:off x="4369" y="2695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2 h 4"/>
                  <a:gd name="T4" fmla="*/ 4 w 5"/>
                  <a:gd name="T5" fmla="*/ 0 h 4"/>
                  <a:gd name="T6" fmla="*/ 2 w 5"/>
                  <a:gd name="T7" fmla="*/ 0 h 4"/>
                  <a:gd name="T8" fmla="*/ 0 w 5"/>
                  <a:gd name="T9" fmla="*/ 0 h 4"/>
                  <a:gd name="T10" fmla="*/ 0 w 5"/>
                  <a:gd name="T11" fmla="*/ 2 h 4"/>
                  <a:gd name="T12" fmla="*/ 0 w 5"/>
                  <a:gd name="T13" fmla="*/ 2 h 4"/>
                  <a:gd name="T14" fmla="*/ 2 w 5"/>
                  <a:gd name="T15" fmla="*/ 2 h 4"/>
                  <a:gd name="T16" fmla="*/ 4 w 5"/>
                  <a:gd name="T17" fmla="*/ 4 h 4"/>
                  <a:gd name="T18" fmla="*/ 4 w 5"/>
                  <a:gd name="T19" fmla="*/ 4 h 4"/>
                  <a:gd name="T20" fmla="*/ 4 w 5"/>
                  <a:gd name="T21" fmla="*/ 4 h 4"/>
                  <a:gd name="T22" fmla="*/ 5 w 5"/>
                  <a:gd name="T23" fmla="*/ 4 h 4"/>
                  <a:gd name="T24" fmla="*/ 5 w 5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2536"/>
              <p:cNvSpPr>
                <a:spLocks/>
              </p:cNvSpPr>
              <p:nvPr/>
            </p:nvSpPr>
            <p:spPr bwMode="auto">
              <a:xfrm>
                <a:off x="4369" y="271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0 w 4"/>
                  <a:gd name="T5" fmla="*/ 2 h 6"/>
                  <a:gd name="T6" fmla="*/ 0 w 4"/>
                  <a:gd name="T7" fmla="*/ 2 h 6"/>
                  <a:gd name="T8" fmla="*/ 0 w 4"/>
                  <a:gd name="T9" fmla="*/ 2 h 6"/>
                  <a:gd name="T10" fmla="*/ 0 w 4"/>
                  <a:gd name="T11" fmla="*/ 4 h 6"/>
                  <a:gd name="T12" fmla="*/ 2 w 4"/>
                  <a:gd name="T13" fmla="*/ 6 h 6"/>
                  <a:gd name="T14" fmla="*/ 2 w 4"/>
                  <a:gd name="T15" fmla="*/ 6 h 6"/>
                  <a:gd name="T16" fmla="*/ 2 w 4"/>
                  <a:gd name="T17" fmla="*/ 4 h 6"/>
                  <a:gd name="T18" fmla="*/ 4 w 4"/>
                  <a:gd name="T19" fmla="*/ 6 h 6"/>
                  <a:gd name="T20" fmla="*/ 4 w 4"/>
                  <a:gd name="T21" fmla="*/ 6 h 6"/>
                  <a:gd name="T22" fmla="*/ 4 w 4"/>
                  <a:gd name="T23" fmla="*/ 2 h 6"/>
                  <a:gd name="T24" fmla="*/ 4 w 4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2537"/>
              <p:cNvSpPr>
                <a:spLocks/>
              </p:cNvSpPr>
              <p:nvPr/>
            </p:nvSpPr>
            <p:spPr bwMode="auto">
              <a:xfrm>
                <a:off x="4369" y="271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0 w 4"/>
                  <a:gd name="T5" fmla="*/ 2 h 6"/>
                  <a:gd name="T6" fmla="*/ 0 w 4"/>
                  <a:gd name="T7" fmla="*/ 2 h 6"/>
                  <a:gd name="T8" fmla="*/ 0 w 4"/>
                  <a:gd name="T9" fmla="*/ 2 h 6"/>
                  <a:gd name="T10" fmla="*/ 0 w 4"/>
                  <a:gd name="T11" fmla="*/ 4 h 6"/>
                  <a:gd name="T12" fmla="*/ 2 w 4"/>
                  <a:gd name="T13" fmla="*/ 6 h 6"/>
                  <a:gd name="T14" fmla="*/ 2 w 4"/>
                  <a:gd name="T15" fmla="*/ 6 h 6"/>
                  <a:gd name="T16" fmla="*/ 2 w 4"/>
                  <a:gd name="T17" fmla="*/ 4 h 6"/>
                  <a:gd name="T18" fmla="*/ 4 w 4"/>
                  <a:gd name="T19" fmla="*/ 6 h 6"/>
                  <a:gd name="T20" fmla="*/ 4 w 4"/>
                  <a:gd name="T21" fmla="*/ 6 h 6"/>
                  <a:gd name="T22" fmla="*/ 4 w 4"/>
                  <a:gd name="T23" fmla="*/ 2 h 6"/>
                  <a:gd name="T24" fmla="*/ 4 w 4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2538"/>
              <p:cNvSpPr>
                <a:spLocks/>
              </p:cNvSpPr>
              <p:nvPr/>
            </p:nvSpPr>
            <p:spPr bwMode="auto">
              <a:xfrm>
                <a:off x="4373" y="271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2 h 5"/>
                  <a:gd name="T6" fmla="*/ 0 w 7"/>
                  <a:gd name="T7" fmla="*/ 3 h 5"/>
                  <a:gd name="T8" fmla="*/ 0 w 7"/>
                  <a:gd name="T9" fmla="*/ 3 h 5"/>
                  <a:gd name="T10" fmla="*/ 0 w 7"/>
                  <a:gd name="T11" fmla="*/ 3 h 5"/>
                  <a:gd name="T12" fmla="*/ 3 w 7"/>
                  <a:gd name="T13" fmla="*/ 3 h 5"/>
                  <a:gd name="T14" fmla="*/ 3 w 7"/>
                  <a:gd name="T15" fmla="*/ 3 h 5"/>
                  <a:gd name="T16" fmla="*/ 5 w 7"/>
                  <a:gd name="T17" fmla="*/ 5 h 5"/>
                  <a:gd name="T18" fmla="*/ 7 w 7"/>
                  <a:gd name="T19" fmla="*/ 5 h 5"/>
                  <a:gd name="T20" fmla="*/ 7 w 7"/>
                  <a:gd name="T21" fmla="*/ 5 h 5"/>
                  <a:gd name="T22" fmla="*/ 3 w 7"/>
                  <a:gd name="T23" fmla="*/ 2 h 5"/>
                  <a:gd name="T24" fmla="*/ 0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2539"/>
              <p:cNvSpPr>
                <a:spLocks/>
              </p:cNvSpPr>
              <p:nvPr/>
            </p:nvSpPr>
            <p:spPr bwMode="auto">
              <a:xfrm>
                <a:off x="4373" y="271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2 h 5"/>
                  <a:gd name="T6" fmla="*/ 0 w 7"/>
                  <a:gd name="T7" fmla="*/ 3 h 5"/>
                  <a:gd name="T8" fmla="*/ 0 w 7"/>
                  <a:gd name="T9" fmla="*/ 3 h 5"/>
                  <a:gd name="T10" fmla="*/ 0 w 7"/>
                  <a:gd name="T11" fmla="*/ 3 h 5"/>
                  <a:gd name="T12" fmla="*/ 3 w 7"/>
                  <a:gd name="T13" fmla="*/ 3 h 5"/>
                  <a:gd name="T14" fmla="*/ 3 w 7"/>
                  <a:gd name="T15" fmla="*/ 3 h 5"/>
                  <a:gd name="T16" fmla="*/ 5 w 7"/>
                  <a:gd name="T17" fmla="*/ 5 h 5"/>
                  <a:gd name="T18" fmla="*/ 7 w 7"/>
                  <a:gd name="T19" fmla="*/ 5 h 5"/>
                  <a:gd name="T20" fmla="*/ 7 w 7"/>
                  <a:gd name="T21" fmla="*/ 5 h 5"/>
                  <a:gd name="T22" fmla="*/ 3 w 7"/>
                  <a:gd name="T23" fmla="*/ 2 h 5"/>
                  <a:gd name="T24" fmla="*/ 0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2540"/>
              <p:cNvSpPr>
                <a:spLocks/>
              </p:cNvSpPr>
              <p:nvPr/>
            </p:nvSpPr>
            <p:spPr bwMode="auto">
              <a:xfrm>
                <a:off x="4380" y="28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742"/>
            <p:cNvGrpSpPr>
              <a:grpSpLocks/>
            </p:cNvGrpSpPr>
            <p:nvPr/>
          </p:nvGrpSpPr>
          <p:grpSpPr bwMode="auto">
            <a:xfrm>
              <a:off x="4299" y="2529"/>
              <a:ext cx="1166" cy="359"/>
              <a:chOff x="4299" y="2529"/>
              <a:chExt cx="1166" cy="359"/>
            </a:xfrm>
            <a:grpFill/>
          </p:grpSpPr>
          <p:sp>
            <p:nvSpPr>
              <p:cNvPr id="747" name="Freeform 2542"/>
              <p:cNvSpPr>
                <a:spLocks/>
              </p:cNvSpPr>
              <p:nvPr/>
            </p:nvSpPr>
            <p:spPr bwMode="auto">
              <a:xfrm>
                <a:off x="4380" y="28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2543"/>
              <p:cNvSpPr>
                <a:spLocks/>
              </p:cNvSpPr>
              <p:nvPr/>
            </p:nvSpPr>
            <p:spPr bwMode="auto">
              <a:xfrm>
                <a:off x="4382" y="2807"/>
                <a:ext cx="148" cy="47"/>
              </a:xfrm>
              <a:custGeom>
                <a:avLst/>
                <a:gdLst>
                  <a:gd name="T0" fmla="*/ 19 w 148"/>
                  <a:gd name="T1" fmla="*/ 2 h 47"/>
                  <a:gd name="T2" fmla="*/ 14 w 148"/>
                  <a:gd name="T3" fmla="*/ 0 h 47"/>
                  <a:gd name="T4" fmla="*/ 10 w 148"/>
                  <a:gd name="T5" fmla="*/ 4 h 47"/>
                  <a:gd name="T6" fmla="*/ 7 w 148"/>
                  <a:gd name="T7" fmla="*/ 9 h 47"/>
                  <a:gd name="T8" fmla="*/ 3 w 148"/>
                  <a:gd name="T9" fmla="*/ 15 h 47"/>
                  <a:gd name="T10" fmla="*/ 0 w 148"/>
                  <a:gd name="T11" fmla="*/ 15 h 47"/>
                  <a:gd name="T12" fmla="*/ 10 w 148"/>
                  <a:gd name="T13" fmla="*/ 17 h 47"/>
                  <a:gd name="T14" fmla="*/ 19 w 148"/>
                  <a:gd name="T15" fmla="*/ 18 h 47"/>
                  <a:gd name="T16" fmla="*/ 19 w 148"/>
                  <a:gd name="T17" fmla="*/ 20 h 47"/>
                  <a:gd name="T18" fmla="*/ 17 w 148"/>
                  <a:gd name="T19" fmla="*/ 24 h 47"/>
                  <a:gd name="T20" fmla="*/ 32 w 148"/>
                  <a:gd name="T21" fmla="*/ 25 h 47"/>
                  <a:gd name="T22" fmla="*/ 44 w 148"/>
                  <a:gd name="T23" fmla="*/ 31 h 47"/>
                  <a:gd name="T24" fmla="*/ 50 w 148"/>
                  <a:gd name="T25" fmla="*/ 31 h 47"/>
                  <a:gd name="T26" fmla="*/ 53 w 148"/>
                  <a:gd name="T27" fmla="*/ 29 h 47"/>
                  <a:gd name="T28" fmla="*/ 69 w 148"/>
                  <a:gd name="T29" fmla="*/ 31 h 47"/>
                  <a:gd name="T30" fmla="*/ 89 w 148"/>
                  <a:gd name="T31" fmla="*/ 38 h 47"/>
                  <a:gd name="T32" fmla="*/ 98 w 148"/>
                  <a:gd name="T33" fmla="*/ 38 h 47"/>
                  <a:gd name="T34" fmla="*/ 105 w 148"/>
                  <a:gd name="T35" fmla="*/ 38 h 47"/>
                  <a:gd name="T36" fmla="*/ 123 w 148"/>
                  <a:gd name="T37" fmla="*/ 40 h 47"/>
                  <a:gd name="T38" fmla="*/ 130 w 148"/>
                  <a:gd name="T39" fmla="*/ 40 h 47"/>
                  <a:gd name="T40" fmla="*/ 141 w 148"/>
                  <a:gd name="T41" fmla="*/ 43 h 47"/>
                  <a:gd name="T42" fmla="*/ 146 w 148"/>
                  <a:gd name="T43" fmla="*/ 47 h 47"/>
                  <a:gd name="T44" fmla="*/ 148 w 148"/>
                  <a:gd name="T45" fmla="*/ 45 h 47"/>
                  <a:gd name="T46" fmla="*/ 144 w 148"/>
                  <a:gd name="T47" fmla="*/ 40 h 47"/>
                  <a:gd name="T48" fmla="*/ 146 w 148"/>
                  <a:gd name="T49" fmla="*/ 33 h 47"/>
                  <a:gd name="T50" fmla="*/ 142 w 148"/>
                  <a:gd name="T51" fmla="*/ 29 h 47"/>
                  <a:gd name="T52" fmla="*/ 135 w 148"/>
                  <a:gd name="T53" fmla="*/ 29 h 47"/>
                  <a:gd name="T54" fmla="*/ 126 w 148"/>
                  <a:gd name="T55" fmla="*/ 29 h 47"/>
                  <a:gd name="T56" fmla="*/ 119 w 148"/>
                  <a:gd name="T57" fmla="*/ 25 h 47"/>
                  <a:gd name="T58" fmla="*/ 119 w 148"/>
                  <a:gd name="T59" fmla="*/ 22 h 47"/>
                  <a:gd name="T60" fmla="*/ 117 w 148"/>
                  <a:gd name="T61" fmla="*/ 17 h 47"/>
                  <a:gd name="T62" fmla="*/ 110 w 148"/>
                  <a:gd name="T63" fmla="*/ 17 h 47"/>
                  <a:gd name="T64" fmla="*/ 109 w 148"/>
                  <a:gd name="T65" fmla="*/ 15 h 47"/>
                  <a:gd name="T66" fmla="*/ 103 w 148"/>
                  <a:gd name="T67" fmla="*/ 15 h 47"/>
                  <a:gd name="T68" fmla="*/ 100 w 148"/>
                  <a:gd name="T69" fmla="*/ 13 h 47"/>
                  <a:gd name="T70" fmla="*/ 94 w 148"/>
                  <a:gd name="T71" fmla="*/ 11 h 47"/>
                  <a:gd name="T72" fmla="*/ 91 w 148"/>
                  <a:gd name="T73" fmla="*/ 9 h 47"/>
                  <a:gd name="T74" fmla="*/ 85 w 148"/>
                  <a:gd name="T75" fmla="*/ 13 h 47"/>
                  <a:gd name="T76" fmla="*/ 82 w 148"/>
                  <a:gd name="T77" fmla="*/ 17 h 47"/>
                  <a:gd name="T78" fmla="*/ 76 w 148"/>
                  <a:gd name="T79" fmla="*/ 17 h 47"/>
                  <a:gd name="T80" fmla="*/ 66 w 148"/>
                  <a:gd name="T81" fmla="*/ 17 h 47"/>
                  <a:gd name="T82" fmla="*/ 60 w 148"/>
                  <a:gd name="T83" fmla="*/ 15 h 47"/>
                  <a:gd name="T84" fmla="*/ 53 w 148"/>
                  <a:gd name="T85" fmla="*/ 13 h 47"/>
                  <a:gd name="T86" fmla="*/ 48 w 148"/>
                  <a:gd name="T87" fmla="*/ 6 h 47"/>
                  <a:gd name="T88" fmla="*/ 42 w 148"/>
                  <a:gd name="T89" fmla="*/ 6 h 47"/>
                  <a:gd name="T90" fmla="*/ 37 w 148"/>
                  <a:gd name="T91" fmla="*/ 6 h 47"/>
                  <a:gd name="T92" fmla="*/ 32 w 148"/>
                  <a:gd name="T93" fmla="*/ 2 h 47"/>
                  <a:gd name="T94" fmla="*/ 26 w 148"/>
                  <a:gd name="T9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47">
                    <a:moveTo>
                      <a:pt x="25" y="2"/>
                    </a:moveTo>
                    <a:lnTo>
                      <a:pt x="25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7" y="15"/>
                    </a:lnTo>
                    <a:lnTo>
                      <a:pt x="10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9" y="25"/>
                    </a:lnTo>
                    <a:lnTo>
                      <a:pt x="23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9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62" y="29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80" y="34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94" y="38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14" y="40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6" y="38"/>
                    </a:lnTo>
                    <a:lnTo>
                      <a:pt x="130" y="40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41" y="43"/>
                    </a:lnTo>
                    <a:lnTo>
                      <a:pt x="144" y="45"/>
                    </a:lnTo>
                    <a:lnTo>
                      <a:pt x="144" y="45"/>
                    </a:lnTo>
                    <a:lnTo>
                      <a:pt x="146" y="47"/>
                    </a:lnTo>
                    <a:lnTo>
                      <a:pt x="148" y="47"/>
                    </a:lnTo>
                    <a:lnTo>
                      <a:pt x="148" y="47"/>
                    </a:lnTo>
                    <a:lnTo>
                      <a:pt x="148" y="45"/>
                    </a:lnTo>
                    <a:lnTo>
                      <a:pt x="146" y="43"/>
                    </a:lnTo>
                    <a:lnTo>
                      <a:pt x="146" y="43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39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0" y="2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3" y="29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7" y="18"/>
                    </a:lnTo>
                    <a:lnTo>
                      <a:pt x="117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1" y="13"/>
                    </a:lnTo>
                    <a:lnTo>
                      <a:pt x="101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6" y="13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87" y="9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2544"/>
              <p:cNvSpPr>
                <a:spLocks/>
              </p:cNvSpPr>
              <p:nvPr/>
            </p:nvSpPr>
            <p:spPr bwMode="auto">
              <a:xfrm>
                <a:off x="4382" y="2807"/>
                <a:ext cx="148" cy="47"/>
              </a:xfrm>
              <a:custGeom>
                <a:avLst/>
                <a:gdLst>
                  <a:gd name="T0" fmla="*/ 19 w 148"/>
                  <a:gd name="T1" fmla="*/ 2 h 47"/>
                  <a:gd name="T2" fmla="*/ 14 w 148"/>
                  <a:gd name="T3" fmla="*/ 0 h 47"/>
                  <a:gd name="T4" fmla="*/ 10 w 148"/>
                  <a:gd name="T5" fmla="*/ 4 h 47"/>
                  <a:gd name="T6" fmla="*/ 7 w 148"/>
                  <a:gd name="T7" fmla="*/ 9 h 47"/>
                  <a:gd name="T8" fmla="*/ 3 w 148"/>
                  <a:gd name="T9" fmla="*/ 15 h 47"/>
                  <a:gd name="T10" fmla="*/ 0 w 148"/>
                  <a:gd name="T11" fmla="*/ 15 h 47"/>
                  <a:gd name="T12" fmla="*/ 10 w 148"/>
                  <a:gd name="T13" fmla="*/ 17 h 47"/>
                  <a:gd name="T14" fmla="*/ 19 w 148"/>
                  <a:gd name="T15" fmla="*/ 18 h 47"/>
                  <a:gd name="T16" fmla="*/ 19 w 148"/>
                  <a:gd name="T17" fmla="*/ 20 h 47"/>
                  <a:gd name="T18" fmla="*/ 17 w 148"/>
                  <a:gd name="T19" fmla="*/ 24 h 47"/>
                  <a:gd name="T20" fmla="*/ 32 w 148"/>
                  <a:gd name="T21" fmla="*/ 25 h 47"/>
                  <a:gd name="T22" fmla="*/ 44 w 148"/>
                  <a:gd name="T23" fmla="*/ 31 h 47"/>
                  <a:gd name="T24" fmla="*/ 50 w 148"/>
                  <a:gd name="T25" fmla="*/ 31 h 47"/>
                  <a:gd name="T26" fmla="*/ 53 w 148"/>
                  <a:gd name="T27" fmla="*/ 29 h 47"/>
                  <a:gd name="T28" fmla="*/ 69 w 148"/>
                  <a:gd name="T29" fmla="*/ 31 h 47"/>
                  <a:gd name="T30" fmla="*/ 89 w 148"/>
                  <a:gd name="T31" fmla="*/ 38 h 47"/>
                  <a:gd name="T32" fmla="*/ 98 w 148"/>
                  <a:gd name="T33" fmla="*/ 38 h 47"/>
                  <a:gd name="T34" fmla="*/ 105 w 148"/>
                  <a:gd name="T35" fmla="*/ 38 h 47"/>
                  <a:gd name="T36" fmla="*/ 123 w 148"/>
                  <a:gd name="T37" fmla="*/ 40 h 47"/>
                  <a:gd name="T38" fmla="*/ 130 w 148"/>
                  <a:gd name="T39" fmla="*/ 40 h 47"/>
                  <a:gd name="T40" fmla="*/ 141 w 148"/>
                  <a:gd name="T41" fmla="*/ 43 h 47"/>
                  <a:gd name="T42" fmla="*/ 146 w 148"/>
                  <a:gd name="T43" fmla="*/ 47 h 47"/>
                  <a:gd name="T44" fmla="*/ 148 w 148"/>
                  <a:gd name="T45" fmla="*/ 45 h 47"/>
                  <a:gd name="T46" fmla="*/ 144 w 148"/>
                  <a:gd name="T47" fmla="*/ 40 h 47"/>
                  <a:gd name="T48" fmla="*/ 146 w 148"/>
                  <a:gd name="T49" fmla="*/ 33 h 47"/>
                  <a:gd name="T50" fmla="*/ 142 w 148"/>
                  <a:gd name="T51" fmla="*/ 29 h 47"/>
                  <a:gd name="T52" fmla="*/ 135 w 148"/>
                  <a:gd name="T53" fmla="*/ 29 h 47"/>
                  <a:gd name="T54" fmla="*/ 126 w 148"/>
                  <a:gd name="T55" fmla="*/ 29 h 47"/>
                  <a:gd name="T56" fmla="*/ 119 w 148"/>
                  <a:gd name="T57" fmla="*/ 25 h 47"/>
                  <a:gd name="T58" fmla="*/ 119 w 148"/>
                  <a:gd name="T59" fmla="*/ 22 h 47"/>
                  <a:gd name="T60" fmla="*/ 117 w 148"/>
                  <a:gd name="T61" fmla="*/ 17 h 47"/>
                  <a:gd name="T62" fmla="*/ 110 w 148"/>
                  <a:gd name="T63" fmla="*/ 17 h 47"/>
                  <a:gd name="T64" fmla="*/ 109 w 148"/>
                  <a:gd name="T65" fmla="*/ 15 h 47"/>
                  <a:gd name="T66" fmla="*/ 103 w 148"/>
                  <a:gd name="T67" fmla="*/ 15 h 47"/>
                  <a:gd name="T68" fmla="*/ 100 w 148"/>
                  <a:gd name="T69" fmla="*/ 13 h 47"/>
                  <a:gd name="T70" fmla="*/ 94 w 148"/>
                  <a:gd name="T71" fmla="*/ 11 h 47"/>
                  <a:gd name="T72" fmla="*/ 91 w 148"/>
                  <a:gd name="T73" fmla="*/ 9 h 47"/>
                  <a:gd name="T74" fmla="*/ 85 w 148"/>
                  <a:gd name="T75" fmla="*/ 13 h 47"/>
                  <a:gd name="T76" fmla="*/ 82 w 148"/>
                  <a:gd name="T77" fmla="*/ 17 h 47"/>
                  <a:gd name="T78" fmla="*/ 76 w 148"/>
                  <a:gd name="T79" fmla="*/ 17 h 47"/>
                  <a:gd name="T80" fmla="*/ 66 w 148"/>
                  <a:gd name="T81" fmla="*/ 17 h 47"/>
                  <a:gd name="T82" fmla="*/ 60 w 148"/>
                  <a:gd name="T83" fmla="*/ 15 h 47"/>
                  <a:gd name="T84" fmla="*/ 53 w 148"/>
                  <a:gd name="T85" fmla="*/ 13 h 47"/>
                  <a:gd name="T86" fmla="*/ 48 w 148"/>
                  <a:gd name="T87" fmla="*/ 6 h 47"/>
                  <a:gd name="T88" fmla="*/ 42 w 148"/>
                  <a:gd name="T89" fmla="*/ 6 h 47"/>
                  <a:gd name="T90" fmla="*/ 37 w 148"/>
                  <a:gd name="T91" fmla="*/ 6 h 47"/>
                  <a:gd name="T92" fmla="*/ 32 w 148"/>
                  <a:gd name="T93" fmla="*/ 2 h 47"/>
                  <a:gd name="T94" fmla="*/ 26 w 148"/>
                  <a:gd name="T9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47">
                    <a:moveTo>
                      <a:pt x="25" y="2"/>
                    </a:moveTo>
                    <a:lnTo>
                      <a:pt x="25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7" y="15"/>
                    </a:lnTo>
                    <a:lnTo>
                      <a:pt x="10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9" y="25"/>
                    </a:lnTo>
                    <a:lnTo>
                      <a:pt x="23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9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62" y="29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80" y="34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94" y="38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14" y="40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6" y="38"/>
                    </a:lnTo>
                    <a:lnTo>
                      <a:pt x="130" y="40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41" y="43"/>
                    </a:lnTo>
                    <a:lnTo>
                      <a:pt x="144" y="45"/>
                    </a:lnTo>
                    <a:lnTo>
                      <a:pt x="144" y="45"/>
                    </a:lnTo>
                    <a:lnTo>
                      <a:pt x="146" y="47"/>
                    </a:lnTo>
                    <a:lnTo>
                      <a:pt x="148" y="47"/>
                    </a:lnTo>
                    <a:lnTo>
                      <a:pt x="148" y="47"/>
                    </a:lnTo>
                    <a:lnTo>
                      <a:pt x="148" y="45"/>
                    </a:lnTo>
                    <a:lnTo>
                      <a:pt x="146" y="43"/>
                    </a:lnTo>
                    <a:lnTo>
                      <a:pt x="146" y="43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39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0" y="2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3" y="29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7" y="18"/>
                    </a:lnTo>
                    <a:lnTo>
                      <a:pt x="117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1" y="13"/>
                    </a:lnTo>
                    <a:lnTo>
                      <a:pt x="101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6" y="13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87" y="9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2545"/>
              <p:cNvSpPr>
                <a:spLocks/>
              </p:cNvSpPr>
              <p:nvPr/>
            </p:nvSpPr>
            <p:spPr bwMode="auto">
              <a:xfrm>
                <a:off x="4382" y="2738"/>
                <a:ext cx="28" cy="25"/>
              </a:xfrm>
              <a:custGeom>
                <a:avLst/>
                <a:gdLst>
                  <a:gd name="T0" fmla="*/ 3 w 28"/>
                  <a:gd name="T1" fmla="*/ 2 h 25"/>
                  <a:gd name="T2" fmla="*/ 3 w 28"/>
                  <a:gd name="T3" fmla="*/ 2 h 25"/>
                  <a:gd name="T4" fmla="*/ 5 w 28"/>
                  <a:gd name="T5" fmla="*/ 3 h 25"/>
                  <a:gd name="T6" fmla="*/ 3 w 28"/>
                  <a:gd name="T7" fmla="*/ 5 h 25"/>
                  <a:gd name="T8" fmla="*/ 0 w 28"/>
                  <a:gd name="T9" fmla="*/ 7 h 25"/>
                  <a:gd name="T10" fmla="*/ 0 w 28"/>
                  <a:gd name="T11" fmla="*/ 7 h 25"/>
                  <a:gd name="T12" fmla="*/ 3 w 28"/>
                  <a:gd name="T13" fmla="*/ 9 h 25"/>
                  <a:gd name="T14" fmla="*/ 7 w 28"/>
                  <a:gd name="T15" fmla="*/ 9 h 25"/>
                  <a:gd name="T16" fmla="*/ 7 w 28"/>
                  <a:gd name="T17" fmla="*/ 9 h 25"/>
                  <a:gd name="T18" fmla="*/ 9 w 28"/>
                  <a:gd name="T19" fmla="*/ 9 h 25"/>
                  <a:gd name="T20" fmla="*/ 10 w 28"/>
                  <a:gd name="T21" fmla="*/ 11 h 25"/>
                  <a:gd name="T22" fmla="*/ 10 w 28"/>
                  <a:gd name="T23" fmla="*/ 11 h 25"/>
                  <a:gd name="T24" fmla="*/ 14 w 28"/>
                  <a:gd name="T25" fmla="*/ 14 h 25"/>
                  <a:gd name="T26" fmla="*/ 14 w 28"/>
                  <a:gd name="T27" fmla="*/ 14 h 25"/>
                  <a:gd name="T28" fmla="*/ 14 w 28"/>
                  <a:gd name="T29" fmla="*/ 18 h 25"/>
                  <a:gd name="T30" fmla="*/ 16 w 28"/>
                  <a:gd name="T31" fmla="*/ 21 h 25"/>
                  <a:gd name="T32" fmla="*/ 16 w 28"/>
                  <a:gd name="T33" fmla="*/ 21 h 25"/>
                  <a:gd name="T34" fmla="*/ 21 w 28"/>
                  <a:gd name="T35" fmla="*/ 23 h 25"/>
                  <a:gd name="T36" fmla="*/ 23 w 28"/>
                  <a:gd name="T37" fmla="*/ 25 h 25"/>
                  <a:gd name="T38" fmla="*/ 25 w 28"/>
                  <a:gd name="T39" fmla="*/ 25 h 25"/>
                  <a:gd name="T40" fmla="*/ 25 w 28"/>
                  <a:gd name="T41" fmla="*/ 25 h 25"/>
                  <a:gd name="T42" fmla="*/ 26 w 28"/>
                  <a:gd name="T43" fmla="*/ 23 h 25"/>
                  <a:gd name="T44" fmla="*/ 26 w 28"/>
                  <a:gd name="T45" fmla="*/ 23 h 25"/>
                  <a:gd name="T46" fmla="*/ 25 w 28"/>
                  <a:gd name="T47" fmla="*/ 21 h 25"/>
                  <a:gd name="T48" fmla="*/ 25 w 28"/>
                  <a:gd name="T49" fmla="*/ 21 h 25"/>
                  <a:gd name="T50" fmla="*/ 25 w 28"/>
                  <a:gd name="T51" fmla="*/ 18 h 25"/>
                  <a:gd name="T52" fmla="*/ 28 w 28"/>
                  <a:gd name="T53" fmla="*/ 16 h 25"/>
                  <a:gd name="T54" fmla="*/ 28 w 28"/>
                  <a:gd name="T55" fmla="*/ 16 h 25"/>
                  <a:gd name="T56" fmla="*/ 23 w 28"/>
                  <a:gd name="T57" fmla="*/ 16 h 25"/>
                  <a:gd name="T58" fmla="*/ 19 w 28"/>
                  <a:gd name="T59" fmla="*/ 14 h 25"/>
                  <a:gd name="T60" fmla="*/ 19 w 28"/>
                  <a:gd name="T61" fmla="*/ 14 h 25"/>
                  <a:gd name="T62" fmla="*/ 17 w 28"/>
                  <a:gd name="T63" fmla="*/ 11 h 25"/>
                  <a:gd name="T64" fmla="*/ 17 w 28"/>
                  <a:gd name="T65" fmla="*/ 7 h 25"/>
                  <a:gd name="T66" fmla="*/ 17 w 28"/>
                  <a:gd name="T67" fmla="*/ 7 h 25"/>
                  <a:gd name="T68" fmla="*/ 16 w 28"/>
                  <a:gd name="T69" fmla="*/ 0 h 25"/>
                  <a:gd name="T70" fmla="*/ 16 w 28"/>
                  <a:gd name="T71" fmla="*/ 0 h 25"/>
                  <a:gd name="T72" fmla="*/ 12 w 28"/>
                  <a:gd name="T73" fmla="*/ 0 h 25"/>
                  <a:gd name="T74" fmla="*/ 10 w 28"/>
                  <a:gd name="T75" fmla="*/ 0 h 25"/>
                  <a:gd name="T76" fmla="*/ 10 w 28"/>
                  <a:gd name="T77" fmla="*/ 2 h 25"/>
                  <a:gd name="T78" fmla="*/ 12 w 28"/>
                  <a:gd name="T79" fmla="*/ 3 h 25"/>
                  <a:gd name="T80" fmla="*/ 12 w 28"/>
                  <a:gd name="T81" fmla="*/ 3 h 25"/>
                  <a:gd name="T82" fmla="*/ 7 w 28"/>
                  <a:gd name="T83" fmla="*/ 2 h 25"/>
                  <a:gd name="T84" fmla="*/ 5 w 28"/>
                  <a:gd name="T85" fmla="*/ 0 h 25"/>
                  <a:gd name="T86" fmla="*/ 3 w 28"/>
                  <a:gd name="T8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5">
                    <a:moveTo>
                      <a:pt x="3" y="2"/>
                    </a:moveTo>
                    <a:lnTo>
                      <a:pt x="3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2546"/>
              <p:cNvSpPr>
                <a:spLocks/>
              </p:cNvSpPr>
              <p:nvPr/>
            </p:nvSpPr>
            <p:spPr bwMode="auto">
              <a:xfrm>
                <a:off x="4382" y="2738"/>
                <a:ext cx="28" cy="25"/>
              </a:xfrm>
              <a:custGeom>
                <a:avLst/>
                <a:gdLst>
                  <a:gd name="T0" fmla="*/ 3 w 28"/>
                  <a:gd name="T1" fmla="*/ 2 h 25"/>
                  <a:gd name="T2" fmla="*/ 3 w 28"/>
                  <a:gd name="T3" fmla="*/ 2 h 25"/>
                  <a:gd name="T4" fmla="*/ 5 w 28"/>
                  <a:gd name="T5" fmla="*/ 3 h 25"/>
                  <a:gd name="T6" fmla="*/ 3 w 28"/>
                  <a:gd name="T7" fmla="*/ 5 h 25"/>
                  <a:gd name="T8" fmla="*/ 0 w 28"/>
                  <a:gd name="T9" fmla="*/ 7 h 25"/>
                  <a:gd name="T10" fmla="*/ 0 w 28"/>
                  <a:gd name="T11" fmla="*/ 7 h 25"/>
                  <a:gd name="T12" fmla="*/ 3 w 28"/>
                  <a:gd name="T13" fmla="*/ 9 h 25"/>
                  <a:gd name="T14" fmla="*/ 7 w 28"/>
                  <a:gd name="T15" fmla="*/ 9 h 25"/>
                  <a:gd name="T16" fmla="*/ 7 w 28"/>
                  <a:gd name="T17" fmla="*/ 9 h 25"/>
                  <a:gd name="T18" fmla="*/ 9 w 28"/>
                  <a:gd name="T19" fmla="*/ 9 h 25"/>
                  <a:gd name="T20" fmla="*/ 10 w 28"/>
                  <a:gd name="T21" fmla="*/ 11 h 25"/>
                  <a:gd name="T22" fmla="*/ 10 w 28"/>
                  <a:gd name="T23" fmla="*/ 11 h 25"/>
                  <a:gd name="T24" fmla="*/ 14 w 28"/>
                  <a:gd name="T25" fmla="*/ 14 h 25"/>
                  <a:gd name="T26" fmla="*/ 14 w 28"/>
                  <a:gd name="T27" fmla="*/ 14 h 25"/>
                  <a:gd name="T28" fmla="*/ 14 w 28"/>
                  <a:gd name="T29" fmla="*/ 18 h 25"/>
                  <a:gd name="T30" fmla="*/ 16 w 28"/>
                  <a:gd name="T31" fmla="*/ 21 h 25"/>
                  <a:gd name="T32" fmla="*/ 16 w 28"/>
                  <a:gd name="T33" fmla="*/ 21 h 25"/>
                  <a:gd name="T34" fmla="*/ 21 w 28"/>
                  <a:gd name="T35" fmla="*/ 23 h 25"/>
                  <a:gd name="T36" fmla="*/ 23 w 28"/>
                  <a:gd name="T37" fmla="*/ 25 h 25"/>
                  <a:gd name="T38" fmla="*/ 25 w 28"/>
                  <a:gd name="T39" fmla="*/ 25 h 25"/>
                  <a:gd name="T40" fmla="*/ 25 w 28"/>
                  <a:gd name="T41" fmla="*/ 25 h 25"/>
                  <a:gd name="T42" fmla="*/ 26 w 28"/>
                  <a:gd name="T43" fmla="*/ 23 h 25"/>
                  <a:gd name="T44" fmla="*/ 26 w 28"/>
                  <a:gd name="T45" fmla="*/ 23 h 25"/>
                  <a:gd name="T46" fmla="*/ 25 w 28"/>
                  <a:gd name="T47" fmla="*/ 21 h 25"/>
                  <a:gd name="T48" fmla="*/ 25 w 28"/>
                  <a:gd name="T49" fmla="*/ 21 h 25"/>
                  <a:gd name="T50" fmla="*/ 25 w 28"/>
                  <a:gd name="T51" fmla="*/ 18 h 25"/>
                  <a:gd name="T52" fmla="*/ 28 w 28"/>
                  <a:gd name="T53" fmla="*/ 16 h 25"/>
                  <a:gd name="T54" fmla="*/ 28 w 28"/>
                  <a:gd name="T55" fmla="*/ 16 h 25"/>
                  <a:gd name="T56" fmla="*/ 23 w 28"/>
                  <a:gd name="T57" fmla="*/ 16 h 25"/>
                  <a:gd name="T58" fmla="*/ 19 w 28"/>
                  <a:gd name="T59" fmla="*/ 14 h 25"/>
                  <a:gd name="T60" fmla="*/ 19 w 28"/>
                  <a:gd name="T61" fmla="*/ 14 h 25"/>
                  <a:gd name="T62" fmla="*/ 17 w 28"/>
                  <a:gd name="T63" fmla="*/ 11 h 25"/>
                  <a:gd name="T64" fmla="*/ 17 w 28"/>
                  <a:gd name="T65" fmla="*/ 7 h 25"/>
                  <a:gd name="T66" fmla="*/ 17 w 28"/>
                  <a:gd name="T67" fmla="*/ 7 h 25"/>
                  <a:gd name="T68" fmla="*/ 16 w 28"/>
                  <a:gd name="T69" fmla="*/ 0 h 25"/>
                  <a:gd name="T70" fmla="*/ 16 w 28"/>
                  <a:gd name="T71" fmla="*/ 0 h 25"/>
                  <a:gd name="T72" fmla="*/ 12 w 28"/>
                  <a:gd name="T73" fmla="*/ 0 h 25"/>
                  <a:gd name="T74" fmla="*/ 10 w 28"/>
                  <a:gd name="T75" fmla="*/ 0 h 25"/>
                  <a:gd name="T76" fmla="*/ 10 w 28"/>
                  <a:gd name="T77" fmla="*/ 2 h 25"/>
                  <a:gd name="T78" fmla="*/ 12 w 28"/>
                  <a:gd name="T79" fmla="*/ 3 h 25"/>
                  <a:gd name="T80" fmla="*/ 12 w 28"/>
                  <a:gd name="T81" fmla="*/ 3 h 25"/>
                  <a:gd name="T82" fmla="*/ 7 w 28"/>
                  <a:gd name="T83" fmla="*/ 2 h 25"/>
                  <a:gd name="T84" fmla="*/ 5 w 28"/>
                  <a:gd name="T85" fmla="*/ 0 h 25"/>
                  <a:gd name="T86" fmla="*/ 3 w 28"/>
                  <a:gd name="T8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5">
                    <a:moveTo>
                      <a:pt x="3" y="2"/>
                    </a:moveTo>
                    <a:lnTo>
                      <a:pt x="3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2547"/>
              <p:cNvSpPr>
                <a:spLocks/>
              </p:cNvSpPr>
              <p:nvPr/>
            </p:nvSpPr>
            <p:spPr bwMode="auto">
              <a:xfrm>
                <a:off x="4391" y="26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2548"/>
              <p:cNvSpPr>
                <a:spLocks/>
              </p:cNvSpPr>
              <p:nvPr/>
            </p:nvSpPr>
            <p:spPr bwMode="auto">
              <a:xfrm>
                <a:off x="4391" y="26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2549"/>
              <p:cNvSpPr>
                <a:spLocks/>
              </p:cNvSpPr>
              <p:nvPr/>
            </p:nvSpPr>
            <p:spPr bwMode="auto">
              <a:xfrm>
                <a:off x="4408" y="275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2550"/>
              <p:cNvSpPr>
                <a:spLocks/>
              </p:cNvSpPr>
              <p:nvPr/>
            </p:nvSpPr>
            <p:spPr bwMode="auto">
              <a:xfrm>
                <a:off x="4408" y="275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2551"/>
              <p:cNvSpPr>
                <a:spLocks/>
              </p:cNvSpPr>
              <p:nvPr/>
            </p:nvSpPr>
            <p:spPr bwMode="auto">
              <a:xfrm>
                <a:off x="4421" y="2754"/>
                <a:ext cx="12" cy="11"/>
              </a:xfrm>
              <a:custGeom>
                <a:avLst/>
                <a:gdLst>
                  <a:gd name="T0" fmla="*/ 3 w 12"/>
                  <a:gd name="T1" fmla="*/ 0 h 11"/>
                  <a:gd name="T2" fmla="*/ 3 w 12"/>
                  <a:gd name="T3" fmla="*/ 0 h 11"/>
                  <a:gd name="T4" fmla="*/ 2 w 12"/>
                  <a:gd name="T5" fmla="*/ 3 h 11"/>
                  <a:gd name="T6" fmla="*/ 0 w 12"/>
                  <a:gd name="T7" fmla="*/ 7 h 11"/>
                  <a:gd name="T8" fmla="*/ 0 w 12"/>
                  <a:gd name="T9" fmla="*/ 7 h 11"/>
                  <a:gd name="T10" fmla="*/ 2 w 12"/>
                  <a:gd name="T11" fmla="*/ 9 h 11"/>
                  <a:gd name="T12" fmla="*/ 3 w 12"/>
                  <a:gd name="T13" fmla="*/ 9 h 11"/>
                  <a:gd name="T14" fmla="*/ 3 w 12"/>
                  <a:gd name="T15" fmla="*/ 9 h 11"/>
                  <a:gd name="T16" fmla="*/ 3 w 12"/>
                  <a:gd name="T17" fmla="*/ 9 h 11"/>
                  <a:gd name="T18" fmla="*/ 3 w 12"/>
                  <a:gd name="T19" fmla="*/ 9 h 11"/>
                  <a:gd name="T20" fmla="*/ 7 w 12"/>
                  <a:gd name="T21" fmla="*/ 9 h 11"/>
                  <a:gd name="T22" fmla="*/ 9 w 12"/>
                  <a:gd name="T23" fmla="*/ 11 h 11"/>
                  <a:gd name="T24" fmla="*/ 9 w 12"/>
                  <a:gd name="T25" fmla="*/ 11 h 11"/>
                  <a:gd name="T26" fmla="*/ 11 w 12"/>
                  <a:gd name="T27" fmla="*/ 7 h 11"/>
                  <a:gd name="T28" fmla="*/ 12 w 12"/>
                  <a:gd name="T29" fmla="*/ 3 h 11"/>
                  <a:gd name="T30" fmla="*/ 12 w 12"/>
                  <a:gd name="T31" fmla="*/ 3 h 11"/>
                  <a:gd name="T32" fmla="*/ 11 w 12"/>
                  <a:gd name="T33" fmla="*/ 2 h 11"/>
                  <a:gd name="T34" fmla="*/ 9 w 12"/>
                  <a:gd name="T35" fmla="*/ 0 h 11"/>
                  <a:gd name="T36" fmla="*/ 3 w 12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3" y="0"/>
                    </a:moveTo>
                    <a:lnTo>
                      <a:pt x="3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2552"/>
              <p:cNvSpPr>
                <a:spLocks/>
              </p:cNvSpPr>
              <p:nvPr/>
            </p:nvSpPr>
            <p:spPr bwMode="auto">
              <a:xfrm>
                <a:off x="4421" y="2754"/>
                <a:ext cx="12" cy="11"/>
              </a:xfrm>
              <a:custGeom>
                <a:avLst/>
                <a:gdLst>
                  <a:gd name="T0" fmla="*/ 3 w 12"/>
                  <a:gd name="T1" fmla="*/ 0 h 11"/>
                  <a:gd name="T2" fmla="*/ 3 w 12"/>
                  <a:gd name="T3" fmla="*/ 0 h 11"/>
                  <a:gd name="T4" fmla="*/ 2 w 12"/>
                  <a:gd name="T5" fmla="*/ 3 h 11"/>
                  <a:gd name="T6" fmla="*/ 0 w 12"/>
                  <a:gd name="T7" fmla="*/ 7 h 11"/>
                  <a:gd name="T8" fmla="*/ 0 w 12"/>
                  <a:gd name="T9" fmla="*/ 7 h 11"/>
                  <a:gd name="T10" fmla="*/ 2 w 12"/>
                  <a:gd name="T11" fmla="*/ 9 h 11"/>
                  <a:gd name="T12" fmla="*/ 3 w 12"/>
                  <a:gd name="T13" fmla="*/ 9 h 11"/>
                  <a:gd name="T14" fmla="*/ 3 w 12"/>
                  <a:gd name="T15" fmla="*/ 9 h 11"/>
                  <a:gd name="T16" fmla="*/ 3 w 12"/>
                  <a:gd name="T17" fmla="*/ 9 h 11"/>
                  <a:gd name="T18" fmla="*/ 3 w 12"/>
                  <a:gd name="T19" fmla="*/ 9 h 11"/>
                  <a:gd name="T20" fmla="*/ 7 w 12"/>
                  <a:gd name="T21" fmla="*/ 9 h 11"/>
                  <a:gd name="T22" fmla="*/ 9 w 12"/>
                  <a:gd name="T23" fmla="*/ 11 h 11"/>
                  <a:gd name="T24" fmla="*/ 9 w 12"/>
                  <a:gd name="T25" fmla="*/ 11 h 11"/>
                  <a:gd name="T26" fmla="*/ 11 w 12"/>
                  <a:gd name="T27" fmla="*/ 7 h 11"/>
                  <a:gd name="T28" fmla="*/ 12 w 12"/>
                  <a:gd name="T29" fmla="*/ 3 h 11"/>
                  <a:gd name="T30" fmla="*/ 12 w 12"/>
                  <a:gd name="T31" fmla="*/ 3 h 11"/>
                  <a:gd name="T32" fmla="*/ 11 w 12"/>
                  <a:gd name="T33" fmla="*/ 2 h 11"/>
                  <a:gd name="T34" fmla="*/ 9 w 12"/>
                  <a:gd name="T35" fmla="*/ 0 h 11"/>
                  <a:gd name="T36" fmla="*/ 3 w 12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3" y="0"/>
                    </a:moveTo>
                    <a:lnTo>
                      <a:pt x="3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2553"/>
              <p:cNvSpPr>
                <a:spLocks/>
              </p:cNvSpPr>
              <p:nvPr/>
            </p:nvSpPr>
            <p:spPr bwMode="auto">
              <a:xfrm>
                <a:off x="4428" y="2647"/>
                <a:ext cx="5" cy="7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3 h 7"/>
                  <a:gd name="T4" fmla="*/ 4 w 5"/>
                  <a:gd name="T5" fmla="*/ 5 h 7"/>
                  <a:gd name="T6" fmla="*/ 4 w 5"/>
                  <a:gd name="T7" fmla="*/ 5 h 7"/>
                  <a:gd name="T8" fmla="*/ 2 w 5"/>
                  <a:gd name="T9" fmla="*/ 5 h 7"/>
                  <a:gd name="T10" fmla="*/ 2 w 5"/>
                  <a:gd name="T11" fmla="*/ 7 h 7"/>
                  <a:gd name="T12" fmla="*/ 2 w 5"/>
                  <a:gd name="T13" fmla="*/ 7 h 7"/>
                  <a:gd name="T14" fmla="*/ 4 w 5"/>
                  <a:gd name="T15" fmla="*/ 7 h 7"/>
                  <a:gd name="T16" fmla="*/ 5 w 5"/>
                  <a:gd name="T17" fmla="*/ 5 h 7"/>
                  <a:gd name="T18" fmla="*/ 5 w 5"/>
                  <a:gd name="T19" fmla="*/ 2 h 7"/>
                  <a:gd name="T20" fmla="*/ 5 w 5"/>
                  <a:gd name="T21" fmla="*/ 2 h 7"/>
                  <a:gd name="T22" fmla="*/ 2 w 5"/>
                  <a:gd name="T23" fmla="*/ 0 h 7"/>
                  <a:gd name="T24" fmla="*/ 2 w 5"/>
                  <a:gd name="T25" fmla="*/ 0 h 7"/>
                  <a:gd name="T26" fmla="*/ 0 w 5"/>
                  <a:gd name="T27" fmla="*/ 2 h 7"/>
                  <a:gd name="T28" fmla="*/ 0 w 5"/>
                  <a:gd name="T2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2554"/>
              <p:cNvSpPr>
                <a:spLocks/>
              </p:cNvSpPr>
              <p:nvPr/>
            </p:nvSpPr>
            <p:spPr bwMode="auto">
              <a:xfrm>
                <a:off x="4428" y="2647"/>
                <a:ext cx="5" cy="7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3 h 7"/>
                  <a:gd name="T4" fmla="*/ 4 w 5"/>
                  <a:gd name="T5" fmla="*/ 5 h 7"/>
                  <a:gd name="T6" fmla="*/ 4 w 5"/>
                  <a:gd name="T7" fmla="*/ 5 h 7"/>
                  <a:gd name="T8" fmla="*/ 2 w 5"/>
                  <a:gd name="T9" fmla="*/ 5 h 7"/>
                  <a:gd name="T10" fmla="*/ 2 w 5"/>
                  <a:gd name="T11" fmla="*/ 7 h 7"/>
                  <a:gd name="T12" fmla="*/ 2 w 5"/>
                  <a:gd name="T13" fmla="*/ 7 h 7"/>
                  <a:gd name="T14" fmla="*/ 4 w 5"/>
                  <a:gd name="T15" fmla="*/ 7 h 7"/>
                  <a:gd name="T16" fmla="*/ 5 w 5"/>
                  <a:gd name="T17" fmla="*/ 5 h 7"/>
                  <a:gd name="T18" fmla="*/ 5 w 5"/>
                  <a:gd name="T19" fmla="*/ 2 h 7"/>
                  <a:gd name="T20" fmla="*/ 5 w 5"/>
                  <a:gd name="T21" fmla="*/ 2 h 7"/>
                  <a:gd name="T22" fmla="*/ 2 w 5"/>
                  <a:gd name="T23" fmla="*/ 0 h 7"/>
                  <a:gd name="T24" fmla="*/ 2 w 5"/>
                  <a:gd name="T25" fmla="*/ 0 h 7"/>
                  <a:gd name="T26" fmla="*/ 0 w 5"/>
                  <a:gd name="T27" fmla="*/ 2 h 7"/>
                  <a:gd name="T28" fmla="*/ 0 w 5"/>
                  <a:gd name="T2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2555"/>
              <p:cNvSpPr>
                <a:spLocks/>
              </p:cNvSpPr>
              <p:nvPr/>
            </p:nvSpPr>
            <p:spPr bwMode="auto">
              <a:xfrm>
                <a:off x="4501" y="2822"/>
                <a:ext cx="22" cy="7"/>
              </a:xfrm>
              <a:custGeom>
                <a:avLst/>
                <a:gdLst>
                  <a:gd name="T0" fmla="*/ 4 w 22"/>
                  <a:gd name="T1" fmla="*/ 2 h 7"/>
                  <a:gd name="T2" fmla="*/ 4 w 22"/>
                  <a:gd name="T3" fmla="*/ 2 h 7"/>
                  <a:gd name="T4" fmla="*/ 0 w 22"/>
                  <a:gd name="T5" fmla="*/ 2 h 7"/>
                  <a:gd name="T6" fmla="*/ 0 w 22"/>
                  <a:gd name="T7" fmla="*/ 3 h 7"/>
                  <a:gd name="T8" fmla="*/ 0 w 22"/>
                  <a:gd name="T9" fmla="*/ 5 h 7"/>
                  <a:gd name="T10" fmla="*/ 0 w 22"/>
                  <a:gd name="T11" fmla="*/ 5 h 7"/>
                  <a:gd name="T12" fmla="*/ 4 w 22"/>
                  <a:gd name="T13" fmla="*/ 7 h 7"/>
                  <a:gd name="T14" fmla="*/ 6 w 22"/>
                  <a:gd name="T15" fmla="*/ 7 h 7"/>
                  <a:gd name="T16" fmla="*/ 7 w 22"/>
                  <a:gd name="T17" fmla="*/ 5 h 7"/>
                  <a:gd name="T18" fmla="*/ 7 w 22"/>
                  <a:gd name="T19" fmla="*/ 5 h 7"/>
                  <a:gd name="T20" fmla="*/ 9 w 22"/>
                  <a:gd name="T21" fmla="*/ 7 h 7"/>
                  <a:gd name="T22" fmla="*/ 11 w 22"/>
                  <a:gd name="T23" fmla="*/ 7 h 7"/>
                  <a:gd name="T24" fmla="*/ 15 w 22"/>
                  <a:gd name="T25" fmla="*/ 5 h 7"/>
                  <a:gd name="T26" fmla="*/ 15 w 22"/>
                  <a:gd name="T27" fmla="*/ 5 h 7"/>
                  <a:gd name="T28" fmla="*/ 18 w 22"/>
                  <a:gd name="T29" fmla="*/ 5 h 7"/>
                  <a:gd name="T30" fmla="*/ 18 w 22"/>
                  <a:gd name="T31" fmla="*/ 5 h 7"/>
                  <a:gd name="T32" fmla="*/ 20 w 22"/>
                  <a:gd name="T33" fmla="*/ 3 h 7"/>
                  <a:gd name="T34" fmla="*/ 22 w 22"/>
                  <a:gd name="T35" fmla="*/ 3 h 7"/>
                  <a:gd name="T36" fmla="*/ 22 w 22"/>
                  <a:gd name="T37" fmla="*/ 3 h 7"/>
                  <a:gd name="T38" fmla="*/ 22 w 22"/>
                  <a:gd name="T39" fmla="*/ 2 h 7"/>
                  <a:gd name="T40" fmla="*/ 20 w 22"/>
                  <a:gd name="T41" fmla="*/ 0 h 7"/>
                  <a:gd name="T42" fmla="*/ 16 w 22"/>
                  <a:gd name="T43" fmla="*/ 2 h 7"/>
                  <a:gd name="T44" fmla="*/ 16 w 22"/>
                  <a:gd name="T45" fmla="*/ 2 h 7"/>
                  <a:gd name="T46" fmla="*/ 9 w 22"/>
                  <a:gd name="T47" fmla="*/ 2 h 7"/>
                  <a:gd name="T48" fmla="*/ 4 w 22"/>
                  <a:gd name="T4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7">
                    <a:moveTo>
                      <a:pt x="4" y="2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9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2556"/>
              <p:cNvSpPr>
                <a:spLocks/>
              </p:cNvSpPr>
              <p:nvPr/>
            </p:nvSpPr>
            <p:spPr bwMode="auto">
              <a:xfrm>
                <a:off x="4501" y="2822"/>
                <a:ext cx="22" cy="7"/>
              </a:xfrm>
              <a:custGeom>
                <a:avLst/>
                <a:gdLst>
                  <a:gd name="T0" fmla="*/ 4 w 22"/>
                  <a:gd name="T1" fmla="*/ 2 h 7"/>
                  <a:gd name="T2" fmla="*/ 4 w 22"/>
                  <a:gd name="T3" fmla="*/ 2 h 7"/>
                  <a:gd name="T4" fmla="*/ 0 w 22"/>
                  <a:gd name="T5" fmla="*/ 2 h 7"/>
                  <a:gd name="T6" fmla="*/ 0 w 22"/>
                  <a:gd name="T7" fmla="*/ 3 h 7"/>
                  <a:gd name="T8" fmla="*/ 0 w 22"/>
                  <a:gd name="T9" fmla="*/ 5 h 7"/>
                  <a:gd name="T10" fmla="*/ 0 w 22"/>
                  <a:gd name="T11" fmla="*/ 5 h 7"/>
                  <a:gd name="T12" fmla="*/ 4 w 22"/>
                  <a:gd name="T13" fmla="*/ 7 h 7"/>
                  <a:gd name="T14" fmla="*/ 6 w 22"/>
                  <a:gd name="T15" fmla="*/ 7 h 7"/>
                  <a:gd name="T16" fmla="*/ 7 w 22"/>
                  <a:gd name="T17" fmla="*/ 5 h 7"/>
                  <a:gd name="T18" fmla="*/ 7 w 22"/>
                  <a:gd name="T19" fmla="*/ 5 h 7"/>
                  <a:gd name="T20" fmla="*/ 9 w 22"/>
                  <a:gd name="T21" fmla="*/ 7 h 7"/>
                  <a:gd name="T22" fmla="*/ 11 w 22"/>
                  <a:gd name="T23" fmla="*/ 7 h 7"/>
                  <a:gd name="T24" fmla="*/ 15 w 22"/>
                  <a:gd name="T25" fmla="*/ 5 h 7"/>
                  <a:gd name="T26" fmla="*/ 15 w 22"/>
                  <a:gd name="T27" fmla="*/ 5 h 7"/>
                  <a:gd name="T28" fmla="*/ 18 w 22"/>
                  <a:gd name="T29" fmla="*/ 5 h 7"/>
                  <a:gd name="T30" fmla="*/ 18 w 22"/>
                  <a:gd name="T31" fmla="*/ 5 h 7"/>
                  <a:gd name="T32" fmla="*/ 20 w 22"/>
                  <a:gd name="T33" fmla="*/ 3 h 7"/>
                  <a:gd name="T34" fmla="*/ 22 w 22"/>
                  <a:gd name="T35" fmla="*/ 3 h 7"/>
                  <a:gd name="T36" fmla="*/ 22 w 22"/>
                  <a:gd name="T37" fmla="*/ 3 h 7"/>
                  <a:gd name="T38" fmla="*/ 22 w 22"/>
                  <a:gd name="T39" fmla="*/ 2 h 7"/>
                  <a:gd name="T40" fmla="*/ 20 w 22"/>
                  <a:gd name="T41" fmla="*/ 0 h 7"/>
                  <a:gd name="T42" fmla="*/ 16 w 22"/>
                  <a:gd name="T43" fmla="*/ 2 h 7"/>
                  <a:gd name="T44" fmla="*/ 16 w 22"/>
                  <a:gd name="T45" fmla="*/ 2 h 7"/>
                  <a:gd name="T46" fmla="*/ 9 w 22"/>
                  <a:gd name="T47" fmla="*/ 2 h 7"/>
                  <a:gd name="T48" fmla="*/ 4 w 22"/>
                  <a:gd name="T4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7">
                    <a:moveTo>
                      <a:pt x="4" y="2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9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2557"/>
              <p:cNvSpPr>
                <a:spLocks/>
              </p:cNvSpPr>
              <p:nvPr/>
            </p:nvSpPr>
            <p:spPr bwMode="auto">
              <a:xfrm>
                <a:off x="4528" y="2841"/>
                <a:ext cx="20" cy="13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4 h 13"/>
                  <a:gd name="T6" fmla="*/ 2 w 20"/>
                  <a:gd name="T7" fmla="*/ 6 h 13"/>
                  <a:gd name="T8" fmla="*/ 5 w 20"/>
                  <a:gd name="T9" fmla="*/ 8 h 13"/>
                  <a:gd name="T10" fmla="*/ 5 w 20"/>
                  <a:gd name="T11" fmla="*/ 8 h 13"/>
                  <a:gd name="T12" fmla="*/ 11 w 20"/>
                  <a:gd name="T13" fmla="*/ 9 h 13"/>
                  <a:gd name="T14" fmla="*/ 11 w 20"/>
                  <a:gd name="T15" fmla="*/ 9 h 13"/>
                  <a:gd name="T16" fmla="*/ 11 w 20"/>
                  <a:gd name="T17" fmla="*/ 11 h 13"/>
                  <a:gd name="T18" fmla="*/ 9 w 20"/>
                  <a:gd name="T19" fmla="*/ 13 h 13"/>
                  <a:gd name="T20" fmla="*/ 9 w 20"/>
                  <a:gd name="T21" fmla="*/ 13 h 13"/>
                  <a:gd name="T22" fmla="*/ 13 w 20"/>
                  <a:gd name="T23" fmla="*/ 11 h 13"/>
                  <a:gd name="T24" fmla="*/ 14 w 20"/>
                  <a:gd name="T25" fmla="*/ 9 h 13"/>
                  <a:gd name="T26" fmla="*/ 14 w 20"/>
                  <a:gd name="T27" fmla="*/ 9 h 13"/>
                  <a:gd name="T28" fmla="*/ 18 w 20"/>
                  <a:gd name="T29" fmla="*/ 8 h 13"/>
                  <a:gd name="T30" fmla="*/ 20 w 20"/>
                  <a:gd name="T31" fmla="*/ 6 h 13"/>
                  <a:gd name="T32" fmla="*/ 20 w 20"/>
                  <a:gd name="T33" fmla="*/ 4 h 13"/>
                  <a:gd name="T34" fmla="*/ 20 w 20"/>
                  <a:gd name="T35" fmla="*/ 4 h 13"/>
                  <a:gd name="T36" fmla="*/ 16 w 20"/>
                  <a:gd name="T37" fmla="*/ 2 h 13"/>
                  <a:gd name="T38" fmla="*/ 13 w 20"/>
                  <a:gd name="T39" fmla="*/ 0 h 13"/>
                  <a:gd name="T40" fmla="*/ 11 w 20"/>
                  <a:gd name="T41" fmla="*/ 2 h 13"/>
                  <a:gd name="T42" fmla="*/ 11 w 20"/>
                  <a:gd name="T43" fmla="*/ 2 h 13"/>
                  <a:gd name="T44" fmla="*/ 5 w 20"/>
                  <a:gd name="T45" fmla="*/ 2 h 13"/>
                  <a:gd name="T46" fmla="*/ 0 w 20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2558"/>
              <p:cNvSpPr>
                <a:spLocks/>
              </p:cNvSpPr>
              <p:nvPr/>
            </p:nvSpPr>
            <p:spPr bwMode="auto">
              <a:xfrm>
                <a:off x="4528" y="2841"/>
                <a:ext cx="20" cy="13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4 h 13"/>
                  <a:gd name="T6" fmla="*/ 2 w 20"/>
                  <a:gd name="T7" fmla="*/ 6 h 13"/>
                  <a:gd name="T8" fmla="*/ 5 w 20"/>
                  <a:gd name="T9" fmla="*/ 8 h 13"/>
                  <a:gd name="T10" fmla="*/ 5 w 20"/>
                  <a:gd name="T11" fmla="*/ 8 h 13"/>
                  <a:gd name="T12" fmla="*/ 11 w 20"/>
                  <a:gd name="T13" fmla="*/ 9 h 13"/>
                  <a:gd name="T14" fmla="*/ 11 w 20"/>
                  <a:gd name="T15" fmla="*/ 9 h 13"/>
                  <a:gd name="T16" fmla="*/ 11 w 20"/>
                  <a:gd name="T17" fmla="*/ 11 h 13"/>
                  <a:gd name="T18" fmla="*/ 9 w 20"/>
                  <a:gd name="T19" fmla="*/ 13 h 13"/>
                  <a:gd name="T20" fmla="*/ 9 w 20"/>
                  <a:gd name="T21" fmla="*/ 13 h 13"/>
                  <a:gd name="T22" fmla="*/ 13 w 20"/>
                  <a:gd name="T23" fmla="*/ 11 h 13"/>
                  <a:gd name="T24" fmla="*/ 14 w 20"/>
                  <a:gd name="T25" fmla="*/ 9 h 13"/>
                  <a:gd name="T26" fmla="*/ 14 w 20"/>
                  <a:gd name="T27" fmla="*/ 9 h 13"/>
                  <a:gd name="T28" fmla="*/ 18 w 20"/>
                  <a:gd name="T29" fmla="*/ 8 h 13"/>
                  <a:gd name="T30" fmla="*/ 20 w 20"/>
                  <a:gd name="T31" fmla="*/ 6 h 13"/>
                  <a:gd name="T32" fmla="*/ 20 w 20"/>
                  <a:gd name="T33" fmla="*/ 4 h 13"/>
                  <a:gd name="T34" fmla="*/ 20 w 20"/>
                  <a:gd name="T35" fmla="*/ 4 h 13"/>
                  <a:gd name="T36" fmla="*/ 16 w 20"/>
                  <a:gd name="T37" fmla="*/ 2 h 13"/>
                  <a:gd name="T38" fmla="*/ 13 w 20"/>
                  <a:gd name="T39" fmla="*/ 0 h 13"/>
                  <a:gd name="T40" fmla="*/ 11 w 20"/>
                  <a:gd name="T41" fmla="*/ 2 h 13"/>
                  <a:gd name="T42" fmla="*/ 11 w 20"/>
                  <a:gd name="T43" fmla="*/ 2 h 13"/>
                  <a:gd name="T44" fmla="*/ 5 w 20"/>
                  <a:gd name="T45" fmla="*/ 2 h 13"/>
                  <a:gd name="T46" fmla="*/ 0 w 20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2559"/>
              <p:cNvSpPr>
                <a:spLocks/>
              </p:cNvSpPr>
              <p:nvPr/>
            </p:nvSpPr>
            <p:spPr bwMode="auto">
              <a:xfrm>
                <a:off x="4542" y="2822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2 h 3"/>
                  <a:gd name="T6" fmla="*/ 0 w 6"/>
                  <a:gd name="T7" fmla="*/ 3 h 3"/>
                  <a:gd name="T8" fmla="*/ 0 w 6"/>
                  <a:gd name="T9" fmla="*/ 3 h 3"/>
                  <a:gd name="T10" fmla="*/ 2 w 6"/>
                  <a:gd name="T11" fmla="*/ 2 h 3"/>
                  <a:gd name="T12" fmla="*/ 6 w 6"/>
                  <a:gd name="T13" fmla="*/ 2 h 3"/>
                  <a:gd name="T14" fmla="*/ 6 w 6"/>
                  <a:gd name="T15" fmla="*/ 2 h 3"/>
                  <a:gd name="T16" fmla="*/ 4 w 6"/>
                  <a:gd name="T17" fmla="*/ 0 h 3"/>
                  <a:gd name="T18" fmla="*/ 0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2560"/>
              <p:cNvSpPr>
                <a:spLocks/>
              </p:cNvSpPr>
              <p:nvPr/>
            </p:nvSpPr>
            <p:spPr bwMode="auto">
              <a:xfrm>
                <a:off x="4542" y="2822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2 h 3"/>
                  <a:gd name="T6" fmla="*/ 0 w 6"/>
                  <a:gd name="T7" fmla="*/ 3 h 3"/>
                  <a:gd name="T8" fmla="*/ 0 w 6"/>
                  <a:gd name="T9" fmla="*/ 3 h 3"/>
                  <a:gd name="T10" fmla="*/ 2 w 6"/>
                  <a:gd name="T11" fmla="*/ 2 h 3"/>
                  <a:gd name="T12" fmla="*/ 6 w 6"/>
                  <a:gd name="T13" fmla="*/ 2 h 3"/>
                  <a:gd name="T14" fmla="*/ 6 w 6"/>
                  <a:gd name="T15" fmla="*/ 2 h 3"/>
                  <a:gd name="T16" fmla="*/ 4 w 6"/>
                  <a:gd name="T17" fmla="*/ 0 h 3"/>
                  <a:gd name="T18" fmla="*/ 0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2561"/>
              <p:cNvSpPr>
                <a:spLocks/>
              </p:cNvSpPr>
              <p:nvPr/>
            </p:nvSpPr>
            <p:spPr bwMode="auto">
              <a:xfrm>
                <a:off x="4544" y="285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2562"/>
              <p:cNvSpPr>
                <a:spLocks/>
              </p:cNvSpPr>
              <p:nvPr/>
            </p:nvSpPr>
            <p:spPr bwMode="auto">
              <a:xfrm>
                <a:off x="4544" y="285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2563"/>
              <p:cNvSpPr>
                <a:spLocks/>
              </p:cNvSpPr>
              <p:nvPr/>
            </p:nvSpPr>
            <p:spPr bwMode="auto">
              <a:xfrm>
                <a:off x="4549" y="2843"/>
                <a:ext cx="15" cy="13"/>
              </a:xfrm>
              <a:custGeom>
                <a:avLst/>
                <a:gdLst>
                  <a:gd name="T0" fmla="*/ 9 w 15"/>
                  <a:gd name="T1" fmla="*/ 0 h 13"/>
                  <a:gd name="T2" fmla="*/ 9 w 15"/>
                  <a:gd name="T3" fmla="*/ 0 h 13"/>
                  <a:gd name="T4" fmla="*/ 6 w 15"/>
                  <a:gd name="T5" fmla="*/ 4 h 13"/>
                  <a:gd name="T6" fmla="*/ 4 w 15"/>
                  <a:gd name="T7" fmla="*/ 6 h 13"/>
                  <a:gd name="T8" fmla="*/ 4 w 15"/>
                  <a:gd name="T9" fmla="*/ 6 h 13"/>
                  <a:gd name="T10" fmla="*/ 4 w 15"/>
                  <a:gd name="T11" fmla="*/ 9 h 13"/>
                  <a:gd name="T12" fmla="*/ 2 w 15"/>
                  <a:gd name="T13" fmla="*/ 11 h 13"/>
                  <a:gd name="T14" fmla="*/ 0 w 15"/>
                  <a:gd name="T15" fmla="*/ 9 h 13"/>
                  <a:gd name="T16" fmla="*/ 0 w 15"/>
                  <a:gd name="T17" fmla="*/ 9 h 13"/>
                  <a:gd name="T18" fmla="*/ 0 w 15"/>
                  <a:gd name="T19" fmla="*/ 11 h 13"/>
                  <a:gd name="T20" fmla="*/ 2 w 15"/>
                  <a:gd name="T21" fmla="*/ 11 h 13"/>
                  <a:gd name="T22" fmla="*/ 6 w 15"/>
                  <a:gd name="T23" fmla="*/ 11 h 13"/>
                  <a:gd name="T24" fmla="*/ 11 w 15"/>
                  <a:gd name="T25" fmla="*/ 13 h 13"/>
                  <a:gd name="T26" fmla="*/ 11 w 15"/>
                  <a:gd name="T27" fmla="*/ 13 h 13"/>
                  <a:gd name="T28" fmla="*/ 13 w 15"/>
                  <a:gd name="T29" fmla="*/ 9 h 13"/>
                  <a:gd name="T30" fmla="*/ 15 w 15"/>
                  <a:gd name="T31" fmla="*/ 6 h 13"/>
                  <a:gd name="T32" fmla="*/ 15 w 15"/>
                  <a:gd name="T33" fmla="*/ 6 h 13"/>
                  <a:gd name="T34" fmla="*/ 15 w 15"/>
                  <a:gd name="T35" fmla="*/ 4 h 13"/>
                  <a:gd name="T36" fmla="*/ 13 w 15"/>
                  <a:gd name="T37" fmla="*/ 2 h 13"/>
                  <a:gd name="T38" fmla="*/ 9 w 15"/>
                  <a:gd name="T3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2564"/>
              <p:cNvSpPr>
                <a:spLocks/>
              </p:cNvSpPr>
              <p:nvPr/>
            </p:nvSpPr>
            <p:spPr bwMode="auto">
              <a:xfrm>
                <a:off x="4549" y="2843"/>
                <a:ext cx="15" cy="13"/>
              </a:xfrm>
              <a:custGeom>
                <a:avLst/>
                <a:gdLst>
                  <a:gd name="T0" fmla="*/ 9 w 15"/>
                  <a:gd name="T1" fmla="*/ 0 h 13"/>
                  <a:gd name="T2" fmla="*/ 9 w 15"/>
                  <a:gd name="T3" fmla="*/ 0 h 13"/>
                  <a:gd name="T4" fmla="*/ 6 w 15"/>
                  <a:gd name="T5" fmla="*/ 4 h 13"/>
                  <a:gd name="T6" fmla="*/ 4 w 15"/>
                  <a:gd name="T7" fmla="*/ 6 h 13"/>
                  <a:gd name="T8" fmla="*/ 4 w 15"/>
                  <a:gd name="T9" fmla="*/ 6 h 13"/>
                  <a:gd name="T10" fmla="*/ 4 w 15"/>
                  <a:gd name="T11" fmla="*/ 9 h 13"/>
                  <a:gd name="T12" fmla="*/ 2 w 15"/>
                  <a:gd name="T13" fmla="*/ 11 h 13"/>
                  <a:gd name="T14" fmla="*/ 0 w 15"/>
                  <a:gd name="T15" fmla="*/ 9 h 13"/>
                  <a:gd name="T16" fmla="*/ 0 w 15"/>
                  <a:gd name="T17" fmla="*/ 9 h 13"/>
                  <a:gd name="T18" fmla="*/ 0 w 15"/>
                  <a:gd name="T19" fmla="*/ 11 h 13"/>
                  <a:gd name="T20" fmla="*/ 2 w 15"/>
                  <a:gd name="T21" fmla="*/ 11 h 13"/>
                  <a:gd name="T22" fmla="*/ 6 w 15"/>
                  <a:gd name="T23" fmla="*/ 11 h 13"/>
                  <a:gd name="T24" fmla="*/ 11 w 15"/>
                  <a:gd name="T25" fmla="*/ 13 h 13"/>
                  <a:gd name="T26" fmla="*/ 11 w 15"/>
                  <a:gd name="T27" fmla="*/ 13 h 13"/>
                  <a:gd name="T28" fmla="*/ 13 w 15"/>
                  <a:gd name="T29" fmla="*/ 9 h 13"/>
                  <a:gd name="T30" fmla="*/ 15 w 15"/>
                  <a:gd name="T31" fmla="*/ 6 h 13"/>
                  <a:gd name="T32" fmla="*/ 15 w 15"/>
                  <a:gd name="T33" fmla="*/ 6 h 13"/>
                  <a:gd name="T34" fmla="*/ 15 w 15"/>
                  <a:gd name="T35" fmla="*/ 4 h 13"/>
                  <a:gd name="T36" fmla="*/ 13 w 15"/>
                  <a:gd name="T37" fmla="*/ 2 h 13"/>
                  <a:gd name="T38" fmla="*/ 9 w 15"/>
                  <a:gd name="T3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2565"/>
              <p:cNvSpPr>
                <a:spLocks/>
              </p:cNvSpPr>
              <p:nvPr/>
            </p:nvSpPr>
            <p:spPr bwMode="auto">
              <a:xfrm>
                <a:off x="4564" y="2841"/>
                <a:ext cx="39" cy="16"/>
              </a:xfrm>
              <a:custGeom>
                <a:avLst/>
                <a:gdLst>
                  <a:gd name="T0" fmla="*/ 19 w 39"/>
                  <a:gd name="T1" fmla="*/ 15 h 16"/>
                  <a:gd name="T2" fmla="*/ 27 w 39"/>
                  <a:gd name="T3" fmla="*/ 9 h 16"/>
                  <a:gd name="T4" fmla="*/ 27 w 39"/>
                  <a:gd name="T5" fmla="*/ 11 h 16"/>
                  <a:gd name="T6" fmla="*/ 27 w 39"/>
                  <a:gd name="T7" fmla="*/ 13 h 16"/>
                  <a:gd name="T8" fmla="*/ 30 w 39"/>
                  <a:gd name="T9" fmla="*/ 13 h 16"/>
                  <a:gd name="T10" fmla="*/ 35 w 39"/>
                  <a:gd name="T11" fmla="*/ 13 h 16"/>
                  <a:gd name="T12" fmla="*/ 32 w 39"/>
                  <a:gd name="T13" fmla="*/ 11 h 16"/>
                  <a:gd name="T14" fmla="*/ 39 w 39"/>
                  <a:gd name="T15" fmla="*/ 11 h 16"/>
                  <a:gd name="T16" fmla="*/ 39 w 39"/>
                  <a:gd name="T17" fmla="*/ 9 h 16"/>
                  <a:gd name="T18" fmla="*/ 37 w 39"/>
                  <a:gd name="T19" fmla="*/ 8 h 16"/>
                  <a:gd name="T20" fmla="*/ 37 w 39"/>
                  <a:gd name="T21" fmla="*/ 6 h 16"/>
                  <a:gd name="T22" fmla="*/ 34 w 39"/>
                  <a:gd name="T23" fmla="*/ 4 h 16"/>
                  <a:gd name="T24" fmla="*/ 32 w 39"/>
                  <a:gd name="T25" fmla="*/ 8 h 16"/>
                  <a:gd name="T26" fmla="*/ 28 w 39"/>
                  <a:gd name="T27" fmla="*/ 4 h 16"/>
                  <a:gd name="T28" fmla="*/ 27 w 39"/>
                  <a:gd name="T29" fmla="*/ 4 h 16"/>
                  <a:gd name="T30" fmla="*/ 25 w 39"/>
                  <a:gd name="T31" fmla="*/ 4 h 16"/>
                  <a:gd name="T32" fmla="*/ 23 w 39"/>
                  <a:gd name="T33" fmla="*/ 2 h 16"/>
                  <a:gd name="T34" fmla="*/ 18 w 39"/>
                  <a:gd name="T35" fmla="*/ 2 h 16"/>
                  <a:gd name="T36" fmla="*/ 18 w 39"/>
                  <a:gd name="T37" fmla="*/ 4 h 16"/>
                  <a:gd name="T38" fmla="*/ 25 w 39"/>
                  <a:gd name="T39" fmla="*/ 9 h 16"/>
                  <a:gd name="T40" fmla="*/ 23 w 39"/>
                  <a:gd name="T41" fmla="*/ 11 h 16"/>
                  <a:gd name="T42" fmla="*/ 19 w 39"/>
                  <a:gd name="T43" fmla="*/ 11 h 16"/>
                  <a:gd name="T44" fmla="*/ 16 w 39"/>
                  <a:gd name="T45" fmla="*/ 8 h 16"/>
                  <a:gd name="T46" fmla="*/ 12 w 39"/>
                  <a:gd name="T47" fmla="*/ 6 h 16"/>
                  <a:gd name="T48" fmla="*/ 5 w 39"/>
                  <a:gd name="T49" fmla="*/ 8 h 16"/>
                  <a:gd name="T50" fmla="*/ 2 w 39"/>
                  <a:gd name="T51" fmla="*/ 9 h 16"/>
                  <a:gd name="T52" fmla="*/ 2 w 39"/>
                  <a:gd name="T53" fmla="*/ 13 h 16"/>
                  <a:gd name="T54" fmla="*/ 0 w 39"/>
                  <a:gd name="T55" fmla="*/ 15 h 16"/>
                  <a:gd name="T56" fmla="*/ 3 w 39"/>
                  <a:gd name="T57" fmla="*/ 16 h 16"/>
                  <a:gd name="T58" fmla="*/ 7 w 39"/>
                  <a:gd name="T59" fmla="*/ 16 h 16"/>
                  <a:gd name="T60" fmla="*/ 9 w 39"/>
                  <a:gd name="T61" fmla="*/ 16 h 16"/>
                  <a:gd name="T62" fmla="*/ 10 w 39"/>
                  <a:gd name="T63" fmla="*/ 16 h 16"/>
                  <a:gd name="T64" fmla="*/ 19 w 39"/>
                  <a:gd name="T6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16">
                    <a:moveTo>
                      <a:pt x="19" y="15"/>
                    </a:moveTo>
                    <a:lnTo>
                      <a:pt x="19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2566"/>
              <p:cNvSpPr>
                <a:spLocks/>
              </p:cNvSpPr>
              <p:nvPr/>
            </p:nvSpPr>
            <p:spPr bwMode="auto">
              <a:xfrm>
                <a:off x="4564" y="2841"/>
                <a:ext cx="39" cy="16"/>
              </a:xfrm>
              <a:custGeom>
                <a:avLst/>
                <a:gdLst>
                  <a:gd name="T0" fmla="*/ 19 w 39"/>
                  <a:gd name="T1" fmla="*/ 15 h 16"/>
                  <a:gd name="T2" fmla="*/ 27 w 39"/>
                  <a:gd name="T3" fmla="*/ 9 h 16"/>
                  <a:gd name="T4" fmla="*/ 27 w 39"/>
                  <a:gd name="T5" fmla="*/ 11 h 16"/>
                  <a:gd name="T6" fmla="*/ 27 w 39"/>
                  <a:gd name="T7" fmla="*/ 13 h 16"/>
                  <a:gd name="T8" fmla="*/ 30 w 39"/>
                  <a:gd name="T9" fmla="*/ 13 h 16"/>
                  <a:gd name="T10" fmla="*/ 35 w 39"/>
                  <a:gd name="T11" fmla="*/ 13 h 16"/>
                  <a:gd name="T12" fmla="*/ 32 w 39"/>
                  <a:gd name="T13" fmla="*/ 11 h 16"/>
                  <a:gd name="T14" fmla="*/ 39 w 39"/>
                  <a:gd name="T15" fmla="*/ 11 h 16"/>
                  <a:gd name="T16" fmla="*/ 39 w 39"/>
                  <a:gd name="T17" fmla="*/ 9 h 16"/>
                  <a:gd name="T18" fmla="*/ 37 w 39"/>
                  <a:gd name="T19" fmla="*/ 8 h 16"/>
                  <a:gd name="T20" fmla="*/ 37 w 39"/>
                  <a:gd name="T21" fmla="*/ 6 h 16"/>
                  <a:gd name="T22" fmla="*/ 34 w 39"/>
                  <a:gd name="T23" fmla="*/ 4 h 16"/>
                  <a:gd name="T24" fmla="*/ 32 w 39"/>
                  <a:gd name="T25" fmla="*/ 8 h 16"/>
                  <a:gd name="T26" fmla="*/ 28 w 39"/>
                  <a:gd name="T27" fmla="*/ 4 h 16"/>
                  <a:gd name="T28" fmla="*/ 27 w 39"/>
                  <a:gd name="T29" fmla="*/ 4 h 16"/>
                  <a:gd name="T30" fmla="*/ 25 w 39"/>
                  <a:gd name="T31" fmla="*/ 4 h 16"/>
                  <a:gd name="T32" fmla="*/ 23 w 39"/>
                  <a:gd name="T33" fmla="*/ 2 h 16"/>
                  <a:gd name="T34" fmla="*/ 18 w 39"/>
                  <a:gd name="T35" fmla="*/ 2 h 16"/>
                  <a:gd name="T36" fmla="*/ 18 w 39"/>
                  <a:gd name="T37" fmla="*/ 4 h 16"/>
                  <a:gd name="T38" fmla="*/ 25 w 39"/>
                  <a:gd name="T39" fmla="*/ 9 h 16"/>
                  <a:gd name="T40" fmla="*/ 23 w 39"/>
                  <a:gd name="T41" fmla="*/ 11 h 16"/>
                  <a:gd name="T42" fmla="*/ 19 w 39"/>
                  <a:gd name="T43" fmla="*/ 11 h 16"/>
                  <a:gd name="T44" fmla="*/ 16 w 39"/>
                  <a:gd name="T45" fmla="*/ 8 h 16"/>
                  <a:gd name="T46" fmla="*/ 12 w 39"/>
                  <a:gd name="T47" fmla="*/ 6 h 16"/>
                  <a:gd name="T48" fmla="*/ 5 w 39"/>
                  <a:gd name="T49" fmla="*/ 8 h 16"/>
                  <a:gd name="T50" fmla="*/ 2 w 39"/>
                  <a:gd name="T51" fmla="*/ 9 h 16"/>
                  <a:gd name="T52" fmla="*/ 2 w 39"/>
                  <a:gd name="T53" fmla="*/ 13 h 16"/>
                  <a:gd name="T54" fmla="*/ 0 w 39"/>
                  <a:gd name="T55" fmla="*/ 15 h 16"/>
                  <a:gd name="T56" fmla="*/ 3 w 39"/>
                  <a:gd name="T57" fmla="*/ 16 h 16"/>
                  <a:gd name="T58" fmla="*/ 7 w 39"/>
                  <a:gd name="T59" fmla="*/ 16 h 16"/>
                  <a:gd name="T60" fmla="*/ 9 w 39"/>
                  <a:gd name="T61" fmla="*/ 16 h 16"/>
                  <a:gd name="T62" fmla="*/ 10 w 39"/>
                  <a:gd name="T63" fmla="*/ 16 h 16"/>
                  <a:gd name="T64" fmla="*/ 19 w 39"/>
                  <a:gd name="T6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16">
                    <a:moveTo>
                      <a:pt x="19" y="15"/>
                    </a:moveTo>
                    <a:lnTo>
                      <a:pt x="19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19" y="1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2567"/>
              <p:cNvSpPr>
                <a:spLocks/>
              </p:cNvSpPr>
              <p:nvPr/>
            </p:nvSpPr>
            <p:spPr bwMode="auto">
              <a:xfrm>
                <a:off x="4578" y="284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2568"/>
              <p:cNvSpPr>
                <a:spLocks/>
              </p:cNvSpPr>
              <p:nvPr/>
            </p:nvSpPr>
            <p:spPr bwMode="auto">
              <a:xfrm>
                <a:off x="4578" y="284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2569"/>
              <p:cNvSpPr>
                <a:spLocks/>
              </p:cNvSpPr>
              <p:nvPr/>
            </p:nvSpPr>
            <p:spPr bwMode="auto">
              <a:xfrm>
                <a:off x="4598" y="2863"/>
                <a:ext cx="30" cy="14"/>
              </a:xfrm>
              <a:custGeom>
                <a:avLst/>
                <a:gdLst>
                  <a:gd name="T0" fmla="*/ 0 w 30"/>
                  <a:gd name="T1" fmla="*/ 2 h 14"/>
                  <a:gd name="T2" fmla="*/ 0 w 30"/>
                  <a:gd name="T3" fmla="*/ 2 h 14"/>
                  <a:gd name="T4" fmla="*/ 1 w 30"/>
                  <a:gd name="T5" fmla="*/ 3 h 14"/>
                  <a:gd name="T6" fmla="*/ 3 w 30"/>
                  <a:gd name="T7" fmla="*/ 5 h 14"/>
                  <a:gd name="T8" fmla="*/ 9 w 30"/>
                  <a:gd name="T9" fmla="*/ 5 h 14"/>
                  <a:gd name="T10" fmla="*/ 9 w 30"/>
                  <a:gd name="T11" fmla="*/ 5 h 14"/>
                  <a:gd name="T12" fmla="*/ 14 w 30"/>
                  <a:gd name="T13" fmla="*/ 9 h 14"/>
                  <a:gd name="T14" fmla="*/ 19 w 30"/>
                  <a:gd name="T15" fmla="*/ 12 h 14"/>
                  <a:gd name="T16" fmla="*/ 19 w 30"/>
                  <a:gd name="T17" fmla="*/ 12 h 14"/>
                  <a:gd name="T18" fmla="*/ 23 w 30"/>
                  <a:gd name="T19" fmla="*/ 14 h 14"/>
                  <a:gd name="T20" fmla="*/ 26 w 30"/>
                  <a:gd name="T21" fmla="*/ 12 h 14"/>
                  <a:gd name="T22" fmla="*/ 30 w 30"/>
                  <a:gd name="T23" fmla="*/ 11 h 14"/>
                  <a:gd name="T24" fmla="*/ 30 w 30"/>
                  <a:gd name="T25" fmla="*/ 9 h 14"/>
                  <a:gd name="T26" fmla="*/ 28 w 30"/>
                  <a:gd name="T27" fmla="*/ 7 h 14"/>
                  <a:gd name="T28" fmla="*/ 28 w 30"/>
                  <a:gd name="T29" fmla="*/ 7 h 14"/>
                  <a:gd name="T30" fmla="*/ 26 w 30"/>
                  <a:gd name="T31" fmla="*/ 5 h 14"/>
                  <a:gd name="T32" fmla="*/ 23 w 30"/>
                  <a:gd name="T33" fmla="*/ 3 h 14"/>
                  <a:gd name="T34" fmla="*/ 23 w 30"/>
                  <a:gd name="T35" fmla="*/ 3 h 14"/>
                  <a:gd name="T36" fmla="*/ 17 w 30"/>
                  <a:gd name="T37" fmla="*/ 0 h 14"/>
                  <a:gd name="T38" fmla="*/ 17 w 30"/>
                  <a:gd name="T39" fmla="*/ 0 h 14"/>
                  <a:gd name="T40" fmla="*/ 10 w 30"/>
                  <a:gd name="T41" fmla="*/ 0 h 14"/>
                  <a:gd name="T42" fmla="*/ 10 w 30"/>
                  <a:gd name="T43" fmla="*/ 0 h 14"/>
                  <a:gd name="T44" fmla="*/ 5 w 30"/>
                  <a:gd name="T45" fmla="*/ 0 h 14"/>
                  <a:gd name="T46" fmla="*/ 3 w 30"/>
                  <a:gd name="T47" fmla="*/ 0 h 14"/>
                  <a:gd name="T48" fmla="*/ 0 w 30"/>
                  <a:gd name="T4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2570"/>
              <p:cNvSpPr>
                <a:spLocks/>
              </p:cNvSpPr>
              <p:nvPr/>
            </p:nvSpPr>
            <p:spPr bwMode="auto">
              <a:xfrm>
                <a:off x="4598" y="2863"/>
                <a:ext cx="30" cy="14"/>
              </a:xfrm>
              <a:custGeom>
                <a:avLst/>
                <a:gdLst>
                  <a:gd name="T0" fmla="*/ 0 w 30"/>
                  <a:gd name="T1" fmla="*/ 2 h 14"/>
                  <a:gd name="T2" fmla="*/ 0 w 30"/>
                  <a:gd name="T3" fmla="*/ 2 h 14"/>
                  <a:gd name="T4" fmla="*/ 1 w 30"/>
                  <a:gd name="T5" fmla="*/ 3 h 14"/>
                  <a:gd name="T6" fmla="*/ 3 w 30"/>
                  <a:gd name="T7" fmla="*/ 5 h 14"/>
                  <a:gd name="T8" fmla="*/ 9 w 30"/>
                  <a:gd name="T9" fmla="*/ 5 h 14"/>
                  <a:gd name="T10" fmla="*/ 9 w 30"/>
                  <a:gd name="T11" fmla="*/ 5 h 14"/>
                  <a:gd name="T12" fmla="*/ 14 w 30"/>
                  <a:gd name="T13" fmla="*/ 9 h 14"/>
                  <a:gd name="T14" fmla="*/ 19 w 30"/>
                  <a:gd name="T15" fmla="*/ 12 h 14"/>
                  <a:gd name="T16" fmla="*/ 19 w 30"/>
                  <a:gd name="T17" fmla="*/ 12 h 14"/>
                  <a:gd name="T18" fmla="*/ 23 w 30"/>
                  <a:gd name="T19" fmla="*/ 14 h 14"/>
                  <a:gd name="T20" fmla="*/ 26 w 30"/>
                  <a:gd name="T21" fmla="*/ 12 h 14"/>
                  <a:gd name="T22" fmla="*/ 30 w 30"/>
                  <a:gd name="T23" fmla="*/ 11 h 14"/>
                  <a:gd name="T24" fmla="*/ 30 w 30"/>
                  <a:gd name="T25" fmla="*/ 9 h 14"/>
                  <a:gd name="T26" fmla="*/ 28 w 30"/>
                  <a:gd name="T27" fmla="*/ 7 h 14"/>
                  <a:gd name="T28" fmla="*/ 28 w 30"/>
                  <a:gd name="T29" fmla="*/ 7 h 14"/>
                  <a:gd name="T30" fmla="*/ 26 w 30"/>
                  <a:gd name="T31" fmla="*/ 5 h 14"/>
                  <a:gd name="T32" fmla="*/ 23 w 30"/>
                  <a:gd name="T33" fmla="*/ 3 h 14"/>
                  <a:gd name="T34" fmla="*/ 23 w 30"/>
                  <a:gd name="T35" fmla="*/ 3 h 14"/>
                  <a:gd name="T36" fmla="*/ 17 w 30"/>
                  <a:gd name="T37" fmla="*/ 0 h 14"/>
                  <a:gd name="T38" fmla="*/ 17 w 30"/>
                  <a:gd name="T39" fmla="*/ 0 h 14"/>
                  <a:gd name="T40" fmla="*/ 10 w 30"/>
                  <a:gd name="T41" fmla="*/ 0 h 14"/>
                  <a:gd name="T42" fmla="*/ 10 w 30"/>
                  <a:gd name="T43" fmla="*/ 0 h 14"/>
                  <a:gd name="T44" fmla="*/ 5 w 30"/>
                  <a:gd name="T45" fmla="*/ 0 h 14"/>
                  <a:gd name="T46" fmla="*/ 3 w 30"/>
                  <a:gd name="T47" fmla="*/ 0 h 14"/>
                  <a:gd name="T48" fmla="*/ 0 w 30"/>
                  <a:gd name="T4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2571"/>
              <p:cNvSpPr>
                <a:spLocks/>
              </p:cNvSpPr>
              <p:nvPr/>
            </p:nvSpPr>
            <p:spPr bwMode="auto">
              <a:xfrm>
                <a:off x="4601" y="284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2572"/>
              <p:cNvSpPr>
                <a:spLocks/>
              </p:cNvSpPr>
              <p:nvPr/>
            </p:nvSpPr>
            <p:spPr bwMode="auto">
              <a:xfrm>
                <a:off x="4601" y="284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2573"/>
              <p:cNvSpPr>
                <a:spLocks/>
              </p:cNvSpPr>
              <p:nvPr/>
            </p:nvSpPr>
            <p:spPr bwMode="auto">
              <a:xfrm>
                <a:off x="4603" y="2684"/>
                <a:ext cx="104" cy="120"/>
              </a:xfrm>
              <a:custGeom>
                <a:avLst/>
                <a:gdLst>
                  <a:gd name="T0" fmla="*/ 7 w 104"/>
                  <a:gd name="T1" fmla="*/ 118 h 120"/>
                  <a:gd name="T2" fmla="*/ 14 w 104"/>
                  <a:gd name="T3" fmla="*/ 118 h 120"/>
                  <a:gd name="T4" fmla="*/ 23 w 104"/>
                  <a:gd name="T5" fmla="*/ 116 h 120"/>
                  <a:gd name="T6" fmla="*/ 21 w 104"/>
                  <a:gd name="T7" fmla="*/ 107 h 120"/>
                  <a:gd name="T8" fmla="*/ 25 w 104"/>
                  <a:gd name="T9" fmla="*/ 88 h 120"/>
                  <a:gd name="T10" fmla="*/ 23 w 104"/>
                  <a:gd name="T11" fmla="*/ 77 h 120"/>
                  <a:gd name="T12" fmla="*/ 34 w 104"/>
                  <a:gd name="T13" fmla="*/ 70 h 120"/>
                  <a:gd name="T14" fmla="*/ 34 w 104"/>
                  <a:gd name="T15" fmla="*/ 81 h 120"/>
                  <a:gd name="T16" fmla="*/ 43 w 104"/>
                  <a:gd name="T17" fmla="*/ 93 h 120"/>
                  <a:gd name="T18" fmla="*/ 43 w 104"/>
                  <a:gd name="T19" fmla="*/ 104 h 120"/>
                  <a:gd name="T20" fmla="*/ 50 w 104"/>
                  <a:gd name="T21" fmla="*/ 104 h 120"/>
                  <a:gd name="T22" fmla="*/ 57 w 104"/>
                  <a:gd name="T23" fmla="*/ 98 h 120"/>
                  <a:gd name="T24" fmla="*/ 61 w 104"/>
                  <a:gd name="T25" fmla="*/ 97 h 120"/>
                  <a:gd name="T26" fmla="*/ 62 w 104"/>
                  <a:gd name="T27" fmla="*/ 93 h 120"/>
                  <a:gd name="T28" fmla="*/ 61 w 104"/>
                  <a:gd name="T29" fmla="*/ 90 h 120"/>
                  <a:gd name="T30" fmla="*/ 55 w 104"/>
                  <a:gd name="T31" fmla="*/ 84 h 120"/>
                  <a:gd name="T32" fmla="*/ 55 w 104"/>
                  <a:gd name="T33" fmla="*/ 81 h 120"/>
                  <a:gd name="T34" fmla="*/ 55 w 104"/>
                  <a:gd name="T35" fmla="*/ 75 h 120"/>
                  <a:gd name="T36" fmla="*/ 50 w 104"/>
                  <a:gd name="T37" fmla="*/ 68 h 120"/>
                  <a:gd name="T38" fmla="*/ 43 w 104"/>
                  <a:gd name="T39" fmla="*/ 61 h 120"/>
                  <a:gd name="T40" fmla="*/ 41 w 104"/>
                  <a:gd name="T41" fmla="*/ 56 h 120"/>
                  <a:gd name="T42" fmla="*/ 52 w 104"/>
                  <a:gd name="T43" fmla="*/ 54 h 120"/>
                  <a:gd name="T44" fmla="*/ 64 w 104"/>
                  <a:gd name="T45" fmla="*/ 43 h 120"/>
                  <a:gd name="T46" fmla="*/ 73 w 104"/>
                  <a:gd name="T47" fmla="*/ 43 h 120"/>
                  <a:gd name="T48" fmla="*/ 73 w 104"/>
                  <a:gd name="T49" fmla="*/ 38 h 120"/>
                  <a:gd name="T50" fmla="*/ 66 w 104"/>
                  <a:gd name="T51" fmla="*/ 40 h 120"/>
                  <a:gd name="T52" fmla="*/ 52 w 104"/>
                  <a:gd name="T53" fmla="*/ 43 h 120"/>
                  <a:gd name="T54" fmla="*/ 43 w 104"/>
                  <a:gd name="T55" fmla="*/ 43 h 120"/>
                  <a:gd name="T56" fmla="*/ 34 w 104"/>
                  <a:gd name="T57" fmla="*/ 50 h 120"/>
                  <a:gd name="T58" fmla="*/ 27 w 104"/>
                  <a:gd name="T59" fmla="*/ 43 h 120"/>
                  <a:gd name="T60" fmla="*/ 20 w 104"/>
                  <a:gd name="T61" fmla="*/ 34 h 120"/>
                  <a:gd name="T62" fmla="*/ 27 w 104"/>
                  <a:gd name="T63" fmla="*/ 20 h 120"/>
                  <a:gd name="T64" fmla="*/ 39 w 104"/>
                  <a:gd name="T65" fmla="*/ 20 h 120"/>
                  <a:gd name="T66" fmla="*/ 50 w 104"/>
                  <a:gd name="T67" fmla="*/ 20 h 120"/>
                  <a:gd name="T68" fmla="*/ 71 w 104"/>
                  <a:gd name="T69" fmla="*/ 22 h 120"/>
                  <a:gd name="T70" fmla="*/ 91 w 104"/>
                  <a:gd name="T71" fmla="*/ 20 h 120"/>
                  <a:gd name="T72" fmla="*/ 100 w 104"/>
                  <a:gd name="T73" fmla="*/ 7 h 120"/>
                  <a:gd name="T74" fmla="*/ 102 w 104"/>
                  <a:gd name="T75" fmla="*/ 0 h 120"/>
                  <a:gd name="T76" fmla="*/ 95 w 104"/>
                  <a:gd name="T77" fmla="*/ 4 h 120"/>
                  <a:gd name="T78" fmla="*/ 89 w 104"/>
                  <a:gd name="T79" fmla="*/ 9 h 120"/>
                  <a:gd name="T80" fmla="*/ 79 w 104"/>
                  <a:gd name="T81" fmla="*/ 13 h 120"/>
                  <a:gd name="T82" fmla="*/ 64 w 104"/>
                  <a:gd name="T83" fmla="*/ 13 h 120"/>
                  <a:gd name="T84" fmla="*/ 45 w 104"/>
                  <a:gd name="T85" fmla="*/ 11 h 120"/>
                  <a:gd name="T86" fmla="*/ 34 w 104"/>
                  <a:gd name="T87" fmla="*/ 6 h 120"/>
                  <a:gd name="T88" fmla="*/ 27 w 104"/>
                  <a:gd name="T89" fmla="*/ 15 h 120"/>
                  <a:gd name="T90" fmla="*/ 20 w 104"/>
                  <a:gd name="T91" fmla="*/ 18 h 120"/>
                  <a:gd name="T92" fmla="*/ 16 w 104"/>
                  <a:gd name="T93" fmla="*/ 27 h 120"/>
                  <a:gd name="T94" fmla="*/ 12 w 104"/>
                  <a:gd name="T95" fmla="*/ 27 h 120"/>
                  <a:gd name="T96" fmla="*/ 16 w 104"/>
                  <a:gd name="T97" fmla="*/ 38 h 120"/>
                  <a:gd name="T98" fmla="*/ 11 w 104"/>
                  <a:gd name="T99" fmla="*/ 45 h 120"/>
                  <a:gd name="T100" fmla="*/ 9 w 104"/>
                  <a:gd name="T101" fmla="*/ 57 h 120"/>
                  <a:gd name="T102" fmla="*/ 2 w 104"/>
                  <a:gd name="T103" fmla="*/ 70 h 120"/>
                  <a:gd name="T104" fmla="*/ 0 w 104"/>
                  <a:gd name="T105" fmla="*/ 77 h 120"/>
                  <a:gd name="T106" fmla="*/ 4 w 104"/>
                  <a:gd name="T107" fmla="*/ 84 h 120"/>
                  <a:gd name="T108" fmla="*/ 11 w 104"/>
                  <a:gd name="T109" fmla="*/ 90 h 120"/>
                  <a:gd name="T110" fmla="*/ 11 w 104"/>
                  <a:gd name="T111" fmla="*/ 10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120">
                    <a:moveTo>
                      <a:pt x="7" y="111"/>
                    </a:moveTo>
                    <a:lnTo>
                      <a:pt x="7" y="111"/>
                    </a:lnTo>
                    <a:lnTo>
                      <a:pt x="7" y="115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2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1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7" y="72"/>
                    </a:lnTo>
                    <a:lnTo>
                      <a:pt x="30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2"/>
                    </a:lnTo>
                    <a:lnTo>
                      <a:pt x="36" y="75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1" y="100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61" y="98"/>
                    </a:lnTo>
                    <a:lnTo>
                      <a:pt x="62" y="98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57" y="90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1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8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52" y="54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9" y="50"/>
                    </a:lnTo>
                    <a:lnTo>
                      <a:pt x="62" y="45"/>
                    </a:lnTo>
                    <a:lnTo>
                      <a:pt x="64" y="43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5" y="41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0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59" y="40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6" y="43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3" y="43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0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1" y="40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2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9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6" y="20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5" y="23"/>
                    </a:lnTo>
                    <a:lnTo>
                      <a:pt x="82" y="23"/>
                    </a:lnTo>
                    <a:lnTo>
                      <a:pt x="87" y="22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5" y="15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6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1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7" y="13"/>
                    </a:lnTo>
                    <a:lnTo>
                      <a:pt x="84" y="13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6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1" y="45"/>
                    </a:lnTo>
                    <a:lnTo>
                      <a:pt x="9" y="47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2" y="95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1" y="106"/>
                    </a:lnTo>
                    <a:lnTo>
                      <a:pt x="7" y="1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2574"/>
              <p:cNvSpPr>
                <a:spLocks/>
              </p:cNvSpPr>
              <p:nvPr/>
            </p:nvSpPr>
            <p:spPr bwMode="auto">
              <a:xfrm>
                <a:off x="4603" y="2684"/>
                <a:ext cx="104" cy="120"/>
              </a:xfrm>
              <a:custGeom>
                <a:avLst/>
                <a:gdLst>
                  <a:gd name="T0" fmla="*/ 7 w 104"/>
                  <a:gd name="T1" fmla="*/ 118 h 120"/>
                  <a:gd name="T2" fmla="*/ 14 w 104"/>
                  <a:gd name="T3" fmla="*/ 118 h 120"/>
                  <a:gd name="T4" fmla="*/ 23 w 104"/>
                  <a:gd name="T5" fmla="*/ 116 h 120"/>
                  <a:gd name="T6" fmla="*/ 21 w 104"/>
                  <a:gd name="T7" fmla="*/ 107 h 120"/>
                  <a:gd name="T8" fmla="*/ 25 w 104"/>
                  <a:gd name="T9" fmla="*/ 88 h 120"/>
                  <a:gd name="T10" fmla="*/ 23 w 104"/>
                  <a:gd name="T11" fmla="*/ 77 h 120"/>
                  <a:gd name="T12" fmla="*/ 34 w 104"/>
                  <a:gd name="T13" fmla="*/ 70 h 120"/>
                  <a:gd name="T14" fmla="*/ 34 w 104"/>
                  <a:gd name="T15" fmla="*/ 81 h 120"/>
                  <a:gd name="T16" fmla="*/ 43 w 104"/>
                  <a:gd name="T17" fmla="*/ 93 h 120"/>
                  <a:gd name="T18" fmla="*/ 43 w 104"/>
                  <a:gd name="T19" fmla="*/ 104 h 120"/>
                  <a:gd name="T20" fmla="*/ 50 w 104"/>
                  <a:gd name="T21" fmla="*/ 104 h 120"/>
                  <a:gd name="T22" fmla="*/ 57 w 104"/>
                  <a:gd name="T23" fmla="*/ 98 h 120"/>
                  <a:gd name="T24" fmla="*/ 61 w 104"/>
                  <a:gd name="T25" fmla="*/ 97 h 120"/>
                  <a:gd name="T26" fmla="*/ 62 w 104"/>
                  <a:gd name="T27" fmla="*/ 93 h 120"/>
                  <a:gd name="T28" fmla="*/ 61 w 104"/>
                  <a:gd name="T29" fmla="*/ 90 h 120"/>
                  <a:gd name="T30" fmla="*/ 55 w 104"/>
                  <a:gd name="T31" fmla="*/ 84 h 120"/>
                  <a:gd name="T32" fmla="*/ 55 w 104"/>
                  <a:gd name="T33" fmla="*/ 81 h 120"/>
                  <a:gd name="T34" fmla="*/ 55 w 104"/>
                  <a:gd name="T35" fmla="*/ 75 h 120"/>
                  <a:gd name="T36" fmla="*/ 50 w 104"/>
                  <a:gd name="T37" fmla="*/ 68 h 120"/>
                  <a:gd name="T38" fmla="*/ 43 w 104"/>
                  <a:gd name="T39" fmla="*/ 61 h 120"/>
                  <a:gd name="T40" fmla="*/ 41 w 104"/>
                  <a:gd name="T41" fmla="*/ 56 h 120"/>
                  <a:gd name="T42" fmla="*/ 52 w 104"/>
                  <a:gd name="T43" fmla="*/ 54 h 120"/>
                  <a:gd name="T44" fmla="*/ 64 w 104"/>
                  <a:gd name="T45" fmla="*/ 43 h 120"/>
                  <a:gd name="T46" fmla="*/ 73 w 104"/>
                  <a:gd name="T47" fmla="*/ 43 h 120"/>
                  <a:gd name="T48" fmla="*/ 73 w 104"/>
                  <a:gd name="T49" fmla="*/ 38 h 120"/>
                  <a:gd name="T50" fmla="*/ 66 w 104"/>
                  <a:gd name="T51" fmla="*/ 40 h 120"/>
                  <a:gd name="T52" fmla="*/ 52 w 104"/>
                  <a:gd name="T53" fmla="*/ 43 h 120"/>
                  <a:gd name="T54" fmla="*/ 43 w 104"/>
                  <a:gd name="T55" fmla="*/ 43 h 120"/>
                  <a:gd name="T56" fmla="*/ 34 w 104"/>
                  <a:gd name="T57" fmla="*/ 50 h 120"/>
                  <a:gd name="T58" fmla="*/ 27 w 104"/>
                  <a:gd name="T59" fmla="*/ 43 h 120"/>
                  <a:gd name="T60" fmla="*/ 20 w 104"/>
                  <a:gd name="T61" fmla="*/ 34 h 120"/>
                  <a:gd name="T62" fmla="*/ 27 w 104"/>
                  <a:gd name="T63" fmla="*/ 20 h 120"/>
                  <a:gd name="T64" fmla="*/ 39 w 104"/>
                  <a:gd name="T65" fmla="*/ 20 h 120"/>
                  <a:gd name="T66" fmla="*/ 50 w 104"/>
                  <a:gd name="T67" fmla="*/ 20 h 120"/>
                  <a:gd name="T68" fmla="*/ 71 w 104"/>
                  <a:gd name="T69" fmla="*/ 22 h 120"/>
                  <a:gd name="T70" fmla="*/ 91 w 104"/>
                  <a:gd name="T71" fmla="*/ 20 h 120"/>
                  <a:gd name="T72" fmla="*/ 100 w 104"/>
                  <a:gd name="T73" fmla="*/ 7 h 120"/>
                  <a:gd name="T74" fmla="*/ 102 w 104"/>
                  <a:gd name="T75" fmla="*/ 0 h 120"/>
                  <a:gd name="T76" fmla="*/ 95 w 104"/>
                  <a:gd name="T77" fmla="*/ 4 h 120"/>
                  <a:gd name="T78" fmla="*/ 89 w 104"/>
                  <a:gd name="T79" fmla="*/ 9 h 120"/>
                  <a:gd name="T80" fmla="*/ 79 w 104"/>
                  <a:gd name="T81" fmla="*/ 13 h 120"/>
                  <a:gd name="T82" fmla="*/ 64 w 104"/>
                  <a:gd name="T83" fmla="*/ 13 h 120"/>
                  <a:gd name="T84" fmla="*/ 45 w 104"/>
                  <a:gd name="T85" fmla="*/ 11 h 120"/>
                  <a:gd name="T86" fmla="*/ 34 w 104"/>
                  <a:gd name="T87" fmla="*/ 6 h 120"/>
                  <a:gd name="T88" fmla="*/ 27 w 104"/>
                  <a:gd name="T89" fmla="*/ 15 h 120"/>
                  <a:gd name="T90" fmla="*/ 20 w 104"/>
                  <a:gd name="T91" fmla="*/ 18 h 120"/>
                  <a:gd name="T92" fmla="*/ 16 w 104"/>
                  <a:gd name="T93" fmla="*/ 27 h 120"/>
                  <a:gd name="T94" fmla="*/ 12 w 104"/>
                  <a:gd name="T95" fmla="*/ 27 h 120"/>
                  <a:gd name="T96" fmla="*/ 16 w 104"/>
                  <a:gd name="T97" fmla="*/ 38 h 120"/>
                  <a:gd name="T98" fmla="*/ 11 w 104"/>
                  <a:gd name="T99" fmla="*/ 45 h 120"/>
                  <a:gd name="T100" fmla="*/ 9 w 104"/>
                  <a:gd name="T101" fmla="*/ 57 h 120"/>
                  <a:gd name="T102" fmla="*/ 2 w 104"/>
                  <a:gd name="T103" fmla="*/ 70 h 120"/>
                  <a:gd name="T104" fmla="*/ 0 w 104"/>
                  <a:gd name="T105" fmla="*/ 77 h 120"/>
                  <a:gd name="T106" fmla="*/ 4 w 104"/>
                  <a:gd name="T107" fmla="*/ 84 h 120"/>
                  <a:gd name="T108" fmla="*/ 11 w 104"/>
                  <a:gd name="T109" fmla="*/ 90 h 120"/>
                  <a:gd name="T110" fmla="*/ 11 w 104"/>
                  <a:gd name="T111" fmla="*/ 10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120">
                    <a:moveTo>
                      <a:pt x="7" y="111"/>
                    </a:moveTo>
                    <a:lnTo>
                      <a:pt x="7" y="111"/>
                    </a:lnTo>
                    <a:lnTo>
                      <a:pt x="7" y="115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2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1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7" y="72"/>
                    </a:lnTo>
                    <a:lnTo>
                      <a:pt x="30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2"/>
                    </a:lnTo>
                    <a:lnTo>
                      <a:pt x="36" y="75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1" y="100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61" y="98"/>
                    </a:lnTo>
                    <a:lnTo>
                      <a:pt x="62" y="98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57" y="90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1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8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52" y="54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9" y="50"/>
                    </a:lnTo>
                    <a:lnTo>
                      <a:pt x="62" y="45"/>
                    </a:lnTo>
                    <a:lnTo>
                      <a:pt x="64" y="43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5" y="41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0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59" y="40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6" y="43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3" y="43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0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1" y="40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2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9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6" y="20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5" y="23"/>
                    </a:lnTo>
                    <a:lnTo>
                      <a:pt x="82" y="23"/>
                    </a:lnTo>
                    <a:lnTo>
                      <a:pt x="87" y="22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5" y="15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6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1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7" y="13"/>
                    </a:lnTo>
                    <a:lnTo>
                      <a:pt x="84" y="13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6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1" y="45"/>
                    </a:lnTo>
                    <a:lnTo>
                      <a:pt x="9" y="47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2" y="95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1" y="106"/>
                    </a:lnTo>
                    <a:lnTo>
                      <a:pt x="7" y="1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2575"/>
              <p:cNvSpPr>
                <a:spLocks/>
              </p:cNvSpPr>
              <p:nvPr/>
            </p:nvSpPr>
            <p:spPr bwMode="auto">
              <a:xfrm>
                <a:off x="4607" y="2847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2 h 5"/>
                  <a:gd name="T6" fmla="*/ 1 w 3"/>
                  <a:gd name="T7" fmla="*/ 5 h 5"/>
                  <a:gd name="T8" fmla="*/ 1 w 3"/>
                  <a:gd name="T9" fmla="*/ 5 h 5"/>
                  <a:gd name="T10" fmla="*/ 3 w 3"/>
                  <a:gd name="T11" fmla="*/ 2 h 5"/>
                  <a:gd name="T12" fmla="*/ 3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2576"/>
              <p:cNvSpPr>
                <a:spLocks/>
              </p:cNvSpPr>
              <p:nvPr/>
            </p:nvSpPr>
            <p:spPr bwMode="auto">
              <a:xfrm>
                <a:off x="4607" y="2847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2 h 5"/>
                  <a:gd name="T6" fmla="*/ 1 w 3"/>
                  <a:gd name="T7" fmla="*/ 5 h 5"/>
                  <a:gd name="T8" fmla="*/ 1 w 3"/>
                  <a:gd name="T9" fmla="*/ 5 h 5"/>
                  <a:gd name="T10" fmla="*/ 3 w 3"/>
                  <a:gd name="T11" fmla="*/ 2 h 5"/>
                  <a:gd name="T12" fmla="*/ 3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2577"/>
              <p:cNvSpPr>
                <a:spLocks/>
              </p:cNvSpPr>
              <p:nvPr/>
            </p:nvSpPr>
            <p:spPr bwMode="auto">
              <a:xfrm>
                <a:off x="4610" y="285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2578"/>
              <p:cNvSpPr>
                <a:spLocks/>
              </p:cNvSpPr>
              <p:nvPr/>
            </p:nvSpPr>
            <p:spPr bwMode="auto">
              <a:xfrm>
                <a:off x="4610" y="285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2579"/>
              <p:cNvSpPr>
                <a:spLocks/>
              </p:cNvSpPr>
              <p:nvPr/>
            </p:nvSpPr>
            <p:spPr bwMode="auto">
              <a:xfrm>
                <a:off x="4614" y="2841"/>
                <a:ext cx="51" cy="15"/>
              </a:xfrm>
              <a:custGeom>
                <a:avLst/>
                <a:gdLst>
                  <a:gd name="T0" fmla="*/ 3 w 51"/>
                  <a:gd name="T1" fmla="*/ 13 h 15"/>
                  <a:gd name="T2" fmla="*/ 3 w 51"/>
                  <a:gd name="T3" fmla="*/ 13 h 15"/>
                  <a:gd name="T4" fmla="*/ 5 w 51"/>
                  <a:gd name="T5" fmla="*/ 13 h 15"/>
                  <a:gd name="T6" fmla="*/ 9 w 51"/>
                  <a:gd name="T7" fmla="*/ 13 h 15"/>
                  <a:gd name="T8" fmla="*/ 9 w 51"/>
                  <a:gd name="T9" fmla="*/ 13 h 15"/>
                  <a:gd name="T10" fmla="*/ 16 w 51"/>
                  <a:gd name="T11" fmla="*/ 13 h 15"/>
                  <a:gd name="T12" fmla="*/ 16 w 51"/>
                  <a:gd name="T13" fmla="*/ 13 h 15"/>
                  <a:gd name="T14" fmla="*/ 18 w 51"/>
                  <a:gd name="T15" fmla="*/ 15 h 15"/>
                  <a:gd name="T16" fmla="*/ 19 w 51"/>
                  <a:gd name="T17" fmla="*/ 15 h 15"/>
                  <a:gd name="T18" fmla="*/ 19 w 51"/>
                  <a:gd name="T19" fmla="*/ 15 h 15"/>
                  <a:gd name="T20" fmla="*/ 23 w 51"/>
                  <a:gd name="T21" fmla="*/ 13 h 15"/>
                  <a:gd name="T22" fmla="*/ 25 w 51"/>
                  <a:gd name="T23" fmla="*/ 13 h 15"/>
                  <a:gd name="T24" fmla="*/ 25 w 51"/>
                  <a:gd name="T25" fmla="*/ 11 h 15"/>
                  <a:gd name="T26" fmla="*/ 25 w 51"/>
                  <a:gd name="T27" fmla="*/ 11 h 15"/>
                  <a:gd name="T28" fmla="*/ 30 w 51"/>
                  <a:gd name="T29" fmla="*/ 13 h 15"/>
                  <a:gd name="T30" fmla="*/ 35 w 51"/>
                  <a:gd name="T31" fmla="*/ 11 h 15"/>
                  <a:gd name="T32" fmla="*/ 35 w 51"/>
                  <a:gd name="T33" fmla="*/ 11 h 15"/>
                  <a:gd name="T34" fmla="*/ 44 w 51"/>
                  <a:gd name="T35" fmla="*/ 9 h 15"/>
                  <a:gd name="T36" fmla="*/ 48 w 51"/>
                  <a:gd name="T37" fmla="*/ 9 h 15"/>
                  <a:gd name="T38" fmla="*/ 48 w 51"/>
                  <a:gd name="T39" fmla="*/ 8 h 15"/>
                  <a:gd name="T40" fmla="*/ 48 w 51"/>
                  <a:gd name="T41" fmla="*/ 6 h 15"/>
                  <a:gd name="T42" fmla="*/ 48 w 51"/>
                  <a:gd name="T43" fmla="*/ 6 h 15"/>
                  <a:gd name="T44" fmla="*/ 50 w 51"/>
                  <a:gd name="T45" fmla="*/ 6 h 15"/>
                  <a:gd name="T46" fmla="*/ 51 w 51"/>
                  <a:gd name="T47" fmla="*/ 4 h 15"/>
                  <a:gd name="T48" fmla="*/ 51 w 51"/>
                  <a:gd name="T49" fmla="*/ 4 h 15"/>
                  <a:gd name="T50" fmla="*/ 50 w 51"/>
                  <a:gd name="T51" fmla="*/ 0 h 15"/>
                  <a:gd name="T52" fmla="*/ 48 w 51"/>
                  <a:gd name="T53" fmla="*/ 0 h 15"/>
                  <a:gd name="T54" fmla="*/ 48 w 51"/>
                  <a:gd name="T55" fmla="*/ 2 h 15"/>
                  <a:gd name="T56" fmla="*/ 48 w 51"/>
                  <a:gd name="T57" fmla="*/ 2 h 15"/>
                  <a:gd name="T58" fmla="*/ 50 w 51"/>
                  <a:gd name="T59" fmla="*/ 2 h 15"/>
                  <a:gd name="T60" fmla="*/ 50 w 51"/>
                  <a:gd name="T61" fmla="*/ 2 h 15"/>
                  <a:gd name="T62" fmla="*/ 46 w 51"/>
                  <a:gd name="T63" fmla="*/ 4 h 15"/>
                  <a:gd name="T64" fmla="*/ 43 w 51"/>
                  <a:gd name="T65" fmla="*/ 8 h 15"/>
                  <a:gd name="T66" fmla="*/ 43 w 51"/>
                  <a:gd name="T67" fmla="*/ 8 h 15"/>
                  <a:gd name="T68" fmla="*/ 41 w 51"/>
                  <a:gd name="T69" fmla="*/ 9 h 15"/>
                  <a:gd name="T70" fmla="*/ 39 w 51"/>
                  <a:gd name="T71" fmla="*/ 9 h 15"/>
                  <a:gd name="T72" fmla="*/ 35 w 51"/>
                  <a:gd name="T73" fmla="*/ 8 h 15"/>
                  <a:gd name="T74" fmla="*/ 35 w 51"/>
                  <a:gd name="T75" fmla="*/ 8 h 15"/>
                  <a:gd name="T76" fmla="*/ 34 w 51"/>
                  <a:gd name="T77" fmla="*/ 6 h 15"/>
                  <a:gd name="T78" fmla="*/ 32 w 51"/>
                  <a:gd name="T79" fmla="*/ 8 h 15"/>
                  <a:gd name="T80" fmla="*/ 30 w 51"/>
                  <a:gd name="T81" fmla="*/ 8 h 15"/>
                  <a:gd name="T82" fmla="*/ 30 w 51"/>
                  <a:gd name="T83" fmla="*/ 8 h 15"/>
                  <a:gd name="T84" fmla="*/ 28 w 51"/>
                  <a:gd name="T85" fmla="*/ 8 h 15"/>
                  <a:gd name="T86" fmla="*/ 28 w 51"/>
                  <a:gd name="T87" fmla="*/ 8 h 15"/>
                  <a:gd name="T88" fmla="*/ 28 w 51"/>
                  <a:gd name="T89" fmla="*/ 8 h 15"/>
                  <a:gd name="T90" fmla="*/ 26 w 51"/>
                  <a:gd name="T91" fmla="*/ 8 h 15"/>
                  <a:gd name="T92" fmla="*/ 25 w 51"/>
                  <a:gd name="T93" fmla="*/ 8 h 15"/>
                  <a:gd name="T94" fmla="*/ 25 w 51"/>
                  <a:gd name="T95" fmla="*/ 8 h 15"/>
                  <a:gd name="T96" fmla="*/ 19 w 51"/>
                  <a:gd name="T97" fmla="*/ 6 h 15"/>
                  <a:gd name="T98" fmla="*/ 14 w 51"/>
                  <a:gd name="T99" fmla="*/ 4 h 15"/>
                  <a:gd name="T100" fmla="*/ 14 w 51"/>
                  <a:gd name="T101" fmla="*/ 4 h 15"/>
                  <a:gd name="T102" fmla="*/ 9 w 51"/>
                  <a:gd name="T103" fmla="*/ 4 h 15"/>
                  <a:gd name="T104" fmla="*/ 3 w 51"/>
                  <a:gd name="T105" fmla="*/ 6 h 15"/>
                  <a:gd name="T106" fmla="*/ 3 w 51"/>
                  <a:gd name="T107" fmla="*/ 6 h 15"/>
                  <a:gd name="T108" fmla="*/ 1 w 51"/>
                  <a:gd name="T109" fmla="*/ 8 h 15"/>
                  <a:gd name="T110" fmla="*/ 0 w 51"/>
                  <a:gd name="T111" fmla="*/ 9 h 15"/>
                  <a:gd name="T112" fmla="*/ 0 w 51"/>
                  <a:gd name="T113" fmla="*/ 9 h 15"/>
                  <a:gd name="T114" fmla="*/ 0 w 51"/>
                  <a:gd name="T115" fmla="*/ 13 h 15"/>
                  <a:gd name="T116" fmla="*/ 1 w 51"/>
                  <a:gd name="T117" fmla="*/ 13 h 15"/>
                  <a:gd name="T118" fmla="*/ 3 w 51"/>
                  <a:gd name="T1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" h="15">
                    <a:moveTo>
                      <a:pt x="3" y="13"/>
                    </a:moveTo>
                    <a:lnTo>
                      <a:pt x="3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2580"/>
              <p:cNvSpPr>
                <a:spLocks/>
              </p:cNvSpPr>
              <p:nvPr/>
            </p:nvSpPr>
            <p:spPr bwMode="auto">
              <a:xfrm>
                <a:off x="4614" y="2841"/>
                <a:ext cx="51" cy="15"/>
              </a:xfrm>
              <a:custGeom>
                <a:avLst/>
                <a:gdLst>
                  <a:gd name="T0" fmla="*/ 3 w 51"/>
                  <a:gd name="T1" fmla="*/ 13 h 15"/>
                  <a:gd name="T2" fmla="*/ 3 w 51"/>
                  <a:gd name="T3" fmla="*/ 13 h 15"/>
                  <a:gd name="T4" fmla="*/ 5 w 51"/>
                  <a:gd name="T5" fmla="*/ 13 h 15"/>
                  <a:gd name="T6" fmla="*/ 9 w 51"/>
                  <a:gd name="T7" fmla="*/ 13 h 15"/>
                  <a:gd name="T8" fmla="*/ 9 w 51"/>
                  <a:gd name="T9" fmla="*/ 13 h 15"/>
                  <a:gd name="T10" fmla="*/ 16 w 51"/>
                  <a:gd name="T11" fmla="*/ 13 h 15"/>
                  <a:gd name="T12" fmla="*/ 16 w 51"/>
                  <a:gd name="T13" fmla="*/ 13 h 15"/>
                  <a:gd name="T14" fmla="*/ 18 w 51"/>
                  <a:gd name="T15" fmla="*/ 15 h 15"/>
                  <a:gd name="T16" fmla="*/ 19 w 51"/>
                  <a:gd name="T17" fmla="*/ 15 h 15"/>
                  <a:gd name="T18" fmla="*/ 19 w 51"/>
                  <a:gd name="T19" fmla="*/ 15 h 15"/>
                  <a:gd name="T20" fmla="*/ 23 w 51"/>
                  <a:gd name="T21" fmla="*/ 13 h 15"/>
                  <a:gd name="T22" fmla="*/ 25 w 51"/>
                  <a:gd name="T23" fmla="*/ 13 h 15"/>
                  <a:gd name="T24" fmla="*/ 25 w 51"/>
                  <a:gd name="T25" fmla="*/ 11 h 15"/>
                  <a:gd name="T26" fmla="*/ 25 w 51"/>
                  <a:gd name="T27" fmla="*/ 11 h 15"/>
                  <a:gd name="T28" fmla="*/ 30 w 51"/>
                  <a:gd name="T29" fmla="*/ 13 h 15"/>
                  <a:gd name="T30" fmla="*/ 35 w 51"/>
                  <a:gd name="T31" fmla="*/ 11 h 15"/>
                  <a:gd name="T32" fmla="*/ 35 w 51"/>
                  <a:gd name="T33" fmla="*/ 11 h 15"/>
                  <a:gd name="T34" fmla="*/ 44 w 51"/>
                  <a:gd name="T35" fmla="*/ 9 h 15"/>
                  <a:gd name="T36" fmla="*/ 48 w 51"/>
                  <a:gd name="T37" fmla="*/ 9 h 15"/>
                  <a:gd name="T38" fmla="*/ 48 w 51"/>
                  <a:gd name="T39" fmla="*/ 8 h 15"/>
                  <a:gd name="T40" fmla="*/ 48 w 51"/>
                  <a:gd name="T41" fmla="*/ 6 h 15"/>
                  <a:gd name="T42" fmla="*/ 48 w 51"/>
                  <a:gd name="T43" fmla="*/ 6 h 15"/>
                  <a:gd name="T44" fmla="*/ 50 w 51"/>
                  <a:gd name="T45" fmla="*/ 6 h 15"/>
                  <a:gd name="T46" fmla="*/ 51 w 51"/>
                  <a:gd name="T47" fmla="*/ 4 h 15"/>
                  <a:gd name="T48" fmla="*/ 51 w 51"/>
                  <a:gd name="T49" fmla="*/ 4 h 15"/>
                  <a:gd name="T50" fmla="*/ 50 w 51"/>
                  <a:gd name="T51" fmla="*/ 0 h 15"/>
                  <a:gd name="T52" fmla="*/ 48 w 51"/>
                  <a:gd name="T53" fmla="*/ 0 h 15"/>
                  <a:gd name="T54" fmla="*/ 48 w 51"/>
                  <a:gd name="T55" fmla="*/ 2 h 15"/>
                  <a:gd name="T56" fmla="*/ 48 w 51"/>
                  <a:gd name="T57" fmla="*/ 2 h 15"/>
                  <a:gd name="T58" fmla="*/ 50 w 51"/>
                  <a:gd name="T59" fmla="*/ 2 h 15"/>
                  <a:gd name="T60" fmla="*/ 50 w 51"/>
                  <a:gd name="T61" fmla="*/ 2 h 15"/>
                  <a:gd name="T62" fmla="*/ 46 w 51"/>
                  <a:gd name="T63" fmla="*/ 4 h 15"/>
                  <a:gd name="T64" fmla="*/ 43 w 51"/>
                  <a:gd name="T65" fmla="*/ 8 h 15"/>
                  <a:gd name="T66" fmla="*/ 43 w 51"/>
                  <a:gd name="T67" fmla="*/ 8 h 15"/>
                  <a:gd name="T68" fmla="*/ 41 w 51"/>
                  <a:gd name="T69" fmla="*/ 9 h 15"/>
                  <a:gd name="T70" fmla="*/ 39 w 51"/>
                  <a:gd name="T71" fmla="*/ 9 h 15"/>
                  <a:gd name="T72" fmla="*/ 35 w 51"/>
                  <a:gd name="T73" fmla="*/ 8 h 15"/>
                  <a:gd name="T74" fmla="*/ 35 w 51"/>
                  <a:gd name="T75" fmla="*/ 8 h 15"/>
                  <a:gd name="T76" fmla="*/ 34 w 51"/>
                  <a:gd name="T77" fmla="*/ 6 h 15"/>
                  <a:gd name="T78" fmla="*/ 32 w 51"/>
                  <a:gd name="T79" fmla="*/ 8 h 15"/>
                  <a:gd name="T80" fmla="*/ 30 w 51"/>
                  <a:gd name="T81" fmla="*/ 8 h 15"/>
                  <a:gd name="T82" fmla="*/ 30 w 51"/>
                  <a:gd name="T83" fmla="*/ 8 h 15"/>
                  <a:gd name="T84" fmla="*/ 28 w 51"/>
                  <a:gd name="T85" fmla="*/ 8 h 15"/>
                  <a:gd name="T86" fmla="*/ 28 w 51"/>
                  <a:gd name="T87" fmla="*/ 8 h 15"/>
                  <a:gd name="T88" fmla="*/ 28 w 51"/>
                  <a:gd name="T89" fmla="*/ 8 h 15"/>
                  <a:gd name="T90" fmla="*/ 26 w 51"/>
                  <a:gd name="T91" fmla="*/ 8 h 15"/>
                  <a:gd name="T92" fmla="*/ 25 w 51"/>
                  <a:gd name="T93" fmla="*/ 8 h 15"/>
                  <a:gd name="T94" fmla="*/ 25 w 51"/>
                  <a:gd name="T95" fmla="*/ 8 h 15"/>
                  <a:gd name="T96" fmla="*/ 19 w 51"/>
                  <a:gd name="T97" fmla="*/ 6 h 15"/>
                  <a:gd name="T98" fmla="*/ 14 w 51"/>
                  <a:gd name="T99" fmla="*/ 4 h 15"/>
                  <a:gd name="T100" fmla="*/ 14 w 51"/>
                  <a:gd name="T101" fmla="*/ 4 h 15"/>
                  <a:gd name="T102" fmla="*/ 9 w 51"/>
                  <a:gd name="T103" fmla="*/ 4 h 15"/>
                  <a:gd name="T104" fmla="*/ 3 w 51"/>
                  <a:gd name="T105" fmla="*/ 6 h 15"/>
                  <a:gd name="T106" fmla="*/ 3 w 51"/>
                  <a:gd name="T107" fmla="*/ 6 h 15"/>
                  <a:gd name="T108" fmla="*/ 1 w 51"/>
                  <a:gd name="T109" fmla="*/ 8 h 15"/>
                  <a:gd name="T110" fmla="*/ 0 w 51"/>
                  <a:gd name="T111" fmla="*/ 9 h 15"/>
                  <a:gd name="T112" fmla="*/ 0 w 51"/>
                  <a:gd name="T113" fmla="*/ 9 h 15"/>
                  <a:gd name="T114" fmla="*/ 0 w 51"/>
                  <a:gd name="T115" fmla="*/ 13 h 15"/>
                  <a:gd name="T116" fmla="*/ 1 w 51"/>
                  <a:gd name="T117" fmla="*/ 13 h 15"/>
                  <a:gd name="T118" fmla="*/ 3 w 51"/>
                  <a:gd name="T1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" h="15">
                    <a:moveTo>
                      <a:pt x="3" y="13"/>
                    </a:moveTo>
                    <a:lnTo>
                      <a:pt x="3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2581"/>
              <p:cNvSpPr>
                <a:spLocks/>
              </p:cNvSpPr>
              <p:nvPr/>
            </p:nvSpPr>
            <p:spPr bwMode="auto">
              <a:xfrm>
                <a:off x="4626" y="2804"/>
                <a:ext cx="2" cy="12"/>
              </a:xfrm>
              <a:custGeom>
                <a:avLst/>
                <a:gdLst>
                  <a:gd name="T0" fmla="*/ 2 w 2"/>
                  <a:gd name="T1" fmla="*/ 0 h 12"/>
                  <a:gd name="T2" fmla="*/ 2 w 2"/>
                  <a:gd name="T3" fmla="*/ 0 h 12"/>
                  <a:gd name="T4" fmla="*/ 0 w 2"/>
                  <a:gd name="T5" fmla="*/ 2 h 12"/>
                  <a:gd name="T6" fmla="*/ 0 w 2"/>
                  <a:gd name="T7" fmla="*/ 5 h 12"/>
                  <a:gd name="T8" fmla="*/ 0 w 2"/>
                  <a:gd name="T9" fmla="*/ 12 h 12"/>
                  <a:gd name="T10" fmla="*/ 0 w 2"/>
                  <a:gd name="T11" fmla="*/ 12 h 12"/>
                  <a:gd name="T12" fmla="*/ 2 w 2"/>
                  <a:gd name="T13" fmla="*/ 5 h 12"/>
                  <a:gd name="T14" fmla="*/ 2 w 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2582"/>
              <p:cNvSpPr>
                <a:spLocks/>
              </p:cNvSpPr>
              <p:nvPr/>
            </p:nvSpPr>
            <p:spPr bwMode="auto">
              <a:xfrm>
                <a:off x="4626" y="2804"/>
                <a:ext cx="2" cy="12"/>
              </a:xfrm>
              <a:custGeom>
                <a:avLst/>
                <a:gdLst>
                  <a:gd name="T0" fmla="*/ 2 w 2"/>
                  <a:gd name="T1" fmla="*/ 0 h 12"/>
                  <a:gd name="T2" fmla="*/ 2 w 2"/>
                  <a:gd name="T3" fmla="*/ 0 h 12"/>
                  <a:gd name="T4" fmla="*/ 0 w 2"/>
                  <a:gd name="T5" fmla="*/ 2 h 12"/>
                  <a:gd name="T6" fmla="*/ 0 w 2"/>
                  <a:gd name="T7" fmla="*/ 5 h 12"/>
                  <a:gd name="T8" fmla="*/ 0 w 2"/>
                  <a:gd name="T9" fmla="*/ 12 h 12"/>
                  <a:gd name="T10" fmla="*/ 0 w 2"/>
                  <a:gd name="T11" fmla="*/ 12 h 12"/>
                  <a:gd name="T12" fmla="*/ 2 w 2"/>
                  <a:gd name="T13" fmla="*/ 5 h 12"/>
                  <a:gd name="T14" fmla="*/ 2 w 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2583"/>
              <p:cNvSpPr>
                <a:spLocks/>
              </p:cNvSpPr>
              <p:nvPr/>
            </p:nvSpPr>
            <p:spPr bwMode="auto">
              <a:xfrm>
                <a:off x="4630" y="282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2584"/>
              <p:cNvSpPr>
                <a:spLocks/>
              </p:cNvSpPr>
              <p:nvPr/>
            </p:nvSpPr>
            <p:spPr bwMode="auto">
              <a:xfrm>
                <a:off x="4630" y="282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2585"/>
              <p:cNvSpPr>
                <a:spLocks/>
              </p:cNvSpPr>
              <p:nvPr/>
            </p:nvSpPr>
            <p:spPr bwMode="auto">
              <a:xfrm>
                <a:off x="4632" y="282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0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2586"/>
              <p:cNvSpPr>
                <a:spLocks/>
              </p:cNvSpPr>
              <p:nvPr/>
            </p:nvSpPr>
            <p:spPr bwMode="auto">
              <a:xfrm>
                <a:off x="4632" y="282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2587"/>
              <p:cNvSpPr>
                <a:spLocks/>
              </p:cNvSpPr>
              <p:nvPr/>
            </p:nvSpPr>
            <p:spPr bwMode="auto">
              <a:xfrm>
                <a:off x="4639" y="28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2588"/>
              <p:cNvSpPr>
                <a:spLocks/>
              </p:cNvSpPr>
              <p:nvPr/>
            </p:nvSpPr>
            <p:spPr bwMode="auto">
              <a:xfrm>
                <a:off x="4639" y="28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2589"/>
              <p:cNvSpPr>
                <a:spLocks/>
              </p:cNvSpPr>
              <p:nvPr/>
            </p:nvSpPr>
            <p:spPr bwMode="auto">
              <a:xfrm>
                <a:off x="4642" y="2879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2 h 3"/>
                  <a:gd name="T4" fmla="*/ 0 w 4"/>
                  <a:gd name="T5" fmla="*/ 3 h 3"/>
                  <a:gd name="T6" fmla="*/ 0 w 4"/>
                  <a:gd name="T7" fmla="*/ 3 h 3"/>
                  <a:gd name="T8" fmla="*/ 4 w 4"/>
                  <a:gd name="T9" fmla="*/ 2 h 3"/>
                  <a:gd name="T10" fmla="*/ 4 w 4"/>
                  <a:gd name="T11" fmla="*/ 2 h 3"/>
                  <a:gd name="T12" fmla="*/ 4 w 4"/>
                  <a:gd name="T13" fmla="*/ 2 h 3"/>
                  <a:gd name="T14" fmla="*/ 4 w 4"/>
                  <a:gd name="T15" fmla="*/ 2 h 3"/>
                  <a:gd name="T16" fmla="*/ 2 w 4"/>
                  <a:gd name="T17" fmla="*/ 0 h 3"/>
                  <a:gd name="T18" fmla="*/ 2 w 4"/>
                  <a:gd name="T19" fmla="*/ 0 h 3"/>
                  <a:gd name="T20" fmla="*/ 0 w 4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2590"/>
              <p:cNvSpPr>
                <a:spLocks/>
              </p:cNvSpPr>
              <p:nvPr/>
            </p:nvSpPr>
            <p:spPr bwMode="auto">
              <a:xfrm>
                <a:off x="4642" y="2879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2 h 3"/>
                  <a:gd name="T4" fmla="*/ 0 w 4"/>
                  <a:gd name="T5" fmla="*/ 3 h 3"/>
                  <a:gd name="T6" fmla="*/ 0 w 4"/>
                  <a:gd name="T7" fmla="*/ 3 h 3"/>
                  <a:gd name="T8" fmla="*/ 4 w 4"/>
                  <a:gd name="T9" fmla="*/ 2 h 3"/>
                  <a:gd name="T10" fmla="*/ 4 w 4"/>
                  <a:gd name="T11" fmla="*/ 2 h 3"/>
                  <a:gd name="T12" fmla="*/ 4 w 4"/>
                  <a:gd name="T13" fmla="*/ 2 h 3"/>
                  <a:gd name="T14" fmla="*/ 4 w 4"/>
                  <a:gd name="T15" fmla="*/ 2 h 3"/>
                  <a:gd name="T16" fmla="*/ 2 w 4"/>
                  <a:gd name="T17" fmla="*/ 0 h 3"/>
                  <a:gd name="T18" fmla="*/ 2 w 4"/>
                  <a:gd name="T19" fmla="*/ 0 h 3"/>
                  <a:gd name="T20" fmla="*/ 0 w 4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2591"/>
              <p:cNvSpPr>
                <a:spLocks/>
              </p:cNvSpPr>
              <p:nvPr/>
            </p:nvSpPr>
            <p:spPr bwMode="auto">
              <a:xfrm>
                <a:off x="4649" y="2793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2 h 6"/>
                  <a:gd name="T6" fmla="*/ 0 w 4"/>
                  <a:gd name="T7" fmla="*/ 4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4 h 6"/>
                  <a:gd name="T14" fmla="*/ 2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2592"/>
              <p:cNvSpPr>
                <a:spLocks/>
              </p:cNvSpPr>
              <p:nvPr/>
            </p:nvSpPr>
            <p:spPr bwMode="auto">
              <a:xfrm>
                <a:off x="4649" y="2793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2 h 6"/>
                  <a:gd name="T6" fmla="*/ 0 w 4"/>
                  <a:gd name="T7" fmla="*/ 4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4 h 6"/>
                  <a:gd name="T14" fmla="*/ 2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2593"/>
              <p:cNvSpPr>
                <a:spLocks/>
              </p:cNvSpPr>
              <p:nvPr/>
            </p:nvSpPr>
            <p:spPr bwMode="auto">
              <a:xfrm>
                <a:off x="4649" y="271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2594"/>
              <p:cNvSpPr>
                <a:spLocks/>
              </p:cNvSpPr>
              <p:nvPr/>
            </p:nvSpPr>
            <p:spPr bwMode="auto">
              <a:xfrm>
                <a:off x="4649" y="271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2595"/>
              <p:cNvSpPr>
                <a:spLocks/>
              </p:cNvSpPr>
              <p:nvPr/>
            </p:nvSpPr>
            <p:spPr bwMode="auto">
              <a:xfrm>
                <a:off x="4653" y="271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2596"/>
              <p:cNvSpPr>
                <a:spLocks/>
              </p:cNvSpPr>
              <p:nvPr/>
            </p:nvSpPr>
            <p:spPr bwMode="auto">
              <a:xfrm>
                <a:off x="4653" y="271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2597"/>
              <p:cNvSpPr>
                <a:spLocks/>
              </p:cNvSpPr>
              <p:nvPr/>
            </p:nvSpPr>
            <p:spPr bwMode="auto">
              <a:xfrm>
                <a:off x="4657" y="2786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11 h 13"/>
                  <a:gd name="T6" fmla="*/ 5 w 8"/>
                  <a:gd name="T7" fmla="*/ 9 h 13"/>
                  <a:gd name="T8" fmla="*/ 5 w 8"/>
                  <a:gd name="T9" fmla="*/ 9 h 13"/>
                  <a:gd name="T10" fmla="*/ 5 w 8"/>
                  <a:gd name="T11" fmla="*/ 7 h 13"/>
                  <a:gd name="T12" fmla="*/ 7 w 8"/>
                  <a:gd name="T13" fmla="*/ 5 h 13"/>
                  <a:gd name="T14" fmla="*/ 7 w 8"/>
                  <a:gd name="T15" fmla="*/ 5 h 13"/>
                  <a:gd name="T16" fmla="*/ 8 w 8"/>
                  <a:gd name="T17" fmla="*/ 2 h 13"/>
                  <a:gd name="T18" fmla="*/ 7 w 8"/>
                  <a:gd name="T19" fmla="*/ 0 h 13"/>
                  <a:gd name="T20" fmla="*/ 7 w 8"/>
                  <a:gd name="T21" fmla="*/ 0 h 13"/>
                  <a:gd name="T22" fmla="*/ 7 w 8"/>
                  <a:gd name="T23" fmla="*/ 0 h 13"/>
                  <a:gd name="T24" fmla="*/ 1 w 8"/>
                  <a:gd name="T25" fmla="*/ 2 h 13"/>
                  <a:gd name="T26" fmla="*/ 1 w 8"/>
                  <a:gd name="T27" fmla="*/ 2 h 13"/>
                  <a:gd name="T28" fmla="*/ 1 w 8"/>
                  <a:gd name="T29" fmla="*/ 4 h 13"/>
                  <a:gd name="T30" fmla="*/ 1 w 8"/>
                  <a:gd name="T31" fmla="*/ 5 h 13"/>
                  <a:gd name="T32" fmla="*/ 1 w 8"/>
                  <a:gd name="T33" fmla="*/ 5 h 13"/>
                  <a:gd name="T34" fmla="*/ 1 w 8"/>
                  <a:gd name="T35" fmla="*/ 7 h 13"/>
                  <a:gd name="T36" fmla="*/ 1 w 8"/>
                  <a:gd name="T37" fmla="*/ 7 h 13"/>
                  <a:gd name="T38" fmla="*/ 0 w 8"/>
                  <a:gd name="T39" fmla="*/ 9 h 13"/>
                  <a:gd name="T40" fmla="*/ 0 w 8"/>
                  <a:gd name="T41" fmla="*/ 11 h 13"/>
                  <a:gd name="T42" fmla="*/ 0 w 8"/>
                  <a:gd name="T43" fmla="*/ 11 h 13"/>
                  <a:gd name="T44" fmla="*/ 1 w 8"/>
                  <a:gd name="T45" fmla="*/ 13 h 13"/>
                  <a:gd name="T46" fmla="*/ 3 w 8"/>
                  <a:gd name="T47" fmla="*/ 11 h 13"/>
                  <a:gd name="T48" fmla="*/ 3 w 8"/>
                  <a:gd name="T49" fmla="*/ 11 h 13"/>
                  <a:gd name="T50" fmla="*/ 3 w 8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2598"/>
              <p:cNvSpPr>
                <a:spLocks/>
              </p:cNvSpPr>
              <p:nvPr/>
            </p:nvSpPr>
            <p:spPr bwMode="auto">
              <a:xfrm>
                <a:off x="4657" y="2786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11 h 13"/>
                  <a:gd name="T6" fmla="*/ 5 w 8"/>
                  <a:gd name="T7" fmla="*/ 9 h 13"/>
                  <a:gd name="T8" fmla="*/ 5 w 8"/>
                  <a:gd name="T9" fmla="*/ 9 h 13"/>
                  <a:gd name="T10" fmla="*/ 5 w 8"/>
                  <a:gd name="T11" fmla="*/ 7 h 13"/>
                  <a:gd name="T12" fmla="*/ 7 w 8"/>
                  <a:gd name="T13" fmla="*/ 5 h 13"/>
                  <a:gd name="T14" fmla="*/ 7 w 8"/>
                  <a:gd name="T15" fmla="*/ 5 h 13"/>
                  <a:gd name="T16" fmla="*/ 8 w 8"/>
                  <a:gd name="T17" fmla="*/ 2 h 13"/>
                  <a:gd name="T18" fmla="*/ 7 w 8"/>
                  <a:gd name="T19" fmla="*/ 0 h 13"/>
                  <a:gd name="T20" fmla="*/ 7 w 8"/>
                  <a:gd name="T21" fmla="*/ 0 h 13"/>
                  <a:gd name="T22" fmla="*/ 7 w 8"/>
                  <a:gd name="T23" fmla="*/ 0 h 13"/>
                  <a:gd name="T24" fmla="*/ 1 w 8"/>
                  <a:gd name="T25" fmla="*/ 2 h 13"/>
                  <a:gd name="T26" fmla="*/ 1 w 8"/>
                  <a:gd name="T27" fmla="*/ 2 h 13"/>
                  <a:gd name="T28" fmla="*/ 1 w 8"/>
                  <a:gd name="T29" fmla="*/ 4 h 13"/>
                  <a:gd name="T30" fmla="*/ 1 w 8"/>
                  <a:gd name="T31" fmla="*/ 5 h 13"/>
                  <a:gd name="T32" fmla="*/ 1 w 8"/>
                  <a:gd name="T33" fmla="*/ 5 h 13"/>
                  <a:gd name="T34" fmla="*/ 1 w 8"/>
                  <a:gd name="T35" fmla="*/ 7 h 13"/>
                  <a:gd name="T36" fmla="*/ 1 w 8"/>
                  <a:gd name="T37" fmla="*/ 7 h 13"/>
                  <a:gd name="T38" fmla="*/ 0 w 8"/>
                  <a:gd name="T39" fmla="*/ 9 h 13"/>
                  <a:gd name="T40" fmla="*/ 0 w 8"/>
                  <a:gd name="T41" fmla="*/ 11 h 13"/>
                  <a:gd name="T42" fmla="*/ 0 w 8"/>
                  <a:gd name="T43" fmla="*/ 11 h 13"/>
                  <a:gd name="T44" fmla="*/ 1 w 8"/>
                  <a:gd name="T45" fmla="*/ 13 h 13"/>
                  <a:gd name="T46" fmla="*/ 3 w 8"/>
                  <a:gd name="T47" fmla="*/ 11 h 13"/>
                  <a:gd name="T48" fmla="*/ 3 w 8"/>
                  <a:gd name="T49" fmla="*/ 11 h 13"/>
                  <a:gd name="T50" fmla="*/ 3 w 8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2599"/>
              <p:cNvSpPr>
                <a:spLocks/>
              </p:cNvSpPr>
              <p:nvPr/>
            </p:nvSpPr>
            <p:spPr bwMode="auto">
              <a:xfrm>
                <a:off x="4660" y="2881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3 h 7"/>
                  <a:gd name="T4" fmla="*/ 0 w 9"/>
                  <a:gd name="T5" fmla="*/ 7 h 7"/>
                  <a:gd name="T6" fmla="*/ 0 w 9"/>
                  <a:gd name="T7" fmla="*/ 7 h 7"/>
                  <a:gd name="T8" fmla="*/ 9 w 9"/>
                  <a:gd name="T9" fmla="*/ 1 h 7"/>
                  <a:gd name="T10" fmla="*/ 9 w 9"/>
                  <a:gd name="T11" fmla="*/ 1 h 7"/>
                  <a:gd name="T12" fmla="*/ 7 w 9"/>
                  <a:gd name="T13" fmla="*/ 0 h 7"/>
                  <a:gd name="T14" fmla="*/ 7 w 9"/>
                  <a:gd name="T15" fmla="*/ 0 h 7"/>
                  <a:gd name="T16" fmla="*/ 0 w 9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2600"/>
              <p:cNvSpPr>
                <a:spLocks/>
              </p:cNvSpPr>
              <p:nvPr/>
            </p:nvSpPr>
            <p:spPr bwMode="auto">
              <a:xfrm>
                <a:off x="4660" y="2881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3 h 7"/>
                  <a:gd name="T4" fmla="*/ 0 w 9"/>
                  <a:gd name="T5" fmla="*/ 7 h 7"/>
                  <a:gd name="T6" fmla="*/ 0 w 9"/>
                  <a:gd name="T7" fmla="*/ 7 h 7"/>
                  <a:gd name="T8" fmla="*/ 9 w 9"/>
                  <a:gd name="T9" fmla="*/ 1 h 7"/>
                  <a:gd name="T10" fmla="*/ 9 w 9"/>
                  <a:gd name="T11" fmla="*/ 1 h 7"/>
                  <a:gd name="T12" fmla="*/ 7 w 9"/>
                  <a:gd name="T13" fmla="*/ 0 h 7"/>
                  <a:gd name="T14" fmla="*/ 7 w 9"/>
                  <a:gd name="T15" fmla="*/ 0 h 7"/>
                  <a:gd name="T16" fmla="*/ 0 w 9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2601"/>
              <p:cNvSpPr>
                <a:spLocks/>
              </p:cNvSpPr>
              <p:nvPr/>
            </p:nvSpPr>
            <p:spPr bwMode="auto">
              <a:xfrm>
                <a:off x="4662" y="2782"/>
                <a:ext cx="11" cy="20"/>
              </a:xfrm>
              <a:custGeom>
                <a:avLst/>
                <a:gdLst>
                  <a:gd name="T0" fmla="*/ 9 w 11"/>
                  <a:gd name="T1" fmla="*/ 0 h 20"/>
                  <a:gd name="T2" fmla="*/ 9 w 11"/>
                  <a:gd name="T3" fmla="*/ 0 h 20"/>
                  <a:gd name="T4" fmla="*/ 5 w 11"/>
                  <a:gd name="T5" fmla="*/ 2 h 20"/>
                  <a:gd name="T6" fmla="*/ 3 w 11"/>
                  <a:gd name="T7" fmla="*/ 4 h 20"/>
                  <a:gd name="T8" fmla="*/ 3 w 11"/>
                  <a:gd name="T9" fmla="*/ 11 h 20"/>
                  <a:gd name="T10" fmla="*/ 3 w 11"/>
                  <a:gd name="T11" fmla="*/ 11 h 20"/>
                  <a:gd name="T12" fmla="*/ 2 w 11"/>
                  <a:gd name="T13" fmla="*/ 13 h 20"/>
                  <a:gd name="T14" fmla="*/ 0 w 11"/>
                  <a:gd name="T15" fmla="*/ 17 h 20"/>
                  <a:gd name="T16" fmla="*/ 0 w 11"/>
                  <a:gd name="T17" fmla="*/ 17 h 20"/>
                  <a:gd name="T18" fmla="*/ 0 w 11"/>
                  <a:gd name="T19" fmla="*/ 18 h 20"/>
                  <a:gd name="T20" fmla="*/ 0 w 11"/>
                  <a:gd name="T21" fmla="*/ 20 h 20"/>
                  <a:gd name="T22" fmla="*/ 3 w 11"/>
                  <a:gd name="T23" fmla="*/ 20 h 20"/>
                  <a:gd name="T24" fmla="*/ 3 w 11"/>
                  <a:gd name="T25" fmla="*/ 20 h 20"/>
                  <a:gd name="T26" fmla="*/ 5 w 11"/>
                  <a:gd name="T27" fmla="*/ 17 h 20"/>
                  <a:gd name="T28" fmla="*/ 5 w 11"/>
                  <a:gd name="T29" fmla="*/ 17 h 20"/>
                  <a:gd name="T30" fmla="*/ 9 w 11"/>
                  <a:gd name="T31" fmla="*/ 15 h 20"/>
                  <a:gd name="T32" fmla="*/ 9 w 11"/>
                  <a:gd name="T33" fmla="*/ 15 h 20"/>
                  <a:gd name="T34" fmla="*/ 9 w 11"/>
                  <a:gd name="T35" fmla="*/ 15 h 20"/>
                  <a:gd name="T36" fmla="*/ 9 w 11"/>
                  <a:gd name="T37" fmla="*/ 13 h 20"/>
                  <a:gd name="T38" fmla="*/ 7 w 11"/>
                  <a:gd name="T39" fmla="*/ 13 h 20"/>
                  <a:gd name="T40" fmla="*/ 5 w 11"/>
                  <a:gd name="T41" fmla="*/ 13 h 20"/>
                  <a:gd name="T42" fmla="*/ 5 w 11"/>
                  <a:gd name="T43" fmla="*/ 13 h 20"/>
                  <a:gd name="T44" fmla="*/ 7 w 11"/>
                  <a:gd name="T45" fmla="*/ 8 h 20"/>
                  <a:gd name="T46" fmla="*/ 7 w 11"/>
                  <a:gd name="T47" fmla="*/ 8 h 20"/>
                  <a:gd name="T48" fmla="*/ 9 w 11"/>
                  <a:gd name="T49" fmla="*/ 6 h 20"/>
                  <a:gd name="T50" fmla="*/ 9 w 11"/>
                  <a:gd name="T51" fmla="*/ 6 h 20"/>
                  <a:gd name="T52" fmla="*/ 9 w 11"/>
                  <a:gd name="T53" fmla="*/ 6 h 20"/>
                  <a:gd name="T54" fmla="*/ 9 w 11"/>
                  <a:gd name="T55" fmla="*/ 6 h 20"/>
                  <a:gd name="T56" fmla="*/ 11 w 11"/>
                  <a:gd name="T57" fmla="*/ 4 h 20"/>
                  <a:gd name="T58" fmla="*/ 9 w 11"/>
                  <a:gd name="T59" fmla="*/ 4 h 20"/>
                  <a:gd name="T60" fmla="*/ 9 w 11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20">
                    <a:moveTo>
                      <a:pt x="9" y="0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2602"/>
              <p:cNvSpPr>
                <a:spLocks/>
              </p:cNvSpPr>
              <p:nvPr/>
            </p:nvSpPr>
            <p:spPr bwMode="auto">
              <a:xfrm>
                <a:off x="4662" y="2782"/>
                <a:ext cx="11" cy="20"/>
              </a:xfrm>
              <a:custGeom>
                <a:avLst/>
                <a:gdLst>
                  <a:gd name="T0" fmla="*/ 9 w 11"/>
                  <a:gd name="T1" fmla="*/ 0 h 20"/>
                  <a:gd name="T2" fmla="*/ 9 w 11"/>
                  <a:gd name="T3" fmla="*/ 0 h 20"/>
                  <a:gd name="T4" fmla="*/ 5 w 11"/>
                  <a:gd name="T5" fmla="*/ 2 h 20"/>
                  <a:gd name="T6" fmla="*/ 3 w 11"/>
                  <a:gd name="T7" fmla="*/ 4 h 20"/>
                  <a:gd name="T8" fmla="*/ 3 w 11"/>
                  <a:gd name="T9" fmla="*/ 11 h 20"/>
                  <a:gd name="T10" fmla="*/ 3 w 11"/>
                  <a:gd name="T11" fmla="*/ 11 h 20"/>
                  <a:gd name="T12" fmla="*/ 2 w 11"/>
                  <a:gd name="T13" fmla="*/ 13 h 20"/>
                  <a:gd name="T14" fmla="*/ 0 w 11"/>
                  <a:gd name="T15" fmla="*/ 17 h 20"/>
                  <a:gd name="T16" fmla="*/ 0 w 11"/>
                  <a:gd name="T17" fmla="*/ 17 h 20"/>
                  <a:gd name="T18" fmla="*/ 0 w 11"/>
                  <a:gd name="T19" fmla="*/ 18 h 20"/>
                  <a:gd name="T20" fmla="*/ 0 w 11"/>
                  <a:gd name="T21" fmla="*/ 20 h 20"/>
                  <a:gd name="T22" fmla="*/ 3 w 11"/>
                  <a:gd name="T23" fmla="*/ 20 h 20"/>
                  <a:gd name="T24" fmla="*/ 3 w 11"/>
                  <a:gd name="T25" fmla="*/ 20 h 20"/>
                  <a:gd name="T26" fmla="*/ 5 w 11"/>
                  <a:gd name="T27" fmla="*/ 17 h 20"/>
                  <a:gd name="T28" fmla="*/ 5 w 11"/>
                  <a:gd name="T29" fmla="*/ 17 h 20"/>
                  <a:gd name="T30" fmla="*/ 9 w 11"/>
                  <a:gd name="T31" fmla="*/ 15 h 20"/>
                  <a:gd name="T32" fmla="*/ 9 w 11"/>
                  <a:gd name="T33" fmla="*/ 15 h 20"/>
                  <a:gd name="T34" fmla="*/ 9 w 11"/>
                  <a:gd name="T35" fmla="*/ 15 h 20"/>
                  <a:gd name="T36" fmla="*/ 9 w 11"/>
                  <a:gd name="T37" fmla="*/ 13 h 20"/>
                  <a:gd name="T38" fmla="*/ 7 w 11"/>
                  <a:gd name="T39" fmla="*/ 13 h 20"/>
                  <a:gd name="T40" fmla="*/ 5 w 11"/>
                  <a:gd name="T41" fmla="*/ 13 h 20"/>
                  <a:gd name="T42" fmla="*/ 5 w 11"/>
                  <a:gd name="T43" fmla="*/ 13 h 20"/>
                  <a:gd name="T44" fmla="*/ 7 w 11"/>
                  <a:gd name="T45" fmla="*/ 8 h 20"/>
                  <a:gd name="T46" fmla="*/ 7 w 11"/>
                  <a:gd name="T47" fmla="*/ 8 h 20"/>
                  <a:gd name="T48" fmla="*/ 9 w 11"/>
                  <a:gd name="T49" fmla="*/ 6 h 20"/>
                  <a:gd name="T50" fmla="*/ 9 w 11"/>
                  <a:gd name="T51" fmla="*/ 6 h 20"/>
                  <a:gd name="T52" fmla="*/ 9 w 11"/>
                  <a:gd name="T53" fmla="*/ 6 h 20"/>
                  <a:gd name="T54" fmla="*/ 9 w 11"/>
                  <a:gd name="T55" fmla="*/ 6 h 20"/>
                  <a:gd name="T56" fmla="*/ 11 w 11"/>
                  <a:gd name="T57" fmla="*/ 4 h 20"/>
                  <a:gd name="T58" fmla="*/ 9 w 11"/>
                  <a:gd name="T59" fmla="*/ 4 h 20"/>
                  <a:gd name="T60" fmla="*/ 9 w 11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20">
                    <a:moveTo>
                      <a:pt x="9" y="0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2603"/>
              <p:cNvSpPr>
                <a:spLocks/>
              </p:cNvSpPr>
              <p:nvPr/>
            </p:nvSpPr>
            <p:spPr bwMode="auto">
              <a:xfrm>
                <a:off x="4664" y="2847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2604"/>
              <p:cNvSpPr>
                <a:spLocks/>
              </p:cNvSpPr>
              <p:nvPr/>
            </p:nvSpPr>
            <p:spPr bwMode="auto">
              <a:xfrm>
                <a:off x="4664" y="2847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2605"/>
              <p:cNvSpPr>
                <a:spLocks/>
              </p:cNvSpPr>
              <p:nvPr/>
            </p:nvSpPr>
            <p:spPr bwMode="auto">
              <a:xfrm>
                <a:off x="4665" y="2843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2 w 6"/>
                  <a:gd name="T3" fmla="*/ 2 h 4"/>
                  <a:gd name="T4" fmla="*/ 0 w 6"/>
                  <a:gd name="T5" fmla="*/ 4 h 4"/>
                  <a:gd name="T6" fmla="*/ 0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6 w 6"/>
                  <a:gd name="T15" fmla="*/ 2 h 4"/>
                  <a:gd name="T16" fmla="*/ 4 w 6"/>
                  <a:gd name="T17" fmla="*/ 0 h 4"/>
                  <a:gd name="T18" fmla="*/ 2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2606"/>
              <p:cNvSpPr>
                <a:spLocks/>
              </p:cNvSpPr>
              <p:nvPr/>
            </p:nvSpPr>
            <p:spPr bwMode="auto">
              <a:xfrm>
                <a:off x="4665" y="2843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2 w 6"/>
                  <a:gd name="T3" fmla="*/ 2 h 4"/>
                  <a:gd name="T4" fmla="*/ 0 w 6"/>
                  <a:gd name="T5" fmla="*/ 4 h 4"/>
                  <a:gd name="T6" fmla="*/ 0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6 w 6"/>
                  <a:gd name="T15" fmla="*/ 2 h 4"/>
                  <a:gd name="T16" fmla="*/ 4 w 6"/>
                  <a:gd name="T17" fmla="*/ 0 h 4"/>
                  <a:gd name="T18" fmla="*/ 2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2607"/>
              <p:cNvSpPr>
                <a:spLocks/>
              </p:cNvSpPr>
              <p:nvPr/>
            </p:nvSpPr>
            <p:spPr bwMode="auto">
              <a:xfrm>
                <a:off x="4667" y="28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2608"/>
              <p:cNvSpPr>
                <a:spLocks/>
              </p:cNvSpPr>
              <p:nvPr/>
            </p:nvSpPr>
            <p:spPr bwMode="auto">
              <a:xfrm>
                <a:off x="4667" y="28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2609"/>
              <p:cNvSpPr>
                <a:spLocks/>
              </p:cNvSpPr>
              <p:nvPr/>
            </p:nvSpPr>
            <p:spPr bwMode="auto">
              <a:xfrm>
                <a:off x="4667" y="2731"/>
                <a:ext cx="11" cy="7"/>
              </a:xfrm>
              <a:custGeom>
                <a:avLst/>
                <a:gdLst>
                  <a:gd name="T0" fmla="*/ 7 w 11"/>
                  <a:gd name="T1" fmla="*/ 7 h 7"/>
                  <a:gd name="T2" fmla="*/ 7 w 11"/>
                  <a:gd name="T3" fmla="*/ 7 h 7"/>
                  <a:gd name="T4" fmla="*/ 7 w 11"/>
                  <a:gd name="T5" fmla="*/ 3 h 7"/>
                  <a:gd name="T6" fmla="*/ 7 w 11"/>
                  <a:gd name="T7" fmla="*/ 3 h 7"/>
                  <a:gd name="T8" fmla="*/ 11 w 11"/>
                  <a:gd name="T9" fmla="*/ 3 h 7"/>
                  <a:gd name="T10" fmla="*/ 11 w 11"/>
                  <a:gd name="T11" fmla="*/ 1 h 7"/>
                  <a:gd name="T12" fmla="*/ 11 w 11"/>
                  <a:gd name="T13" fmla="*/ 1 h 7"/>
                  <a:gd name="T14" fmla="*/ 7 w 11"/>
                  <a:gd name="T15" fmla="*/ 3 h 7"/>
                  <a:gd name="T16" fmla="*/ 7 w 11"/>
                  <a:gd name="T17" fmla="*/ 3 h 7"/>
                  <a:gd name="T18" fmla="*/ 7 w 11"/>
                  <a:gd name="T19" fmla="*/ 1 h 7"/>
                  <a:gd name="T20" fmla="*/ 7 w 11"/>
                  <a:gd name="T21" fmla="*/ 0 h 7"/>
                  <a:gd name="T22" fmla="*/ 6 w 11"/>
                  <a:gd name="T23" fmla="*/ 0 h 7"/>
                  <a:gd name="T24" fmla="*/ 6 w 11"/>
                  <a:gd name="T25" fmla="*/ 0 h 7"/>
                  <a:gd name="T26" fmla="*/ 2 w 11"/>
                  <a:gd name="T27" fmla="*/ 0 h 7"/>
                  <a:gd name="T28" fmla="*/ 2 w 11"/>
                  <a:gd name="T29" fmla="*/ 0 h 7"/>
                  <a:gd name="T30" fmla="*/ 0 w 11"/>
                  <a:gd name="T31" fmla="*/ 3 h 7"/>
                  <a:gd name="T32" fmla="*/ 2 w 11"/>
                  <a:gd name="T33" fmla="*/ 7 h 7"/>
                  <a:gd name="T34" fmla="*/ 2 w 11"/>
                  <a:gd name="T35" fmla="*/ 7 h 7"/>
                  <a:gd name="T36" fmla="*/ 4 w 11"/>
                  <a:gd name="T37" fmla="*/ 5 h 7"/>
                  <a:gd name="T38" fmla="*/ 6 w 11"/>
                  <a:gd name="T39" fmla="*/ 1 h 7"/>
                  <a:gd name="T40" fmla="*/ 6 w 11"/>
                  <a:gd name="T41" fmla="*/ 1 h 7"/>
                  <a:gd name="T42" fmla="*/ 6 w 11"/>
                  <a:gd name="T43" fmla="*/ 5 h 7"/>
                  <a:gd name="T44" fmla="*/ 6 w 11"/>
                  <a:gd name="T45" fmla="*/ 7 h 7"/>
                  <a:gd name="T46" fmla="*/ 7 w 11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2610"/>
              <p:cNvSpPr>
                <a:spLocks/>
              </p:cNvSpPr>
              <p:nvPr/>
            </p:nvSpPr>
            <p:spPr bwMode="auto">
              <a:xfrm>
                <a:off x="4667" y="2731"/>
                <a:ext cx="11" cy="7"/>
              </a:xfrm>
              <a:custGeom>
                <a:avLst/>
                <a:gdLst>
                  <a:gd name="T0" fmla="*/ 7 w 11"/>
                  <a:gd name="T1" fmla="*/ 7 h 7"/>
                  <a:gd name="T2" fmla="*/ 7 w 11"/>
                  <a:gd name="T3" fmla="*/ 7 h 7"/>
                  <a:gd name="T4" fmla="*/ 7 w 11"/>
                  <a:gd name="T5" fmla="*/ 3 h 7"/>
                  <a:gd name="T6" fmla="*/ 7 w 11"/>
                  <a:gd name="T7" fmla="*/ 3 h 7"/>
                  <a:gd name="T8" fmla="*/ 11 w 11"/>
                  <a:gd name="T9" fmla="*/ 3 h 7"/>
                  <a:gd name="T10" fmla="*/ 11 w 11"/>
                  <a:gd name="T11" fmla="*/ 1 h 7"/>
                  <a:gd name="T12" fmla="*/ 11 w 11"/>
                  <a:gd name="T13" fmla="*/ 1 h 7"/>
                  <a:gd name="T14" fmla="*/ 7 w 11"/>
                  <a:gd name="T15" fmla="*/ 3 h 7"/>
                  <a:gd name="T16" fmla="*/ 7 w 11"/>
                  <a:gd name="T17" fmla="*/ 3 h 7"/>
                  <a:gd name="T18" fmla="*/ 7 w 11"/>
                  <a:gd name="T19" fmla="*/ 1 h 7"/>
                  <a:gd name="T20" fmla="*/ 7 w 11"/>
                  <a:gd name="T21" fmla="*/ 0 h 7"/>
                  <a:gd name="T22" fmla="*/ 6 w 11"/>
                  <a:gd name="T23" fmla="*/ 0 h 7"/>
                  <a:gd name="T24" fmla="*/ 6 w 11"/>
                  <a:gd name="T25" fmla="*/ 0 h 7"/>
                  <a:gd name="T26" fmla="*/ 2 w 11"/>
                  <a:gd name="T27" fmla="*/ 0 h 7"/>
                  <a:gd name="T28" fmla="*/ 2 w 11"/>
                  <a:gd name="T29" fmla="*/ 0 h 7"/>
                  <a:gd name="T30" fmla="*/ 0 w 11"/>
                  <a:gd name="T31" fmla="*/ 3 h 7"/>
                  <a:gd name="T32" fmla="*/ 2 w 11"/>
                  <a:gd name="T33" fmla="*/ 7 h 7"/>
                  <a:gd name="T34" fmla="*/ 2 w 11"/>
                  <a:gd name="T35" fmla="*/ 7 h 7"/>
                  <a:gd name="T36" fmla="*/ 4 w 11"/>
                  <a:gd name="T37" fmla="*/ 5 h 7"/>
                  <a:gd name="T38" fmla="*/ 6 w 11"/>
                  <a:gd name="T39" fmla="*/ 1 h 7"/>
                  <a:gd name="T40" fmla="*/ 6 w 11"/>
                  <a:gd name="T41" fmla="*/ 1 h 7"/>
                  <a:gd name="T42" fmla="*/ 6 w 11"/>
                  <a:gd name="T43" fmla="*/ 5 h 7"/>
                  <a:gd name="T44" fmla="*/ 6 w 11"/>
                  <a:gd name="T45" fmla="*/ 7 h 7"/>
                  <a:gd name="T46" fmla="*/ 7 w 11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7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2611"/>
              <p:cNvSpPr>
                <a:spLocks/>
              </p:cNvSpPr>
              <p:nvPr/>
            </p:nvSpPr>
            <p:spPr bwMode="auto">
              <a:xfrm>
                <a:off x="4669" y="2775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2612"/>
              <p:cNvSpPr>
                <a:spLocks/>
              </p:cNvSpPr>
              <p:nvPr/>
            </p:nvSpPr>
            <p:spPr bwMode="auto">
              <a:xfrm>
                <a:off x="4669" y="2775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2613"/>
              <p:cNvSpPr>
                <a:spLocks/>
              </p:cNvSpPr>
              <p:nvPr/>
            </p:nvSpPr>
            <p:spPr bwMode="auto">
              <a:xfrm>
                <a:off x="4669" y="2843"/>
                <a:ext cx="11" cy="6"/>
              </a:xfrm>
              <a:custGeom>
                <a:avLst/>
                <a:gdLst>
                  <a:gd name="T0" fmla="*/ 4 w 11"/>
                  <a:gd name="T1" fmla="*/ 2 h 6"/>
                  <a:gd name="T2" fmla="*/ 4 w 11"/>
                  <a:gd name="T3" fmla="*/ 2 h 6"/>
                  <a:gd name="T4" fmla="*/ 4 w 11"/>
                  <a:gd name="T5" fmla="*/ 2 h 6"/>
                  <a:gd name="T6" fmla="*/ 4 w 11"/>
                  <a:gd name="T7" fmla="*/ 2 h 6"/>
                  <a:gd name="T8" fmla="*/ 2 w 11"/>
                  <a:gd name="T9" fmla="*/ 4 h 6"/>
                  <a:gd name="T10" fmla="*/ 0 w 11"/>
                  <a:gd name="T11" fmla="*/ 6 h 6"/>
                  <a:gd name="T12" fmla="*/ 0 w 11"/>
                  <a:gd name="T13" fmla="*/ 6 h 6"/>
                  <a:gd name="T14" fmla="*/ 0 w 11"/>
                  <a:gd name="T15" fmla="*/ 6 h 6"/>
                  <a:gd name="T16" fmla="*/ 2 w 11"/>
                  <a:gd name="T17" fmla="*/ 6 h 6"/>
                  <a:gd name="T18" fmla="*/ 5 w 11"/>
                  <a:gd name="T19" fmla="*/ 6 h 6"/>
                  <a:gd name="T20" fmla="*/ 5 w 11"/>
                  <a:gd name="T21" fmla="*/ 6 h 6"/>
                  <a:gd name="T22" fmla="*/ 5 w 11"/>
                  <a:gd name="T23" fmla="*/ 4 h 6"/>
                  <a:gd name="T24" fmla="*/ 7 w 11"/>
                  <a:gd name="T25" fmla="*/ 4 h 6"/>
                  <a:gd name="T26" fmla="*/ 11 w 11"/>
                  <a:gd name="T27" fmla="*/ 2 h 6"/>
                  <a:gd name="T28" fmla="*/ 11 w 11"/>
                  <a:gd name="T29" fmla="*/ 2 h 6"/>
                  <a:gd name="T30" fmla="*/ 9 w 11"/>
                  <a:gd name="T31" fmla="*/ 0 h 6"/>
                  <a:gd name="T32" fmla="*/ 7 w 11"/>
                  <a:gd name="T33" fmla="*/ 0 h 6"/>
                  <a:gd name="T34" fmla="*/ 5 w 11"/>
                  <a:gd name="T35" fmla="*/ 4 h 6"/>
                  <a:gd name="T36" fmla="*/ 5 w 11"/>
                  <a:gd name="T37" fmla="*/ 4 h 6"/>
                  <a:gd name="T38" fmla="*/ 5 w 11"/>
                  <a:gd name="T39" fmla="*/ 2 h 6"/>
                  <a:gd name="T40" fmla="*/ 4 w 11"/>
                  <a:gd name="T4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6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2614"/>
              <p:cNvSpPr>
                <a:spLocks/>
              </p:cNvSpPr>
              <p:nvPr/>
            </p:nvSpPr>
            <p:spPr bwMode="auto">
              <a:xfrm>
                <a:off x="4669" y="2843"/>
                <a:ext cx="11" cy="6"/>
              </a:xfrm>
              <a:custGeom>
                <a:avLst/>
                <a:gdLst>
                  <a:gd name="T0" fmla="*/ 4 w 11"/>
                  <a:gd name="T1" fmla="*/ 2 h 6"/>
                  <a:gd name="T2" fmla="*/ 4 w 11"/>
                  <a:gd name="T3" fmla="*/ 2 h 6"/>
                  <a:gd name="T4" fmla="*/ 4 w 11"/>
                  <a:gd name="T5" fmla="*/ 2 h 6"/>
                  <a:gd name="T6" fmla="*/ 4 w 11"/>
                  <a:gd name="T7" fmla="*/ 2 h 6"/>
                  <a:gd name="T8" fmla="*/ 2 w 11"/>
                  <a:gd name="T9" fmla="*/ 4 h 6"/>
                  <a:gd name="T10" fmla="*/ 0 w 11"/>
                  <a:gd name="T11" fmla="*/ 6 h 6"/>
                  <a:gd name="T12" fmla="*/ 0 w 11"/>
                  <a:gd name="T13" fmla="*/ 6 h 6"/>
                  <a:gd name="T14" fmla="*/ 0 w 11"/>
                  <a:gd name="T15" fmla="*/ 6 h 6"/>
                  <a:gd name="T16" fmla="*/ 2 w 11"/>
                  <a:gd name="T17" fmla="*/ 6 h 6"/>
                  <a:gd name="T18" fmla="*/ 5 w 11"/>
                  <a:gd name="T19" fmla="*/ 6 h 6"/>
                  <a:gd name="T20" fmla="*/ 5 w 11"/>
                  <a:gd name="T21" fmla="*/ 6 h 6"/>
                  <a:gd name="T22" fmla="*/ 5 w 11"/>
                  <a:gd name="T23" fmla="*/ 4 h 6"/>
                  <a:gd name="T24" fmla="*/ 7 w 11"/>
                  <a:gd name="T25" fmla="*/ 4 h 6"/>
                  <a:gd name="T26" fmla="*/ 11 w 11"/>
                  <a:gd name="T27" fmla="*/ 2 h 6"/>
                  <a:gd name="T28" fmla="*/ 11 w 11"/>
                  <a:gd name="T29" fmla="*/ 2 h 6"/>
                  <a:gd name="T30" fmla="*/ 9 w 11"/>
                  <a:gd name="T31" fmla="*/ 0 h 6"/>
                  <a:gd name="T32" fmla="*/ 7 w 11"/>
                  <a:gd name="T33" fmla="*/ 0 h 6"/>
                  <a:gd name="T34" fmla="*/ 5 w 11"/>
                  <a:gd name="T35" fmla="*/ 4 h 6"/>
                  <a:gd name="T36" fmla="*/ 5 w 11"/>
                  <a:gd name="T37" fmla="*/ 4 h 6"/>
                  <a:gd name="T38" fmla="*/ 5 w 11"/>
                  <a:gd name="T39" fmla="*/ 2 h 6"/>
                  <a:gd name="T40" fmla="*/ 4 w 11"/>
                  <a:gd name="T4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6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2615"/>
              <p:cNvSpPr>
                <a:spLocks/>
              </p:cNvSpPr>
              <p:nvPr/>
            </p:nvSpPr>
            <p:spPr bwMode="auto">
              <a:xfrm>
                <a:off x="4671" y="2854"/>
                <a:ext cx="28" cy="23"/>
              </a:xfrm>
              <a:custGeom>
                <a:avLst/>
                <a:gdLst>
                  <a:gd name="T0" fmla="*/ 2 w 28"/>
                  <a:gd name="T1" fmla="*/ 18 h 23"/>
                  <a:gd name="T2" fmla="*/ 2 w 28"/>
                  <a:gd name="T3" fmla="*/ 18 h 23"/>
                  <a:gd name="T4" fmla="*/ 3 w 28"/>
                  <a:gd name="T5" fmla="*/ 18 h 23"/>
                  <a:gd name="T6" fmla="*/ 3 w 28"/>
                  <a:gd name="T7" fmla="*/ 18 h 23"/>
                  <a:gd name="T8" fmla="*/ 3 w 28"/>
                  <a:gd name="T9" fmla="*/ 18 h 23"/>
                  <a:gd name="T10" fmla="*/ 3 w 28"/>
                  <a:gd name="T11" fmla="*/ 20 h 23"/>
                  <a:gd name="T12" fmla="*/ 2 w 28"/>
                  <a:gd name="T13" fmla="*/ 21 h 23"/>
                  <a:gd name="T14" fmla="*/ 0 w 28"/>
                  <a:gd name="T15" fmla="*/ 23 h 23"/>
                  <a:gd name="T16" fmla="*/ 0 w 28"/>
                  <a:gd name="T17" fmla="*/ 23 h 23"/>
                  <a:gd name="T18" fmla="*/ 5 w 28"/>
                  <a:gd name="T19" fmla="*/ 23 h 23"/>
                  <a:gd name="T20" fmla="*/ 5 w 28"/>
                  <a:gd name="T21" fmla="*/ 23 h 23"/>
                  <a:gd name="T22" fmla="*/ 9 w 28"/>
                  <a:gd name="T23" fmla="*/ 21 h 23"/>
                  <a:gd name="T24" fmla="*/ 12 w 28"/>
                  <a:gd name="T25" fmla="*/ 20 h 23"/>
                  <a:gd name="T26" fmla="*/ 12 w 28"/>
                  <a:gd name="T27" fmla="*/ 20 h 23"/>
                  <a:gd name="T28" fmla="*/ 16 w 28"/>
                  <a:gd name="T29" fmla="*/ 20 h 23"/>
                  <a:gd name="T30" fmla="*/ 19 w 28"/>
                  <a:gd name="T31" fmla="*/ 16 h 23"/>
                  <a:gd name="T32" fmla="*/ 19 w 28"/>
                  <a:gd name="T33" fmla="*/ 16 h 23"/>
                  <a:gd name="T34" fmla="*/ 21 w 28"/>
                  <a:gd name="T35" fmla="*/ 14 h 23"/>
                  <a:gd name="T36" fmla="*/ 21 w 28"/>
                  <a:gd name="T37" fmla="*/ 12 h 23"/>
                  <a:gd name="T38" fmla="*/ 21 w 28"/>
                  <a:gd name="T39" fmla="*/ 12 h 23"/>
                  <a:gd name="T40" fmla="*/ 27 w 28"/>
                  <a:gd name="T41" fmla="*/ 9 h 23"/>
                  <a:gd name="T42" fmla="*/ 27 w 28"/>
                  <a:gd name="T43" fmla="*/ 7 h 23"/>
                  <a:gd name="T44" fmla="*/ 27 w 28"/>
                  <a:gd name="T45" fmla="*/ 5 h 23"/>
                  <a:gd name="T46" fmla="*/ 27 w 28"/>
                  <a:gd name="T47" fmla="*/ 5 h 23"/>
                  <a:gd name="T48" fmla="*/ 27 w 28"/>
                  <a:gd name="T49" fmla="*/ 5 h 23"/>
                  <a:gd name="T50" fmla="*/ 28 w 28"/>
                  <a:gd name="T51" fmla="*/ 0 h 23"/>
                  <a:gd name="T52" fmla="*/ 27 w 28"/>
                  <a:gd name="T53" fmla="*/ 0 h 23"/>
                  <a:gd name="T54" fmla="*/ 27 w 28"/>
                  <a:gd name="T55" fmla="*/ 0 h 23"/>
                  <a:gd name="T56" fmla="*/ 23 w 28"/>
                  <a:gd name="T57" fmla="*/ 0 h 23"/>
                  <a:gd name="T58" fmla="*/ 23 w 28"/>
                  <a:gd name="T59" fmla="*/ 2 h 23"/>
                  <a:gd name="T60" fmla="*/ 19 w 28"/>
                  <a:gd name="T61" fmla="*/ 3 h 23"/>
                  <a:gd name="T62" fmla="*/ 16 w 28"/>
                  <a:gd name="T63" fmla="*/ 5 h 23"/>
                  <a:gd name="T64" fmla="*/ 16 w 28"/>
                  <a:gd name="T65" fmla="*/ 5 h 23"/>
                  <a:gd name="T66" fmla="*/ 11 w 28"/>
                  <a:gd name="T67" fmla="*/ 7 h 23"/>
                  <a:gd name="T68" fmla="*/ 7 w 28"/>
                  <a:gd name="T69" fmla="*/ 9 h 23"/>
                  <a:gd name="T70" fmla="*/ 2 w 28"/>
                  <a:gd name="T7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" h="23">
                    <a:moveTo>
                      <a:pt x="2" y="18"/>
                    </a:moveTo>
                    <a:lnTo>
                      <a:pt x="2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2616"/>
              <p:cNvSpPr>
                <a:spLocks/>
              </p:cNvSpPr>
              <p:nvPr/>
            </p:nvSpPr>
            <p:spPr bwMode="auto">
              <a:xfrm>
                <a:off x="4671" y="2854"/>
                <a:ext cx="28" cy="23"/>
              </a:xfrm>
              <a:custGeom>
                <a:avLst/>
                <a:gdLst>
                  <a:gd name="T0" fmla="*/ 2 w 28"/>
                  <a:gd name="T1" fmla="*/ 18 h 23"/>
                  <a:gd name="T2" fmla="*/ 2 w 28"/>
                  <a:gd name="T3" fmla="*/ 18 h 23"/>
                  <a:gd name="T4" fmla="*/ 3 w 28"/>
                  <a:gd name="T5" fmla="*/ 18 h 23"/>
                  <a:gd name="T6" fmla="*/ 3 w 28"/>
                  <a:gd name="T7" fmla="*/ 18 h 23"/>
                  <a:gd name="T8" fmla="*/ 3 w 28"/>
                  <a:gd name="T9" fmla="*/ 18 h 23"/>
                  <a:gd name="T10" fmla="*/ 3 w 28"/>
                  <a:gd name="T11" fmla="*/ 20 h 23"/>
                  <a:gd name="T12" fmla="*/ 2 w 28"/>
                  <a:gd name="T13" fmla="*/ 21 h 23"/>
                  <a:gd name="T14" fmla="*/ 0 w 28"/>
                  <a:gd name="T15" fmla="*/ 23 h 23"/>
                  <a:gd name="T16" fmla="*/ 0 w 28"/>
                  <a:gd name="T17" fmla="*/ 23 h 23"/>
                  <a:gd name="T18" fmla="*/ 5 w 28"/>
                  <a:gd name="T19" fmla="*/ 23 h 23"/>
                  <a:gd name="T20" fmla="*/ 5 w 28"/>
                  <a:gd name="T21" fmla="*/ 23 h 23"/>
                  <a:gd name="T22" fmla="*/ 9 w 28"/>
                  <a:gd name="T23" fmla="*/ 21 h 23"/>
                  <a:gd name="T24" fmla="*/ 12 w 28"/>
                  <a:gd name="T25" fmla="*/ 20 h 23"/>
                  <a:gd name="T26" fmla="*/ 12 w 28"/>
                  <a:gd name="T27" fmla="*/ 20 h 23"/>
                  <a:gd name="T28" fmla="*/ 16 w 28"/>
                  <a:gd name="T29" fmla="*/ 20 h 23"/>
                  <a:gd name="T30" fmla="*/ 19 w 28"/>
                  <a:gd name="T31" fmla="*/ 16 h 23"/>
                  <a:gd name="T32" fmla="*/ 19 w 28"/>
                  <a:gd name="T33" fmla="*/ 16 h 23"/>
                  <a:gd name="T34" fmla="*/ 21 w 28"/>
                  <a:gd name="T35" fmla="*/ 14 h 23"/>
                  <a:gd name="T36" fmla="*/ 21 w 28"/>
                  <a:gd name="T37" fmla="*/ 12 h 23"/>
                  <a:gd name="T38" fmla="*/ 21 w 28"/>
                  <a:gd name="T39" fmla="*/ 12 h 23"/>
                  <a:gd name="T40" fmla="*/ 27 w 28"/>
                  <a:gd name="T41" fmla="*/ 9 h 23"/>
                  <a:gd name="T42" fmla="*/ 27 w 28"/>
                  <a:gd name="T43" fmla="*/ 7 h 23"/>
                  <a:gd name="T44" fmla="*/ 27 w 28"/>
                  <a:gd name="T45" fmla="*/ 5 h 23"/>
                  <a:gd name="T46" fmla="*/ 27 w 28"/>
                  <a:gd name="T47" fmla="*/ 5 h 23"/>
                  <a:gd name="T48" fmla="*/ 27 w 28"/>
                  <a:gd name="T49" fmla="*/ 5 h 23"/>
                  <a:gd name="T50" fmla="*/ 28 w 28"/>
                  <a:gd name="T51" fmla="*/ 0 h 23"/>
                  <a:gd name="T52" fmla="*/ 27 w 28"/>
                  <a:gd name="T53" fmla="*/ 0 h 23"/>
                  <a:gd name="T54" fmla="*/ 27 w 28"/>
                  <a:gd name="T55" fmla="*/ 0 h 23"/>
                  <a:gd name="T56" fmla="*/ 23 w 28"/>
                  <a:gd name="T57" fmla="*/ 0 h 23"/>
                  <a:gd name="T58" fmla="*/ 23 w 28"/>
                  <a:gd name="T59" fmla="*/ 2 h 23"/>
                  <a:gd name="T60" fmla="*/ 19 w 28"/>
                  <a:gd name="T61" fmla="*/ 3 h 23"/>
                  <a:gd name="T62" fmla="*/ 16 w 28"/>
                  <a:gd name="T63" fmla="*/ 5 h 23"/>
                  <a:gd name="T64" fmla="*/ 16 w 28"/>
                  <a:gd name="T65" fmla="*/ 5 h 23"/>
                  <a:gd name="T66" fmla="*/ 11 w 28"/>
                  <a:gd name="T67" fmla="*/ 7 h 23"/>
                  <a:gd name="T68" fmla="*/ 7 w 28"/>
                  <a:gd name="T69" fmla="*/ 9 h 23"/>
                  <a:gd name="T70" fmla="*/ 2 w 28"/>
                  <a:gd name="T7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" h="23">
                    <a:moveTo>
                      <a:pt x="2" y="18"/>
                    </a:moveTo>
                    <a:lnTo>
                      <a:pt x="2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2617"/>
              <p:cNvSpPr>
                <a:spLocks/>
              </p:cNvSpPr>
              <p:nvPr/>
            </p:nvSpPr>
            <p:spPr bwMode="auto">
              <a:xfrm>
                <a:off x="4680" y="2843"/>
                <a:ext cx="5" cy="6"/>
              </a:xfrm>
              <a:custGeom>
                <a:avLst/>
                <a:gdLst>
                  <a:gd name="T0" fmla="*/ 2 w 5"/>
                  <a:gd name="T1" fmla="*/ 2 h 6"/>
                  <a:gd name="T2" fmla="*/ 2 w 5"/>
                  <a:gd name="T3" fmla="*/ 2 h 6"/>
                  <a:gd name="T4" fmla="*/ 0 w 5"/>
                  <a:gd name="T5" fmla="*/ 4 h 6"/>
                  <a:gd name="T6" fmla="*/ 0 w 5"/>
                  <a:gd name="T7" fmla="*/ 4 h 6"/>
                  <a:gd name="T8" fmla="*/ 2 w 5"/>
                  <a:gd name="T9" fmla="*/ 4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5 w 5"/>
                  <a:gd name="T19" fmla="*/ 0 h 6"/>
                  <a:gd name="T20" fmla="*/ 5 w 5"/>
                  <a:gd name="T21" fmla="*/ 0 h 6"/>
                  <a:gd name="T22" fmla="*/ 3 w 5"/>
                  <a:gd name="T23" fmla="*/ 2 h 6"/>
                  <a:gd name="T24" fmla="*/ 2 w 5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2618"/>
              <p:cNvSpPr>
                <a:spLocks/>
              </p:cNvSpPr>
              <p:nvPr/>
            </p:nvSpPr>
            <p:spPr bwMode="auto">
              <a:xfrm>
                <a:off x="4680" y="2843"/>
                <a:ext cx="5" cy="6"/>
              </a:xfrm>
              <a:custGeom>
                <a:avLst/>
                <a:gdLst>
                  <a:gd name="T0" fmla="*/ 2 w 5"/>
                  <a:gd name="T1" fmla="*/ 2 h 6"/>
                  <a:gd name="T2" fmla="*/ 2 w 5"/>
                  <a:gd name="T3" fmla="*/ 2 h 6"/>
                  <a:gd name="T4" fmla="*/ 0 w 5"/>
                  <a:gd name="T5" fmla="*/ 4 h 6"/>
                  <a:gd name="T6" fmla="*/ 0 w 5"/>
                  <a:gd name="T7" fmla="*/ 4 h 6"/>
                  <a:gd name="T8" fmla="*/ 2 w 5"/>
                  <a:gd name="T9" fmla="*/ 4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5 w 5"/>
                  <a:gd name="T19" fmla="*/ 0 h 6"/>
                  <a:gd name="T20" fmla="*/ 5 w 5"/>
                  <a:gd name="T21" fmla="*/ 0 h 6"/>
                  <a:gd name="T22" fmla="*/ 3 w 5"/>
                  <a:gd name="T23" fmla="*/ 2 h 6"/>
                  <a:gd name="T24" fmla="*/ 2 w 5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2619"/>
              <p:cNvSpPr>
                <a:spLocks/>
              </p:cNvSpPr>
              <p:nvPr/>
            </p:nvSpPr>
            <p:spPr bwMode="auto">
              <a:xfrm>
                <a:off x="4687" y="2841"/>
                <a:ext cx="12" cy="6"/>
              </a:xfrm>
              <a:custGeom>
                <a:avLst/>
                <a:gdLst>
                  <a:gd name="T0" fmla="*/ 2 w 12"/>
                  <a:gd name="T1" fmla="*/ 0 h 6"/>
                  <a:gd name="T2" fmla="*/ 2 w 12"/>
                  <a:gd name="T3" fmla="*/ 0 h 6"/>
                  <a:gd name="T4" fmla="*/ 2 w 12"/>
                  <a:gd name="T5" fmla="*/ 2 h 6"/>
                  <a:gd name="T6" fmla="*/ 3 w 12"/>
                  <a:gd name="T7" fmla="*/ 2 h 6"/>
                  <a:gd name="T8" fmla="*/ 3 w 12"/>
                  <a:gd name="T9" fmla="*/ 2 h 6"/>
                  <a:gd name="T10" fmla="*/ 2 w 12"/>
                  <a:gd name="T11" fmla="*/ 4 h 6"/>
                  <a:gd name="T12" fmla="*/ 0 w 12"/>
                  <a:gd name="T13" fmla="*/ 6 h 6"/>
                  <a:gd name="T14" fmla="*/ 0 w 12"/>
                  <a:gd name="T15" fmla="*/ 6 h 6"/>
                  <a:gd name="T16" fmla="*/ 5 w 12"/>
                  <a:gd name="T17" fmla="*/ 6 h 6"/>
                  <a:gd name="T18" fmla="*/ 12 w 12"/>
                  <a:gd name="T19" fmla="*/ 4 h 6"/>
                  <a:gd name="T20" fmla="*/ 12 w 12"/>
                  <a:gd name="T21" fmla="*/ 4 h 6"/>
                  <a:gd name="T22" fmla="*/ 12 w 12"/>
                  <a:gd name="T23" fmla="*/ 2 h 6"/>
                  <a:gd name="T24" fmla="*/ 11 w 12"/>
                  <a:gd name="T25" fmla="*/ 2 h 6"/>
                  <a:gd name="T26" fmla="*/ 11 w 12"/>
                  <a:gd name="T27" fmla="*/ 2 h 6"/>
                  <a:gd name="T28" fmla="*/ 7 w 12"/>
                  <a:gd name="T29" fmla="*/ 2 h 6"/>
                  <a:gd name="T30" fmla="*/ 7 w 12"/>
                  <a:gd name="T31" fmla="*/ 2 h 6"/>
                  <a:gd name="T32" fmla="*/ 2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2620"/>
              <p:cNvSpPr>
                <a:spLocks/>
              </p:cNvSpPr>
              <p:nvPr/>
            </p:nvSpPr>
            <p:spPr bwMode="auto">
              <a:xfrm>
                <a:off x="4687" y="2841"/>
                <a:ext cx="12" cy="6"/>
              </a:xfrm>
              <a:custGeom>
                <a:avLst/>
                <a:gdLst>
                  <a:gd name="T0" fmla="*/ 2 w 12"/>
                  <a:gd name="T1" fmla="*/ 0 h 6"/>
                  <a:gd name="T2" fmla="*/ 2 w 12"/>
                  <a:gd name="T3" fmla="*/ 0 h 6"/>
                  <a:gd name="T4" fmla="*/ 2 w 12"/>
                  <a:gd name="T5" fmla="*/ 2 h 6"/>
                  <a:gd name="T6" fmla="*/ 3 w 12"/>
                  <a:gd name="T7" fmla="*/ 2 h 6"/>
                  <a:gd name="T8" fmla="*/ 3 w 12"/>
                  <a:gd name="T9" fmla="*/ 2 h 6"/>
                  <a:gd name="T10" fmla="*/ 2 w 12"/>
                  <a:gd name="T11" fmla="*/ 4 h 6"/>
                  <a:gd name="T12" fmla="*/ 0 w 12"/>
                  <a:gd name="T13" fmla="*/ 6 h 6"/>
                  <a:gd name="T14" fmla="*/ 0 w 12"/>
                  <a:gd name="T15" fmla="*/ 6 h 6"/>
                  <a:gd name="T16" fmla="*/ 5 w 12"/>
                  <a:gd name="T17" fmla="*/ 6 h 6"/>
                  <a:gd name="T18" fmla="*/ 12 w 12"/>
                  <a:gd name="T19" fmla="*/ 4 h 6"/>
                  <a:gd name="T20" fmla="*/ 12 w 12"/>
                  <a:gd name="T21" fmla="*/ 4 h 6"/>
                  <a:gd name="T22" fmla="*/ 12 w 12"/>
                  <a:gd name="T23" fmla="*/ 2 h 6"/>
                  <a:gd name="T24" fmla="*/ 11 w 12"/>
                  <a:gd name="T25" fmla="*/ 2 h 6"/>
                  <a:gd name="T26" fmla="*/ 11 w 12"/>
                  <a:gd name="T27" fmla="*/ 2 h 6"/>
                  <a:gd name="T28" fmla="*/ 7 w 12"/>
                  <a:gd name="T29" fmla="*/ 2 h 6"/>
                  <a:gd name="T30" fmla="*/ 7 w 12"/>
                  <a:gd name="T31" fmla="*/ 2 h 6"/>
                  <a:gd name="T32" fmla="*/ 2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2621"/>
              <p:cNvSpPr>
                <a:spLocks/>
              </p:cNvSpPr>
              <p:nvPr/>
            </p:nvSpPr>
            <p:spPr bwMode="auto">
              <a:xfrm>
                <a:off x="4692" y="2738"/>
                <a:ext cx="16" cy="5"/>
              </a:xfrm>
              <a:custGeom>
                <a:avLst/>
                <a:gdLst>
                  <a:gd name="T0" fmla="*/ 2 w 16"/>
                  <a:gd name="T1" fmla="*/ 0 h 5"/>
                  <a:gd name="T2" fmla="*/ 2 w 16"/>
                  <a:gd name="T3" fmla="*/ 0 h 5"/>
                  <a:gd name="T4" fmla="*/ 0 w 16"/>
                  <a:gd name="T5" fmla="*/ 2 h 5"/>
                  <a:gd name="T6" fmla="*/ 0 w 16"/>
                  <a:gd name="T7" fmla="*/ 5 h 5"/>
                  <a:gd name="T8" fmla="*/ 2 w 16"/>
                  <a:gd name="T9" fmla="*/ 5 h 5"/>
                  <a:gd name="T10" fmla="*/ 6 w 16"/>
                  <a:gd name="T11" fmla="*/ 5 h 5"/>
                  <a:gd name="T12" fmla="*/ 6 w 16"/>
                  <a:gd name="T13" fmla="*/ 5 h 5"/>
                  <a:gd name="T14" fmla="*/ 7 w 16"/>
                  <a:gd name="T15" fmla="*/ 3 h 5"/>
                  <a:gd name="T16" fmla="*/ 7 w 16"/>
                  <a:gd name="T17" fmla="*/ 3 h 5"/>
                  <a:gd name="T18" fmla="*/ 11 w 16"/>
                  <a:gd name="T19" fmla="*/ 3 h 5"/>
                  <a:gd name="T20" fmla="*/ 11 w 16"/>
                  <a:gd name="T21" fmla="*/ 3 h 5"/>
                  <a:gd name="T22" fmla="*/ 13 w 16"/>
                  <a:gd name="T23" fmla="*/ 3 h 5"/>
                  <a:gd name="T24" fmla="*/ 16 w 16"/>
                  <a:gd name="T25" fmla="*/ 2 h 5"/>
                  <a:gd name="T26" fmla="*/ 16 w 16"/>
                  <a:gd name="T27" fmla="*/ 2 h 5"/>
                  <a:gd name="T28" fmla="*/ 15 w 16"/>
                  <a:gd name="T29" fmla="*/ 2 h 5"/>
                  <a:gd name="T30" fmla="*/ 13 w 16"/>
                  <a:gd name="T31" fmla="*/ 0 h 5"/>
                  <a:gd name="T32" fmla="*/ 13 w 16"/>
                  <a:gd name="T33" fmla="*/ 0 h 5"/>
                  <a:gd name="T34" fmla="*/ 11 w 16"/>
                  <a:gd name="T35" fmla="*/ 2 h 5"/>
                  <a:gd name="T36" fmla="*/ 7 w 16"/>
                  <a:gd name="T37" fmla="*/ 2 h 5"/>
                  <a:gd name="T38" fmla="*/ 2 w 16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2622"/>
              <p:cNvSpPr>
                <a:spLocks/>
              </p:cNvSpPr>
              <p:nvPr/>
            </p:nvSpPr>
            <p:spPr bwMode="auto">
              <a:xfrm>
                <a:off x="4692" y="2738"/>
                <a:ext cx="16" cy="5"/>
              </a:xfrm>
              <a:custGeom>
                <a:avLst/>
                <a:gdLst>
                  <a:gd name="T0" fmla="*/ 2 w 16"/>
                  <a:gd name="T1" fmla="*/ 0 h 5"/>
                  <a:gd name="T2" fmla="*/ 2 w 16"/>
                  <a:gd name="T3" fmla="*/ 0 h 5"/>
                  <a:gd name="T4" fmla="*/ 0 w 16"/>
                  <a:gd name="T5" fmla="*/ 2 h 5"/>
                  <a:gd name="T6" fmla="*/ 0 w 16"/>
                  <a:gd name="T7" fmla="*/ 5 h 5"/>
                  <a:gd name="T8" fmla="*/ 2 w 16"/>
                  <a:gd name="T9" fmla="*/ 5 h 5"/>
                  <a:gd name="T10" fmla="*/ 6 w 16"/>
                  <a:gd name="T11" fmla="*/ 5 h 5"/>
                  <a:gd name="T12" fmla="*/ 6 w 16"/>
                  <a:gd name="T13" fmla="*/ 5 h 5"/>
                  <a:gd name="T14" fmla="*/ 7 w 16"/>
                  <a:gd name="T15" fmla="*/ 3 h 5"/>
                  <a:gd name="T16" fmla="*/ 7 w 16"/>
                  <a:gd name="T17" fmla="*/ 3 h 5"/>
                  <a:gd name="T18" fmla="*/ 11 w 16"/>
                  <a:gd name="T19" fmla="*/ 3 h 5"/>
                  <a:gd name="T20" fmla="*/ 11 w 16"/>
                  <a:gd name="T21" fmla="*/ 3 h 5"/>
                  <a:gd name="T22" fmla="*/ 13 w 16"/>
                  <a:gd name="T23" fmla="*/ 3 h 5"/>
                  <a:gd name="T24" fmla="*/ 16 w 16"/>
                  <a:gd name="T25" fmla="*/ 2 h 5"/>
                  <a:gd name="T26" fmla="*/ 16 w 16"/>
                  <a:gd name="T27" fmla="*/ 2 h 5"/>
                  <a:gd name="T28" fmla="*/ 15 w 16"/>
                  <a:gd name="T29" fmla="*/ 2 h 5"/>
                  <a:gd name="T30" fmla="*/ 13 w 16"/>
                  <a:gd name="T31" fmla="*/ 0 h 5"/>
                  <a:gd name="T32" fmla="*/ 13 w 16"/>
                  <a:gd name="T33" fmla="*/ 0 h 5"/>
                  <a:gd name="T34" fmla="*/ 11 w 16"/>
                  <a:gd name="T35" fmla="*/ 2 h 5"/>
                  <a:gd name="T36" fmla="*/ 7 w 16"/>
                  <a:gd name="T37" fmla="*/ 2 h 5"/>
                  <a:gd name="T38" fmla="*/ 2 w 16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2623"/>
              <p:cNvSpPr>
                <a:spLocks/>
              </p:cNvSpPr>
              <p:nvPr/>
            </p:nvSpPr>
            <p:spPr bwMode="auto">
              <a:xfrm>
                <a:off x="4708" y="2652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2 h 5"/>
                  <a:gd name="T6" fmla="*/ 2 w 4"/>
                  <a:gd name="T7" fmla="*/ 0 h 5"/>
                  <a:gd name="T8" fmla="*/ 0 w 4"/>
                  <a:gd name="T9" fmla="*/ 0 h 5"/>
                  <a:gd name="T10" fmla="*/ 0 w 4"/>
                  <a:gd name="T11" fmla="*/ 0 h 5"/>
                  <a:gd name="T12" fmla="*/ 2 w 4"/>
                  <a:gd name="T13" fmla="*/ 4 h 5"/>
                  <a:gd name="T14" fmla="*/ 4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2624"/>
              <p:cNvSpPr>
                <a:spLocks/>
              </p:cNvSpPr>
              <p:nvPr/>
            </p:nvSpPr>
            <p:spPr bwMode="auto">
              <a:xfrm>
                <a:off x="4708" y="2652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2 h 5"/>
                  <a:gd name="T6" fmla="*/ 2 w 4"/>
                  <a:gd name="T7" fmla="*/ 0 h 5"/>
                  <a:gd name="T8" fmla="*/ 0 w 4"/>
                  <a:gd name="T9" fmla="*/ 0 h 5"/>
                  <a:gd name="T10" fmla="*/ 0 w 4"/>
                  <a:gd name="T11" fmla="*/ 0 h 5"/>
                  <a:gd name="T12" fmla="*/ 2 w 4"/>
                  <a:gd name="T13" fmla="*/ 4 h 5"/>
                  <a:gd name="T14" fmla="*/ 4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2625"/>
              <p:cNvSpPr>
                <a:spLocks/>
              </p:cNvSpPr>
              <p:nvPr/>
            </p:nvSpPr>
            <p:spPr bwMode="auto">
              <a:xfrm>
                <a:off x="4708" y="2740"/>
                <a:ext cx="16" cy="1"/>
              </a:xfrm>
              <a:custGeom>
                <a:avLst/>
                <a:gdLst>
                  <a:gd name="T0" fmla="*/ 2 w 16"/>
                  <a:gd name="T1" fmla="*/ 0 h 1"/>
                  <a:gd name="T2" fmla="*/ 2 w 16"/>
                  <a:gd name="T3" fmla="*/ 0 h 1"/>
                  <a:gd name="T4" fmla="*/ 0 w 16"/>
                  <a:gd name="T5" fmla="*/ 1 h 1"/>
                  <a:gd name="T6" fmla="*/ 2 w 16"/>
                  <a:gd name="T7" fmla="*/ 1 h 1"/>
                  <a:gd name="T8" fmla="*/ 6 w 16"/>
                  <a:gd name="T9" fmla="*/ 1 h 1"/>
                  <a:gd name="T10" fmla="*/ 6 w 16"/>
                  <a:gd name="T11" fmla="*/ 1 h 1"/>
                  <a:gd name="T12" fmla="*/ 11 w 16"/>
                  <a:gd name="T13" fmla="*/ 1 h 1"/>
                  <a:gd name="T14" fmla="*/ 16 w 16"/>
                  <a:gd name="T15" fmla="*/ 0 h 1"/>
                  <a:gd name="T16" fmla="*/ 16 w 16"/>
                  <a:gd name="T17" fmla="*/ 0 h 1"/>
                  <a:gd name="T18" fmla="*/ 9 w 16"/>
                  <a:gd name="T19" fmla="*/ 0 h 1"/>
                  <a:gd name="T20" fmla="*/ 2 w 16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2626"/>
              <p:cNvSpPr>
                <a:spLocks/>
              </p:cNvSpPr>
              <p:nvPr/>
            </p:nvSpPr>
            <p:spPr bwMode="auto">
              <a:xfrm>
                <a:off x="4708" y="2740"/>
                <a:ext cx="16" cy="1"/>
              </a:xfrm>
              <a:custGeom>
                <a:avLst/>
                <a:gdLst>
                  <a:gd name="T0" fmla="*/ 2 w 16"/>
                  <a:gd name="T1" fmla="*/ 0 h 1"/>
                  <a:gd name="T2" fmla="*/ 2 w 16"/>
                  <a:gd name="T3" fmla="*/ 0 h 1"/>
                  <a:gd name="T4" fmla="*/ 0 w 16"/>
                  <a:gd name="T5" fmla="*/ 1 h 1"/>
                  <a:gd name="T6" fmla="*/ 2 w 16"/>
                  <a:gd name="T7" fmla="*/ 1 h 1"/>
                  <a:gd name="T8" fmla="*/ 6 w 16"/>
                  <a:gd name="T9" fmla="*/ 1 h 1"/>
                  <a:gd name="T10" fmla="*/ 6 w 16"/>
                  <a:gd name="T11" fmla="*/ 1 h 1"/>
                  <a:gd name="T12" fmla="*/ 11 w 16"/>
                  <a:gd name="T13" fmla="*/ 1 h 1"/>
                  <a:gd name="T14" fmla="*/ 16 w 16"/>
                  <a:gd name="T15" fmla="*/ 0 h 1"/>
                  <a:gd name="T16" fmla="*/ 16 w 16"/>
                  <a:gd name="T17" fmla="*/ 0 h 1"/>
                  <a:gd name="T18" fmla="*/ 9 w 16"/>
                  <a:gd name="T19" fmla="*/ 0 h 1"/>
                  <a:gd name="T20" fmla="*/ 2 w 16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2627"/>
              <p:cNvSpPr>
                <a:spLocks/>
              </p:cNvSpPr>
              <p:nvPr/>
            </p:nvSpPr>
            <p:spPr bwMode="auto">
              <a:xfrm>
                <a:off x="4710" y="2834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0 w 16"/>
                  <a:gd name="T3" fmla="*/ 6 h 6"/>
                  <a:gd name="T4" fmla="*/ 5 w 16"/>
                  <a:gd name="T5" fmla="*/ 4 h 6"/>
                  <a:gd name="T6" fmla="*/ 11 w 16"/>
                  <a:gd name="T7" fmla="*/ 6 h 6"/>
                  <a:gd name="T8" fmla="*/ 11 w 16"/>
                  <a:gd name="T9" fmla="*/ 6 h 6"/>
                  <a:gd name="T10" fmla="*/ 13 w 16"/>
                  <a:gd name="T11" fmla="*/ 4 h 6"/>
                  <a:gd name="T12" fmla="*/ 16 w 16"/>
                  <a:gd name="T13" fmla="*/ 2 h 6"/>
                  <a:gd name="T14" fmla="*/ 16 w 16"/>
                  <a:gd name="T15" fmla="*/ 2 h 6"/>
                  <a:gd name="T16" fmla="*/ 14 w 16"/>
                  <a:gd name="T17" fmla="*/ 0 h 6"/>
                  <a:gd name="T18" fmla="*/ 13 w 16"/>
                  <a:gd name="T19" fmla="*/ 0 h 6"/>
                  <a:gd name="T20" fmla="*/ 7 w 16"/>
                  <a:gd name="T21" fmla="*/ 0 h 6"/>
                  <a:gd name="T22" fmla="*/ 7 w 16"/>
                  <a:gd name="T23" fmla="*/ 0 h 6"/>
                  <a:gd name="T24" fmla="*/ 4 w 16"/>
                  <a:gd name="T25" fmla="*/ 0 h 6"/>
                  <a:gd name="T26" fmla="*/ 4 w 16"/>
                  <a:gd name="T27" fmla="*/ 0 h 6"/>
                  <a:gd name="T28" fmla="*/ 2 w 16"/>
                  <a:gd name="T29" fmla="*/ 4 h 6"/>
                  <a:gd name="T30" fmla="*/ 0 w 16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2628"/>
              <p:cNvSpPr>
                <a:spLocks/>
              </p:cNvSpPr>
              <p:nvPr/>
            </p:nvSpPr>
            <p:spPr bwMode="auto">
              <a:xfrm>
                <a:off x="4710" y="2834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0 w 16"/>
                  <a:gd name="T3" fmla="*/ 6 h 6"/>
                  <a:gd name="T4" fmla="*/ 5 w 16"/>
                  <a:gd name="T5" fmla="*/ 4 h 6"/>
                  <a:gd name="T6" fmla="*/ 11 w 16"/>
                  <a:gd name="T7" fmla="*/ 6 h 6"/>
                  <a:gd name="T8" fmla="*/ 11 w 16"/>
                  <a:gd name="T9" fmla="*/ 6 h 6"/>
                  <a:gd name="T10" fmla="*/ 13 w 16"/>
                  <a:gd name="T11" fmla="*/ 4 h 6"/>
                  <a:gd name="T12" fmla="*/ 16 w 16"/>
                  <a:gd name="T13" fmla="*/ 2 h 6"/>
                  <a:gd name="T14" fmla="*/ 16 w 16"/>
                  <a:gd name="T15" fmla="*/ 2 h 6"/>
                  <a:gd name="T16" fmla="*/ 14 w 16"/>
                  <a:gd name="T17" fmla="*/ 0 h 6"/>
                  <a:gd name="T18" fmla="*/ 13 w 16"/>
                  <a:gd name="T19" fmla="*/ 0 h 6"/>
                  <a:gd name="T20" fmla="*/ 7 w 16"/>
                  <a:gd name="T21" fmla="*/ 0 h 6"/>
                  <a:gd name="T22" fmla="*/ 7 w 16"/>
                  <a:gd name="T23" fmla="*/ 0 h 6"/>
                  <a:gd name="T24" fmla="*/ 4 w 16"/>
                  <a:gd name="T25" fmla="*/ 0 h 6"/>
                  <a:gd name="T26" fmla="*/ 4 w 16"/>
                  <a:gd name="T27" fmla="*/ 0 h 6"/>
                  <a:gd name="T28" fmla="*/ 2 w 16"/>
                  <a:gd name="T29" fmla="*/ 4 h 6"/>
                  <a:gd name="T30" fmla="*/ 0 w 16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2629"/>
              <p:cNvSpPr>
                <a:spLocks/>
              </p:cNvSpPr>
              <p:nvPr/>
            </p:nvSpPr>
            <p:spPr bwMode="auto">
              <a:xfrm>
                <a:off x="4717" y="2743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2 h 7"/>
                  <a:gd name="T6" fmla="*/ 0 w 2"/>
                  <a:gd name="T7" fmla="*/ 4 h 7"/>
                  <a:gd name="T8" fmla="*/ 2 w 2"/>
                  <a:gd name="T9" fmla="*/ 7 h 7"/>
                  <a:gd name="T10" fmla="*/ 2 w 2"/>
                  <a:gd name="T11" fmla="*/ 7 h 7"/>
                  <a:gd name="T12" fmla="*/ 2 w 2"/>
                  <a:gd name="T13" fmla="*/ 4 h 7"/>
                  <a:gd name="T14" fmla="*/ 0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2630"/>
              <p:cNvSpPr>
                <a:spLocks/>
              </p:cNvSpPr>
              <p:nvPr/>
            </p:nvSpPr>
            <p:spPr bwMode="auto">
              <a:xfrm>
                <a:off x="4717" y="2743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2 h 7"/>
                  <a:gd name="T6" fmla="*/ 0 w 2"/>
                  <a:gd name="T7" fmla="*/ 4 h 7"/>
                  <a:gd name="T8" fmla="*/ 2 w 2"/>
                  <a:gd name="T9" fmla="*/ 7 h 7"/>
                  <a:gd name="T10" fmla="*/ 2 w 2"/>
                  <a:gd name="T11" fmla="*/ 7 h 7"/>
                  <a:gd name="T12" fmla="*/ 2 w 2"/>
                  <a:gd name="T13" fmla="*/ 4 h 7"/>
                  <a:gd name="T14" fmla="*/ 0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2631"/>
              <p:cNvSpPr>
                <a:spLocks/>
              </p:cNvSpPr>
              <p:nvPr/>
            </p:nvSpPr>
            <p:spPr bwMode="auto">
              <a:xfrm>
                <a:off x="4719" y="2761"/>
                <a:ext cx="20" cy="13"/>
              </a:xfrm>
              <a:custGeom>
                <a:avLst/>
                <a:gdLst>
                  <a:gd name="T0" fmla="*/ 9 w 20"/>
                  <a:gd name="T1" fmla="*/ 13 h 13"/>
                  <a:gd name="T2" fmla="*/ 9 w 20"/>
                  <a:gd name="T3" fmla="*/ 13 h 13"/>
                  <a:gd name="T4" fmla="*/ 14 w 20"/>
                  <a:gd name="T5" fmla="*/ 11 h 13"/>
                  <a:gd name="T6" fmla="*/ 18 w 20"/>
                  <a:gd name="T7" fmla="*/ 9 h 13"/>
                  <a:gd name="T8" fmla="*/ 18 w 20"/>
                  <a:gd name="T9" fmla="*/ 9 h 13"/>
                  <a:gd name="T10" fmla="*/ 20 w 20"/>
                  <a:gd name="T11" fmla="*/ 5 h 13"/>
                  <a:gd name="T12" fmla="*/ 16 w 20"/>
                  <a:gd name="T13" fmla="*/ 4 h 13"/>
                  <a:gd name="T14" fmla="*/ 16 w 20"/>
                  <a:gd name="T15" fmla="*/ 4 h 13"/>
                  <a:gd name="T16" fmla="*/ 16 w 20"/>
                  <a:gd name="T17" fmla="*/ 2 h 13"/>
                  <a:gd name="T18" fmla="*/ 16 w 20"/>
                  <a:gd name="T19" fmla="*/ 0 h 13"/>
                  <a:gd name="T20" fmla="*/ 13 w 20"/>
                  <a:gd name="T21" fmla="*/ 0 h 13"/>
                  <a:gd name="T22" fmla="*/ 13 w 20"/>
                  <a:gd name="T23" fmla="*/ 0 h 13"/>
                  <a:gd name="T24" fmla="*/ 7 w 20"/>
                  <a:gd name="T25" fmla="*/ 0 h 13"/>
                  <a:gd name="T26" fmla="*/ 4 w 20"/>
                  <a:gd name="T27" fmla="*/ 0 h 13"/>
                  <a:gd name="T28" fmla="*/ 4 w 20"/>
                  <a:gd name="T29" fmla="*/ 0 h 13"/>
                  <a:gd name="T30" fmla="*/ 0 w 20"/>
                  <a:gd name="T31" fmla="*/ 2 h 13"/>
                  <a:gd name="T32" fmla="*/ 0 w 20"/>
                  <a:gd name="T33" fmla="*/ 5 h 13"/>
                  <a:gd name="T34" fmla="*/ 0 w 20"/>
                  <a:gd name="T35" fmla="*/ 5 h 13"/>
                  <a:gd name="T36" fmla="*/ 4 w 20"/>
                  <a:gd name="T37" fmla="*/ 9 h 13"/>
                  <a:gd name="T38" fmla="*/ 9 w 20"/>
                  <a:gd name="T3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3">
                    <a:moveTo>
                      <a:pt x="9" y="13"/>
                    </a:moveTo>
                    <a:lnTo>
                      <a:pt x="9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9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2632"/>
              <p:cNvSpPr>
                <a:spLocks/>
              </p:cNvSpPr>
              <p:nvPr/>
            </p:nvSpPr>
            <p:spPr bwMode="auto">
              <a:xfrm>
                <a:off x="4719" y="2761"/>
                <a:ext cx="20" cy="13"/>
              </a:xfrm>
              <a:custGeom>
                <a:avLst/>
                <a:gdLst>
                  <a:gd name="T0" fmla="*/ 9 w 20"/>
                  <a:gd name="T1" fmla="*/ 13 h 13"/>
                  <a:gd name="T2" fmla="*/ 9 w 20"/>
                  <a:gd name="T3" fmla="*/ 13 h 13"/>
                  <a:gd name="T4" fmla="*/ 14 w 20"/>
                  <a:gd name="T5" fmla="*/ 11 h 13"/>
                  <a:gd name="T6" fmla="*/ 18 w 20"/>
                  <a:gd name="T7" fmla="*/ 9 h 13"/>
                  <a:gd name="T8" fmla="*/ 18 w 20"/>
                  <a:gd name="T9" fmla="*/ 9 h 13"/>
                  <a:gd name="T10" fmla="*/ 20 w 20"/>
                  <a:gd name="T11" fmla="*/ 5 h 13"/>
                  <a:gd name="T12" fmla="*/ 16 w 20"/>
                  <a:gd name="T13" fmla="*/ 4 h 13"/>
                  <a:gd name="T14" fmla="*/ 16 w 20"/>
                  <a:gd name="T15" fmla="*/ 4 h 13"/>
                  <a:gd name="T16" fmla="*/ 16 w 20"/>
                  <a:gd name="T17" fmla="*/ 2 h 13"/>
                  <a:gd name="T18" fmla="*/ 16 w 20"/>
                  <a:gd name="T19" fmla="*/ 0 h 13"/>
                  <a:gd name="T20" fmla="*/ 13 w 20"/>
                  <a:gd name="T21" fmla="*/ 0 h 13"/>
                  <a:gd name="T22" fmla="*/ 13 w 20"/>
                  <a:gd name="T23" fmla="*/ 0 h 13"/>
                  <a:gd name="T24" fmla="*/ 7 w 20"/>
                  <a:gd name="T25" fmla="*/ 0 h 13"/>
                  <a:gd name="T26" fmla="*/ 4 w 20"/>
                  <a:gd name="T27" fmla="*/ 0 h 13"/>
                  <a:gd name="T28" fmla="*/ 4 w 20"/>
                  <a:gd name="T29" fmla="*/ 0 h 13"/>
                  <a:gd name="T30" fmla="*/ 0 w 20"/>
                  <a:gd name="T31" fmla="*/ 2 h 13"/>
                  <a:gd name="T32" fmla="*/ 0 w 20"/>
                  <a:gd name="T33" fmla="*/ 5 h 13"/>
                  <a:gd name="T34" fmla="*/ 0 w 20"/>
                  <a:gd name="T35" fmla="*/ 5 h 13"/>
                  <a:gd name="T36" fmla="*/ 4 w 20"/>
                  <a:gd name="T37" fmla="*/ 9 h 13"/>
                  <a:gd name="T38" fmla="*/ 9 w 20"/>
                  <a:gd name="T3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3">
                    <a:moveTo>
                      <a:pt x="9" y="13"/>
                    </a:moveTo>
                    <a:lnTo>
                      <a:pt x="9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9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2633"/>
              <p:cNvSpPr>
                <a:spLocks/>
              </p:cNvSpPr>
              <p:nvPr/>
            </p:nvSpPr>
            <p:spPr bwMode="auto">
              <a:xfrm>
                <a:off x="4728" y="263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3 h 9"/>
                  <a:gd name="T10" fmla="*/ 2 w 4"/>
                  <a:gd name="T11" fmla="*/ 2 h 9"/>
                  <a:gd name="T12" fmla="*/ 2 w 4"/>
                  <a:gd name="T13" fmla="*/ 0 h 9"/>
                  <a:gd name="T14" fmla="*/ 0 w 4"/>
                  <a:gd name="T15" fmla="*/ 2 h 9"/>
                  <a:gd name="T16" fmla="*/ 0 w 4"/>
                  <a:gd name="T17" fmla="*/ 2 h 9"/>
                  <a:gd name="T18" fmla="*/ 2 w 4"/>
                  <a:gd name="T19" fmla="*/ 3 h 9"/>
                  <a:gd name="T20" fmla="*/ 2 w 4"/>
                  <a:gd name="T21" fmla="*/ 5 h 9"/>
                  <a:gd name="T22" fmla="*/ 2 w 4"/>
                  <a:gd name="T23" fmla="*/ 5 h 9"/>
                  <a:gd name="T24" fmla="*/ 0 w 4"/>
                  <a:gd name="T25" fmla="*/ 7 h 9"/>
                  <a:gd name="T26" fmla="*/ 2 w 4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2634"/>
              <p:cNvSpPr>
                <a:spLocks/>
              </p:cNvSpPr>
              <p:nvPr/>
            </p:nvSpPr>
            <p:spPr bwMode="auto">
              <a:xfrm>
                <a:off x="4728" y="263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3 h 9"/>
                  <a:gd name="T10" fmla="*/ 2 w 4"/>
                  <a:gd name="T11" fmla="*/ 2 h 9"/>
                  <a:gd name="T12" fmla="*/ 2 w 4"/>
                  <a:gd name="T13" fmla="*/ 0 h 9"/>
                  <a:gd name="T14" fmla="*/ 0 w 4"/>
                  <a:gd name="T15" fmla="*/ 2 h 9"/>
                  <a:gd name="T16" fmla="*/ 0 w 4"/>
                  <a:gd name="T17" fmla="*/ 2 h 9"/>
                  <a:gd name="T18" fmla="*/ 2 w 4"/>
                  <a:gd name="T19" fmla="*/ 3 h 9"/>
                  <a:gd name="T20" fmla="*/ 2 w 4"/>
                  <a:gd name="T21" fmla="*/ 5 h 9"/>
                  <a:gd name="T22" fmla="*/ 2 w 4"/>
                  <a:gd name="T23" fmla="*/ 5 h 9"/>
                  <a:gd name="T24" fmla="*/ 0 w 4"/>
                  <a:gd name="T25" fmla="*/ 7 h 9"/>
                  <a:gd name="T26" fmla="*/ 2 w 4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2635"/>
              <p:cNvSpPr>
                <a:spLocks/>
              </p:cNvSpPr>
              <p:nvPr/>
            </p:nvSpPr>
            <p:spPr bwMode="auto">
              <a:xfrm>
                <a:off x="4737" y="283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2636"/>
              <p:cNvSpPr>
                <a:spLocks/>
              </p:cNvSpPr>
              <p:nvPr/>
            </p:nvSpPr>
            <p:spPr bwMode="auto">
              <a:xfrm>
                <a:off x="4737" y="283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2637"/>
              <p:cNvSpPr>
                <a:spLocks/>
              </p:cNvSpPr>
              <p:nvPr/>
            </p:nvSpPr>
            <p:spPr bwMode="auto">
              <a:xfrm>
                <a:off x="4737" y="271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1 h 5"/>
                  <a:gd name="T6" fmla="*/ 0 w 2"/>
                  <a:gd name="T7" fmla="*/ 1 h 5"/>
                  <a:gd name="T8" fmla="*/ 0 w 2"/>
                  <a:gd name="T9" fmla="*/ 5 h 5"/>
                  <a:gd name="T10" fmla="*/ 0 w 2"/>
                  <a:gd name="T11" fmla="*/ 5 h 5"/>
                  <a:gd name="T12" fmla="*/ 2 w 2"/>
                  <a:gd name="T13" fmla="*/ 5 h 5"/>
                  <a:gd name="T14" fmla="*/ 2 w 2"/>
                  <a:gd name="T15" fmla="*/ 3 h 5"/>
                  <a:gd name="T16" fmla="*/ 2 w 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2638"/>
              <p:cNvSpPr>
                <a:spLocks/>
              </p:cNvSpPr>
              <p:nvPr/>
            </p:nvSpPr>
            <p:spPr bwMode="auto">
              <a:xfrm>
                <a:off x="4737" y="271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1 h 5"/>
                  <a:gd name="T6" fmla="*/ 0 w 2"/>
                  <a:gd name="T7" fmla="*/ 1 h 5"/>
                  <a:gd name="T8" fmla="*/ 0 w 2"/>
                  <a:gd name="T9" fmla="*/ 5 h 5"/>
                  <a:gd name="T10" fmla="*/ 0 w 2"/>
                  <a:gd name="T11" fmla="*/ 5 h 5"/>
                  <a:gd name="T12" fmla="*/ 2 w 2"/>
                  <a:gd name="T13" fmla="*/ 5 h 5"/>
                  <a:gd name="T14" fmla="*/ 2 w 2"/>
                  <a:gd name="T15" fmla="*/ 3 h 5"/>
                  <a:gd name="T16" fmla="*/ 2 w 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2639"/>
              <p:cNvSpPr>
                <a:spLocks/>
              </p:cNvSpPr>
              <p:nvPr/>
            </p:nvSpPr>
            <p:spPr bwMode="auto">
              <a:xfrm>
                <a:off x="4739" y="272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2640"/>
              <p:cNvSpPr>
                <a:spLocks/>
              </p:cNvSpPr>
              <p:nvPr/>
            </p:nvSpPr>
            <p:spPr bwMode="auto">
              <a:xfrm>
                <a:off x="4739" y="272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2641"/>
              <p:cNvSpPr>
                <a:spLocks/>
              </p:cNvSpPr>
              <p:nvPr/>
            </p:nvSpPr>
            <p:spPr bwMode="auto">
              <a:xfrm>
                <a:off x="474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2642"/>
              <p:cNvSpPr>
                <a:spLocks/>
              </p:cNvSpPr>
              <p:nvPr/>
            </p:nvSpPr>
            <p:spPr bwMode="auto">
              <a:xfrm>
                <a:off x="474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2643"/>
              <p:cNvSpPr>
                <a:spLocks/>
              </p:cNvSpPr>
              <p:nvPr/>
            </p:nvSpPr>
            <p:spPr bwMode="auto">
              <a:xfrm>
                <a:off x="4740" y="2716"/>
                <a:ext cx="9" cy="9"/>
              </a:xfrm>
              <a:custGeom>
                <a:avLst/>
                <a:gdLst>
                  <a:gd name="T0" fmla="*/ 4 w 9"/>
                  <a:gd name="T1" fmla="*/ 0 h 9"/>
                  <a:gd name="T2" fmla="*/ 4 w 9"/>
                  <a:gd name="T3" fmla="*/ 0 h 9"/>
                  <a:gd name="T4" fmla="*/ 2 w 9"/>
                  <a:gd name="T5" fmla="*/ 2 h 9"/>
                  <a:gd name="T6" fmla="*/ 2 w 9"/>
                  <a:gd name="T7" fmla="*/ 2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4 h 9"/>
                  <a:gd name="T14" fmla="*/ 2 w 9"/>
                  <a:gd name="T15" fmla="*/ 6 h 9"/>
                  <a:gd name="T16" fmla="*/ 2 w 9"/>
                  <a:gd name="T17" fmla="*/ 6 h 9"/>
                  <a:gd name="T18" fmla="*/ 2 w 9"/>
                  <a:gd name="T19" fmla="*/ 8 h 9"/>
                  <a:gd name="T20" fmla="*/ 2 w 9"/>
                  <a:gd name="T21" fmla="*/ 8 h 9"/>
                  <a:gd name="T22" fmla="*/ 2 w 9"/>
                  <a:gd name="T23" fmla="*/ 8 h 9"/>
                  <a:gd name="T24" fmla="*/ 2 w 9"/>
                  <a:gd name="T25" fmla="*/ 8 h 9"/>
                  <a:gd name="T26" fmla="*/ 4 w 9"/>
                  <a:gd name="T27" fmla="*/ 8 h 9"/>
                  <a:gd name="T28" fmla="*/ 6 w 9"/>
                  <a:gd name="T29" fmla="*/ 9 h 9"/>
                  <a:gd name="T30" fmla="*/ 6 w 9"/>
                  <a:gd name="T31" fmla="*/ 9 h 9"/>
                  <a:gd name="T32" fmla="*/ 8 w 9"/>
                  <a:gd name="T33" fmla="*/ 9 h 9"/>
                  <a:gd name="T34" fmla="*/ 9 w 9"/>
                  <a:gd name="T35" fmla="*/ 8 h 9"/>
                  <a:gd name="T36" fmla="*/ 9 w 9"/>
                  <a:gd name="T37" fmla="*/ 8 h 9"/>
                  <a:gd name="T38" fmla="*/ 8 w 9"/>
                  <a:gd name="T39" fmla="*/ 6 h 9"/>
                  <a:gd name="T40" fmla="*/ 8 w 9"/>
                  <a:gd name="T41" fmla="*/ 6 h 9"/>
                  <a:gd name="T42" fmla="*/ 6 w 9"/>
                  <a:gd name="T43" fmla="*/ 6 h 9"/>
                  <a:gd name="T44" fmla="*/ 6 w 9"/>
                  <a:gd name="T45" fmla="*/ 4 h 9"/>
                  <a:gd name="T46" fmla="*/ 6 w 9"/>
                  <a:gd name="T47" fmla="*/ 4 h 9"/>
                  <a:gd name="T48" fmla="*/ 6 w 9"/>
                  <a:gd name="T49" fmla="*/ 2 h 9"/>
                  <a:gd name="T50" fmla="*/ 4 w 9"/>
                  <a:gd name="T5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2644"/>
              <p:cNvSpPr>
                <a:spLocks/>
              </p:cNvSpPr>
              <p:nvPr/>
            </p:nvSpPr>
            <p:spPr bwMode="auto">
              <a:xfrm>
                <a:off x="4740" y="2716"/>
                <a:ext cx="9" cy="9"/>
              </a:xfrm>
              <a:custGeom>
                <a:avLst/>
                <a:gdLst>
                  <a:gd name="T0" fmla="*/ 4 w 9"/>
                  <a:gd name="T1" fmla="*/ 0 h 9"/>
                  <a:gd name="T2" fmla="*/ 4 w 9"/>
                  <a:gd name="T3" fmla="*/ 0 h 9"/>
                  <a:gd name="T4" fmla="*/ 2 w 9"/>
                  <a:gd name="T5" fmla="*/ 2 h 9"/>
                  <a:gd name="T6" fmla="*/ 2 w 9"/>
                  <a:gd name="T7" fmla="*/ 2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4 h 9"/>
                  <a:gd name="T14" fmla="*/ 2 w 9"/>
                  <a:gd name="T15" fmla="*/ 6 h 9"/>
                  <a:gd name="T16" fmla="*/ 2 w 9"/>
                  <a:gd name="T17" fmla="*/ 6 h 9"/>
                  <a:gd name="T18" fmla="*/ 2 w 9"/>
                  <a:gd name="T19" fmla="*/ 8 h 9"/>
                  <a:gd name="T20" fmla="*/ 2 w 9"/>
                  <a:gd name="T21" fmla="*/ 8 h 9"/>
                  <a:gd name="T22" fmla="*/ 2 w 9"/>
                  <a:gd name="T23" fmla="*/ 8 h 9"/>
                  <a:gd name="T24" fmla="*/ 2 w 9"/>
                  <a:gd name="T25" fmla="*/ 8 h 9"/>
                  <a:gd name="T26" fmla="*/ 4 w 9"/>
                  <a:gd name="T27" fmla="*/ 8 h 9"/>
                  <a:gd name="T28" fmla="*/ 6 w 9"/>
                  <a:gd name="T29" fmla="*/ 9 h 9"/>
                  <a:gd name="T30" fmla="*/ 6 w 9"/>
                  <a:gd name="T31" fmla="*/ 9 h 9"/>
                  <a:gd name="T32" fmla="*/ 8 w 9"/>
                  <a:gd name="T33" fmla="*/ 9 h 9"/>
                  <a:gd name="T34" fmla="*/ 9 w 9"/>
                  <a:gd name="T35" fmla="*/ 8 h 9"/>
                  <a:gd name="T36" fmla="*/ 9 w 9"/>
                  <a:gd name="T37" fmla="*/ 8 h 9"/>
                  <a:gd name="T38" fmla="*/ 8 w 9"/>
                  <a:gd name="T39" fmla="*/ 6 h 9"/>
                  <a:gd name="T40" fmla="*/ 8 w 9"/>
                  <a:gd name="T41" fmla="*/ 6 h 9"/>
                  <a:gd name="T42" fmla="*/ 6 w 9"/>
                  <a:gd name="T43" fmla="*/ 6 h 9"/>
                  <a:gd name="T44" fmla="*/ 6 w 9"/>
                  <a:gd name="T45" fmla="*/ 4 h 9"/>
                  <a:gd name="T46" fmla="*/ 6 w 9"/>
                  <a:gd name="T47" fmla="*/ 4 h 9"/>
                  <a:gd name="T48" fmla="*/ 6 w 9"/>
                  <a:gd name="T49" fmla="*/ 2 h 9"/>
                  <a:gd name="T50" fmla="*/ 4 w 9"/>
                  <a:gd name="T5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2645"/>
              <p:cNvSpPr>
                <a:spLocks/>
              </p:cNvSpPr>
              <p:nvPr/>
            </p:nvSpPr>
            <p:spPr bwMode="auto">
              <a:xfrm>
                <a:off x="4740" y="2732"/>
                <a:ext cx="13" cy="8"/>
              </a:xfrm>
              <a:custGeom>
                <a:avLst/>
                <a:gdLst>
                  <a:gd name="T0" fmla="*/ 2 w 13"/>
                  <a:gd name="T1" fmla="*/ 2 h 8"/>
                  <a:gd name="T2" fmla="*/ 2 w 13"/>
                  <a:gd name="T3" fmla="*/ 2 h 8"/>
                  <a:gd name="T4" fmla="*/ 0 w 13"/>
                  <a:gd name="T5" fmla="*/ 4 h 8"/>
                  <a:gd name="T6" fmla="*/ 2 w 13"/>
                  <a:gd name="T7" fmla="*/ 6 h 8"/>
                  <a:gd name="T8" fmla="*/ 4 w 13"/>
                  <a:gd name="T9" fmla="*/ 8 h 8"/>
                  <a:gd name="T10" fmla="*/ 4 w 13"/>
                  <a:gd name="T11" fmla="*/ 8 h 8"/>
                  <a:gd name="T12" fmla="*/ 8 w 13"/>
                  <a:gd name="T13" fmla="*/ 6 h 8"/>
                  <a:gd name="T14" fmla="*/ 8 w 13"/>
                  <a:gd name="T15" fmla="*/ 6 h 8"/>
                  <a:gd name="T16" fmla="*/ 11 w 13"/>
                  <a:gd name="T17" fmla="*/ 6 h 8"/>
                  <a:gd name="T18" fmla="*/ 11 w 13"/>
                  <a:gd name="T19" fmla="*/ 6 h 8"/>
                  <a:gd name="T20" fmla="*/ 13 w 13"/>
                  <a:gd name="T21" fmla="*/ 6 h 8"/>
                  <a:gd name="T22" fmla="*/ 13 w 13"/>
                  <a:gd name="T23" fmla="*/ 6 h 8"/>
                  <a:gd name="T24" fmla="*/ 9 w 13"/>
                  <a:gd name="T25" fmla="*/ 2 h 8"/>
                  <a:gd name="T26" fmla="*/ 9 w 13"/>
                  <a:gd name="T27" fmla="*/ 2 h 8"/>
                  <a:gd name="T28" fmla="*/ 6 w 13"/>
                  <a:gd name="T29" fmla="*/ 0 h 8"/>
                  <a:gd name="T30" fmla="*/ 2 w 13"/>
                  <a:gd name="T3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2646"/>
              <p:cNvSpPr>
                <a:spLocks/>
              </p:cNvSpPr>
              <p:nvPr/>
            </p:nvSpPr>
            <p:spPr bwMode="auto">
              <a:xfrm>
                <a:off x="4740" y="2732"/>
                <a:ext cx="13" cy="8"/>
              </a:xfrm>
              <a:custGeom>
                <a:avLst/>
                <a:gdLst>
                  <a:gd name="T0" fmla="*/ 2 w 13"/>
                  <a:gd name="T1" fmla="*/ 2 h 8"/>
                  <a:gd name="T2" fmla="*/ 2 w 13"/>
                  <a:gd name="T3" fmla="*/ 2 h 8"/>
                  <a:gd name="T4" fmla="*/ 0 w 13"/>
                  <a:gd name="T5" fmla="*/ 4 h 8"/>
                  <a:gd name="T6" fmla="*/ 2 w 13"/>
                  <a:gd name="T7" fmla="*/ 6 h 8"/>
                  <a:gd name="T8" fmla="*/ 4 w 13"/>
                  <a:gd name="T9" fmla="*/ 8 h 8"/>
                  <a:gd name="T10" fmla="*/ 4 w 13"/>
                  <a:gd name="T11" fmla="*/ 8 h 8"/>
                  <a:gd name="T12" fmla="*/ 8 w 13"/>
                  <a:gd name="T13" fmla="*/ 6 h 8"/>
                  <a:gd name="T14" fmla="*/ 8 w 13"/>
                  <a:gd name="T15" fmla="*/ 6 h 8"/>
                  <a:gd name="T16" fmla="*/ 11 w 13"/>
                  <a:gd name="T17" fmla="*/ 6 h 8"/>
                  <a:gd name="T18" fmla="*/ 11 w 13"/>
                  <a:gd name="T19" fmla="*/ 6 h 8"/>
                  <a:gd name="T20" fmla="*/ 13 w 13"/>
                  <a:gd name="T21" fmla="*/ 6 h 8"/>
                  <a:gd name="T22" fmla="*/ 13 w 13"/>
                  <a:gd name="T23" fmla="*/ 6 h 8"/>
                  <a:gd name="T24" fmla="*/ 9 w 13"/>
                  <a:gd name="T25" fmla="*/ 2 h 8"/>
                  <a:gd name="T26" fmla="*/ 9 w 13"/>
                  <a:gd name="T27" fmla="*/ 2 h 8"/>
                  <a:gd name="T28" fmla="*/ 6 w 13"/>
                  <a:gd name="T29" fmla="*/ 0 h 8"/>
                  <a:gd name="T30" fmla="*/ 2 w 13"/>
                  <a:gd name="T3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2647"/>
              <p:cNvSpPr>
                <a:spLocks/>
              </p:cNvSpPr>
              <p:nvPr/>
            </p:nvSpPr>
            <p:spPr bwMode="auto">
              <a:xfrm>
                <a:off x="4742" y="284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0 w 6"/>
                  <a:gd name="T5" fmla="*/ 2 h 2"/>
                  <a:gd name="T6" fmla="*/ 2 w 6"/>
                  <a:gd name="T7" fmla="*/ 2 h 2"/>
                  <a:gd name="T8" fmla="*/ 4 w 6"/>
                  <a:gd name="T9" fmla="*/ 2 h 2"/>
                  <a:gd name="T10" fmla="*/ 6 w 6"/>
                  <a:gd name="T11" fmla="*/ 0 h 2"/>
                  <a:gd name="T12" fmla="*/ 6 w 6"/>
                  <a:gd name="T13" fmla="*/ 0 h 2"/>
                  <a:gd name="T14" fmla="*/ 0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2648"/>
              <p:cNvSpPr>
                <a:spLocks/>
              </p:cNvSpPr>
              <p:nvPr/>
            </p:nvSpPr>
            <p:spPr bwMode="auto">
              <a:xfrm>
                <a:off x="4742" y="284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0 w 6"/>
                  <a:gd name="T5" fmla="*/ 2 h 2"/>
                  <a:gd name="T6" fmla="*/ 2 w 6"/>
                  <a:gd name="T7" fmla="*/ 2 h 2"/>
                  <a:gd name="T8" fmla="*/ 4 w 6"/>
                  <a:gd name="T9" fmla="*/ 2 h 2"/>
                  <a:gd name="T10" fmla="*/ 6 w 6"/>
                  <a:gd name="T11" fmla="*/ 0 h 2"/>
                  <a:gd name="T12" fmla="*/ 6 w 6"/>
                  <a:gd name="T13" fmla="*/ 0 h 2"/>
                  <a:gd name="T14" fmla="*/ 0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2649"/>
              <p:cNvSpPr>
                <a:spLocks/>
              </p:cNvSpPr>
              <p:nvPr/>
            </p:nvSpPr>
            <p:spPr bwMode="auto">
              <a:xfrm>
                <a:off x="4742" y="2675"/>
                <a:ext cx="23" cy="50"/>
              </a:xfrm>
              <a:custGeom>
                <a:avLst/>
                <a:gdLst>
                  <a:gd name="T0" fmla="*/ 4 w 23"/>
                  <a:gd name="T1" fmla="*/ 36 h 50"/>
                  <a:gd name="T2" fmla="*/ 6 w 23"/>
                  <a:gd name="T3" fmla="*/ 41 h 50"/>
                  <a:gd name="T4" fmla="*/ 9 w 23"/>
                  <a:gd name="T5" fmla="*/ 45 h 50"/>
                  <a:gd name="T6" fmla="*/ 11 w 23"/>
                  <a:gd name="T7" fmla="*/ 49 h 50"/>
                  <a:gd name="T8" fmla="*/ 15 w 23"/>
                  <a:gd name="T9" fmla="*/ 50 h 50"/>
                  <a:gd name="T10" fmla="*/ 11 w 23"/>
                  <a:gd name="T11" fmla="*/ 45 h 50"/>
                  <a:gd name="T12" fmla="*/ 7 w 23"/>
                  <a:gd name="T13" fmla="*/ 32 h 50"/>
                  <a:gd name="T14" fmla="*/ 7 w 23"/>
                  <a:gd name="T15" fmla="*/ 29 h 50"/>
                  <a:gd name="T16" fmla="*/ 11 w 23"/>
                  <a:gd name="T17" fmla="*/ 29 h 50"/>
                  <a:gd name="T18" fmla="*/ 16 w 23"/>
                  <a:gd name="T19" fmla="*/ 31 h 50"/>
                  <a:gd name="T20" fmla="*/ 23 w 23"/>
                  <a:gd name="T21" fmla="*/ 32 h 50"/>
                  <a:gd name="T22" fmla="*/ 18 w 23"/>
                  <a:gd name="T23" fmla="*/ 27 h 50"/>
                  <a:gd name="T24" fmla="*/ 15 w 23"/>
                  <a:gd name="T25" fmla="*/ 25 h 50"/>
                  <a:gd name="T26" fmla="*/ 15 w 23"/>
                  <a:gd name="T27" fmla="*/ 22 h 50"/>
                  <a:gd name="T28" fmla="*/ 18 w 23"/>
                  <a:gd name="T29" fmla="*/ 20 h 50"/>
                  <a:gd name="T30" fmla="*/ 20 w 23"/>
                  <a:gd name="T31" fmla="*/ 16 h 50"/>
                  <a:gd name="T32" fmla="*/ 20 w 23"/>
                  <a:gd name="T33" fmla="*/ 15 h 50"/>
                  <a:gd name="T34" fmla="*/ 20 w 23"/>
                  <a:gd name="T35" fmla="*/ 11 h 50"/>
                  <a:gd name="T36" fmla="*/ 15 w 23"/>
                  <a:gd name="T37" fmla="*/ 13 h 50"/>
                  <a:gd name="T38" fmla="*/ 11 w 23"/>
                  <a:gd name="T39" fmla="*/ 16 h 50"/>
                  <a:gd name="T40" fmla="*/ 13 w 23"/>
                  <a:gd name="T41" fmla="*/ 16 h 50"/>
                  <a:gd name="T42" fmla="*/ 9 w 23"/>
                  <a:gd name="T43" fmla="*/ 18 h 50"/>
                  <a:gd name="T44" fmla="*/ 7 w 23"/>
                  <a:gd name="T45" fmla="*/ 22 h 50"/>
                  <a:gd name="T46" fmla="*/ 6 w 23"/>
                  <a:gd name="T47" fmla="*/ 24 h 50"/>
                  <a:gd name="T48" fmla="*/ 4 w 23"/>
                  <a:gd name="T49" fmla="*/ 22 h 50"/>
                  <a:gd name="T50" fmla="*/ 4 w 23"/>
                  <a:gd name="T51" fmla="*/ 20 h 50"/>
                  <a:gd name="T52" fmla="*/ 6 w 23"/>
                  <a:gd name="T53" fmla="*/ 18 h 50"/>
                  <a:gd name="T54" fmla="*/ 9 w 23"/>
                  <a:gd name="T55" fmla="*/ 11 h 50"/>
                  <a:gd name="T56" fmla="*/ 9 w 23"/>
                  <a:gd name="T57" fmla="*/ 9 h 50"/>
                  <a:gd name="T58" fmla="*/ 7 w 23"/>
                  <a:gd name="T59" fmla="*/ 6 h 50"/>
                  <a:gd name="T60" fmla="*/ 7 w 23"/>
                  <a:gd name="T61" fmla="*/ 4 h 50"/>
                  <a:gd name="T62" fmla="*/ 9 w 23"/>
                  <a:gd name="T63" fmla="*/ 0 h 50"/>
                  <a:gd name="T64" fmla="*/ 4 w 23"/>
                  <a:gd name="T65" fmla="*/ 4 h 50"/>
                  <a:gd name="T66" fmla="*/ 2 w 23"/>
                  <a:gd name="T67" fmla="*/ 7 h 50"/>
                  <a:gd name="T68" fmla="*/ 0 w 23"/>
                  <a:gd name="T69" fmla="*/ 18 h 50"/>
                  <a:gd name="T70" fmla="*/ 2 w 23"/>
                  <a:gd name="T71" fmla="*/ 22 h 50"/>
                  <a:gd name="T72" fmla="*/ 4 w 23"/>
                  <a:gd name="T73" fmla="*/ 24 h 50"/>
                  <a:gd name="T74" fmla="*/ 2 w 23"/>
                  <a:gd name="T75" fmla="*/ 27 h 50"/>
                  <a:gd name="T76" fmla="*/ 4 w 23"/>
                  <a:gd name="T77" fmla="*/ 31 h 50"/>
                  <a:gd name="T78" fmla="*/ 4 w 23"/>
                  <a:gd name="T7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50">
                    <a:moveTo>
                      <a:pt x="4" y="36"/>
                    </a:moveTo>
                    <a:lnTo>
                      <a:pt x="4" y="36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1" y="45"/>
                    </a:lnTo>
                    <a:lnTo>
                      <a:pt x="9" y="4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6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2650"/>
              <p:cNvSpPr>
                <a:spLocks/>
              </p:cNvSpPr>
              <p:nvPr/>
            </p:nvSpPr>
            <p:spPr bwMode="auto">
              <a:xfrm>
                <a:off x="4742" y="2675"/>
                <a:ext cx="23" cy="50"/>
              </a:xfrm>
              <a:custGeom>
                <a:avLst/>
                <a:gdLst>
                  <a:gd name="T0" fmla="*/ 4 w 23"/>
                  <a:gd name="T1" fmla="*/ 36 h 50"/>
                  <a:gd name="T2" fmla="*/ 6 w 23"/>
                  <a:gd name="T3" fmla="*/ 41 h 50"/>
                  <a:gd name="T4" fmla="*/ 9 w 23"/>
                  <a:gd name="T5" fmla="*/ 45 h 50"/>
                  <a:gd name="T6" fmla="*/ 11 w 23"/>
                  <a:gd name="T7" fmla="*/ 49 h 50"/>
                  <a:gd name="T8" fmla="*/ 15 w 23"/>
                  <a:gd name="T9" fmla="*/ 50 h 50"/>
                  <a:gd name="T10" fmla="*/ 11 w 23"/>
                  <a:gd name="T11" fmla="*/ 45 h 50"/>
                  <a:gd name="T12" fmla="*/ 7 w 23"/>
                  <a:gd name="T13" fmla="*/ 32 h 50"/>
                  <a:gd name="T14" fmla="*/ 7 w 23"/>
                  <a:gd name="T15" fmla="*/ 29 h 50"/>
                  <a:gd name="T16" fmla="*/ 11 w 23"/>
                  <a:gd name="T17" fmla="*/ 29 h 50"/>
                  <a:gd name="T18" fmla="*/ 16 w 23"/>
                  <a:gd name="T19" fmla="*/ 31 h 50"/>
                  <a:gd name="T20" fmla="*/ 23 w 23"/>
                  <a:gd name="T21" fmla="*/ 32 h 50"/>
                  <a:gd name="T22" fmla="*/ 18 w 23"/>
                  <a:gd name="T23" fmla="*/ 27 h 50"/>
                  <a:gd name="T24" fmla="*/ 15 w 23"/>
                  <a:gd name="T25" fmla="*/ 25 h 50"/>
                  <a:gd name="T26" fmla="*/ 15 w 23"/>
                  <a:gd name="T27" fmla="*/ 22 h 50"/>
                  <a:gd name="T28" fmla="*/ 18 w 23"/>
                  <a:gd name="T29" fmla="*/ 20 h 50"/>
                  <a:gd name="T30" fmla="*/ 20 w 23"/>
                  <a:gd name="T31" fmla="*/ 16 h 50"/>
                  <a:gd name="T32" fmla="*/ 20 w 23"/>
                  <a:gd name="T33" fmla="*/ 15 h 50"/>
                  <a:gd name="T34" fmla="*/ 20 w 23"/>
                  <a:gd name="T35" fmla="*/ 11 h 50"/>
                  <a:gd name="T36" fmla="*/ 15 w 23"/>
                  <a:gd name="T37" fmla="*/ 13 h 50"/>
                  <a:gd name="T38" fmla="*/ 11 w 23"/>
                  <a:gd name="T39" fmla="*/ 16 h 50"/>
                  <a:gd name="T40" fmla="*/ 13 w 23"/>
                  <a:gd name="T41" fmla="*/ 16 h 50"/>
                  <a:gd name="T42" fmla="*/ 9 w 23"/>
                  <a:gd name="T43" fmla="*/ 18 h 50"/>
                  <a:gd name="T44" fmla="*/ 7 w 23"/>
                  <a:gd name="T45" fmla="*/ 22 h 50"/>
                  <a:gd name="T46" fmla="*/ 6 w 23"/>
                  <a:gd name="T47" fmla="*/ 24 h 50"/>
                  <a:gd name="T48" fmla="*/ 4 w 23"/>
                  <a:gd name="T49" fmla="*/ 22 h 50"/>
                  <a:gd name="T50" fmla="*/ 4 w 23"/>
                  <a:gd name="T51" fmla="*/ 20 h 50"/>
                  <a:gd name="T52" fmla="*/ 6 w 23"/>
                  <a:gd name="T53" fmla="*/ 18 h 50"/>
                  <a:gd name="T54" fmla="*/ 9 w 23"/>
                  <a:gd name="T55" fmla="*/ 11 h 50"/>
                  <a:gd name="T56" fmla="*/ 9 w 23"/>
                  <a:gd name="T57" fmla="*/ 9 h 50"/>
                  <a:gd name="T58" fmla="*/ 7 w 23"/>
                  <a:gd name="T59" fmla="*/ 6 h 50"/>
                  <a:gd name="T60" fmla="*/ 7 w 23"/>
                  <a:gd name="T61" fmla="*/ 4 h 50"/>
                  <a:gd name="T62" fmla="*/ 9 w 23"/>
                  <a:gd name="T63" fmla="*/ 0 h 50"/>
                  <a:gd name="T64" fmla="*/ 4 w 23"/>
                  <a:gd name="T65" fmla="*/ 4 h 50"/>
                  <a:gd name="T66" fmla="*/ 2 w 23"/>
                  <a:gd name="T67" fmla="*/ 7 h 50"/>
                  <a:gd name="T68" fmla="*/ 0 w 23"/>
                  <a:gd name="T69" fmla="*/ 18 h 50"/>
                  <a:gd name="T70" fmla="*/ 2 w 23"/>
                  <a:gd name="T71" fmla="*/ 22 h 50"/>
                  <a:gd name="T72" fmla="*/ 4 w 23"/>
                  <a:gd name="T73" fmla="*/ 24 h 50"/>
                  <a:gd name="T74" fmla="*/ 2 w 23"/>
                  <a:gd name="T75" fmla="*/ 27 h 50"/>
                  <a:gd name="T76" fmla="*/ 4 w 23"/>
                  <a:gd name="T77" fmla="*/ 31 h 50"/>
                  <a:gd name="T78" fmla="*/ 4 w 23"/>
                  <a:gd name="T7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50">
                    <a:moveTo>
                      <a:pt x="4" y="36"/>
                    </a:moveTo>
                    <a:lnTo>
                      <a:pt x="4" y="36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1" y="45"/>
                    </a:lnTo>
                    <a:lnTo>
                      <a:pt x="9" y="4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6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2651"/>
              <p:cNvSpPr>
                <a:spLocks/>
              </p:cNvSpPr>
              <p:nvPr/>
            </p:nvSpPr>
            <p:spPr bwMode="auto">
              <a:xfrm>
                <a:off x="4742" y="276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2652"/>
              <p:cNvSpPr>
                <a:spLocks/>
              </p:cNvSpPr>
              <p:nvPr/>
            </p:nvSpPr>
            <p:spPr bwMode="auto">
              <a:xfrm>
                <a:off x="4742" y="276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2653"/>
              <p:cNvSpPr>
                <a:spLocks/>
              </p:cNvSpPr>
              <p:nvPr/>
            </p:nvSpPr>
            <p:spPr bwMode="auto">
              <a:xfrm>
                <a:off x="4746" y="276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2654"/>
              <p:cNvSpPr>
                <a:spLocks/>
              </p:cNvSpPr>
              <p:nvPr/>
            </p:nvSpPr>
            <p:spPr bwMode="auto">
              <a:xfrm>
                <a:off x="4746" y="276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2655"/>
              <p:cNvSpPr>
                <a:spLocks/>
              </p:cNvSpPr>
              <p:nvPr/>
            </p:nvSpPr>
            <p:spPr bwMode="auto">
              <a:xfrm>
                <a:off x="4748" y="284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2656"/>
              <p:cNvSpPr>
                <a:spLocks/>
              </p:cNvSpPr>
              <p:nvPr/>
            </p:nvSpPr>
            <p:spPr bwMode="auto">
              <a:xfrm>
                <a:off x="4748" y="284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2657"/>
              <p:cNvSpPr>
                <a:spLocks/>
              </p:cNvSpPr>
              <p:nvPr/>
            </p:nvSpPr>
            <p:spPr bwMode="auto">
              <a:xfrm>
                <a:off x="4749" y="2756"/>
                <a:ext cx="47" cy="16"/>
              </a:xfrm>
              <a:custGeom>
                <a:avLst/>
                <a:gdLst>
                  <a:gd name="T0" fmla="*/ 33 w 47"/>
                  <a:gd name="T1" fmla="*/ 10 h 16"/>
                  <a:gd name="T2" fmla="*/ 33 w 47"/>
                  <a:gd name="T3" fmla="*/ 10 h 16"/>
                  <a:gd name="T4" fmla="*/ 43 w 47"/>
                  <a:gd name="T5" fmla="*/ 16 h 16"/>
                  <a:gd name="T6" fmla="*/ 43 w 47"/>
                  <a:gd name="T7" fmla="*/ 16 h 16"/>
                  <a:gd name="T8" fmla="*/ 45 w 47"/>
                  <a:gd name="T9" fmla="*/ 16 h 16"/>
                  <a:gd name="T10" fmla="*/ 47 w 47"/>
                  <a:gd name="T11" fmla="*/ 16 h 16"/>
                  <a:gd name="T12" fmla="*/ 47 w 47"/>
                  <a:gd name="T13" fmla="*/ 12 h 16"/>
                  <a:gd name="T14" fmla="*/ 47 w 47"/>
                  <a:gd name="T15" fmla="*/ 12 h 16"/>
                  <a:gd name="T16" fmla="*/ 45 w 47"/>
                  <a:gd name="T17" fmla="*/ 10 h 16"/>
                  <a:gd name="T18" fmla="*/ 43 w 47"/>
                  <a:gd name="T19" fmla="*/ 9 h 16"/>
                  <a:gd name="T20" fmla="*/ 43 w 47"/>
                  <a:gd name="T21" fmla="*/ 9 h 16"/>
                  <a:gd name="T22" fmla="*/ 43 w 47"/>
                  <a:gd name="T23" fmla="*/ 7 h 16"/>
                  <a:gd name="T24" fmla="*/ 41 w 47"/>
                  <a:gd name="T25" fmla="*/ 5 h 16"/>
                  <a:gd name="T26" fmla="*/ 41 w 47"/>
                  <a:gd name="T27" fmla="*/ 5 h 16"/>
                  <a:gd name="T28" fmla="*/ 40 w 47"/>
                  <a:gd name="T29" fmla="*/ 3 h 16"/>
                  <a:gd name="T30" fmla="*/ 38 w 47"/>
                  <a:gd name="T31" fmla="*/ 3 h 16"/>
                  <a:gd name="T32" fmla="*/ 38 w 47"/>
                  <a:gd name="T33" fmla="*/ 3 h 16"/>
                  <a:gd name="T34" fmla="*/ 34 w 47"/>
                  <a:gd name="T35" fmla="*/ 3 h 16"/>
                  <a:gd name="T36" fmla="*/ 33 w 47"/>
                  <a:gd name="T37" fmla="*/ 1 h 16"/>
                  <a:gd name="T38" fmla="*/ 33 w 47"/>
                  <a:gd name="T39" fmla="*/ 1 h 16"/>
                  <a:gd name="T40" fmla="*/ 29 w 47"/>
                  <a:gd name="T41" fmla="*/ 0 h 16"/>
                  <a:gd name="T42" fmla="*/ 25 w 47"/>
                  <a:gd name="T43" fmla="*/ 0 h 16"/>
                  <a:gd name="T44" fmla="*/ 25 w 47"/>
                  <a:gd name="T45" fmla="*/ 0 h 16"/>
                  <a:gd name="T46" fmla="*/ 22 w 47"/>
                  <a:gd name="T47" fmla="*/ 1 h 16"/>
                  <a:gd name="T48" fmla="*/ 22 w 47"/>
                  <a:gd name="T49" fmla="*/ 1 h 16"/>
                  <a:gd name="T50" fmla="*/ 20 w 47"/>
                  <a:gd name="T51" fmla="*/ 1 h 16"/>
                  <a:gd name="T52" fmla="*/ 18 w 47"/>
                  <a:gd name="T53" fmla="*/ 1 h 16"/>
                  <a:gd name="T54" fmla="*/ 18 w 47"/>
                  <a:gd name="T55" fmla="*/ 1 h 16"/>
                  <a:gd name="T56" fmla="*/ 11 w 47"/>
                  <a:gd name="T57" fmla="*/ 1 h 16"/>
                  <a:gd name="T58" fmla="*/ 11 w 47"/>
                  <a:gd name="T59" fmla="*/ 1 h 16"/>
                  <a:gd name="T60" fmla="*/ 6 w 47"/>
                  <a:gd name="T61" fmla="*/ 1 h 16"/>
                  <a:gd name="T62" fmla="*/ 2 w 47"/>
                  <a:gd name="T63" fmla="*/ 3 h 16"/>
                  <a:gd name="T64" fmla="*/ 0 w 47"/>
                  <a:gd name="T65" fmla="*/ 7 h 16"/>
                  <a:gd name="T66" fmla="*/ 0 w 47"/>
                  <a:gd name="T67" fmla="*/ 12 h 16"/>
                  <a:gd name="T68" fmla="*/ 0 w 47"/>
                  <a:gd name="T69" fmla="*/ 12 h 16"/>
                  <a:gd name="T70" fmla="*/ 2 w 47"/>
                  <a:gd name="T71" fmla="*/ 9 h 16"/>
                  <a:gd name="T72" fmla="*/ 2 w 47"/>
                  <a:gd name="T73" fmla="*/ 5 h 16"/>
                  <a:gd name="T74" fmla="*/ 4 w 47"/>
                  <a:gd name="T75" fmla="*/ 5 h 16"/>
                  <a:gd name="T76" fmla="*/ 4 w 47"/>
                  <a:gd name="T77" fmla="*/ 5 h 16"/>
                  <a:gd name="T78" fmla="*/ 6 w 47"/>
                  <a:gd name="T79" fmla="*/ 7 h 16"/>
                  <a:gd name="T80" fmla="*/ 6 w 47"/>
                  <a:gd name="T81" fmla="*/ 9 h 16"/>
                  <a:gd name="T82" fmla="*/ 9 w 47"/>
                  <a:gd name="T83" fmla="*/ 10 h 16"/>
                  <a:gd name="T84" fmla="*/ 9 w 47"/>
                  <a:gd name="T85" fmla="*/ 10 h 16"/>
                  <a:gd name="T86" fmla="*/ 15 w 47"/>
                  <a:gd name="T87" fmla="*/ 9 h 16"/>
                  <a:gd name="T88" fmla="*/ 16 w 47"/>
                  <a:gd name="T89" fmla="*/ 7 h 16"/>
                  <a:gd name="T90" fmla="*/ 16 w 47"/>
                  <a:gd name="T91" fmla="*/ 9 h 16"/>
                  <a:gd name="T92" fmla="*/ 16 w 47"/>
                  <a:gd name="T93" fmla="*/ 9 h 16"/>
                  <a:gd name="T94" fmla="*/ 22 w 47"/>
                  <a:gd name="T95" fmla="*/ 10 h 16"/>
                  <a:gd name="T96" fmla="*/ 25 w 47"/>
                  <a:gd name="T97" fmla="*/ 10 h 16"/>
                  <a:gd name="T98" fmla="*/ 27 w 47"/>
                  <a:gd name="T99" fmla="*/ 9 h 16"/>
                  <a:gd name="T100" fmla="*/ 27 w 47"/>
                  <a:gd name="T101" fmla="*/ 9 h 16"/>
                  <a:gd name="T102" fmla="*/ 27 w 47"/>
                  <a:gd name="T103" fmla="*/ 9 h 16"/>
                  <a:gd name="T104" fmla="*/ 31 w 47"/>
                  <a:gd name="T105" fmla="*/ 9 h 16"/>
                  <a:gd name="T106" fmla="*/ 33 w 47"/>
                  <a:gd name="T107" fmla="*/ 9 h 16"/>
                  <a:gd name="T108" fmla="*/ 33 w 47"/>
                  <a:gd name="T10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" h="16">
                    <a:moveTo>
                      <a:pt x="33" y="10"/>
                    </a:moveTo>
                    <a:lnTo>
                      <a:pt x="33" y="10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2658"/>
              <p:cNvSpPr>
                <a:spLocks/>
              </p:cNvSpPr>
              <p:nvPr/>
            </p:nvSpPr>
            <p:spPr bwMode="auto">
              <a:xfrm>
                <a:off x="4749" y="2756"/>
                <a:ext cx="47" cy="16"/>
              </a:xfrm>
              <a:custGeom>
                <a:avLst/>
                <a:gdLst>
                  <a:gd name="T0" fmla="*/ 33 w 47"/>
                  <a:gd name="T1" fmla="*/ 10 h 16"/>
                  <a:gd name="T2" fmla="*/ 33 w 47"/>
                  <a:gd name="T3" fmla="*/ 10 h 16"/>
                  <a:gd name="T4" fmla="*/ 43 w 47"/>
                  <a:gd name="T5" fmla="*/ 16 h 16"/>
                  <a:gd name="T6" fmla="*/ 43 w 47"/>
                  <a:gd name="T7" fmla="*/ 16 h 16"/>
                  <a:gd name="T8" fmla="*/ 45 w 47"/>
                  <a:gd name="T9" fmla="*/ 16 h 16"/>
                  <a:gd name="T10" fmla="*/ 47 w 47"/>
                  <a:gd name="T11" fmla="*/ 16 h 16"/>
                  <a:gd name="T12" fmla="*/ 47 w 47"/>
                  <a:gd name="T13" fmla="*/ 12 h 16"/>
                  <a:gd name="T14" fmla="*/ 47 w 47"/>
                  <a:gd name="T15" fmla="*/ 12 h 16"/>
                  <a:gd name="T16" fmla="*/ 45 w 47"/>
                  <a:gd name="T17" fmla="*/ 10 h 16"/>
                  <a:gd name="T18" fmla="*/ 43 w 47"/>
                  <a:gd name="T19" fmla="*/ 9 h 16"/>
                  <a:gd name="T20" fmla="*/ 43 w 47"/>
                  <a:gd name="T21" fmla="*/ 9 h 16"/>
                  <a:gd name="T22" fmla="*/ 43 w 47"/>
                  <a:gd name="T23" fmla="*/ 7 h 16"/>
                  <a:gd name="T24" fmla="*/ 41 w 47"/>
                  <a:gd name="T25" fmla="*/ 5 h 16"/>
                  <a:gd name="T26" fmla="*/ 41 w 47"/>
                  <a:gd name="T27" fmla="*/ 5 h 16"/>
                  <a:gd name="T28" fmla="*/ 40 w 47"/>
                  <a:gd name="T29" fmla="*/ 3 h 16"/>
                  <a:gd name="T30" fmla="*/ 38 w 47"/>
                  <a:gd name="T31" fmla="*/ 3 h 16"/>
                  <a:gd name="T32" fmla="*/ 38 w 47"/>
                  <a:gd name="T33" fmla="*/ 3 h 16"/>
                  <a:gd name="T34" fmla="*/ 34 w 47"/>
                  <a:gd name="T35" fmla="*/ 3 h 16"/>
                  <a:gd name="T36" fmla="*/ 33 w 47"/>
                  <a:gd name="T37" fmla="*/ 1 h 16"/>
                  <a:gd name="T38" fmla="*/ 33 w 47"/>
                  <a:gd name="T39" fmla="*/ 1 h 16"/>
                  <a:gd name="T40" fmla="*/ 29 w 47"/>
                  <a:gd name="T41" fmla="*/ 0 h 16"/>
                  <a:gd name="T42" fmla="*/ 25 w 47"/>
                  <a:gd name="T43" fmla="*/ 0 h 16"/>
                  <a:gd name="T44" fmla="*/ 25 w 47"/>
                  <a:gd name="T45" fmla="*/ 0 h 16"/>
                  <a:gd name="T46" fmla="*/ 22 w 47"/>
                  <a:gd name="T47" fmla="*/ 1 h 16"/>
                  <a:gd name="T48" fmla="*/ 22 w 47"/>
                  <a:gd name="T49" fmla="*/ 1 h 16"/>
                  <a:gd name="T50" fmla="*/ 20 w 47"/>
                  <a:gd name="T51" fmla="*/ 1 h 16"/>
                  <a:gd name="T52" fmla="*/ 18 w 47"/>
                  <a:gd name="T53" fmla="*/ 1 h 16"/>
                  <a:gd name="T54" fmla="*/ 18 w 47"/>
                  <a:gd name="T55" fmla="*/ 1 h 16"/>
                  <a:gd name="T56" fmla="*/ 11 w 47"/>
                  <a:gd name="T57" fmla="*/ 1 h 16"/>
                  <a:gd name="T58" fmla="*/ 11 w 47"/>
                  <a:gd name="T59" fmla="*/ 1 h 16"/>
                  <a:gd name="T60" fmla="*/ 6 w 47"/>
                  <a:gd name="T61" fmla="*/ 1 h 16"/>
                  <a:gd name="T62" fmla="*/ 2 w 47"/>
                  <a:gd name="T63" fmla="*/ 3 h 16"/>
                  <a:gd name="T64" fmla="*/ 0 w 47"/>
                  <a:gd name="T65" fmla="*/ 7 h 16"/>
                  <a:gd name="T66" fmla="*/ 0 w 47"/>
                  <a:gd name="T67" fmla="*/ 12 h 16"/>
                  <a:gd name="T68" fmla="*/ 0 w 47"/>
                  <a:gd name="T69" fmla="*/ 12 h 16"/>
                  <a:gd name="T70" fmla="*/ 2 w 47"/>
                  <a:gd name="T71" fmla="*/ 9 h 16"/>
                  <a:gd name="T72" fmla="*/ 2 w 47"/>
                  <a:gd name="T73" fmla="*/ 5 h 16"/>
                  <a:gd name="T74" fmla="*/ 4 w 47"/>
                  <a:gd name="T75" fmla="*/ 5 h 16"/>
                  <a:gd name="T76" fmla="*/ 4 w 47"/>
                  <a:gd name="T77" fmla="*/ 5 h 16"/>
                  <a:gd name="T78" fmla="*/ 6 w 47"/>
                  <a:gd name="T79" fmla="*/ 7 h 16"/>
                  <a:gd name="T80" fmla="*/ 6 w 47"/>
                  <a:gd name="T81" fmla="*/ 9 h 16"/>
                  <a:gd name="T82" fmla="*/ 9 w 47"/>
                  <a:gd name="T83" fmla="*/ 10 h 16"/>
                  <a:gd name="T84" fmla="*/ 9 w 47"/>
                  <a:gd name="T85" fmla="*/ 10 h 16"/>
                  <a:gd name="T86" fmla="*/ 15 w 47"/>
                  <a:gd name="T87" fmla="*/ 9 h 16"/>
                  <a:gd name="T88" fmla="*/ 16 w 47"/>
                  <a:gd name="T89" fmla="*/ 7 h 16"/>
                  <a:gd name="T90" fmla="*/ 16 w 47"/>
                  <a:gd name="T91" fmla="*/ 9 h 16"/>
                  <a:gd name="T92" fmla="*/ 16 w 47"/>
                  <a:gd name="T93" fmla="*/ 9 h 16"/>
                  <a:gd name="T94" fmla="*/ 22 w 47"/>
                  <a:gd name="T95" fmla="*/ 10 h 16"/>
                  <a:gd name="T96" fmla="*/ 25 w 47"/>
                  <a:gd name="T97" fmla="*/ 10 h 16"/>
                  <a:gd name="T98" fmla="*/ 27 w 47"/>
                  <a:gd name="T99" fmla="*/ 9 h 16"/>
                  <a:gd name="T100" fmla="*/ 27 w 47"/>
                  <a:gd name="T101" fmla="*/ 9 h 16"/>
                  <a:gd name="T102" fmla="*/ 27 w 47"/>
                  <a:gd name="T103" fmla="*/ 9 h 16"/>
                  <a:gd name="T104" fmla="*/ 31 w 47"/>
                  <a:gd name="T105" fmla="*/ 9 h 16"/>
                  <a:gd name="T106" fmla="*/ 33 w 47"/>
                  <a:gd name="T107" fmla="*/ 9 h 16"/>
                  <a:gd name="T108" fmla="*/ 33 w 47"/>
                  <a:gd name="T10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" h="16">
                    <a:moveTo>
                      <a:pt x="33" y="10"/>
                    </a:moveTo>
                    <a:lnTo>
                      <a:pt x="33" y="10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2659"/>
              <p:cNvSpPr>
                <a:spLocks/>
              </p:cNvSpPr>
              <p:nvPr/>
            </p:nvSpPr>
            <p:spPr bwMode="auto">
              <a:xfrm>
                <a:off x="4749" y="2768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0 w 6"/>
                  <a:gd name="T7" fmla="*/ 4 h 4"/>
                  <a:gd name="T8" fmla="*/ 0 w 6"/>
                  <a:gd name="T9" fmla="*/ 4 h 4"/>
                  <a:gd name="T10" fmla="*/ 4 w 6"/>
                  <a:gd name="T11" fmla="*/ 2 h 4"/>
                  <a:gd name="T12" fmla="*/ 4 w 6"/>
                  <a:gd name="T13" fmla="*/ 2 h 4"/>
                  <a:gd name="T14" fmla="*/ 4 w 6"/>
                  <a:gd name="T15" fmla="*/ 2 h 4"/>
                  <a:gd name="T16" fmla="*/ 6 w 6"/>
                  <a:gd name="T17" fmla="*/ 2 h 4"/>
                  <a:gd name="T18" fmla="*/ 6 w 6"/>
                  <a:gd name="T19" fmla="*/ 0 h 4"/>
                  <a:gd name="T20" fmla="*/ 6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2660"/>
              <p:cNvSpPr>
                <a:spLocks/>
              </p:cNvSpPr>
              <p:nvPr/>
            </p:nvSpPr>
            <p:spPr bwMode="auto">
              <a:xfrm>
                <a:off x="4749" y="2768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0 w 6"/>
                  <a:gd name="T7" fmla="*/ 4 h 4"/>
                  <a:gd name="T8" fmla="*/ 0 w 6"/>
                  <a:gd name="T9" fmla="*/ 4 h 4"/>
                  <a:gd name="T10" fmla="*/ 4 w 6"/>
                  <a:gd name="T11" fmla="*/ 2 h 4"/>
                  <a:gd name="T12" fmla="*/ 4 w 6"/>
                  <a:gd name="T13" fmla="*/ 2 h 4"/>
                  <a:gd name="T14" fmla="*/ 4 w 6"/>
                  <a:gd name="T15" fmla="*/ 2 h 4"/>
                  <a:gd name="T16" fmla="*/ 6 w 6"/>
                  <a:gd name="T17" fmla="*/ 2 h 4"/>
                  <a:gd name="T18" fmla="*/ 6 w 6"/>
                  <a:gd name="T19" fmla="*/ 0 h 4"/>
                  <a:gd name="T20" fmla="*/ 6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2661"/>
              <p:cNvSpPr>
                <a:spLocks/>
              </p:cNvSpPr>
              <p:nvPr/>
            </p:nvSpPr>
            <p:spPr bwMode="auto">
              <a:xfrm>
                <a:off x="4755" y="2668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11 h 11"/>
                  <a:gd name="T4" fmla="*/ 3 w 7"/>
                  <a:gd name="T5" fmla="*/ 9 h 11"/>
                  <a:gd name="T6" fmla="*/ 5 w 7"/>
                  <a:gd name="T7" fmla="*/ 7 h 11"/>
                  <a:gd name="T8" fmla="*/ 7 w 7"/>
                  <a:gd name="T9" fmla="*/ 4 h 11"/>
                  <a:gd name="T10" fmla="*/ 5 w 7"/>
                  <a:gd name="T11" fmla="*/ 0 h 11"/>
                  <a:gd name="T12" fmla="*/ 5 w 7"/>
                  <a:gd name="T13" fmla="*/ 0 h 11"/>
                  <a:gd name="T14" fmla="*/ 2 w 7"/>
                  <a:gd name="T15" fmla="*/ 4 h 11"/>
                  <a:gd name="T16" fmla="*/ 2 w 7"/>
                  <a:gd name="T17" fmla="*/ 4 h 11"/>
                  <a:gd name="T18" fmla="*/ 0 w 7"/>
                  <a:gd name="T19" fmla="*/ 7 h 11"/>
                  <a:gd name="T20" fmla="*/ 0 w 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2662"/>
              <p:cNvSpPr>
                <a:spLocks/>
              </p:cNvSpPr>
              <p:nvPr/>
            </p:nvSpPr>
            <p:spPr bwMode="auto">
              <a:xfrm>
                <a:off x="4755" y="2668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11 h 11"/>
                  <a:gd name="T4" fmla="*/ 3 w 7"/>
                  <a:gd name="T5" fmla="*/ 9 h 11"/>
                  <a:gd name="T6" fmla="*/ 5 w 7"/>
                  <a:gd name="T7" fmla="*/ 7 h 11"/>
                  <a:gd name="T8" fmla="*/ 7 w 7"/>
                  <a:gd name="T9" fmla="*/ 4 h 11"/>
                  <a:gd name="T10" fmla="*/ 5 w 7"/>
                  <a:gd name="T11" fmla="*/ 0 h 11"/>
                  <a:gd name="T12" fmla="*/ 5 w 7"/>
                  <a:gd name="T13" fmla="*/ 0 h 11"/>
                  <a:gd name="T14" fmla="*/ 2 w 7"/>
                  <a:gd name="T15" fmla="*/ 4 h 11"/>
                  <a:gd name="T16" fmla="*/ 2 w 7"/>
                  <a:gd name="T17" fmla="*/ 4 h 11"/>
                  <a:gd name="T18" fmla="*/ 0 w 7"/>
                  <a:gd name="T19" fmla="*/ 7 h 11"/>
                  <a:gd name="T20" fmla="*/ 0 w 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2663"/>
              <p:cNvSpPr>
                <a:spLocks/>
              </p:cNvSpPr>
              <p:nvPr/>
            </p:nvSpPr>
            <p:spPr bwMode="auto">
              <a:xfrm>
                <a:off x="4757" y="282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2664"/>
              <p:cNvSpPr>
                <a:spLocks/>
              </p:cNvSpPr>
              <p:nvPr/>
            </p:nvSpPr>
            <p:spPr bwMode="auto">
              <a:xfrm>
                <a:off x="4757" y="282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2665"/>
              <p:cNvSpPr>
                <a:spLocks/>
              </p:cNvSpPr>
              <p:nvPr/>
            </p:nvSpPr>
            <p:spPr bwMode="auto">
              <a:xfrm>
                <a:off x="4757" y="276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2666"/>
              <p:cNvSpPr>
                <a:spLocks/>
              </p:cNvSpPr>
              <p:nvPr/>
            </p:nvSpPr>
            <p:spPr bwMode="auto">
              <a:xfrm>
                <a:off x="4757" y="276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2667"/>
              <p:cNvSpPr>
                <a:spLocks/>
              </p:cNvSpPr>
              <p:nvPr/>
            </p:nvSpPr>
            <p:spPr bwMode="auto">
              <a:xfrm>
                <a:off x="476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2668"/>
              <p:cNvSpPr>
                <a:spLocks/>
              </p:cNvSpPr>
              <p:nvPr/>
            </p:nvSpPr>
            <p:spPr bwMode="auto">
              <a:xfrm>
                <a:off x="476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2669"/>
              <p:cNvSpPr>
                <a:spLocks/>
              </p:cNvSpPr>
              <p:nvPr/>
            </p:nvSpPr>
            <p:spPr bwMode="auto">
              <a:xfrm>
                <a:off x="4760" y="27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2670"/>
              <p:cNvSpPr>
                <a:spLocks/>
              </p:cNvSpPr>
              <p:nvPr/>
            </p:nvSpPr>
            <p:spPr bwMode="auto">
              <a:xfrm>
                <a:off x="4760" y="27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2671"/>
              <p:cNvSpPr>
                <a:spLocks/>
              </p:cNvSpPr>
              <p:nvPr/>
            </p:nvSpPr>
            <p:spPr bwMode="auto">
              <a:xfrm>
                <a:off x="4773" y="283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1 w 3"/>
                  <a:gd name="T15" fmla="*/ 0 h 4"/>
                  <a:gd name="T16" fmla="*/ 0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2672"/>
              <p:cNvSpPr>
                <a:spLocks/>
              </p:cNvSpPr>
              <p:nvPr/>
            </p:nvSpPr>
            <p:spPr bwMode="auto">
              <a:xfrm>
                <a:off x="4773" y="283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1 w 3"/>
                  <a:gd name="T15" fmla="*/ 0 h 4"/>
                  <a:gd name="T16" fmla="*/ 0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2673"/>
              <p:cNvSpPr>
                <a:spLocks/>
              </p:cNvSpPr>
              <p:nvPr/>
            </p:nvSpPr>
            <p:spPr bwMode="auto">
              <a:xfrm>
                <a:off x="4780" y="2738"/>
                <a:ext cx="9" cy="5"/>
              </a:xfrm>
              <a:custGeom>
                <a:avLst/>
                <a:gdLst>
                  <a:gd name="T0" fmla="*/ 3 w 9"/>
                  <a:gd name="T1" fmla="*/ 5 h 5"/>
                  <a:gd name="T2" fmla="*/ 3 w 9"/>
                  <a:gd name="T3" fmla="*/ 5 h 5"/>
                  <a:gd name="T4" fmla="*/ 7 w 9"/>
                  <a:gd name="T5" fmla="*/ 5 h 5"/>
                  <a:gd name="T6" fmla="*/ 7 w 9"/>
                  <a:gd name="T7" fmla="*/ 5 h 5"/>
                  <a:gd name="T8" fmla="*/ 9 w 9"/>
                  <a:gd name="T9" fmla="*/ 5 h 5"/>
                  <a:gd name="T10" fmla="*/ 9 w 9"/>
                  <a:gd name="T11" fmla="*/ 5 h 5"/>
                  <a:gd name="T12" fmla="*/ 9 w 9"/>
                  <a:gd name="T13" fmla="*/ 3 h 5"/>
                  <a:gd name="T14" fmla="*/ 9 w 9"/>
                  <a:gd name="T15" fmla="*/ 0 h 5"/>
                  <a:gd name="T16" fmla="*/ 9 w 9"/>
                  <a:gd name="T17" fmla="*/ 0 h 5"/>
                  <a:gd name="T18" fmla="*/ 7 w 9"/>
                  <a:gd name="T19" fmla="*/ 0 h 5"/>
                  <a:gd name="T20" fmla="*/ 5 w 9"/>
                  <a:gd name="T21" fmla="*/ 0 h 5"/>
                  <a:gd name="T22" fmla="*/ 0 w 9"/>
                  <a:gd name="T23" fmla="*/ 3 h 5"/>
                  <a:gd name="T24" fmla="*/ 0 w 9"/>
                  <a:gd name="T25" fmla="*/ 3 h 5"/>
                  <a:gd name="T26" fmla="*/ 2 w 9"/>
                  <a:gd name="T27" fmla="*/ 5 h 5"/>
                  <a:gd name="T28" fmla="*/ 3 w 9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lnTo>
                      <a:pt x="3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2674"/>
              <p:cNvSpPr>
                <a:spLocks/>
              </p:cNvSpPr>
              <p:nvPr/>
            </p:nvSpPr>
            <p:spPr bwMode="auto">
              <a:xfrm>
                <a:off x="4780" y="2738"/>
                <a:ext cx="9" cy="5"/>
              </a:xfrm>
              <a:custGeom>
                <a:avLst/>
                <a:gdLst>
                  <a:gd name="T0" fmla="*/ 3 w 9"/>
                  <a:gd name="T1" fmla="*/ 5 h 5"/>
                  <a:gd name="T2" fmla="*/ 3 w 9"/>
                  <a:gd name="T3" fmla="*/ 5 h 5"/>
                  <a:gd name="T4" fmla="*/ 7 w 9"/>
                  <a:gd name="T5" fmla="*/ 5 h 5"/>
                  <a:gd name="T6" fmla="*/ 7 w 9"/>
                  <a:gd name="T7" fmla="*/ 5 h 5"/>
                  <a:gd name="T8" fmla="*/ 9 w 9"/>
                  <a:gd name="T9" fmla="*/ 5 h 5"/>
                  <a:gd name="T10" fmla="*/ 9 w 9"/>
                  <a:gd name="T11" fmla="*/ 5 h 5"/>
                  <a:gd name="T12" fmla="*/ 9 w 9"/>
                  <a:gd name="T13" fmla="*/ 3 h 5"/>
                  <a:gd name="T14" fmla="*/ 9 w 9"/>
                  <a:gd name="T15" fmla="*/ 0 h 5"/>
                  <a:gd name="T16" fmla="*/ 9 w 9"/>
                  <a:gd name="T17" fmla="*/ 0 h 5"/>
                  <a:gd name="T18" fmla="*/ 7 w 9"/>
                  <a:gd name="T19" fmla="*/ 0 h 5"/>
                  <a:gd name="T20" fmla="*/ 5 w 9"/>
                  <a:gd name="T21" fmla="*/ 0 h 5"/>
                  <a:gd name="T22" fmla="*/ 0 w 9"/>
                  <a:gd name="T23" fmla="*/ 3 h 5"/>
                  <a:gd name="T24" fmla="*/ 0 w 9"/>
                  <a:gd name="T25" fmla="*/ 3 h 5"/>
                  <a:gd name="T26" fmla="*/ 2 w 9"/>
                  <a:gd name="T27" fmla="*/ 5 h 5"/>
                  <a:gd name="T28" fmla="*/ 3 w 9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lnTo>
                      <a:pt x="3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2675"/>
              <p:cNvSpPr>
                <a:spLocks/>
              </p:cNvSpPr>
              <p:nvPr/>
            </p:nvSpPr>
            <p:spPr bwMode="auto">
              <a:xfrm>
                <a:off x="4780" y="27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2676"/>
              <p:cNvSpPr>
                <a:spLocks/>
              </p:cNvSpPr>
              <p:nvPr/>
            </p:nvSpPr>
            <p:spPr bwMode="auto">
              <a:xfrm>
                <a:off x="4780" y="27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2677"/>
              <p:cNvSpPr>
                <a:spLocks/>
              </p:cNvSpPr>
              <p:nvPr/>
            </p:nvSpPr>
            <p:spPr bwMode="auto">
              <a:xfrm>
                <a:off x="4789" y="2711"/>
                <a:ext cx="16" cy="7"/>
              </a:xfrm>
              <a:custGeom>
                <a:avLst/>
                <a:gdLst>
                  <a:gd name="T0" fmla="*/ 7 w 16"/>
                  <a:gd name="T1" fmla="*/ 7 h 7"/>
                  <a:gd name="T2" fmla="*/ 7 w 16"/>
                  <a:gd name="T3" fmla="*/ 7 h 7"/>
                  <a:gd name="T4" fmla="*/ 9 w 16"/>
                  <a:gd name="T5" fmla="*/ 7 h 7"/>
                  <a:gd name="T6" fmla="*/ 9 w 16"/>
                  <a:gd name="T7" fmla="*/ 5 h 7"/>
                  <a:gd name="T8" fmla="*/ 5 w 16"/>
                  <a:gd name="T9" fmla="*/ 2 h 7"/>
                  <a:gd name="T10" fmla="*/ 5 w 16"/>
                  <a:gd name="T11" fmla="*/ 2 h 7"/>
                  <a:gd name="T12" fmla="*/ 7 w 16"/>
                  <a:gd name="T13" fmla="*/ 2 h 7"/>
                  <a:gd name="T14" fmla="*/ 9 w 16"/>
                  <a:gd name="T15" fmla="*/ 4 h 7"/>
                  <a:gd name="T16" fmla="*/ 9 w 16"/>
                  <a:gd name="T17" fmla="*/ 4 h 7"/>
                  <a:gd name="T18" fmla="*/ 10 w 16"/>
                  <a:gd name="T19" fmla="*/ 5 h 7"/>
                  <a:gd name="T20" fmla="*/ 12 w 16"/>
                  <a:gd name="T21" fmla="*/ 5 h 7"/>
                  <a:gd name="T22" fmla="*/ 12 w 16"/>
                  <a:gd name="T23" fmla="*/ 5 h 7"/>
                  <a:gd name="T24" fmla="*/ 14 w 16"/>
                  <a:gd name="T25" fmla="*/ 5 h 7"/>
                  <a:gd name="T26" fmla="*/ 16 w 16"/>
                  <a:gd name="T27" fmla="*/ 4 h 7"/>
                  <a:gd name="T28" fmla="*/ 16 w 16"/>
                  <a:gd name="T29" fmla="*/ 2 h 7"/>
                  <a:gd name="T30" fmla="*/ 14 w 16"/>
                  <a:gd name="T31" fmla="*/ 2 h 7"/>
                  <a:gd name="T32" fmla="*/ 14 w 16"/>
                  <a:gd name="T33" fmla="*/ 2 h 7"/>
                  <a:gd name="T34" fmla="*/ 7 w 16"/>
                  <a:gd name="T35" fmla="*/ 0 h 7"/>
                  <a:gd name="T36" fmla="*/ 1 w 16"/>
                  <a:gd name="T37" fmla="*/ 0 h 7"/>
                  <a:gd name="T38" fmla="*/ 0 w 16"/>
                  <a:gd name="T39" fmla="*/ 2 h 7"/>
                  <a:gd name="T40" fmla="*/ 0 w 16"/>
                  <a:gd name="T41" fmla="*/ 2 h 7"/>
                  <a:gd name="T42" fmla="*/ 1 w 16"/>
                  <a:gd name="T43" fmla="*/ 2 h 7"/>
                  <a:gd name="T44" fmla="*/ 1 w 16"/>
                  <a:gd name="T45" fmla="*/ 2 h 7"/>
                  <a:gd name="T46" fmla="*/ 0 w 16"/>
                  <a:gd name="T47" fmla="*/ 4 h 7"/>
                  <a:gd name="T48" fmla="*/ 0 w 16"/>
                  <a:gd name="T49" fmla="*/ 4 h 7"/>
                  <a:gd name="T50" fmla="*/ 1 w 16"/>
                  <a:gd name="T51" fmla="*/ 4 h 7"/>
                  <a:gd name="T52" fmla="*/ 3 w 16"/>
                  <a:gd name="T53" fmla="*/ 5 h 7"/>
                  <a:gd name="T54" fmla="*/ 3 w 16"/>
                  <a:gd name="T55" fmla="*/ 7 h 7"/>
                  <a:gd name="T56" fmla="*/ 3 w 16"/>
                  <a:gd name="T57" fmla="*/ 7 h 7"/>
                  <a:gd name="T58" fmla="*/ 5 w 16"/>
                  <a:gd name="T59" fmla="*/ 5 h 7"/>
                  <a:gd name="T60" fmla="*/ 5 w 16"/>
                  <a:gd name="T61" fmla="*/ 5 h 7"/>
                  <a:gd name="T62" fmla="*/ 7 w 16"/>
                  <a:gd name="T6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2678"/>
              <p:cNvSpPr>
                <a:spLocks/>
              </p:cNvSpPr>
              <p:nvPr/>
            </p:nvSpPr>
            <p:spPr bwMode="auto">
              <a:xfrm>
                <a:off x="4789" y="2711"/>
                <a:ext cx="16" cy="7"/>
              </a:xfrm>
              <a:custGeom>
                <a:avLst/>
                <a:gdLst>
                  <a:gd name="T0" fmla="*/ 7 w 16"/>
                  <a:gd name="T1" fmla="*/ 7 h 7"/>
                  <a:gd name="T2" fmla="*/ 7 w 16"/>
                  <a:gd name="T3" fmla="*/ 7 h 7"/>
                  <a:gd name="T4" fmla="*/ 9 w 16"/>
                  <a:gd name="T5" fmla="*/ 7 h 7"/>
                  <a:gd name="T6" fmla="*/ 9 w 16"/>
                  <a:gd name="T7" fmla="*/ 5 h 7"/>
                  <a:gd name="T8" fmla="*/ 5 w 16"/>
                  <a:gd name="T9" fmla="*/ 2 h 7"/>
                  <a:gd name="T10" fmla="*/ 5 w 16"/>
                  <a:gd name="T11" fmla="*/ 2 h 7"/>
                  <a:gd name="T12" fmla="*/ 7 w 16"/>
                  <a:gd name="T13" fmla="*/ 2 h 7"/>
                  <a:gd name="T14" fmla="*/ 9 w 16"/>
                  <a:gd name="T15" fmla="*/ 4 h 7"/>
                  <a:gd name="T16" fmla="*/ 9 w 16"/>
                  <a:gd name="T17" fmla="*/ 4 h 7"/>
                  <a:gd name="T18" fmla="*/ 10 w 16"/>
                  <a:gd name="T19" fmla="*/ 5 h 7"/>
                  <a:gd name="T20" fmla="*/ 12 w 16"/>
                  <a:gd name="T21" fmla="*/ 5 h 7"/>
                  <a:gd name="T22" fmla="*/ 12 w 16"/>
                  <a:gd name="T23" fmla="*/ 5 h 7"/>
                  <a:gd name="T24" fmla="*/ 14 w 16"/>
                  <a:gd name="T25" fmla="*/ 5 h 7"/>
                  <a:gd name="T26" fmla="*/ 16 w 16"/>
                  <a:gd name="T27" fmla="*/ 4 h 7"/>
                  <a:gd name="T28" fmla="*/ 16 w 16"/>
                  <a:gd name="T29" fmla="*/ 2 h 7"/>
                  <a:gd name="T30" fmla="*/ 14 w 16"/>
                  <a:gd name="T31" fmla="*/ 2 h 7"/>
                  <a:gd name="T32" fmla="*/ 14 w 16"/>
                  <a:gd name="T33" fmla="*/ 2 h 7"/>
                  <a:gd name="T34" fmla="*/ 7 w 16"/>
                  <a:gd name="T35" fmla="*/ 0 h 7"/>
                  <a:gd name="T36" fmla="*/ 1 w 16"/>
                  <a:gd name="T37" fmla="*/ 0 h 7"/>
                  <a:gd name="T38" fmla="*/ 0 w 16"/>
                  <a:gd name="T39" fmla="*/ 2 h 7"/>
                  <a:gd name="T40" fmla="*/ 0 w 16"/>
                  <a:gd name="T41" fmla="*/ 2 h 7"/>
                  <a:gd name="T42" fmla="*/ 1 w 16"/>
                  <a:gd name="T43" fmla="*/ 2 h 7"/>
                  <a:gd name="T44" fmla="*/ 1 w 16"/>
                  <a:gd name="T45" fmla="*/ 2 h 7"/>
                  <a:gd name="T46" fmla="*/ 0 w 16"/>
                  <a:gd name="T47" fmla="*/ 4 h 7"/>
                  <a:gd name="T48" fmla="*/ 0 w 16"/>
                  <a:gd name="T49" fmla="*/ 4 h 7"/>
                  <a:gd name="T50" fmla="*/ 1 w 16"/>
                  <a:gd name="T51" fmla="*/ 4 h 7"/>
                  <a:gd name="T52" fmla="*/ 3 w 16"/>
                  <a:gd name="T53" fmla="*/ 5 h 7"/>
                  <a:gd name="T54" fmla="*/ 3 w 16"/>
                  <a:gd name="T55" fmla="*/ 7 h 7"/>
                  <a:gd name="T56" fmla="*/ 3 w 16"/>
                  <a:gd name="T57" fmla="*/ 7 h 7"/>
                  <a:gd name="T58" fmla="*/ 5 w 16"/>
                  <a:gd name="T59" fmla="*/ 5 h 7"/>
                  <a:gd name="T60" fmla="*/ 5 w 16"/>
                  <a:gd name="T61" fmla="*/ 5 h 7"/>
                  <a:gd name="T62" fmla="*/ 7 w 16"/>
                  <a:gd name="T6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2679"/>
              <p:cNvSpPr>
                <a:spLocks/>
              </p:cNvSpPr>
              <p:nvPr/>
            </p:nvSpPr>
            <p:spPr bwMode="auto">
              <a:xfrm>
                <a:off x="4790" y="2841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8 w 8"/>
                  <a:gd name="T5" fmla="*/ 0 h 4"/>
                  <a:gd name="T6" fmla="*/ 8 w 8"/>
                  <a:gd name="T7" fmla="*/ 0 h 4"/>
                  <a:gd name="T8" fmla="*/ 2 w 8"/>
                  <a:gd name="T9" fmla="*/ 2 h 4"/>
                  <a:gd name="T10" fmla="*/ 0 w 8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2680"/>
              <p:cNvSpPr>
                <a:spLocks/>
              </p:cNvSpPr>
              <p:nvPr/>
            </p:nvSpPr>
            <p:spPr bwMode="auto">
              <a:xfrm>
                <a:off x="4790" y="2841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8 w 8"/>
                  <a:gd name="T5" fmla="*/ 0 h 4"/>
                  <a:gd name="T6" fmla="*/ 8 w 8"/>
                  <a:gd name="T7" fmla="*/ 0 h 4"/>
                  <a:gd name="T8" fmla="*/ 2 w 8"/>
                  <a:gd name="T9" fmla="*/ 2 h 4"/>
                  <a:gd name="T10" fmla="*/ 0 w 8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2681"/>
              <p:cNvSpPr>
                <a:spLocks/>
              </p:cNvSpPr>
              <p:nvPr/>
            </p:nvSpPr>
            <p:spPr bwMode="auto">
              <a:xfrm>
                <a:off x="4790" y="272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2 w 8"/>
                  <a:gd name="T5" fmla="*/ 1 h 1"/>
                  <a:gd name="T6" fmla="*/ 4 w 8"/>
                  <a:gd name="T7" fmla="*/ 1 h 1"/>
                  <a:gd name="T8" fmla="*/ 6 w 8"/>
                  <a:gd name="T9" fmla="*/ 1 h 1"/>
                  <a:gd name="T10" fmla="*/ 8 w 8"/>
                  <a:gd name="T11" fmla="*/ 0 h 1"/>
                  <a:gd name="T12" fmla="*/ 8 w 8"/>
                  <a:gd name="T13" fmla="*/ 0 h 1"/>
                  <a:gd name="T14" fmla="*/ 4 w 8"/>
                  <a:gd name="T15" fmla="*/ 0 h 1"/>
                  <a:gd name="T16" fmla="*/ 0 w 8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2682"/>
              <p:cNvSpPr>
                <a:spLocks/>
              </p:cNvSpPr>
              <p:nvPr/>
            </p:nvSpPr>
            <p:spPr bwMode="auto">
              <a:xfrm>
                <a:off x="4790" y="272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2 w 8"/>
                  <a:gd name="T5" fmla="*/ 1 h 1"/>
                  <a:gd name="T6" fmla="*/ 4 w 8"/>
                  <a:gd name="T7" fmla="*/ 1 h 1"/>
                  <a:gd name="T8" fmla="*/ 6 w 8"/>
                  <a:gd name="T9" fmla="*/ 1 h 1"/>
                  <a:gd name="T10" fmla="*/ 8 w 8"/>
                  <a:gd name="T11" fmla="*/ 0 h 1"/>
                  <a:gd name="T12" fmla="*/ 8 w 8"/>
                  <a:gd name="T13" fmla="*/ 0 h 1"/>
                  <a:gd name="T14" fmla="*/ 4 w 8"/>
                  <a:gd name="T15" fmla="*/ 0 h 1"/>
                  <a:gd name="T16" fmla="*/ 0 w 8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2683"/>
              <p:cNvSpPr>
                <a:spLocks/>
              </p:cNvSpPr>
              <p:nvPr/>
            </p:nvSpPr>
            <p:spPr bwMode="auto">
              <a:xfrm>
                <a:off x="4792" y="27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2684"/>
              <p:cNvSpPr>
                <a:spLocks/>
              </p:cNvSpPr>
              <p:nvPr/>
            </p:nvSpPr>
            <p:spPr bwMode="auto">
              <a:xfrm>
                <a:off x="4792" y="27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2685"/>
              <p:cNvSpPr>
                <a:spLocks/>
              </p:cNvSpPr>
              <p:nvPr/>
            </p:nvSpPr>
            <p:spPr bwMode="auto">
              <a:xfrm>
                <a:off x="4794" y="2725"/>
                <a:ext cx="7" cy="7"/>
              </a:xfrm>
              <a:custGeom>
                <a:avLst/>
                <a:gdLst>
                  <a:gd name="T0" fmla="*/ 4 w 7"/>
                  <a:gd name="T1" fmla="*/ 0 h 7"/>
                  <a:gd name="T2" fmla="*/ 4 w 7"/>
                  <a:gd name="T3" fmla="*/ 0 h 7"/>
                  <a:gd name="T4" fmla="*/ 2 w 7"/>
                  <a:gd name="T5" fmla="*/ 2 h 7"/>
                  <a:gd name="T6" fmla="*/ 0 w 7"/>
                  <a:gd name="T7" fmla="*/ 4 h 7"/>
                  <a:gd name="T8" fmla="*/ 4 w 7"/>
                  <a:gd name="T9" fmla="*/ 7 h 7"/>
                  <a:gd name="T10" fmla="*/ 4 w 7"/>
                  <a:gd name="T11" fmla="*/ 7 h 7"/>
                  <a:gd name="T12" fmla="*/ 5 w 7"/>
                  <a:gd name="T13" fmla="*/ 7 h 7"/>
                  <a:gd name="T14" fmla="*/ 7 w 7"/>
                  <a:gd name="T15" fmla="*/ 4 h 7"/>
                  <a:gd name="T16" fmla="*/ 7 w 7"/>
                  <a:gd name="T17" fmla="*/ 2 h 7"/>
                  <a:gd name="T18" fmla="*/ 4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2686"/>
              <p:cNvSpPr>
                <a:spLocks/>
              </p:cNvSpPr>
              <p:nvPr/>
            </p:nvSpPr>
            <p:spPr bwMode="auto">
              <a:xfrm>
                <a:off x="4794" y="2725"/>
                <a:ext cx="7" cy="7"/>
              </a:xfrm>
              <a:custGeom>
                <a:avLst/>
                <a:gdLst>
                  <a:gd name="T0" fmla="*/ 4 w 7"/>
                  <a:gd name="T1" fmla="*/ 0 h 7"/>
                  <a:gd name="T2" fmla="*/ 4 w 7"/>
                  <a:gd name="T3" fmla="*/ 0 h 7"/>
                  <a:gd name="T4" fmla="*/ 2 w 7"/>
                  <a:gd name="T5" fmla="*/ 2 h 7"/>
                  <a:gd name="T6" fmla="*/ 0 w 7"/>
                  <a:gd name="T7" fmla="*/ 4 h 7"/>
                  <a:gd name="T8" fmla="*/ 4 w 7"/>
                  <a:gd name="T9" fmla="*/ 7 h 7"/>
                  <a:gd name="T10" fmla="*/ 4 w 7"/>
                  <a:gd name="T11" fmla="*/ 7 h 7"/>
                  <a:gd name="T12" fmla="*/ 5 w 7"/>
                  <a:gd name="T13" fmla="*/ 7 h 7"/>
                  <a:gd name="T14" fmla="*/ 7 w 7"/>
                  <a:gd name="T15" fmla="*/ 4 h 7"/>
                  <a:gd name="T16" fmla="*/ 7 w 7"/>
                  <a:gd name="T17" fmla="*/ 2 h 7"/>
                  <a:gd name="T18" fmla="*/ 4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2687"/>
              <p:cNvSpPr>
                <a:spLocks/>
              </p:cNvSpPr>
              <p:nvPr/>
            </p:nvSpPr>
            <p:spPr bwMode="auto">
              <a:xfrm>
                <a:off x="4794" y="2831"/>
                <a:ext cx="4" cy="0"/>
              </a:xfrm>
              <a:custGeom>
                <a:avLst/>
                <a:gdLst>
                  <a:gd name="T0" fmla="*/ 2 w 4"/>
                  <a:gd name="T1" fmla="*/ 2 w 4"/>
                  <a:gd name="T2" fmla="*/ 0 w 4"/>
                  <a:gd name="T3" fmla="*/ 0 w 4"/>
                  <a:gd name="T4" fmla="*/ 2 w 4"/>
                  <a:gd name="T5" fmla="*/ 4 w 4"/>
                  <a:gd name="T6" fmla="*/ 4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2688"/>
              <p:cNvSpPr>
                <a:spLocks/>
              </p:cNvSpPr>
              <p:nvPr/>
            </p:nvSpPr>
            <p:spPr bwMode="auto">
              <a:xfrm>
                <a:off x="4794" y="2831"/>
                <a:ext cx="4" cy="0"/>
              </a:xfrm>
              <a:custGeom>
                <a:avLst/>
                <a:gdLst>
                  <a:gd name="T0" fmla="*/ 2 w 4"/>
                  <a:gd name="T1" fmla="*/ 2 w 4"/>
                  <a:gd name="T2" fmla="*/ 0 w 4"/>
                  <a:gd name="T3" fmla="*/ 0 w 4"/>
                  <a:gd name="T4" fmla="*/ 2 w 4"/>
                  <a:gd name="T5" fmla="*/ 4 w 4"/>
                  <a:gd name="T6" fmla="*/ 4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2689"/>
              <p:cNvSpPr>
                <a:spLocks/>
              </p:cNvSpPr>
              <p:nvPr/>
            </p:nvSpPr>
            <p:spPr bwMode="auto">
              <a:xfrm>
                <a:off x="4796" y="2825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1 w 11"/>
                  <a:gd name="T3" fmla="*/ 0 h 15"/>
                  <a:gd name="T4" fmla="*/ 3 w 11"/>
                  <a:gd name="T5" fmla="*/ 4 h 15"/>
                  <a:gd name="T6" fmla="*/ 2 w 11"/>
                  <a:gd name="T7" fmla="*/ 7 h 15"/>
                  <a:gd name="T8" fmla="*/ 3 w 11"/>
                  <a:gd name="T9" fmla="*/ 9 h 15"/>
                  <a:gd name="T10" fmla="*/ 3 w 11"/>
                  <a:gd name="T11" fmla="*/ 9 h 15"/>
                  <a:gd name="T12" fmla="*/ 2 w 11"/>
                  <a:gd name="T13" fmla="*/ 9 h 15"/>
                  <a:gd name="T14" fmla="*/ 0 w 11"/>
                  <a:gd name="T15" fmla="*/ 11 h 15"/>
                  <a:gd name="T16" fmla="*/ 0 w 11"/>
                  <a:gd name="T17" fmla="*/ 13 h 15"/>
                  <a:gd name="T18" fmla="*/ 2 w 11"/>
                  <a:gd name="T19" fmla="*/ 15 h 15"/>
                  <a:gd name="T20" fmla="*/ 3 w 11"/>
                  <a:gd name="T21" fmla="*/ 13 h 15"/>
                  <a:gd name="T22" fmla="*/ 3 w 11"/>
                  <a:gd name="T23" fmla="*/ 13 h 15"/>
                  <a:gd name="T24" fmla="*/ 5 w 11"/>
                  <a:gd name="T25" fmla="*/ 11 h 15"/>
                  <a:gd name="T26" fmla="*/ 9 w 11"/>
                  <a:gd name="T27" fmla="*/ 7 h 15"/>
                  <a:gd name="T28" fmla="*/ 9 w 11"/>
                  <a:gd name="T29" fmla="*/ 7 h 15"/>
                  <a:gd name="T30" fmla="*/ 9 w 11"/>
                  <a:gd name="T31" fmla="*/ 4 h 15"/>
                  <a:gd name="T32" fmla="*/ 11 w 11"/>
                  <a:gd name="T33" fmla="*/ 2 h 15"/>
                  <a:gd name="T34" fmla="*/ 11 w 11"/>
                  <a:gd name="T35" fmla="*/ 2 h 15"/>
                  <a:gd name="T36" fmla="*/ 11 w 11"/>
                  <a:gd name="T37" fmla="*/ 2 h 15"/>
                  <a:gd name="T38" fmla="*/ 11 w 11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2690"/>
              <p:cNvSpPr>
                <a:spLocks/>
              </p:cNvSpPr>
              <p:nvPr/>
            </p:nvSpPr>
            <p:spPr bwMode="auto">
              <a:xfrm>
                <a:off x="4796" y="2825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1 w 11"/>
                  <a:gd name="T3" fmla="*/ 0 h 15"/>
                  <a:gd name="T4" fmla="*/ 3 w 11"/>
                  <a:gd name="T5" fmla="*/ 4 h 15"/>
                  <a:gd name="T6" fmla="*/ 2 w 11"/>
                  <a:gd name="T7" fmla="*/ 7 h 15"/>
                  <a:gd name="T8" fmla="*/ 3 w 11"/>
                  <a:gd name="T9" fmla="*/ 9 h 15"/>
                  <a:gd name="T10" fmla="*/ 3 w 11"/>
                  <a:gd name="T11" fmla="*/ 9 h 15"/>
                  <a:gd name="T12" fmla="*/ 2 w 11"/>
                  <a:gd name="T13" fmla="*/ 9 h 15"/>
                  <a:gd name="T14" fmla="*/ 0 w 11"/>
                  <a:gd name="T15" fmla="*/ 11 h 15"/>
                  <a:gd name="T16" fmla="*/ 0 w 11"/>
                  <a:gd name="T17" fmla="*/ 13 h 15"/>
                  <a:gd name="T18" fmla="*/ 2 w 11"/>
                  <a:gd name="T19" fmla="*/ 15 h 15"/>
                  <a:gd name="T20" fmla="*/ 3 w 11"/>
                  <a:gd name="T21" fmla="*/ 13 h 15"/>
                  <a:gd name="T22" fmla="*/ 3 w 11"/>
                  <a:gd name="T23" fmla="*/ 13 h 15"/>
                  <a:gd name="T24" fmla="*/ 5 w 11"/>
                  <a:gd name="T25" fmla="*/ 11 h 15"/>
                  <a:gd name="T26" fmla="*/ 9 w 11"/>
                  <a:gd name="T27" fmla="*/ 7 h 15"/>
                  <a:gd name="T28" fmla="*/ 9 w 11"/>
                  <a:gd name="T29" fmla="*/ 7 h 15"/>
                  <a:gd name="T30" fmla="*/ 9 w 11"/>
                  <a:gd name="T31" fmla="*/ 4 h 15"/>
                  <a:gd name="T32" fmla="*/ 11 w 11"/>
                  <a:gd name="T33" fmla="*/ 2 h 15"/>
                  <a:gd name="T34" fmla="*/ 11 w 11"/>
                  <a:gd name="T35" fmla="*/ 2 h 15"/>
                  <a:gd name="T36" fmla="*/ 11 w 11"/>
                  <a:gd name="T37" fmla="*/ 2 h 15"/>
                  <a:gd name="T38" fmla="*/ 11 w 11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2691"/>
              <p:cNvSpPr>
                <a:spLocks/>
              </p:cNvSpPr>
              <p:nvPr/>
            </p:nvSpPr>
            <p:spPr bwMode="auto">
              <a:xfrm>
                <a:off x="4807" y="282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2692"/>
              <p:cNvSpPr>
                <a:spLocks/>
              </p:cNvSpPr>
              <p:nvPr/>
            </p:nvSpPr>
            <p:spPr bwMode="auto">
              <a:xfrm>
                <a:off x="4807" y="282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2693"/>
              <p:cNvSpPr>
                <a:spLocks/>
              </p:cNvSpPr>
              <p:nvPr/>
            </p:nvSpPr>
            <p:spPr bwMode="auto">
              <a:xfrm>
                <a:off x="4823" y="2802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2 h 4"/>
                  <a:gd name="T10" fmla="*/ 1 w 3"/>
                  <a:gd name="T11" fmla="*/ 4 h 4"/>
                  <a:gd name="T12" fmla="*/ 1 w 3"/>
                  <a:gd name="T13" fmla="*/ 4 h 4"/>
                  <a:gd name="T14" fmla="*/ 3 w 3"/>
                  <a:gd name="T15" fmla="*/ 4 h 4"/>
                  <a:gd name="T16" fmla="*/ 3 w 3"/>
                  <a:gd name="T17" fmla="*/ 2 h 4"/>
                  <a:gd name="T18" fmla="*/ 1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2694"/>
              <p:cNvSpPr>
                <a:spLocks/>
              </p:cNvSpPr>
              <p:nvPr/>
            </p:nvSpPr>
            <p:spPr bwMode="auto">
              <a:xfrm>
                <a:off x="4823" y="2802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2 h 4"/>
                  <a:gd name="T10" fmla="*/ 1 w 3"/>
                  <a:gd name="T11" fmla="*/ 4 h 4"/>
                  <a:gd name="T12" fmla="*/ 1 w 3"/>
                  <a:gd name="T13" fmla="*/ 4 h 4"/>
                  <a:gd name="T14" fmla="*/ 3 w 3"/>
                  <a:gd name="T15" fmla="*/ 4 h 4"/>
                  <a:gd name="T16" fmla="*/ 3 w 3"/>
                  <a:gd name="T17" fmla="*/ 2 h 4"/>
                  <a:gd name="T18" fmla="*/ 1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2695"/>
              <p:cNvSpPr>
                <a:spLocks/>
              </p:cNvSpPr>
              <p:nvPr/>
            </p:nvSpPr>
            <p:spPr bwMode="auto">
              <a:xfrm>
                <a:off x="4824" y="280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2696"/>
              <p:cNvSpPr>
                <a:spLocks/>
              </p:cNvSpPr>
              <p:nvPr/>
            </p:nvSpPr>
            <p:spPr bwMode="auto">
              <a:xfrm>
                <a:off x="4824" y="280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2697"/>
              <p:cNvSpPr>
                <a:spLocks/>
              </p:cNvSpPr>
              <p:nvPr/>
            </p:nvSpPr>
            <p:spPr bwMode="auto">
              <a:xfrm>
                <a:off x="4826" y="2797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10 h 10"/>
                  <a:gd name="T4" fmla="*/ 4 w 6"/>
                  <a:gd name="T5" fmla="*/ 5 h 10"/>
                  <a:gd name="T6" fmla="*/ 6 w 6"/>
                  <a:gd name="T7" fmla="*/ 0 h 10"/>
                  <a:gd name="T8" fmla="*/ 6 w 6"/>
                  <a:gd name="T9" fmla="*/ 0 h 10"/>
                  <a:gd name="T10" fmla="*/ 4 w 6"/>
                  <a:gd name="T11" fmla="*/ 2 h 10"/>
                  <a:gd name="T12" fmla="*/ 4 w 6"/>
                  <a:gd name="T13" fmla="*/ 3 h 10"/>
                  <a:gd name="T14" fmla="*/ 4 w 6"/>
                  <a:gd name="T15" fmla="*/ 3 h 10"/>
                  <a:gd name="T16" fmla="*/ 0 w 6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2698"/>
              <p:cNvSpPr>
                <a:spLocks/>
              </p:cNvSpPr>
              <p:nvPr/>
            </p:nvSpPr>
            <p:spPr bwMode="auto">
              <a:xfrm>
                <a:off x="4826" y="2797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10 h 10"/>
                  <a:gd name="T4" fmla="*/ 4 w 6"/>
                  <a:gd name="T5" fmla="*/ 5 h 10"/>
                  <a:gd name="T6" fmla="*/ 6 w 6"/>
                  <a:gd name="T7" fmla="*/ 0 h 10"/>
                  <a:gd name="T8" fmla="*/ 6 w 6"/>
                  <a:gd name="T9" fmla="*/ 0 h 10"/>
                  <a:gd name="T10" fmla="*/ 4 w 6"/>
                  <a:gd name="T11" fmla="*/ 2 h 10"/>
                  <a:gd name="T12" fmla="*/ 4 w 6"/>
                  <a:gd name="T13" fmla="*/ 3 h 10"/>
                  <a:gd name="T14" fmla="*/ 4 w 6"/>
                  <a:gd name="T15" fmla="*/ 3 h 10"/>
                  <a:gd name="T16" fmla="*/ 0 w 6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1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2699"/>
              <p:cNvSpPr>
                <a:spLocks/>
              </p:cNvSpPr>
              <p:nvPr/>
            </p:nvSpPr>
            <p:spPr bwMode="auto">
              <a:xfrm>
                <a:off x="4844" y="2809"/>
                <a:ext cx="7" cy="11"/>
              </a:xfrm>
              <a:custGeom>
                <a:avLst/>
                <a:gdLst>
                  <a:gd name="T0" fmla="*/ 2 w 7"/>
                  <a:gd name="T1" fmla="*/ 0 h 11"/>
                  <a:gd name="T2" fmla="*/ 2 w 7"/>
                  <a:gd name="T3" fmla="*/ 0 h 11"/>
                  <a:gd name="T4" fmla="*/ 2 w 7"/>
                  <a:gd name="T5" fmla="*/ 4 h 11"/>
                  <a:gd name="T6" fmla="*/ 4 w 7"/>
                  <a:gd name="T7" fmla="*/ 6 h 11"/>
                  <a:gd name="T8" fmla="*/ 4 w 7"/>
                  <a:gd name="T9" fmla="*/ 6 h 11"/>
                  <a:gd name="T10" fmla="*/ 2 w 7"/>
                  <a:gd name="T11" fmla="*/ 7 h 11"/>
                  <a:gd name="T12" fmla="*/ 0 w 7"/>
                  <a:gd name="T13" fmla="*/ 9 h 11"/>
                  <a:gd name="T14" fmla="*/ 2 w 7"/>
                  <a:gd name="T15" fmla="*/ 11 h 11"/>
                  <a:gd name="T16" fmla="*/ 4 w 7"/>
                  <a:gd name="T17" fmla="*/ 11 h 11"/>
                  <a:gd name="T18" fmla="*/ 4 w 7"/>
                  <a:gd name="T19" fmla="*/ 11 h 11"/>
                  <a:gd name="T20" fmla="*/ 7 w 7"/>
                  <a:gd name="T21" fmla="*/ 9 h 11"/>
                  <a:gd name="T22" fmla="*/ 7 w 7"/>
                  <a:gd name="T23" fmla="*/ 6 h 11"/>
                  <a:gd name="T24" fmla="*/ 5 w 7"/>
                  <a:gd name="T25" fmla="*/ 4 h 11"/>
                  <a:gd name="T26" fmla="*/ 2 w 7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2700"/>
              <p:cNvSpPr>
                <a:spLocks/>
              </p:cNvSpPr>
              <p:nvPr/>
            </p:nvSpPr>
            <p:spPr bwMode="auto">
              <a:xfrm>
                <a:off x="4844" y="2809"/>
                <a:ext cx="7" cy="11"/>
              </a:xfrm>
              <a:custGeom>
                <a:avLst/>
                <a:gdLst>
                  <a:gd name="T0" fmla="*/ 2 w 7"/>
                  <a:gd name="T1" fmla="*/ 0 h 11"/>
                  <a:gd name="T2" fmla="*/ 2 w 7"/>
                  <a:gd name="T3" fmla="*/ 0 h 11"/>
                  <a:gd name="T4" fmla="*/ 2 w 7"/>
                  <a:gd name="T5" fmla="*/ 4 h 11"/>
                  <a:gd name="T6" fmla="*/ 4 w 7"/>
                  <a:gd name="T7" fmla="*/ 6 h 11"/>
                  <a:gd name="T8" fmla="*/ 4 w 7"/>
                  <a:gd name="T9" fmla="*/ 6 h 11"/>
                  <a:gd name="T10" fmla="*/ 2 w 7"/>
                  <a:gd name="T11" fmla="*/ 7 h 11"/>
                  <a:gd name="T12" fmla="*/ 0 w 7"/>
                  <a:gd name="T13" fmla="*/ 9 h 11"/>
                  <a:gd name="T14" fmla="*/ 2 w 7"/>
                  <a:gd name="T15" fmla="*/ 11 h 11"/>
                  <a:gd name="T16" fmla="*/ 4 w 7"/>
                  <a:gd name="T17" fmla="*/ 11 h 11"/>
                  <a:gd name="T18" fmla="*/ 4 w 7"/>
                  <a:gd name="T19" fmla="*/ 11 h 11"/>
                  <a:gd name="T20" fmla="*/ 7 w 7"/>
                  <a:gd name="T21" fmla="*/ 9 h 11"/>
                  <a:gd name="T22" fmla="*/ 7 w 7"/>
                  <a:gd name="T23" fmla="*/ 6 h 11"/>
                  <a:gd name="T24" fmla="*/ 5 w 7"/>
                  <a:gd name="T25" fmla="*/ 4 h 11"/>
                  <a:gd name="T26" fmla="*/ 2 w 7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2701"/>
              <p:cNvSpPr>
                <a:spLocks/>
              </p:cNvSpPr>
              <p:nvPr/>
            </p:nvSpPr>
            <p:spPr bwMode="auto">
              <a:xfrm>
                <a:off x="4855" y="2816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4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2702"/>
              <p:cNvSpPr>
                <a:spLocks/>
              </p:cNvSpPr>
              <p:nvPr/>
            </p:nvSpPr>
            <p:spPr bwMode="auto">
              <a:xfrm>
                <a:off x="4855" y="2816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4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2703"/>
              <p:cNvSpPr>
                <a:spLocks/>
              </p:cNvSpPr>
              <p:nvPr/>
            </p:nvSpPr>
            <p:spPr bwMode="auto">
              <a:xfrm>
                <a:off x="4855" y="28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2704"/>
              <p:cNvSpPr>
                <a:spLocks/>
              </p:cNvSpPr>
              <p:nvPr/>
            </p:nvSpPr>
            <p:spPr bwMode="auto">
              <a:xfrm>
                <a:off x="4855" y="28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2705"/>
              <p:cNvSpPr>
                <a:spLocks/>
              </p:cNvSpPr>
              <p:nvPr/>
            </p:nvSpPr>
            <p:spPr bwMode="auto">
              <a:xfrm>
                <a:off x="4857" y="281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2706"/>
              <p:cNvSpPr>
                <a:spLocks/>
              </p:cNvSpPr>
              <p:nvPr/>
            </p:nvSpPr>
            <p:spPr bwMode="auto">
              <a:xfrm>
                <a:off x="4857" y="281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2707"/>
              <p:cNvSpPr>
                <a:spLocks/>
              </p:cNvSpPr>
              <p:nvPr/>
            </p:nvSpPr>
            <p:spPr bwMode="auto">
              <a:xfrm>
                <a:off x="4862" y="272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2708"/>
              <p:cNvSpPr>
                <a:spLocks/>
              </p:cNvSpPr>
              <p:nvPr/>
            </p:nvSpPr>
            <p:spPr bwMode="auto">
              <a:xfrm>
                <a:off x="4862" y="272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2709"/>
              <p:cNvSpPr>
                <a:spLocks/>
              </p:cNvSpPr>
              <p:nvPr/>
            </p:nvSpPr>
            <p:spPr bwMode="auto">
              <a:xfrm>
                <a:off x="4871" y="2720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2 w 5"/>
                  <a:gd name="T5" fmla="*/ 4 h 4"/>
                  <a:gd name="T6" fmla="*/ 3 w 5"/>
                  <a:gd name="T7" fmla="*/ 4 h 4"/>
                  <a:gd name="T8" fmla="*/ 5 w 5"/>
                  <a:gd name="T9" fmla="*/ 4 h 4"/>
                  <a:gd name="T10" fmla="*/ 5 w 5"/>
                  <a:gd name="T11" fmla="*/ 4 h 4"/>
                  <a:gd name="T12" fmla="*/ 5 w 5"/>
                  <a:gd name="T13" fmla="*/ 2 h 4"/>
                  <a:gd name="T14" fmla="*/ 3 w 5"/>
                  <a:gd name="T15" fmla="*/ 2 h 4"/>
                  <a:gd name="T16" fmla="*/ 0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2710"/>
              <p:cNvSpPr>
                <a:spLocks/>
              </p:cNvSpPr>
              <p:nvPr/>
            </p:nvSpPr>
            <p:spPr bwMode="auto">
              <a:xfrm>
                <a:off x="4871" y="2720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2 w 5"/>
                  <a:gd name="T5" fmla="*/ 4 h 4"/>
                  <a:gd name="T6" fmla="*/ 3 w 5"/>
                  <a:gd name="T7" fmla="*/ 4 h 4"/>
                  <a:gd name="T8" fmla="*/ 5 w 5"/>
                  <a:gd name="T9" fmla="*/ 4 h 4"/>
                  <a:gd name="T10" fmla="*/ 5 w 5"/>
                  <a:gd name="T11" fmla="*/ 4 h 4"/>
                  <a:gd name="T12" fmla="*/ 5 w 5"/>
                  <a:gd name="T13" fmla="*/ 2 h 4"/>
                  <a:gd name="T14" fmla="*/ 3 w 5"/>
                  <a:gd name="T15" fmla="*/ 2 h 4"/>
                  <a:gd name="T16" fmla="*/ 0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2711"/>
              <p:cNvSpPr>
                <a:spLocks/>
              </p:cNvSpPr>
              <p:nvPr/>
            </p:nvSpPr>
            <p:spPr bwMode="auto">
              <a:xfrm>
                <a:off x="4873" y="2736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0 w 21"/>
                  <a:gd name="T3" fmla="*/ 0 h 5"/>
                  <a:gd name="T4" fmla="*/ 0 w 21"/>
                  <a:gd name="T5" fmla="*/ 2 h 5"/>
                  <a:gd name="T6" fmla="*/ 0 w 21"/>
                  <a:gd name="T7" fmla="*/ 2 h 5"/>
                  <a:gd name="T8" fmla="*/ 5 w 21"/>
                  <a:gd name="T9" fmla="*/ 2 h 5"/>
                  <a:gd name="T10" fmla="*/ 10 w 21"/>
                  <a:gd name="T11" fmla="*/ 4 h 5"/>
                  <a:gd name="T12" fmla="*/ 10 w 21"/>
                  <a:gd name="T13" fmla="*/ 4 h 5"/>
                  <a:gd name="T14" fmla="*/ 16 w 21"/>
                  <a:gd name="T15" fmla="*/ 5 h 5"/>
                  <a:gd name="T16" fmla="*/ 16 w 21"/>
                  <a:gd name="T17" fmla="*/ 5 h 5"/>
                  <a:gd name="T18" fmla="*/ 21 w 21"/>
                  <a:gd name="T19" fmla="*/ 4 h 5"/>
                  <a:gd name="T20" fmla="*/ 21 w 21"/>
                  <a:gd name="T21" fmla="*/ 4 h 5"/>
                  <a:gd name="T22" fmla="*/ 17 w 21"/>
                  <a:gd name="T23" fmla="*/ 2 h 5"/>
                  <a:gd name="T24" fmla="*/ 12 w 21"/>
                  <a:gd name="T25" fmla="*/ 2 h 5"/>
                  <a:gd name="T26" fmla="*/ 12 w 21"/>
                  <a:gd name="T27" fmla="*/ 2 h 5"/>
                  <a:gd name="T28" fmla="*/ 0 w 21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2712"/>
              <p:cNvSpPr>
                <a:spLocks/>
              </p:cNvSpPr>
              <p:nvPr/>
            </p:nvSpPr>
            <p:spPr bwMode="auto">
              <a:xfrm>
                <a:off x="4873" y="2736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0 w 21"/>
                  <a:gd name="T3" fmla="*/ 0 h 5"/>
                  <a:gd name="T4" fmla="*/ 0 w 21"/>
                  <a:gd name="T5" fmla="*/ 2 h 5"/>
                  <a:gd name="T6" fmla="*/ 0 w 21"/>
                  <a:gd name="T7" fmla="*/ 2 h 5"/>
                  <a:gd name="T8" fmla="*/ 5 w 21"/>
                  <a:gd name="T9" fmla="*/ 2 h 5"/>
                  <a:gd name="T10" fmla="*/ 10 w 21"/>
                  <a:gd name="T11" fmla="*/ 4 h 5"/>
                  <a:gd name="T12" fmla="*/ 10 w 21"/>
                  <a:gd name="T13" fmla="*/ 4 h 5"/>
                  <a:gd name="T14" fmla="*/ 16 w 21"/>
                  <a:gd name="T15" fmla="*/ 5 h 5"/>
                  <a:gd name="T16" fmla="*/ 16 w 21"/>
                  <a:gd name="T17" fmla="*/ 5 h 5"/>
                  <a:gd name="T18" fmla="*/ 21 w 21"/>
                  <a:gd name="T19" fmla="*/ 4 h 5"/>
                  <a:gd name="T20" fmla="*/ 21 w 21"/>
                  <a:gd name="T21" fmla="*/ 4 h 5"/>
                  <a:gd name="T22" fmla="*/ 17 w 21"/>
                  <a:gd name="T23" fmla="*/ 2 h 5"/>
                  <a:gd name="T24" fmla="*/ 12 w 21"/>
                  <a:gd name="T25" fmla="*/ 2 h 5"/>
                  <a:gd name="T26" fmla="*/ 12 w 21"/>
                  <a:gd name="T27" fmla="*/ 2 h 5"/>
                  <a:gd name="T28" fmla="*/ 0 w 21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2713"/>
              <p:cNvSpPr>
                <a:spLocks/>
              </p:cNvSpPr>
              <p:nvPr/>
            </p:nvSpPr>
            <p:spPr bwMode="auto">
              <a:xfrm>
                <a:off x="4899" y="2829"/>
                <a:ext cx="25" cy="16"/>
              </a:xfrm>
              <a:custGeom>
                <a:avLst/>
                <a:gdLst>
                  <a:gd name="T0" fmla="*/ 2 w 25"/>
                  <a:gd name="T1" fmla="*/ 16 h 16"/>
                  <a:gd name="T2" fmla="*/ 2 w 25"/>
                  <a:gd name="T3" fmla="*/ 16 h 16"/>
                  <a:gd name="T4" fmla="*/ 0 w 25"/>
                  <a:gd name="T5" fmla="*/ 16 h 16"/>
                  <a:gd name="T6" fmla="*/ 0 w 25"/>
                  <a:gd name="T7" fmla="*/ 16 h 16"/>
                  <a:gd name="T8" fmla="*/ 6 w 25"/>
                  <a:gd name="T9" fmla="*/ 16 h 16"/>
                  <a:gd name="T10" fmla="*/ 11 w 25"/>
                  <a:gd name="T11" fmla="*/ 16 h 16"/>
                  <a:gd name="T12" fmla="*/ 11 w 25"/>
                  <a:gd name="T13" fmla="*/ 16 h 16"/>
                  <a:gd name="T14" fmla="*/ 15 w 25"/>
                  <a:gd name="T15" fmla="*/ 16 h 16"/>
                  <a:gd name="T16" fmla="*/ 18 w 25"/>
                  <a:gd name="T17" fmla="*/ 12 h 16"/>
                  <a:gd name="T18" fmla="*/ 18 w 25"/>
                  <a:gd name="T19" fmla="*/ 12 h 16"/>
                  <a:gd name="T20" fmla="*/ 22 w 25"/>
                  <a:gd name="T21" fmla="*/ 9 h 16"/>
                  <a:gd name="T22" fmla="*/ 25 w 25"/>
                  <a:gd name="T23" fmla="*/ 5 h 16"/>
                  <a:gd name="T24" fmla="*/ 25 w 25"/>
                  <a:gd name="T25" fmla="*/ 3 h 16"/>
                  <a:gd name="T26" fmla="*/ 25 w 25"/>
                  <a:gd name="T27" fmla="*/ 3 h 16"/>
                  <a:gd name="T28" fmla="*/ 22 w 25"/>
                  <a:gd name="T29" fmla="*/ 2 h 16"/>
                  <a:gd name="T30" fmla="*/ 20 w 25"/>
                  <a:gd name="T31" fmla="*/ 0 h 16"/>
                  <a:gd name="T32" fmla="*/ 13 w 25"/>
                  <a:gd name="T33" fmla="*/ 2 h 16"/>
                  <a:gd name="T34" fmla="*/ 13 w 25"/>
                  <a:gd name="T35" fmla="*/ 2 h 16"/>
                  <a:gd name="T36" fmla="*/ 9 w 25"/>
                  <a:gd name="T37" fmla="*/ 3 h 16"/>
                  <a:gd name="T38" fmla="*/ 6 w 25"/>
                  <a:gd name="T39" fmla="*/ 7 h 16"/>
                  <a:gd name="T40" fmla="*/ 2 w 25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2714"/>
              <p:cNvSpPr>
                <a:spLocks/>
              </p:cNvSpPr>
              <p:nvPr/>
            </p:nvSpPr>
            <p:spPr bwMode="auto">
              <a:xfrm>
                <a:off x="4899" y="2829"/>
                <a:ext cx="25" cy="16"/>
              </a:xfrm>
              <a:custGeom>
                <a:avLst/>
                <a:gdLst>
                  <a:gd name="T0" fmla="*/ 2 w 25"/>
                  <a:gd name="T1" fmla="*/ 16 h 16"/>
                  <a:gd name="T2" fmla="*/ 2 w 25"/>
                  <a:gd name="T3" fmla="*/ 16 h 16"/>
                  <a:gd name="T4" fmla="*/ 0 w 25"/>
                  <a:gd name="T5" fmla="*/ 16 h 16"/>
                  <a:gd name="T6" fmla="*/ 0 w 25"/>
                  <a:gd name="T7" fmla="*/ 16 h 16"/>
                  <a:gd name="T8" fmla="*/ 6 w 25"/>
                  <a:gd name="T9" fmla="*/ 16 h 16"/>
                  <a:gd name="T10" fmla="*/ 11 w 25"/>
                  <a:gd name="T11" fmla="*/ 16 h 16"/>
                  <a:gd name="T12" fmla="*/ 11 w 25"/>
                  <a:gd name="T13" fmla="*/ 16 h 16"/>
                  <a:gd name="T14" fmla="*/ 15 w 25"/>
                  <a:gd name="T15" fmla="*/ 16 h 16"/>
                  <a:gd name="T16" fmla="*/ 18 w 25"/>
                  <a:gd name="T17" fmla="*/ 12 h 16"/>
                  <a:gd name="T18" fmla="*/ 18 w 25"/>
                  <a:gd name="T19" fmla="*/ 12 h 16"/>
                  <a:gd name="T20" fmla="*/ 22 w 25"/>
                  <a:gd name="T21" fmla="*/ 9 h 16"/>
                  <a:gd name="T22" fmla="*/ 25 w 25"/>
                  <a:gd name="T23" fmla="*/ 5 h 16"/>
                  <a:gd name="T24" fmla="*/ 25 w 25"/>
                  <a:gd name="T25" fmla="*/ 3 h 16"/>
                  <a:gd name="T26" fmla="*/ 25 w 25"/>
                  <a:gd name="T27" fmla="*/ 3 h 16"/>
                  <a:gd name="T28" fmla="*/ 22 w 25"/>
                  <a:gd name="T29" fmla="*/ 2 h 16"/>
                  <a:gd name="T30" fmla="*/ 20 w 25"/>
                  <a:gd name="T31" fmla="*/ 0 h 16"/>
                  <a:gd name="T32" fmla="*/ 13 w 25"/>
                  <a:gd name="T33" fmla="*/ 2 h 16"/>
                  <a:gd name="T34" fmla="*/ 13 w 25"/>
                  <a:gd name="T35" fmla="*/ 2 h 16"/>
                  <a:gd name="T36" fmla="*/ 9 w 25"/>
                  <a:gd name="T37" fmla="*/ 3 h 16"/>
                  <a:gd name="T38" fmla="*/ 6 w 25"/>
                  <a:gd name="T39" fmla="*/ 7 h 16"/>
                  <a:gd name="T40" fmla="*/ 2 w 25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2715"/>
              <p:cNvSpPr>
                <a:spLocks/>
              </p:cNvSpPr>
              <p:nvPr/>
            </p:nvSpPr>
            <p:spPr bwMode="auto">
              <a:xfrm>
                <a:off x="4915" y="2841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4 h 4"/>
                  <a:gd name="T8" fmla="*/ 4 w 6"/>
                  <a:gd name="T9" fmla="*/ 2 h 4"/>
                  <a:gd name="T10" fmla="*/ 4 w 6"/>
                  <a:gd name="T11" fmla="*/ 0 h 4"/>
                  <a:gd name="T12" fmla="*/ 2 w 6"/>
                  <a:gd name="T13" fmla="*/ 0 h 4"/>
                  <a:gd name="T14" fmla="*/ 2 w 6"/>
                  <a:gd name="T15" fmla="*/ 0 h 4"/>
                  <a:gd name="T16" fmla="*/ 0 w 6"/>
                  <a:gd name="T17" fmla="*/ 2 h 4"/>
                  <a:gd name="T18" fmla="*/ 0 w 6"/>
                  <a:gd name="T19" fmla="*/ 2 h 4"/>
                  <a:gd name="T20" fmla="*/ 4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2716"/>
              <p:cNvSpPr>
                <a:spLocks/>
              </p:cNvSpPr>
              <p:nvPr/>
            </p:nvSpPr>
            <p:spPr bwMode="auto">
              <a:xfrm>
                <a:off x="4915" y="2841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4 h 4"/>
                  <a:gd name="T8" fmla="*/ 4 w 6"/>
                  <a:gd name="T9" fmla="*/ 2 h 4"/>
                  <a:gd name="T10" fmla="*/ 4 w 6"/>
                  <a:gd name="T11" fmla="*/ 0 h 4"/>
                  <a:gd name="T12" fmla="*/ 2 w 6"/>
                  <a:gd name="T13" fmla="*/ 0 h 4"/>
                  <a:gd name="T14" fmla="*/ 2 w 6"/>
                  <a:gd name="T15" fmla="*/ 0 h 4"/>
                  <a:gd name="T16" fmla="*/ 0 w 6"/>
                  <a:gd name="T17" fmla="*/ 2 h 4"/>
                  <a:gd name="T18" fmla="*/ 0 w 6"/>
                  <a:gd name="T19" fmla="*/ 2 h 4"/>
                  <a:gd name="T20" fmla="*/ 4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2717"/>
              <p:cNvSpPr>
                <a:spLocks/>
              </p:cNvSpPr>
              <p:nvPr/>
            </p:nvSpPr>
            <p:spPr bwMode="auto">
              <a:xfrm>
                <a:off x="4442" y="2641"/>
                <a:ext cx="165" cy="138"/>
              </a:xfrm>
              <a:custGeom>
                <a:avLst/>
                <a:gdLst>
                  <a:gd name="T0" fmla="*/ 4 w 165"/>
                  <a:gd name="T1" fmla="*/ 52 h 138"/>
                  <a:gd name="T2" fmla="*/ 4 w 165"/>
                  <a:gd name="T3" fmla="*/ 49 h 138"/>
                  <a:gd name="T4" fmla="*/ 13 w 165"/>
                  <a:gd name="T5" fmla="*/ 38 h 138"/>
                  <a:gd name="T6" fmla="*/ 15 w 165"/>
                  <a:gd name="T7" fmla="*/ 47 h 138"/>
                  <a:gd name="T8" fmla="*/ 27 w 165"/>
                  <a:gd name="T9" fmla="*/ 58 h 138"/>
                  <a:gd name="T10" fmla="*/ 47 w 165"/>
                  <a:gd name="T11" fmla="*/ 56 h 138"/>
                  <a:gd name="T12" fmla="*/ 61 w 165"/>
                  <a:gd name="T13" fmla="*/ 45 h 138"/>
                  <a:gd name="T14" fmla="*/ 77 w 165"/>
                  <a:gd name="T15" fmla="*/ 50 h 138"/>
                  <a:gd name="T16" fmla="*/ 88 w 165"/>
                  <a:gd name="T17" fmla="*/ 49 h 138"/>
                  <a:gd name="T18" fmla="*/ 95 w 165"/>
                  <a:gd name="T19" fmla="*/ 43 h 138"/>
                  <a:gd name="T20" fmla="*/ 102 w 165"/>
                  <a:gd name="T21" fmla="*/ 31 h 138"/>
                  <a:gd name="T22" fmla="*/ 106 w 165"/>
                  <a:gd name="T23" fmla="*/ 22 h 138"/>
                  <a:gd name="T24" fmla="*/ 107 w 165"/>
                  <a:gd name="T25" fmla="*/ 9 h 138"/>
                  <a:gd name="T26" fmla="*/ 115 w 165"/>
                  <a:gd name="T27" fmla="*/ 2 h 138"/>
                  <a:gd name="T28" fmla="*/ 122 w 165"/>
                  <a:gd name="T29" fmla="*/ 0 h 138"/>
                  <a:gd name="T30" fmla="*/ 140 w 165"/>
                  <a:gd name="T31" fmla="*/ 4 h 138"/>
                  <a:gd name="T32" fmla="*/ 140 w 165"/>
                  <a:gd name="T33" fmla="*/ 8 h 138"/>
                  <a:gd name="T34" fmla="*/ 140 w 165"/>
                  <a:gd name="T35" fmla="*/ 13 h 138"/>
                  <a:gd name="T36" fmla="*/ 132 w 165"/>
                  <a:gd name="T37" fmla="*/ 13 h 138"/>
                  <a:gd name="T38" fmla="*/ 134 w 165"/>
                  <a:gd name="T39" fmla="*/ 18 h 138"/>
                  <a:gd name="T40" fmla="*/ 141 w 165"/>
                  <a:gd name="T41" fmla="*/ 24 h 138"/>
                  <a:gd name="T42" fmla="*/ 141 w 165"/>
                  <a:gd name="T43" fmla="*/ 25 h 138"/>
                  <a:gd name="T44" fmla="*/ 147 w 165"/>
                  <a:gd name="T45" fmla="*/ 36 h 138"/>
                  <a:gd name="T46" fmla="*/ 152 w 165"/>
                  <a:gd name="T47" fmla="*/ 45 h 138"/>
                  <a:gd name="T48" fmla="*/ 163 w 165"/>
                  <a:gd name="T49" fmla="*/ 54 h 138"/>
                  <a:gd name="T50" fmla="*/ 157 w 165"/>
                  <a:gd name="T51" fmla="*/ 58 h 138"/>
                  <a:gd name="T52" fmla="*/ 147 w 165"/>
                  <a:gd name="T53" fmla="*/ 58 h 138"/>
                  <a:gd name="T54" fmla="*/ 141 w 165"/>
                  <a:gd name="T55" fmla="*/ 63 h 138"/>
                  <a:gd name="T56" fmla="*/ 141 w 165"/>
                  <a:gd name="T57" fmla="*/ 79 h 138"/>
                  <a:gd name="T58" fmla="*/ 138 w 165"/>
                  <a:gd name="T59" fmla="*/ 84 h 138"/>
                  <a:gd name="T60" fmla="*/ 129 w 165"/>
                  <a:gd name="T61" fmla="*/ 90 h 138"/>
                  <a:gd name="T62" fmla="*/ 125 w 165"/>
                  <a:gd name="T63" fmla="*/ 93 h 138"/>
                  <a:gd name="T64" fmla="*/ 122 w 165"/>
                  <a:gd name="T65" fmla="*/ 100 h 138"/>
                  <a:gd name="T66" fmla="*/ 125 w 165"/>
                  <a:gd name="T67" fmla="*/ 106 h 138"/>
                  <a:gd name="T68" fmla="*/ 122 w 165"/>
                  <a:gd name="T69" fmla="*/ 115 h 138"/>
                  <a:gd name="T70" fmla="*/ 120 w 165"/>
                  <a:gd name="T71" fmla="*/ 122 h 138"/>
                  <a:gd name="T72" fmla="*/ 113 w 165"/>
                  <a:gd name="T73" fmla="*/ 129 h 138"/>
                  <a:gd name="T74" fmla="*/ 93 w 165"/>
                  <a:gd name="T75" fmla="*/ 136 h 138"/>
                  <a:gd name="T76" fmla="*/ 88 w 165"/>
                  <a:gd name="T77" fmla="*/ 127 h 138"/>
                  <a:gd name="T78" fmla="*/ 84 w 165"/>
                  <a:gd name="T79" fmla="*/ 122 h 138"/>
                  <a:gd name="T80" fmla="*/ 77 w 165"/>
                  <a:gd name="T81" fmla="*/ 125 h 138"/>
                  <a:gd name="T82" fmla="*/ 72 w 165"/>
                  <a:gd name="T83" fmla="*/ 122 h 138"/>
                  <a:gd name="T84" fmla="*/ 65 w 165"/>
                  <a:gd name="T85" fmla="*/ 122 h 138"/>
                  <a:gd name="T86" fmla="*/ 54 w 165"/>
                  <a:gd name="T87" fmla="*/ 125 h 138"/>
                  <a:gd name="T88" fmla="*/ 47 w 165"/>
                  <a:gd name="T89" fmla="*/ 122 h 138"/>
                  <a:gd name="T90" fmla="*/ 36 w 165"/>
                  <a:gd name="T91" fmla="*/ 120 h 138"/>
                  <a:gd name="T92" fmla="*/ 32 w 165"/>
                  <a:gd name="T93" fmla="*/ 118 h 138"/>
                  <a:gd name="T94" fmla="*/ 24 w 165"/>
                  <a:gd name="T95" fmla="*/ 120 h 138"/>
                  <a:gd name="T96" fmla="*/ 20 w 165"/>
                  <a:gd name="T97" fmla="*/ 104 h 138"/>
                  <a:gd name="T98" fmla="*/ 20 w 165"/>
                  <a:gd name="T99" fmla="*/ 97 h 138"/>
                  <a:gd name="T100" fmla="*/ 16 w 165"/>
                  <a:gd name="T101" fmla="*/ 88 h 138"/>
                  <a:gd name="T102" fmla="*/ 11 w 165"/>
                  <a:gd name="T103" fmla="*/ 86 h 138"/>
                  <a:gd name="T104" fmla="*/ 9 w 165"/>
                  <a:gd name="T105" fmla="*/ 83 h 138"/>
                  <a:gd name="T106" fmla="*/ 6 w 165"/>
                  <a:gd name="T107" fmla="*/ 81 h 138"/>
                  <a:gd name="T108" fmla="*/ 6 w 165"/>
                  <a:gd name="T109" fmla="*/ 72 h 138"/>
                  <a:gd name="T110" fmla="*/ 0 w 165"/>
                  <a:gd name="T111" fmla="*/ 6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38">
                    <a:moveTo>
                      <a:pt x="0" y="58"/>
                    </a:moveTo>
                    <a:lnTo>
                      <a:pt x="0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40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31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70" y="49"/>
                    </a:lnTo>
                    <a:lnTo>
                      <a:pt x="74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9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0" y="25"/>
                    </a:lnTo>
                    <a:lnTo>
                      <a:pt x="100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6" y="22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3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1" y="22"/>
                    </a:lnTo>
                    <a:lnTo>
                      <a:pt x="141" y="22"/>
                    </a:lnTo>
                    <a:lnTo>
                      <a:pt x="140" y="22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1" y="25"/>
                    </a:lnTo>
                    <a:lnTo>
                      <a:pt x="141" y="25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5" y="40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6"/>
                    </a:lnTo>
                    <a:lnTo>
                      <a:pt x="163" y="56"/>
                    </a:lnTo>
                    <a:lnTo>
                      <a:pt x="161" y="58"/>
                    </a:lnTo>
                    <a:lnTo>
                      <a:pt x="157" y="58"/>
                    </a:lnTo>
                    <a:lnTo>
                      <a:pt x="157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6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1" y="63"/>
                    </a:lnTo>
                    <a:lnTo>
                      <a:pt x="141" y="63"/>
                    </a:lnTo>
                    <a:lnTo>
                      <a:pt x="140" y="72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1" y="77"/>
                    </a:lnTo>
                    <a:lnTo>
                      <a:pt x="141" y="77"/>
                    </a:lnTo>
                    <a:lnTo>
                      <a:pt x="141" y="79"/>
                    </a:lnTo>
                    <a:lnTo>
                      <a:pt x="141" y="81"/>
                    </a:lnTo>
                    <a:lnTo>
                      <a:pt x="141" y="81"/>
                    </a:lnTo>
                    <a:lnTo>
                      <a:pt x="140" y="83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2" y="90"/>
                    </a:lnTo>
                    <a:lnTo>
                      <a:pt x="129" y="90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7"/>
                    </a:lnTo>
                    <a:lnTo>
                      <a:pt x="124" y="97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6"/>
                    </a:lnTo>
                    <a:lnTo>
                      <a:pt x="120" y="106"/>
                    </a:lnTo>
                    <a:lnTo>
                      <a:pt x="124" y="106"/>
                    </a:lnTo>
                    <a:lnTo>
                      <a:pt x="125" y="106"/>
                    </a:lnTo>
                    <a:lnTo>
                      <a:pt x="125" y="106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5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4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4"/>
                    </a:lnTo>
                    <a:lnTo>
                      <a:pt x="77" y="124"/>
                    </a:lnTo>
                    <a:lnTo>
                      <a:pt x="75" y="122"/>
                    </a:lnTo>
                    <a:lnTo>
                      <a:pt x="74" y="124"/>
                    </a:lnTo>
                    <a:lnTo>
                      <a:pt x="72" y="124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4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9" y="129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2" y="118"/>
                    </a:lnTo>
                    <a:lnTo>
                      <a:pt x="22" y="115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4" y="68"/>
                    </a:lnTo>
                    <a:lnTo>
                      <a:pt x="2" y="65"/>
                    </a:lnTo>
                    <a:lnTo>
                      <a:pt x="2" y="65"/>
                    </a:lnTo>
                    <a:lnTo>
                      <a:pt x="0" y="61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2718"/>
              <p:cNvSpPr>
                <a:spLocks/>
              </p:cNvSpPr>
              <p:nvPr/>
            </p:nvSpPr>
            <p:spPr bwMode="auto">
              <a:xfrm>
                <a:off x="4442" y="2641"/>
                <a:ext cx="165" cy="138"/>
              </a:xfrm>
              <a:custGeom>
                <a:avLst/>
                <a:gdLst>
                  <a:gd name="T0" fmla="*/ 4 w 165"/>
                  <a:gd name="T1" fmla="*/ 52 h 138"/>
                  <a:gd name="T2" fmla="*/ 4 w 165"/>
                  <a:gd name="T3" fmla="*/ 49 h 138"/>
                  <a:gd name="T4" fmla="*/ 13 w 165"/>
                  <a:gd name="T5" fmla="*/ 38 h 138"/>
                  <a:gd name="T6" fmla="*/ 15 w 165"/>
                  <a:gd name="T7" fmla="*/ 47 h 138"/>
                  <a:gd name="T8" fmla="*/ 27 w 165"/>
                  <a:gd name="T9" fmla="*/ 58 h 138"/>
                  <a:gd name="T10" fmla="*/ 47 w 165"/>
                  <a:gd name="T11" fmla="*/ 56 h 138"/>
                  <a:gd name="T12" fmla="*/ 61 w 165"/>
                  <a:gd name="T13" fmla="*/ 45 h 138"/>
                  <a:gd name="T14" fmla="*/ 77 w 165"/>
                  <a:gd name="T15" fmla="*/ 50 h 138"/>
                  <a:gd name="T16" fmla="*/ 88 w 165"/>
                  <a:gd name="T17" fmla="*/ 49 h 138"/>
                  <a:gd name="T18" fmla="*/ 95 w 165"/>
                  <a:gd name="T19" fmla="*/ 43 h 138"/>
                  <a:gd name="T20" fmla="*/ 102 w 165"/>
                  <a:gd name="T21" fmla="*/ 31 h 138"/>
                  <a:gd name="T22" fmla="*/ 106 w 165"/>
                  <a:gd name="T23" fmla="*/ 22 h 138"/>
                  <a:gd name="T24" fmla="*/ 107 w 165"/>
                  <a:gd name="T25" fmla="*/ 9 h 138"/>
                  <a:gd name="T26" fmla="*/ 115 w 165"/>
                  <a:gd name="T27" fmla="*/ 2 h 138"/>
                  <a:gd name="T28" fmla="*/ 122 w 165"/>
                  <a:gd name="T29" fmla="*/ 0 h 138"/>
                  <a:gd name="T30" fmla="*/ 140 w 165"/>
                  <a:gd name="T31" fmla="*/ 4 h 138"/>
                  <a:gd name="T32" fmla="*/ 140 w 165"/>
                  <a:gd name="T33" fmla="*/ 8 h 138"/>
                  <a:gd name="T34" fmla="*/ 140 w 165"/>
                  <a:gd name="T35" fmla="*/ 13 h 138"/>
                  <a:gd name="T36" fmla="*/ 132 w 165"/>
                  <a:gd name="T37" fmla="*/ 13 h 138"/>
                  <a:gd name="T38" fmla="*/ 134 w 165"/>
                  <a:gd name="T39" fmla="*/ 18 h 138"/>
                  <a:gd name="T40" fmla="*/ 141 w 165"/>
                  <a:gd name="T41" fmla="*/ 24 h 138"/>
                  <a:gd name="T42" fmla="*/ 141 w 165"/>
                  <a:gd name="T43" fmla="*/ 25 h 138"/>
                  <a:gd name="T44" fmla="*/ 147 w 165"/>
                  <a:gd name="T45" fmla="*/ 36 h 138"/>
                  <a:gd name="T46" fmla="*/ 152 w 165"/>
                  <a:gd name="T47" fmla="*/ 45 h 138"/>
                  <a:gd name="T48" fmla="*/ 163 w 165"/>
                  <a:gd name="T49" fmla="*/ 54 h 138"/>
                  <a:gd name="T50" fmla="*/ 157 w 165"/>
                  <a:gd name="T51" fmla="*/ 58 h 138"/>
                  <a:gd name="T52" fmla="*/ 147 w 165"/>
                  <a:gd name="T53" fmla="*/ 58 h 138"/>
                  <a:gd name="T54" fmla="*/ 141 w 165"/>
                  <a:gd name="T55" fmla="*/ 63 h 138"/>
                  <a:gd name="T56" fmla="*/ 141 w 165"/>
                  <a:gd name="T57" fmla="*/ 79 h 138"/>
                  <a:gd name="T58" fmla="*/ 138 w 165"/>
                  <a:gd name="T59" fmla="*/ 84 h 138"/>
                  <a:gd name="T60" fmla="*/ 129 w 165"/>
                  <a:gd name="T61" fmla="*/ 90 h 138"/>
                  <a:gd name="T62" fmla="*/ 125 w 165"/>
                  <a:gd name="T63" fmla="*/ 93 h 138"/>
                  <a:gd name="T64" fmla="*/ 122 w 165"/>
                  <a:gd name="T65" fmla="*/ 100 h 138"/>
                  <a:gd name="T66" fmla="*/ 125 w 165"/>
                  <a:gd name="T67" fmla="*/ 106 h 138"/>
                  <a:gd name="T68" fmla="*/ 122 w 165"/>
                  <a:gd name="T69" fmla="*/ 115 h 138"/>
                  <a:gd name="T70" fmla="*/ 120 w 165"/>
                  <a:gd name="T71" fmla="*/ 122 h 138"/>
                  <a:gd name="T72" fmla="*/ 113 w 165"/>
                  <a:gd name="T73" fmla="*/ 129 h 138"/>
                  <a:gd name="T74" fmla="*/ 93 w 165"/>
                  <a:gd name="T75" fmla="*/ 136 h 138"/>
                  <a:gd name="T76" fmla="*/ 88 w 165"/>
                  <a:gd name="T77" fmla="*/ 127 h 138"/>
                  <a:gd name="T78" fmla="*/ 84 w 165"/>
                  <a:gd name="T79" fmla="*/ 122 h 138"/>
                  <a:gd name="T80" fmla="*/ 77 w 165"/>
                  <a:gd name="T81" fmla="*/ 125 h 138"/>
                  <a:gd name="T82" fmla="*/ 72 w 165"/>
                  <a:gd name="T83" fmla="*/ 122 h 138"/>
                  <a:gd name="T84" fmla="*/ 65 w 165"/>
                  <a:gd name="T85" fmla="*/ 122 h 138"/>
                  <a:gd name="T86" fmla="*/ 54 w 165"/>
                  <a:gd name="T87" fmla="*/ 125 h 138"/>
                  <a:gd name="T88" fmla="*/ 47 w 165"/>
                  <a:gd name="T89" fmla="*/ 122 h 138"/>
                  <a:gd name="T90" fmla="*/ 36 w 165"/>
                  <a:gd name="T91" fmla="*/ 120 h 138"/>
                  <a:gd name="T92" fmla="*/ 32 w 165"/>
                  <a:gd name="T93" fmla="*/ 118 h 138"/>
                  <a:gd name="T94" fmla="*/ 24 w 165"/>
                  <a:gd name="T95" fmla="*/ 120 h 138"/>
                  <a:gd name="T96" fmla="*/ 20 w 165"/>
                  <a:gd name="T97" fmla="*/ 104 h 138"/>
                  <a:gd name="T98" fmla="*/ 20 w 165"/>
                  <a:gd name="T99" fmla="*/ 97 h 138"/>
                  <a:gd name="T100" fmla="*/ 16 w 165"/>
                  <a:gd name="T101" fmla="*/ 88 h 138"/>
                  <a:gd name="T102" fmla="*/ 11 w 165"/>
                  <a:gd name="T103" fmla="*/ 86 h 138"/>
                  <a:gd name="T104" fmla="*/ 9 w 165"/>
                  <a:gd name="T105" fmla="*/ 83 h 138"/>
                  <a:gd name="T106" fmla="*/ 6 w 165"/>
                  <a:gd name="T107" fmla="*/ 81 h 138"/>
                  <a:gd name="T108" fmla="*/ 6 w 165"/>
                  <a:gd name="T109" fmla="*/ 72 h 138"/>
                  <a:gd name="T110" fmla="*/ 0 w 165"/>
                  <a:gd name="T111" fmla="*/ 6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38">
                    <a:moveTo>
                      <a:pt x="0" y="58"/>
                    </a:moveTo>
                    <a:lnTo>
                      <a:pt x="0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40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31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70" y="49"/>
                    </a:lnTo>
                    <a:lnTo>
                      <a:pt x="74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9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0" y="25"/>
                    </a:lnTo>
                    <a:lnTo>
                      <a:pt x="100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6" y="22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3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1" y="22"/>
                    </a:lnTo>
                    <a:lnTo>
                      <a:pt x="141" y="22"/>
                    </a:lnTo>
                    <a:lnTo>
                      <a:pt x="140" y="22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1" y="25"/>
                    </a:lnTo>
                    <a:lnTo>
                      <a:pt x="141" y="25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5" y="40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6"/>
                    </a:lnTo>
                    <a:lnTo>
                      <a:pt x="163" y="56"/>
                    </a:lnTo>
                    <a:lnTo>
                      <a:pt x="161" y="58"/>
                    </a:lnTo>
                    <a:lnTo>
                      <a:pt x="157" y="58"/>
                    </a:lnTo>
                    <a:lnTo>
                      <a:pt x="157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6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1" y="63"/>
                    </a:lnTo>
                    <a:lnTo>
                      <a:pt x="141" y="63"/>
                    </a:lnTo>
                    <a:lnTo>
                      <a:pt x="140" y="72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1" y="77"/>
                    </a:lnTo>
                    <a:lnTo>
                      <a:pt x="141" y="77"/>
                    </a:lnTo>
                    <a:lnTo>
                      <a:pt x="141" y="79"/>
                    </a:lnTo>
                    <a:lnTo>
                      <a:pt x="141" y="81"/>
                    </a:lnTo>
                    <a:lnTo>
                      <a:pt x="141" y="81"/>
                    </a:lnTo>
                    <a:lnTo>
                      <a:pt x="140" y="83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2" y="90"/>
                    </a:lnTo>
                    <a:lnTo>
                      <a:pt x="129" y="90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7"/>
                    </a:lnTo>
                    <a:lnTo>
                      <a:pt x="124" y="97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6"/>
                    </a:lnTo>
                    <a:lnTo>
                      <a:pt x="120" y="106"/>
                    </a:lnTo>
                    <a:lnTo>
                      <a:pt x="124" y="106"/>
                    </a:lnTo>
                    <a:lnTo>
                      <a:pt x="125" y="106"/>
                    </a:lnTo>
                    <a:lnTo>
                      <a:pt x="125" y="106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5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4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4"/>
                    </a:lnTo>
                    <a:lnTo>
                      <a:pt x="77" y="124"/>
                    </a:lnTo>
                    <a:lnTo>
                      <a:pt x="75" y="122"/>
                    </a:lnTo>
                    <a:lnTo>
                      <a:pt x="74" y="124"/>
                    </a:lnTo>
                    <a:lnTo>
                      <a:pt x="72" y="124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4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9" y="129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2" y="118"/>
                    </a:lnTo>
                    <a:lnTo>
                      <a:pt x="22" y="115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4" y="68"/>
                    </a:lnTo>
                    <a:lnTo>
                      <a:pt x="2" y="65"/>
                    </a:lnTo>
                    <a:lnTo>
                      <a:pt x="2" y="65"/>
                    </a:lnTo>
                    <a:lnTo>
                      <a:pt x="0" y="61"/>
                    </a:lnTo>
                    <a:lnTo>
                      <a:pt x="0" y="5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2719"/>
              <p:cNvSpPr>
                <a:spLocks/>
              </p:cNvSpPr>
              <p:nvPr/>
            </p:nvSpPr>
            <p:spPr bwMode="auto">
              <a:xfrm>
                <a:off x="4799" y="2716"/>
                <a:ext cx="161" cy="141"/>
              </a:xfrm>
              <a:custGeom>
                <a:avLst/>
                <a:gdLst>
                  <a:gd name="T0" fmla="*/ 11 w 161"/>
                  <a:gd name="T1" fmla="*/ 6 h 141"/>
                  <a:gd name="T2" fmla="*/ 29 w 161"/>
                  <a:gd name="T3" fmla="*/ 0 h 141"/>
                  <a:gd name="T4" fmla="*/ 49 w 161"/>
                  <a:gd name="T5" fmla="*/ 8 h 141"/>
                  <a:gd name="T6" fmla="*/ 52 w 161"/>
                  <a:gd name="T7" fmla="*/ 15 h 141"/>
                  <a:gd name="T8" fmla="*/ 50 w 161"/>
                  <a:gd name="T9" fmla="*/ 27 h 141"/>
                  <a:gd name="T10" fmla="*/ 58 w 161"/>
                  <a:gd name="T11" fmla="*/ 34 h 141"/>
                  <a:gd name="T12" fmla="*/ 59 w 161"/>
                  <a:gd name="T13" fmla="*/ 40 h 141"/>
                  <a:gd name="T14" fmla="*/ 63 w 161"/>
                  <a:gd name="T15" fmla="*/ 47 h 141"/>
                  <a:gd name="T16" fmla="*/ 79 w 161"/>
                  <a:gd name="T17" fmla="*/ 43 h 141"/>
                  <a:gd name="T18" fmla="*/ 84 w 161"/>
                  <a:gd name="T19" fmla="*/ 34 h 141"/>
                  <a:gd name="T20" fmla="*/ 93 w 161"/>
                  <a:gd name="T21" fmla="*/ 31 h 141"/>
                  <a:gd name="T22" fmla="*/ 99 w 161"/>
                  <a:gd name="T23" fmla="*/ 25 h 141"/>
                  <a:gd name="T24" fmla="*/ 109 w 161"/>
                  <a:gd name="T25" fmla="*/ 18 h 141"/>
                  <a:gd name="T26" fmla="*/ 125 w 161"/>
                  <a:gd name="T27" fmla="*/ 24 h 141"/>
                  <a:gd name="T28" fmla="*/ 145 w 161"/>
                  <a:gd name="T29" fmla="*/ 33 h 141"/>
                  <a:gd name="T30" fmla="*/ 161 w 161"/>
                  <a:gd name="T31" fmla="*/ 36 h 141"/>
                  <a:gd name="T32" fmla="*/ 158 w 161"/>
                  <a:gd name="T33" fmla="*/ 93 h 141"/>
                  <a:gd name="T34" fmla="*/ 158 w 161"/>
                  <a:gd name="T35" fmla="*/ 106 h 141"/>
                  <a:gd name="T36" fmla="*/ 154 w 161"/>
                  <a:gd name="T37" fmla="*/ 141 h 141"/>
                  <a:gd name="T38" fmla="*/ 141 w 161"/>
                  <a:gd name="T39" fmla="*/ 127 h 141"/>
                  <a:gd name="T40" fmla="*/ 133 w 161"/>
                  <a:gd name="T41" fmla="*/ 125 h 141"/>
                  <a:gd name="T42" fmla="*/ 127 w 161"/>
                  <a:gd name="T43" fmla="*/ 124 h 141"/>
                  <a:gd name="T44" fmla="*/ 122 w 161"/>
                  <a:gd name="T45" fmla="*/ 124 h 141"/>
                  <a:gd name="T46" fmla="*/ 125 w 161"/>
                  <a:gd name="T47" fmla="*/ 115 h 141"/>
                  <a:gd name="T48" fmla="*/ 122 w 161"/>
                  <a:gd name="T49" fmla="*/ 109 h 141"/>
                  <a:gd name="T50" fmla="*/ 125 w 161"/>
                  <a:gd name="T51" fmla="*/ 109 h 141"/>
                  <a:gd name="T52" fmla="*/ 124 w 161"/>
                  <a:gd name="T53" fmla="*/ 104 h 141"/>
                  <a:gd name="T54" fmla="*/ 122 w 161"/>
                  <a:gd name="T55" fmla="*/ 102 h 141"/>
                  <a:gd name="T56" fmla="*/ 116 w 161"/>
                  <a:gd name="T57" fmla="*/ 95 h 141"/>
                  <a:gd name="T58" fmla="*/ 115 w 161"/>
                  <a:gd name="T59" fmla="*/ 88 h 141"/>
                  <a:gd name="T60" fmla="*/ 113 w 161"/>
                  <a:gd name="T61" fmla="*/ 86 h 141"/>
                  <a:gd name="T62" fmla="*/ 111 w 161"/>
                  <a:gd name="T63" fmla="*/ 81 h 141"/>
                  <a:gd name="T64" fmla="*/ 102 w 161"/>
                  <a:gd name="T65" fmla="*/ 77 h 141"/>
                  <a:gd name="T66" fmla="*/ 88 w 161"/>
                  <a:gd name="T67" fmla="*/ 72 h 141"/>
                  <a:gd name="T68" fmla="*/ 66 w 161"/>
                  <a:gd name="T69" fmla="*/ 66 h 141"/>
                  <a:gd name="T70" fmla="*/ 59 w 161"/>
                  <a:gd name="T71" fmla="*/ 59 h 141"/>
                  <a:gd name="T72" fmla="*/ 58 w 161"/>
                  <a:gd name="T73" fmla="*/ 58 h 141"/>
                  <a:gd name="T74" fmla="*/ 54 w 161"/>
                  <a:gd name="T75" fmla="*/ 58 h 141"/>
                  <a:gd name="T76" fmla="*/ 50 w 161"/>
                  <a:gd name="T77" fmla="*/ 56 h 141"/>
                  <a:gd name="T78" fmla="*/ 43 w 161"/>
                  <a:gd name="T79" fmla="*/ 54 h 141"/>
                  <a:gd name="T80" fmla="*/ 45 w 161"/>
                  <a:gd name="T81" fmla="*/ 45 h 141"/>
                  <a:gd name="T82" fmla="*/ 43 w 161"/>
                  <a:gd name="T83" fmla="*/ 45 h 141"/>
                  <a:gd name="T84" fmla="*/ 41 w 161"/>
                  <a:gd name="T85" fmla="*/ 50 h 141"/>
                  <a:gd name="T86" fmla="*/ 38 w 161"/>
                  <a:gd name="T87" fmla="*/ 54 h 141"/>
                  <a:gd name="T88" fmla="*/ 31 w 161"/>
                  <a:gd name="T89" fmla="*/ 61 h 141"/>
                  <a:gd name="T90" fmla="*/ 29 w 161"/>
                  <a:gd name="T91" fmla="*/ 52 h 141"/>
                  <a:gd name="T92" fmla="*/ 29 w 161"/>
                  <a:gd name="T93" fmla="*/ 49 h 141"/>
                  <a:gd name="T94" fmla="*/ 20 w 161"/>
                  <a:gd name="T95" fmla="*/ 41 h 141"/>
                  <a:gd name="T96" fmla="*/ 27 w 161"/>
                  <a:gd name="T97" fmla="*/ 38 h 141"/>
                  <a:gd name="T98" fmla="*/ 36 w 161"/>
                  <a:gd name="T99" fmla="*/ 34 h 141"/>
                  <a:gd name="T100" fmla="*/ 40 w 161"/>
                  <a:gd name="T101" fmla="*/ 34 h 141"/>
                  <a:gd name="T102" fmla="*/ 43 w 161"/>
                  <a:gd name="T103" fmla="*/ 38 h 141"/>
                  <a:gd name="T104" fmla="*/ 45 w 161"/>
                  <a:gd name="T105" fmla="*/ 34 h 141"/>
                  <a:gd name="T106" fmla="*/ 49 w 161"/>
                  <a:gd name="T107" fmla="*/ 31 h 141"/>
                  <a:gd name="T108" fmla="*/ 49 w 161"/>
                  <a:gd name="T109" fmla="*/ 29 h 141"/>
                  <a:gd name="T110" fmla="*/ 31 w 161"/>
                  <a:gd name="T111" fmla="*/ 31 h 141"/>
                  <a:gd name="T112" fmla="*/ 22 w 161"/>
                  <a:gd name="T113" fmla="*/ 31 h 141"/>
                  <a:gd name="T114" fmla="*/ 18 w 161"/>
                  <a:gd name="T115" fmla="*/ 27 h 141"/>
                  <a:gd name="T116" fmla="*/ 16 w 161"/>
                  <a:gd name="T117" fmla="*/ 22 h 141"/>
                  <a:gd name="T118" fmla="*/ 13 w 161"/>
                  <a:gd name="T119" fmla="*/ 20 h 141"/>
                  <a:gd name="T120" fmla="*/ 6 w 161"/>
                  <a:gd name="T121" fmla="*/ 16 h 141"/>
                  <a:gd name="T122" fmla="*/ 2 w 161"/>
                  <a:gd name="T123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" h="141">
                    <a:moveTo>
                      <a:pt x="6" y="11"/>
                    </a:move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5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9" y="36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40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3" y="31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4"/>
                    </a:lnTo>
                    <a:lnTo>
                      <a:pt x="102" y="2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2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1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49" y="33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5"/>
                    </a:lnTo>
                    <a:lnTo>
                      <a:pt x="159" y="65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9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3" y="74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4" y="59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29" y="58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3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2720"/>
              <p:cNvSpPr>
                <a:spLocks/>
              </p:cNvSpPr>
              <p:nvPr/>
            </p:nvSpPr>
            <p:spPr bwMode="auto">
              <a:xfrm>
                <a:off x="4799" y="2716"/>
                <a:ext cx="161" cy="141"/>
              </a:xfrm>
              <a:custGeom>
                <a:avLst/>
                <a:gdLst>
                  <a:gd name="T0" fmla="*/ 11 w 161"/>
                  <a:gd name="T1" fmla="*/ 6 h 141"/>
                  <a:gd name="T2" fmla="*/ 29 w 161"/>
                  <a:gd name="T3" fmla="*/ 0 h 141"/>
                  <a:gd name="T4" fmla="*/ 49 w 161"/>
                  <a:gd name="T5" fmla="*/ 8 h 141"/>
                  <a:gd name="T6" fmla="*/ 52 w 161"/>
                  <a:gd name="T7" fmla="*/ 15 h 141"/>
                  <a:gd name="T8" fmla="*/ 50 w 161"/>
                  <a:gd name="T9" fmla="*/ 27 h 141"/>
                  <a:gd name="T10" fmla="*/ 58 w 161"/>
                  <a:gd name="T11" fmla="*/ 34 h 141"/>
                  <a:gd name="T12" fmla="*/ 59 w 161"/>
                  <a:gd name="T13" fmla="*/ 40 h 141"/>
                  <a:gd name="T14" fmla="*/ 63 w 161"/>
                  <a:gd name="T15" fmla="*/ 47 h 141"/>
                  <a:gd name="T16" fmla="*/ 79 w 161"/>
                  <a:gd name="T17" fmla="*/ 43 h 141"/>
                  <a:gd name="T18" fmla="*/ 84 w 161"/>
                  <a:gd name="T19" fmla="*/ 34 h 141"/>
                  <a:gd name="T20" fmla="*/ 93 w 161"/>
                  <a:gd name="T21" fmla="*/ 31 h 141"/>
                  <a:gd name="T22" fmla="*/ 99 w 161"/>
                  <a:gd name="T23" fmla="*/ 25 h 141"/>
                  <a:gd name="T24" fmla="*/ 109 w 161"/>
                  <a:gd name="T25" fmla="*/ 18 h 141"/>
                  <a:gd name="T26" fmla="*/ 125 w 161"/>
                  <a:gd name="T27" fmla="*/ 24 h 141"/>
                  <a:gd name="T28" fmla="*/ 145 w 161"/>
                  <a:gd name="T29" fmla="*/ 33 h 141"/>
                  <a:gd name="T30" fmla="*/ 161 w 161"/>
                  <a:gd name="T31" fmla="*/ 36 h 141"/>
                  <a:gd name="T32" fmla="*/ 158 w 161"/>
                  <a:gd name="T33" fmla="*/ 93 h 141"/>
                  <a:gd name="T34" fmla="*/ 158 w 161"/>
                  <a:gd name="T35" fmla="*/ 106 h 141"/>
                  <a:gd name="T36" fmla="*/ 154 w 161"/>
                  <a:gd name="T37" fmla="*/ 141 h 141"/>
                  <a:gd name="T38" fmla="*/ 141 w 161"/>
                  <a:gd name="T39" fmla="*/ 127 h 141"/>
                  <a:gd name="T40" fmla="*/ 133 w 161"/>
                  <a:gd name="T41" fmla="*/ 125 h 141"/>
                  <a:gd name="T42" fmla="*/ 127 w 161"/>
                  <a:gd name="T43" fmla="*/ 124 h 141"/>
                  <a:gd name="T44" fmla="*/ 122 w 161"/>
                  <a:gd name="T45" fmla="*/ 124 h 141"/>
                  <a:gd name="T46" fmla="*/ 125 w 161"/>
                  <a:gd name="T47" fmla="*/ 115 h 141"/>
                  <a:gd name="T48" fmla="*/ 122 w 161"/>
                  <a:gd name="T49" fmla="*/ 109 h 141"/>
                  <a:gd name="T50" fmla="*/ 125 w 161"/>
                  <a:gd name="T51" fmla="*/ 109 h 141"/>
                  <a:gd name="T52" fmla="*/ 124 w 161"/>
                  <a:gd name="T53" fmla="*/ 104 h 141"/>
                  <a:gd name="T54" fmla="*/ 122 w 161"/>
                  <a:gd name="T55" fmla="*/ 102 h 141"/>
                  <a:gd name="T56" fmla="*/ 116 w 161"/>
                  <a:gd name="T57" fmla="*/ 95 h 141"/>
                  <a:gd name="T58" fmla="*/ 115 w 161"/>
                  <a:gd name="T59" fmla="*/ 88 h 141"/>
                  <a:gd name="T60" fmla="*/ 113 w 161"/>
                  <a:gd name="T61" fmla="*/ 86 h 141"/>
                  <a:gd name="T62" fmla="*/ 111 w 161"/>
                  <a:gd name="T63" fmla="*/ 81 h 141"/>
                  <a:gd name="T64" fmla="*/ 102 w 161"/>
                  <a:gd name="T65" fmla="*/ 77 h 141"/>
                  <a:gd name="T66" fmla="*/ 88 w 161"/>
                  <a:gd name="T67" fmla="*/ 72 h 141"/>
                  <a:gd name="T68" fmla="*/ 66 w 161"/>
                  <a:gd name="T69" fmla="*/ 66 h 141"/>
                  <a:gd name="T70" fmla="*/ 59 w 161"/>
                  <a:gd name="T71" fmla="*/ 59 h 141"/>
                  <a:gd name="T72" fmla="*/ 58 w 161"/>
                  <a:gd name="T73" fmla="*/ 58 h 141"/>
                  <a:gd name="T74" fmla="*/ 54 w 161"/>
                  <a:gd name="T75" fmla="*/ 58 h 141"/>
                  <a:gd name="T76" fmla="*/ 50 w 161"/>
                  <a:gd name="T77" fmla="*/ 56 h 141"/>
                  <a:gd name="T78" fmla="*/ 43 w 161"/>
                  <a:gd name="T79" fmla="*/ 54 h 141"/>
                  <a:gd name="T80" fmla="*/ 45 w 161"/>
                  <a:gd name="T81" fmla="*/ 45 h 141"/>
                  <a:gd name="T82" fmla="*/ 43 w 161"/>
                  <a:gd name="T83" fmla="*/ 45 h 141"/>
                  <a:gd name="T84" fmla="*/ 41 w 161"/>
                  <a:gd name="T85" fmla="*/ 50 h 141"/>
                  <a:gd name="T86" fmla="*/ 38 w 161"/>
                  <a:gd name="T87" fmla="*/ 54 h 141"/>
                  <a:gd name="T88" fmla="*/ 31 w 161"/>
                  <a:gd name="T89" fmla="*/ 61 h 141"/>
                  <a:gd name="T90" fmla="*/ 29 w 161"/>
                  <a:gd name="T91" fmla="*/ 52 h 141"/>
                  <a:gd name="T92" fmla="*/ 29 w 161"/>
                  <a:gd name="T93" fmla="*/ 49 h 141"/>
                  <a:gd name="T94" fmla="*/ 20 w 161"/>
                  <a:gd name="T95" fmla="*/ 41 h 141"/>
                  <a:gd name="T96" fmla="*/ 27 w 161"/>
                  <a:gd name="T97" fmla="*/ 38 h 141"/>
                  <a:gd name="T98" fmla="*/ 36 w 161"/>
                  <a:gd name="T99" fmla="*/ 34 h 141"/>
                  <a:gd name="T100" fmla="*/ 40 w 161"/>
                  <a:gd name="T101" fmla="*/ 34 h 141"/>
                  <a:gd name="T102" fmla="*/ 43 w 161"/>
                  <a:gd name="T103" fmla="*/ 38 h 141"/>
                  <a:gd name="T104" fmla="*/ 45 w 161"/>
                  <a:gd name="T105" fmla="*/ 34 h 141"/>
                  <a:gd name="T106" fmla="*/ 49 w 161"/>
                  <a:gd name="T107" fmla="*/ 31 h 141"/>
                  <a:gd name="T108" fmla="*/ 49 w 161"/>
                  <a:gd name="T109" fmla="*/ 29 h 141"/>
                  <a:gd name="T110" fmla="*/ 31 w 161"/>
                  <a:gd name="T111" fmla="*/ 31 h 141"/>
                  <a:gd name="T112" fmla="*/ 22 w 161"/>
                  <a:gd name="T113" fmla="*/ 31 h 141"/>
                  <a:gd name="T114" fmla="*/ 18 w 161"/>
                  <a:gd name="T115" fmla="*/ 27 h 141"/>
                  <a:gd name="T116" fmla="*/ 16 w 161"/>
                  <a:gd name="T117" fmla="*/ 22 h 141"/>
                  <a:gd name="T118" fmla="*/ 13 w 161"/>
                  <a:gd name="T119" fmla="*/ 20 h 141"/>
                  <a:gd name="T120" fmla="*/ 6 w 161"/>
                  <a:gd name="T121" fmla="*/ 16 h 141"/>
                  <a:gd name="T122" fmla="*/ 2 w 161"/>
                  <a:gd name="T123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" h="141">
                    <a:moveTo>
                      <a:pt x="6" y="11"/>
                    </a:move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5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9" y="36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40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3" y="31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4"/>
                    </a:lnTo>
                    <a:lnTo>
                      <a:pt x="102" y="2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2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1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49" y="33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5"/>
                    </a:lnTo>
                    <a:lnTo>
                      <a:pt x="159" y="65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9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3" y="74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4" y="59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29" y="58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3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2721"/>
              <p:cNvSpPr>
                <a:spLocks/>
              </p:cNvSpPr>
              <p:nvPr/>
            </p:nvSpPr>
            <p:spPr bwMode="auto">
              <a:xfrm>
                <a:off x="4846" y="2799"/>
                <a:ext cx="11" cy="14"/>
              </a:xfrm>
              <a:custGeom>
                <a:avLst/>
                <a:gdLst>
                  <a:gd name="T0" fmla="*/ 2 w 11"/>
                  <a:gd name="T1" fmla="*/ 8 h 14"/>
                  <a:gd name="T2" fmla="*/ 2 w 11"/>
                  <a:gd name="T3" fmla="*/ 8 h 14"/>
                  <a:gd name="T4" fmla="*/ 3 w 11"/>
                  <a:gd name="T5" fmla="*/ 12 h 14"/>
                  <a:gd name="T6" fmla="*/ 3 w 11"/>
                  <a:gd name="T7" fmla="*/ 12 h 14"/>
                  <a:gd name="T8" fmla="*/ 3 w 11"/>
                  <a:gd name="T9" fmla="*/ 7 h 14"/>
                  <a:gd name="T10" fmla="*/ 3 w 11"/>
                  <a:gd name="T11" fmla="*/ 7 h 14"/>
                  <a:gd name="T12" fmla="*/ 5 w 11"/>
                  <a:gd name="T13" fmla="*/ 5 h 14"/>
                  <a:gd name="T14" fmla="*/ 3 w 11"/>
                  <a:gd name="T15" fmla="*/ 5 h 14"/>
                  <a:gd name="T16" fmla="*/ 3 w 11"/>
                  <a:gd name="T17" fmla="*/ 3 h 14"/>
                  <a:gd name="T18" fmla="*/ 3 w 11"/>
                  <a:gd name="T19" fmla="*/ 3 h 14"/>
                  <a:gd name="T20" fmla="*/ 3 w 11"/>
                  <a:gd name="T21" fmla="*/ 3 h 14"/>
                  <a:gd name="T22" fmla="*/ 5 w 11"/>
                  <a:gd name="T23" fmla="*/ 3 h 14"/>
                  <a:gd name="T24" fmla="*/ 5 w 11"/>
                  <a:gd name="T25" fmla="*/ 1 h 14"/>
                  <a:gd name="T26" fmla="*/ 7 w 11"/>
                  <a:gd name="T27" fmla="*/ 0 h 14"/>
                  <a:gd name="T28" fmla="*/ 7 w 11"/>
                  <a:gd name="T29" fmla="*/ 0 h 14"/>
                  <a:gd name="T30" fmla="*/ 9 w 11"/>
                  <a:gd name="T31" fmla="*/ 0 h 14"/>
                  <a:gd name="T32" fmla="*/ 11 w 11"/>
                  <a:gd name="T33" fmla="*/ 0 h 14"/>
                  <a:gd name="T34" fmla="*/ 11 w 11"/>
                  <a:gd name="T35" fmla="*/ 3 h 14"/>
                  <a:gd name="T36" fmla="*/ 11 w 11"/>
                  <a:gd name="T37" fmla="*/ 3 h 14"/>
                  <a:gd name="T38" fmla="*/ 11 w 11"/>
                  <a:gd name="T39" fmla="*/ 10 h 14"/>
                  <a:gd name="T40" fmla="*/ 11 w 11"/>
                  <a:gd name="T41" fmla="*/ 10 h 14"/>
                  <a:gd name="T42" fmla="*/ 11 w 11"/>
                  <a:gd name="T43" fmla="*/ 14 h 14"/>
                  <a:gd name="T44" fmla="*/ 9 w 11"/>
                  <a:gd name="T45" fmla="*/ 14 h 14"/>
                  <a:gd name="T46" fmla="*/ 3 w 11"/>
                  <a:gd name="T47" fmla="*/ 12 h 14"/>
                  <a:gd name="T48" fmla="*/ 3 w 11"/>
                  <a:gd name="T49" fmla="*/ 12 h 14"/>
                  <a:gd name="T50" fmla="*/ 5 w 11"/>
                  <a:gd name="T51" fmla="*/ 12 h 14"/>
                  <a:gd name="T52" fmla="*/ 2 w 11"/>
                  <a:gd name="T53" fmla="*/ 12 h 14"/>
                  <a:gd name="T54" fmla="*/ 0 w 11"/>
                  <a:gd name="T55" fmla="*/ 8 h 14"/>
                  <a:gd name="T56" fmla="*/ 2 w 11"/>
                  <a:gd name="T5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4">
                    <a:moveTo>
                      <a:pt x="2" y="8"/>
                    </a:moveTo>
                    <a:lnTo>
                      <a:pt x="2" y="8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2722"/>
              <p:cNvSpPr>
                <a:spLocks/>
              </p:cNvSpPr>
              <p:nvPr/>
            </p:nvSpPr>
            <p:spPr bwMode="auto">
              <a:xfrm>
                <a:off x="4846" y="2799"/>
                <a:ext cx="11" cy="14"/>
              </a:xfrm>
              <a:custGeom>
                <a:avLst/>
                <a:gdLst>
                  <a:gd name="T0" fmla="*/ 2 w 11"/>
                  <a:gd name="T1" fmla="*/ 8 h 14"/>
                  <a:gd name="T2" fmla="*/ 2 w 11"/>
                  <a:gd name="T3" fmla="*/ 8 h 14"/>
                  <a:gd name="T4" fmla="*/ 3 w 11"/>
                  <a:gd name="T5" fmla="*/ 12 h 14"/>
                  <a:gd name="T6" fmla="*/ 3 w 11"/>
                  <a:gd name="T7" fmla="*/ 12 h 14"/>
                  <a:gd name="T8" fmla="*/ 3 w 11"/>
                  <a:gd name="T9" fmla="*/ 7 h 14"/>
                  <a:gd name="T10" fmla="*/ 3 w 11"/>
                  <a:gd name="T11" fmla="*/ 7 h 14"/>
                  <a:gd name="T12" fmla="*/ 5 w 11"/>
                  <a:gd name="T13" fmla="*/ 5 h 14"/>
                  <a:gd name="T14" fmla="*/ 3 w 11"/>
                  <a:gd name="T15" fmla="*/ 5 h 14"/>
                  <a:gd name="T16" fmla="*/ 3 w 11"/>
                  <a:gd name="T17" fmla="*/ 3 h 14"/>
                  <a:gd name="T18" fmla="*/ 3 w 11"/>
                  <a:gd name="T19" fmla="*/ 3 h 14"/>
                  <a:gd name="T20" fmla="*/ 3 w 11"/>
                  <a:gd name="T21" fmla="*/ 3 h 14"/>
                  <a:gd name="T22" fmla="*/ 5 w 11"/>
                  <a:gd name="T23" fmla="*/ 3 h 14"/>
                  <a:gd name="T24" fmla="*/ 5 w 11"/>
                  <a:gd name="T25" fmla="*/ 1 h 14"/>
                  <a:gd name="T26" fmla="*/ 7 w 11"/>
                  <a:gd name="T27" fmla="*/ 0 h 14"/>
                  <a:gd name="T28" fmla="*/ 7 w 11"/>
                  <a:gd name="T29" fmla="*/ 0 h 14"/>
                  <a:gd name="T30" fmla="*/ 9 w 11"/>
                  <a:gd name="T31" fmla="*/ 0 h 14"/>
                  <a:gd name="T32" fmla="*/ 11 w 11"/>
                  <a:gd name="T33" fmla="*/ 0 h 14"/>
                  <a:gd name="T34" fmla="*/ 11 w 11"/>
                  <a:gd name="T35" fmla="*/ 3 h 14"/>
                  <a:gd name="T36" fmla="*/ 11 w 11"/>
                  <a:gd name="T37" fmla="*/ 3 h 14"/>
                  <a:gd name="T38" fmla="*/ 11 w 11"/>
                  <a:gd name="T39" fmla="*/ 10 h 14"/>
                  <a:gd name="T40" fmla="*/ 11 w 11"/>
                  <a:gd name="T41" fmla="*/ 10 h 14"/>
                  <a:gd name="T42" fmla="*/ 11 w 11"/>
                  <a:gd name="T43" fmla="*/ 14 h 14"/>
                  <a:gd name="T44" fmla="*/ 9 w 11"/>
                  <a:gd name="T45" fmla="*/ 14 h 14"/>
                  <a:gd name="T46" fmla="*/ 3 w 11"/>
                  <a:gd name="T47" fmla="*/ 12 h 14"/>
                  <a:gd name="T48" fmla="*/ 3 w 11"/>
                  <a:gd name="T49" fmla="*/ 12 h 14"/>
                  <a:gd name="T50" fmla="*/ 5 w 11"/>
                  <a:gd name="T51" fmla="*/ 12 h 14"/>
                  <a:gd name="T52" fmla="*/ 2 w 11"/>
                  <a:gd name="T53" fmla="*/ 12 h 14"/>
                  <a:gd name="T54" fmla="*/ 0 w 11"/>
                  <a:gd name="T55" fmla="*/ 8 h 14"/>
                  <a:gd name="T56" fmla="*/ 2 w 11"/>
                  <a:gd name="T5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4">
                    <a:moveTo>
                      <a:pt x="2" y="8"/>
                    </a:moveTo>
                    <a:lnTo>
                      <a:pt x="2" y="8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2723"/>
              <p:cNvSpPr>
                <a:spLocks/>
              </p:cNvSpPr>
              <p:nvPr/>
            </p:nvSpPr>
            <p:spPr bwMode="auto">
              <a:xfrm>
                <a:off x="4851" y="281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2724"/>
              <p:cNvSpPr>
                <a:spLocks/>
              </p:cNvSpPr>
              <p:nvPr/>
            </p:nvSpPr>
            <p:spPr bwMode="auto">
              <a:xfrm>
                <a:off x="4851" y="281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2725"/>
              <p:cNvSpPr>
                <a:spLocks/>
              </p:cNvSpPr>
              <p:nvPr/>
            </p:nvSpPr>
            <p:spPr bwMode="auto">
              <a:xfrm>
                <a:off x="4360" y="2690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1 h 1"/>
                  <a:gd name="T12" fmla="*/ 4 w 4"/>
                  <a:gd name="T13" fmla="*/ 1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2726"/>
              <p:cNvSpPr>
                <a:spLocks/>
              </p:cNvSpPr>
              <p:nvPr/>
            </p:nvSpPr>
            <p:spPr bwMode="auto">
              <a:xfrm>
                <a:off x="4360" y="2690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1 h 1"/>
                  <a:gd name="T12" fmla="*/ 4 w 4"/>
                  <a:gd name="T13" fmla="*/ 1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2727"/>
              <p:cNvSpPr>
                <a:spLocks/>
              </p:cNvSpPr>
              <p:nvPr/>
            </p:nvSpPr>
            <p:spPr bwMode="auto">
              <a:xfrm>
                <a:off x="4299" y="262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2728"/>
              <p:cNvSpPr>
                <a:spLocks/>
              </p:cNvSpPr>
              <p:nvPr/>
            </p:nvSpPr>
            <p:spPr bwMode="auto">
              <a:xfrm>
                <a:off x="4299" y="262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2729"/>
              <p:cNvSpPr>
                <a:spLocks/>
              </p:cNvSpPr>
              <p:nvPr/>
            </p:nvSpPr>
            <p:spPr bwMode="auto">
              <a:xfrm>
                <a:off x="4366" y="266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2730"/>
              <p:cNvSpPr>
                <a:spLocks/>
              </p:cNvSpPr>
              <p:nvPr/>
            </p:nvSpPr>
            <p:spPr bwMode="auto">
              <a:xfrm>
                <a:off x="4366" y="266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2731"/>
              <p:cNvSpPr>
                <a:spLocks/>
              </p:cNvSpPr>
              <p:nvPr/>
            </p:nvSpPr>
            <p:spPr bwMode="auto">
              <a:xfrm>
                <a:off x="4299" y="2606"/>
                <a:ext cx="67" cy="85"/>
              </a:xfrm>
              <a:custGeom>
                <a:avLst/>
                <a:gdLst>
                  <a:gd name="T0" fmla="*/ 2 w 67"/>
                  <a:gd name="T1" fmla="*/ 5 h 85"/>
                  <a:gd name="T2" fmla="*/ 0 w 67"/>
                  <a:gd name="T3" fmla="*/ 5 h 85"/>
                  <a:gd name="T4" fmla="*/ 6 w 67"/>
                  <a:gd name="T5" fmla="*/ 28 h 85"/>
                  <a:gd name="T6" fmla="*/ 8 w 67"/>
                  <a:gd name="T7" fmla="*/ 30 h 85"/>
                  <a:gd name="T8" fmla="*/ 8 w 67"/>
                  <a:gd name="T9" fmla="*/ 37 h 85"/>
                  <a:gd name="T10" fmla="*/ 9 w 67"/>
                  <a:gd name="T11" fmla="*/ 41 h 85"/>
                  <a:gd name="T12" fmla="*/ 9 w 67"/>
                  <a:gd name="T13" fmla="*/ 43 h 85"/>
                  <a:gd name="T14" fmla="*/ 20 w 67"/>
                  <a:gd name="T15" fmla="*/ 57 h 85"/>
                  <a:gd name="T16" fmla="*/ 20 w 67"/>
                  <a:gd name="T17" fmla="*/ 60 h 85"/>
                  <a:gd name="T18" fmla="*/ 52 w 67"/>
                  <a:gd name="T19" fmla="*/ 84 h 85"/>
                  <a:gd name="T20" fmla="*/ 54 w 67"/>
                  <a:gd name="T21" fmla="*/ 84 h 85"/>
                  <a:gd name="T22" fmla="*/ 54 w 67"/>
                  <a:gd name="T23" fmla="*/ 85 h 85"/>
                  <a:gd name="T24" fmla="*/ 56 w 67"/>
                  <a:gd name="T25" fmla="*/ 84 h 85"/>
                  <a:gd name="T26" fmla="*/ 56 w 67"/>
                  <a:gd name="T27" fmla="*/ 82 h 85"/>
                  <a:gd name="T28" fmla="*/ 58 w 67"/>
                  <a:gd name="T29" fmla="*/ 80 h 85"/>
                  <a:gd name="T30" fmla="*/ 61 w 67"/>
                  <a:gd name="T31" fmla="*/ 82 h 85"/>
                  <a:gd name="T32" fmla="*/ 65 w 67"/>
                  <a:gd name="T33" fmla="*/ 84 h 85"/>
                  <a:gd name="T34" fmla="*/ 65 w 67"/>
                  <a:gd name="T35" fmla="*/ 82 h 85"/>
                  <a:gd name="T36" fmla="*/ 67 w 67"/>
                  <a:gd name="T37" fmla="*/ 76 h 85"/>
                  <a:gd name="T38" fmla="*/ 59 w 67"/>
                  <a:gd name="T39" fmla="*/ 64 h 85"/>
                  <a:gd name="T40" fmla="*/ 56 w 67"/>
                  <a:gd name="T41" fmla="*/ 60 h 85"/>
                  <a:gd name="T42" fmla="*/ 52 w 67"/>
                  <a:gd name="T43" fmla="*/ 28 h 85"/>
                  <a:gd name="T44" fmla="*/ 47 w 67"/>
                  <a:gd name="T45" fmla="*/ 18 h 85"/>
                  <a:gd name="T46" fmla="*/ 36 w 67"/>
                  <a:gd name="T47" fmla="*/ 9 h 85"/>
                  <a:gd name="T48" fmla="*/ 33 w 67"/>
                  <a:gd name="T49" fmla="*/ 9 h 85"/>
                  <a:gd name="T50" fmla="*/ 31 w 67"/>
                  <a:gd name="T51" fmla="*/ 12 h 85"/>
                  <a:gd name="T52" fmla="*/ 27 w 67"/>
                  <a:gd name="T53" fmla="*/ 12 h 85"/>
                  <a:gd name="T54" fmla="*/ 24 w 67"/>
                  <a:gd name="T55" fmla="*/ 12 h 85"/>
                  <a:gd name="T56" fmla="*/ 17 w 67"/>
                  <a:gd name="T57" fmla="*/ 16 h 85"/>
                  <a:gd name="T58" fmla="*/ 17 w 67"/>
                  <a:gd name="T59" fmla="*/ 12 h 85"/>
                  <a:gd name="T60" fmla="*/ 17 w 67"/>
                  <a:gd name="T61" fmla="*/ 9 h 85"/>
                  <a:gd name="T62" fmla="*/ 13 w 67"/>
                  <a:gd name="T63" fmla="*/ 3 h 85"/>
                  <a:gd name="T64" fmla="*/ 6 w 67"/>
                  <a:gd name="T65" fmla="*/ 3 h 85"/>
                  <a:gd name="T66" fmla="*/ 4 w 67"/>
                  <a:gd name="T67" fmla="*/ 0 h 85"/>
                  <a:gd name="T68" fmla="*/ 0 w 67"/>
                  <a:gd name="T69" fmla="*/ 0 h 85"/>
                  <a:gd name="T70" fmla="*/ 2 w 67"/>
                  <a:gd name="T71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85">
                    <a:moveTo>
                      <a:pt x="2" y="5"/>
                    </a:moveTo>
                    <a:lnTo>
                      <a:pt x="0" y="5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0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61" y="82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7" y="76"/>
                    </a:lnTo>
                    <a:lnTo>
                      <a:pt x="59" y="64"/>
                    </a:lnTo>
                    <a:lnTo>
                      <a:pt x="56" y="60"/>
                    </a:lnTo>
                    <a:lnTo>
                      <a:pt x="52" y="28"/>
                    </a:lnTo>
                    <a:lnTo>
                      <a:pt x="47" y="1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3" y="3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2732"/>
              <p:cNvSpPr>
                <a:spLocks/>
              </p:cNvSpPr>
              <p:nvPr/>
            </p:nvSpPr>
            <p:spPr bwMode="auto">
              <a:xfrm>
                <a:off x="4299" y="2606"/>
                <a:ext cx="67" cy="85"/>
              </a:xfrm>
              <a:custGeom>
                <a:avLst/>
                <a:gdLst>
                  <a:gd name="T0" fmla="*/ 2 w 67"/>
                  <a:gd name="T1" fmla="*/ 5 h 85"/>
                  <a:gd name="T2" fmla="*/ 0 w 67"/>
                  <a:gd name="T3" fmla="*/ 5 h 85"/>
                  <a:gd name="T4" fmla="*/ 6 w 67"/>
                  <a:gd name="T5" fmla="*/ 28 h 85"/>
                  <a:gd name="T6" fmla="*/ 8 w 67"/>
                  <a:gd name="T7" fmla="*/ 30 h 85"/>
                  <a:gd name="T8" fmla="*/ 8 w 67"/>
                  <a:gd name="T9" fmla="*/ 37 h 85"/>
                  <a:gd name="T10" fmla="*/ 9 w 67"/>
                  <a:gd name="T11" fmla="*/ 41 h 85"/>
                  <a:gd name="T12" fmla="*/ 9 w 67"/>
                  <a:gd name="T13" fmla="*/ 43 h 85"/>
                  <a:gd name="T14" fmla="*/ 20 w 67"/>
                  <a:gd name="T15" fmla="*/ 57 h 85"/>
                  <a:gd name="T16" fmla="*/ 20 w 67"/>
                  <a:gd name="T17" fmla="*/ 60 h 85"/>
                  <a:gd name="T18" fmla="*/ 52 w 67"/>
                  <a:gd name="T19" fmla="*/ 84 h 85"/>
                  <a:gd name="T20" fmla="*/ 54 w 67"/>
                  <a:gd name="T21" fmla="*/ 84 h 85"/>
                  <a:gd name="T22" fmla="*/ 54 w 67"/>
                  <a:gd name="T23" fmla="*/ 85 h 85"/>
                  <a:gd name="T24" fmla="*/ 56 w 67"/>
                  <a:gd name="T25" fmla="*/ 84 h 85"/>
                  <a:gd name="T26" fmla="*/ 56 w 67"/>
                  <a:gd name="T27" fmla="*/ 82 h 85"/>
                  <a:gd name="T28" fmla="*/ 58 w 67"/>
                  <a:gd name="T29" fmla="*/ 80 h 85"/>
                  <a:gd name="T30" fmla="*/ 61 w 67"/>
                  <a:gd name="T31" fmla="*/ 82 h 85"/>
                  <a:gd name="T32" fmla="*/ 65 w 67"/>
                  <a:gd name="T33" fmla="*/ 84 h 85"/>
                  <a:gd name="T34" fmla="*/ 65 w 67"/>
                  <a:gd name="T35" fmla="*/ 82 h 85"/>
                  <a:gd name="T36" fmla="*/ 67 w 67"/>
                  <a:gd name="T37" fmla="*/ 76 h 85"/>
                  <a:gd name="T38" fmla="*/ 59 w 67"/>
                  <a:gd name="T39" fmla="*/ 64 h 85"/>
                  <a:gd name="T40" fmla="*/ 56 w 67"/>
                  <a:gd name="T41" fmla="*/ 60 h 85"/>
                  <a:gd name="T42" fmla="*/ 52 w 67"/>
                  <a:gd name="T43" fmla="*/ 28 h 85"/>
                  <a:gd name="T44" fmla="*/ 47 w 67"/>
                  <a:gd name="T45" fmla="*/ 18 h 85"/>
                  <a:gd name="T46" fmla="*/ 36 w 67"/>
                  <a:gd name="T47" fmla="*/ 9 h 85"/>
                  <a:gd name="T48" fmla="*/ 33 w 67"/>
                  <a:gd name="T49" fmla="*/ 9 h 85"/>
                  <a:gd name="T50" fmla="*/ 31 w 67"/>
                  <a:gd name="T51" fmla="*/ 12 h 85"/>
                  <a:gd name="T52" fmla="*/ 27 w 67"/>
                  <a:gd name="T53" fmla="*/ 12 h 85"/>
                  <a:gd name="T54" fmla="*/ 24 w 67"/>
                  <a:gd name="T55" fmla="*/ 12 h 85"/>
                  <a:gd name="T56" fmla="*/ 17 w 67"/>
                  <a:gd name="T57" fmla="*/ 16 h 85"/>
                  <a:gd name="T58" fmla="*/ 17 w 67"/>
                  <a:gd name="T59" fmla="*/ 12 h 85"/>
                  <a:gd name="T60" fmla="*/ 17 w 67"/>
                  <a:gd name="T61" fmla="*/ 9 h 85"/>
                  <a:gd name="T62" fmla="*/ 13 w 67"/>
                  <a:gd name="T63" fmla="*/ 3 h 85"/>
                  <a:gd name="T64" fmla="*/ 6 w 67"/>
                  <a:gd name="T65" fmla="*/ 3 h 85"/>
                  <a:gd name="T66" fmla="*/ 4 w 67"/>
                  <a:gd name="T67" fmla="*/ 0 h 85"/>
                  <a:gd name="T68" fmla="*/ 0 w 67"/>
                  <a:gd name="T69" fmla="*/ 0 h 85"/>
                  <a:gd name="T70" fmla="*/ 2 w 67"/>
                  <a:gd name="T71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85">
                    <a:moveTo>
                      <a:pt x="2" y="5"/>
                    </a:moveTo>
                    <a:lnTo>
                      <a:pt x="0" y="5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0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61" y="82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7" y="76"/>
                    </a:lnTo>
                    <a:lnTo>
                      <a:pt x="59" y="64"/>
                    </a:lnTo>
                    <a:lnTo>
                      <a:pt x="56" y="60"/>
                    </a:lnTo>
                    <a:lnTo>
                      <a:pt x="52" y="28"/>
                    </a:lnTo>
                    <a:lnTo>
                      <a:pt x="47" y="1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3" y="3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5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2733"/>
              <p:cNvSpPr>
                <a:spLocks/>
              </p:cNvSpPr>
              <p:nvPr/>
            </p:nvSpPr>
            <p:spPr bwMode="auto">
              <a:xfrm>
                <a:off x="4453" y="2599"/>
                <a:ext cx="155" cy="100"/>
              </a:xfrm>
              <a:custGeom>
                <a:avLst/>
                <a:gdLst>
                  <a:gd name="T0" fmla="*/ 11 w 155"/>
                  <a:gd name="T1" fmla="*/ 87 h 100"/>
                  <a:gd name="T2" fmla="*/ 14 w 155"/>
                  <a:gd name="T3" fmla="*/ 87 h 100"/>
                  <a:gd name="T4" fmla="*/ 21 w 155"/>
                  <a:gd name="T5" fmla="*/ 89 h 100"/>
                  <a:gd name="T6" fmla="*/ 30 w 155"/>
                  <a:gd name="T7" fmla="*/ 92 h 100"/>
                  <a:gd name="T8" fmla="*/ 25 w 155"/>
                  <a:gd name="T9" fmla="*/ 87 h 100"/>
                  <a:gd name="T10" fmla="*/ 27 w 155"/>
                  <a:gd name="T11" fmla="*/ 83 h 100"/>
                  <a:gd name="T12" fmla="*/ 30 w 155"/>
                  <a:gd name="T13" fmla="*/ 78 h 100"/>
                  <a:gd name="T14" fmla="*/ 27 w 155"/>
                  <a:gd name="T15" fmla="*/ 75 h 100"/>
                  <a:gd name="T16" fmla="*/ 38 w 155"/>
                  <a:gd name="T17" fmla="*/ 67 h 100"/>
                  <a:gd name="T18" fmla="*/ 57 w 155"/>
                  <a:gd name="T19" fmla="*/ 60 h 100"/>
                  <a:gd name="T20" fmla="*/ 70 w 155"/>
                  <a:gd name="T21" fmla="*/ 39 h 100"/>
                  <a:gd name="T22" fmla="*/ 79 w 155"/>
                  <a:gd name="T23" fmla="*/ 46 h 100"/>
                  <a:gd name="T24" fmla="*/ 84 w 155"/>
                  <a:gd name="T25" fmla="*/ 41 h 100"/>
                  <a:gd name="T26" fmla="*/ 86 w 155"/>
                  <a:gd name="T27" fmla="*/ 33 h 100"/>
                  <a:gd name="T28" fmla="*/ 91 w 155"/>
                  <a:gd name="T29" fmla="*/ 39 h 100"/>
                  <a:gd name="T30" fmla="*/ 93 w 155"/>
                  <a:gd name="T31" fmla="*/ 33 h 100"/>
                  <a:gd name="T32" fmla="*/ 95 w 155"/>
                  <a:gd name="T33" fmla="*/ 30 h 100"/>
                  <a:gd name="T34" fmla="*/ 96 w 155"/>
                  <a:gd name="T35" fmla="*/ 25 h 100"/>
                  <a:gd name="T36" fmla="*/ 104 w 155"/>
                  <a:gd name="T37" fmla="*/ 14 h 100"/>
                  <a:gd name="T38" fmla="*/ 111 w 155"/>
                  <a:gd name="T39" fmla="*/ 5 h 100"/>
                  <a:gd name="T40" fmla="*/ 113 w 155"/>
                  <a:gd name="T41" fmla="*/ 7 h 100"/>
                  <a:gd name="T42" fmla="*/ 120 w 155"/>
                  <a:gd name="T43" fmla="*/ 1 h 100"/>
                  <a:gd name="T44" fmla="*/ 125 w 155"/>
                  <a:gd name="T45" fmla="*/ 7 h 100"/>
                  <a:gd name="T46" fmla="*/ 129 w 155"/>
                  <a:gd name="T47" fmla="*/ 12 h 100"/>
                  <a:gd name="T48" fmla="*/ 125 w 155"/>
                  <a:gd name="T49" fmla="*/ 19 h 100"/>
                  <a:gd name="T50" fmla="*/ 134 w 155"/>
                  <a:gd name="T51" fmla="*/ 16 h 100"/>
                  <a:gd name="T52" fmla="*/ 132 w 155"/>
                  <a:gd name="T53" fmla="*/ 21 h 100"/>
                  <a:gd name="T54" fmla="*/ 141 w 155"/>
                  <a:gd name="T55" fmla="*/ 21 h 100"/>
                  <a:gd name="T56" fmla="*/ 148 w 155"/>
                  <a:gd name="T57" fmla="*/ 26 h 100"/>
                  <a:gd name="T58" fmla="*/ 155 w 155"/>
                  <a:gd name="T59" fmla="*/ 28 h 100"/>
                  <a:gd name="T60" fmla="*/ 145 w 155"/>
                  <a:gd name="T61" fmla="*/ 33 h 100"/>
                  <a:gd name="T62" fmla="*/ 141 w 155"/>
                  <a:gd name="T63" fmla="*/ 37 h 100"/>
                  <a:gd name="T64" fmla="*/ 145 w 155"/>
                  <a:gd name="T65" fmla="*/ 42 h 100"/>
                  <a:gd name="T66" fmla="*/ 134 w 155"/>
                  <a:gd name="T67" fmla="*/ 44 h 100"/>
                  <a:gd name="T68" fmla="*/ 129 w 155"/>
                  <a:gd name="T69" fmla="*/ 46 h 100"/>
                  <a:gd name="T70" fmla="*/ 118 w 155"/>
                  <a:gd name="T71" fmla="*/ 42 h 100"/>
                  <a:gd name="T72" fmla="*/ 109 w 155"/>
                  <a:gd name="T73" fmla="*/ 44 h 100"/>
                  <a:gd name="T74" fmla="*/ 104 w 155"/>
                  <a:gd name="T75" fmla="*/ 44 h 100"/>
                  <a:gd name="T76" fmla="*/ 98 w 155"/>
                  <a:gd name="T77" fmla="*/ 46 h 100"/>
                  <a:gd name="T78" fmla="*/ 96 w 155"/>
                  <a:gd name="T79" fmla="*/ 57 h 100"/>
                  <a:gd name="T80" fmla="*/ 93 w 155"/>
                  <a:gd name="T81" fmla="*/ 64 h 100"/>
                  <a:gd name="T82" fmla="*/ 88 w 155"/>
                  <a:gd name="T83" fmla="*/ 76 h 100"/>
                  <a:gd name="T84" fmla="*/ 84 w 155"/>
                  <a:gd name="T85" fmla="*/ 85 h 100"/>
                  <a:gd name="T86" fmla="*/ 77 w 155"/>
                  <a:gd name="T87" fmla="*/ 91 h 100"/>
                  <a:gd name="T88" fmla="*/ 68 w 155"/>
                  <a:gd name="T89" fmla="*/ 92 h 100"/>
                  <a:gd name="T90" fmla="*/ 57 w 155"/>
                  <a:gd name="T91" fmla="*/ 89 h 100"/>
                  <a:gd name="T92" fmla="*/ 45 w 155"/>
                  <a:gd name="T93" fmla="*/ 91 h 100"/>
                  <a:gd name="T94" fmla="*/ 32 w 155"/>
                  <a:gd name="T95" fmla="*/ 98 h 100"/>
                  <a:gd name="T96" fmla="*/ 20 w 155"/>
                  <a:gd name="T97" fmla="*/ 100 h 100"/>
                  <a:gd name="T98" fmla="*/ 13 w 155"/>
                  <a:gd name="T99" fmla="*/ 98 h 100"/>
                  <a:gd name="T100" fmla="*/ 4 w 155"/>
                  <a:gd name="T101" fmla="*/ 89 h 100"/>
                  <a:gd name="T102" fmla="*/ 0 w 155"/>
                  <a:gd name="T103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5" h="100">
                    <a:moveTo>
                      <a:pt x="2" y="80"/>
                    </a:moveTo>
                    <a:lnTo>
                      <a:pt x="2" y="80"/>
                    </a:lnTo>
                    <a:lnTo>
                      <a:pt x="4" y="83"/>
                    </a:lnTo>
                    <a:lnTo>
                      <a:pt x="7" y="85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4" y="85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9" y="80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6" y="66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9" y="57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8" y="41"/>
                    </a:lnTo>
                    <a:lnTo>
                      <a:pt x="89" y="42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39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8"/>
                    </a:lnTo>
                    <a:lnTo>
                      <a:pt x="93" y="26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1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1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7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7"/>
                    </a:lnTo>
                    <a:lnTo>
                      <a:pt x="134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19"/>
                    </a:lnTo>
                    <a:lnTo>
                      <a:pt x="138" y="19"/>
                    </a:lnTo>
                    <a:lnTo>
                      <a:pt x="139" y="19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6" y="25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50" y="25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5" y="28"/>
                    </a:lnTo>
                    <a:lnTo>
                      <a:pt x="155" y="28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39" y="33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38" y="35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34" y="44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0" y="42"/>
                    </a:lnTo>
                    <a:lnTo>
                      <a:pt x="118" y="42"/>
                    </a:lnTo>
                    <a:lnTo>
                      <a:pt x="114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5" y="42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7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5"/>
                    </a:lnTo>
                    <a:lnTo>
                      <a:pt x="82" y="87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7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9" y="94"/>
                    </a:lnTo>
                    <a:lnTo>
                      <a:pt x="9" y="94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2" y="8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2734"/>
              <p:cNvSpPr>
                <a:spLocks/>
              </p:cNvSpPr>
              <p:nvPr/>
            </p:nvSpPr>
            <p:spPr bwMode="auto">
              <a:xfrm>
                <a:off x="4453" y="2599"/>
                <a:ext cx="155" cy="100"/>
              </a:xfrm>
              <a:custGeom>
                <a:avLst/>
                <a:gdLst>
                  <a:gd name="T0" fmla="*/ 11 w 155"/>
                  <a:gd name="T1" fmla="*/ 87 h 100"/>
                  <a:gd name="T2" fmla="*/ 14 w 155"/>
                  <a:gd name="T3" fmla="*/ 87 h 100"/>
                  <a:gd name="T4" fmla="*/ 21 w 155"/>
                  <a:gd name="T5" fmla="*/ 89 h 100"/>
                  <a:gd name="T6" fmla="*/ 30 w 155"/>
                  <a:gd name="T7" fmla="*/ 92 h 100"/>
                  <a:gd name="T8" fmla="*/ 25 w 155"/>
                  <a:gd name="T9" fmla="*/ 87 h 100"/>
                  <a:gd name="T10" fmla="*/ 27 w 155"/>
                  <a:gd name="T11" fmla="*/ 83 h 100"/>
                  <a:gd name="T12" fmla="*/ 30 w 155"/>
                  <a:gd name="T13" fmla="*/ 78 h 100"/>
                  <a:gd name="T14" fmla="*/ 27 w 155"/>
                  <a:gd name="T15" fmla="*/ 75 h 100"/>
                  <a:gd name="T16" fmla="*/ 38 w 155"/>
                  <a:gd name="T17" fmla="*/ 67 h 100"/>
                  <a:gd name="T18" fmla="*/ 57 w 155"/>
                  <a:gd name="T19" fmla="*/ 60 h 100"/>
                  <a:gd name="T20" fmla="*/ 70 w 155"/>
                  <a:gd name="T21" fmla="*/ 39 h 100"/>
                  <a:gd name="T22" fmla="*/ 79 w 155"/>
                  <a:gd name="T23" fmla="*/ 46 h 100"/>
                  <a:gd name="T24" fmla="*/ 84 w 155"/>
                  <a:gd name="T25" fmla="*/ 41 h 100"/>
                  <a:gd name="T26" fmla="*/ 86 w 155"/>
                  <a:gd name="T27" fmla="*/ 33 h 100"/>
                  <a:gd name="T28" fmla="*/ 91 w 155"/>
                  <a:gd name="T29" fmla="*/ 39 h 100"/>
                  <a:gd name="T30" fmla="*/ 93 w 155"/>
                  <a:gd name="T31" fmla="*/ 33 h 100"/>
                  <a:gd name="T32" fmla="*/ 95 w 155"/>
                  <a:gd name="T33" fmla="*/ 30 h 100"/>
                  <a:gd name="T34" fmla="*/ 96 w 155"/>
                  <a:gd name="T35" fmla="*/ 25 h 100"/>
                  <a:gd name="T36" fmla="*/ 104 w 155"/>
                  <a:gd name="T37" fmla="*/ 14 h 100"/>
                  <a:gd name="T38" fmla="*/ 111 w 155"/>
                  <a:gd name="T39" fmla="*/ 5 h 100"/>
                  <a:gd name="T40" fmla="*/ 113 w 155"/>
                  <a:gd name="T41" fmla="*/ 7 h 100"/>
                  <a:gd name="T42" fmla="*/ 120 w 155"/>
                  <a:gd name="T43" fmla="*/ 1 h 100"/>
                  <a:gd name="T44" fmla="*/ 125 w 155"/>
                  <a:gd name="T45" fmla="*/ 7 h 100"/>
                  <a:gd name="T46" fmla="*/ 129 w 155"/>
                  <a:gd name="T47" fmla="*/ 12 h 100"/>
                  <a:gd name="T48" fmla="*/ 125 w 155"/>
                  <a:gd name="T49" fmla="*/ 19 h 100"/>
                  <a:gd name="T50" fmla="*/ 134 w 155"/>
                  <a:gd name="T51" fmla="*/ 16 h 100"/>
                  <a:gd name="T52" fmla="*/ 132 w 155"/>
                  <a:gd name="T53" fmla="*/ 21 h 100"/>
                  <a:gd name="T54" fmla="*/ 141 w 155"/>
                  <a:gd name="T55" fmla="*/ 21 h 100"/>
                  <a:gd name="T56" fmla="*/ 148 w 155"/>
                  <a:gd name="T57" fmla="*/ 26 h 100"/>
                  <a:gd name="T58" fmla="*/ 155 w 155"/>
                  <a:gd name="T59" fmla="*/ 28 h 100"/>
                  <a:gd name="T60" fmla="*/ 145 w 155"/>
                  <a:gd name="T61" fmla="*/ 33 h 100"/>
                  <a:gd name="T62" fmla="*/ 141 w 155"/>
                  <a:gd name="T63" fmla="*/ 37 h 100"/>
                  <a:gd name="T64" fmla="*/ 145 w 155"/>
                  <a:gd name="T65" fmla="*/ 42 h 100"/>
                  <a:gd name="T66" fmla="*/ 134 w 155"/>
                  <a:gd name="T67" fmla="*/ 44 h 100"/>
                  <a:gd name="T68" fmla="*/ 129 w 155"/>
                  <a:gd name="T69" fmla="*/ 46 h 100"/>
                  <a:gd name="T70" fmla="*/ 118 w 155"/>
                  <a:gd name="T71" fmla="*/ 42 h 100"/>
                  <a:gd name="T72" fmla="*/ 109 w 155"/>
                  <a:gd name="T73" fmla="*/ 44 h 100"/>
                  <a:gd name="T74" fmla="*/ 104 w 155"/>
                  <a:gd name="T75" fmla="*/ 44 h 100"/>
                  <a:gd name="T76" fmla="*/ 98 w 155"/>
                  <a:gd name="T77" fmla="*/ 46 h 100"/>
                  <a:gd name="T78" fmla="*/ 96 w 155"/>
                  <a:gd name="T79" fmla="*/ 57 h 100"/>
                  <a:gd name="T80" fmla="*/ 93 w 155"/>
                  <a:gd name="T81" fmla="*/ 64 h 100"/>
                  <a:gd name="T82" fmla="*/ 88 w 155"/>
                  <a:gd name="T83" fmla="*/ 76 h 100"/>
                  <a:gd name="T84" fmla="*/ 84 w 155"/>
                  <a:gd name="T85" fmla="*/ 85 h 100"/>
                  <a:gd name="T86" fmla="*/ 77 w 155"/>
                  <a:gd name="T87" fmla="*/ 91 h 100"/>
                  <a:gd name="T88" fmla="*/ 68 w 155"/>
                  <a:gd name="T89" fmla="*/ 92 h 100"/>
                  <a:gd name="T90" fmla="*/ 57 w 155"/>
                  <a:gd name="T91" fmla="*/ 89 h 100"/>
                  <a:gd name="T92" fmla="*/ 45 w 155"/>
                  <a:gd name="T93" fmla="*/ 91 h 100"/>
                  <a:gd name="T94" fmla="*/ 32 w 155"/>
                  <a:gd name="T95" fmla="*/ 98 h 100"/>
                  <a:gd name="T96" fmla="*/ 20 w 155"/>
                  <a:gd name="T97" fmla="*/ 100 h 100"/>
                  <a:gd name="T98" fmla="*/ 13 w 155"/>
                  <a:gd name="T99" fmla="*/ 98 h 100"/>
                  <a:gd name="T100" fmla="*/ 4 w 155"/>
                  <a:gd name="T101" fmla="*/ 89 h 100"/>
                  <a:gd name="T102" fmla="*/ 0 w 155"/>
                  <a:gd name="T103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5" h="100">
                    <a:moveTo>
                      <a:pt x="2" y="80"/>
                    </a:moveTo>
                    <a:lnTo>
                      <a:pt x="2" y="80"/>
                    </a:lnTo>
                    <a:lnTo>
                      <a:pt x="4" y="83"/>
                    </a:lnTo>
                    <a:lnTo>
                      <a:pt x="7" y="85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4" y="85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9" y="80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6" y="66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9" y="57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8" y="41"/>
                    </a:lnTo>
                    <a:lnTo>
                      <a:pt x="89" y="42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39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8"/>
                    </a:lnTo>
                    <a:lnTo>
                      <a:pt x="93" y="26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1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1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7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7"/>
                    </a:lnTo>
                    <a:lnTo>
                      <a:pt x="134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19"/>
                    </a:lnTo>
                    <a:lnTo>
                      <a:pt x="138" y="19"/>
                    </a:lnTo>
                    <a:lnTo>
                      <a:pt x="139" y="19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6" y="25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50" y="25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5" y="28"/>
                    </a:lnTo>
                    <a:lnTo>
                      <a:pt x="155" y="28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39" y="33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38" y="35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34" y="44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0" y="42"/>
                    </a:lnTo>
                    <a:lnTo>
                      <a:pt x="118" y="42"/>
                    </a:lnTo>
                    <a:lnTo>
                      <a:pt x="114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5" y="42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7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5"/>
                    </a:lnTo>
                    <a:lnTo>
                      <a:pt x="82" y="87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7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9" y="94"/>
                    </a:lnTo>
                    <a:lnTo>
                      <a:pt x="9" y="94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2" y="80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2735"/>
              <p:cNvSpPr>
                <a:spLocks/>
              </p:cNvSpPr>
              <p:nvPr/>
            </p:nvSpPr>
            <p:spPr bwMode="auto">
              <a:xfrm>
                <a:off x="5365" y="2565"/>
                <a:ext cx="13" cy="9"/>
              </a:xfrm>
              <a:custGeom>
                <a:avLst/>
                <a:gdLst>
                  <a:gd name="T0" fmla="*/ 2 w 13"/>
                  <a:gd name="T1" fmla="*/ 0 h 9"/>
                  <a:gd name="T2" fmla="*/ 2 w 13"/>
                  <a:gd name="T3" fmla="*/ 0 h 9"/>
                  <a:gd name="T4" fmla="*/ 2 w 13"/>
                  <a:gd name="T5" fmla="*/ 0 h 9"/>
                  <a:gd name="T6" fmla="*/ 8 w 13"/>
                  <a:gd name="T7" fmla="*/ 0 h 9"/>
                  <a:gd name="T8" fmla="*/ 8 w 13"/>
                  <a:gd name="T9" fmla="*/ 0 h 9"/>
                  <a:gd name="T10" fmla="*/ 9 w 13"/>
                  <a:gd name="T11" fmla="*/ 0 h 9"/>
                  <a:gd name="T12" fmla="*/ 9 w 13"/>
                  <a:gd name="T13" fmla="*/ 0 h 9"/>
                  <a:gd name="T14" fmla="*/ 13 w 13"/>
                  <a:gd name="T15" fmla="*/ 5 h 9"/>
                  <a:gd name="T16" fmla="*/ 13 w 13"/>
                  <a:gd name="T17" fmla="*/ 9 h 9"/>
                  <a:gd name="T18" fmla="*/ 13 w 13"/>
                  <a:gd name="T19" fmla="*/ 9 h 9"/>
                  <a:gd name="T20" fmla="*/ 11 w 13"/>
                  <a:gd name="T21" fmla="*/ 9 h 9"/>
                  <a:gd name="T22" fmla="*/ 11 w 13"/>
                  <a:gd name="T23" fmla="*/ 5 h 9"/>
                  <a:gd name="T24" fmla="*/ 8 w 13"/>
                  <a:gd name="T25" fmla="*/ 1 h 9"/>
                  <a:gd name="T26" fmla="*/ 2 w 13"/>
                  <a:gd name="T27" fmla="*/ 1 h 9"/>
                  <a:gd name="T28" fmla="*/ 2 w 13"/>
                  <a:gd name="T29" fmla="*/ 0 h 9"/>
                  <a:gd name="T30" fmla="*/ 0 w 13"/>
                  <a:gd name="T31" fmla="*/ 0 h 9"/>
                  <a:gd name="T32" fmla="*/ 2 w 13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2736"/>
              <p:cNvSpPr>
                <a:spLocks/>
              </p:cNvSpPr>
              <p:nvPr/>
            </p:nvSpPr>
            <p:spPr bwMode="auto">
              <a:xfrm>
                <a:off x="5365" y="2565"/>
                <a:ext cx="13" cy="9"/>
              </a:xfrm>
              <a:custGeom>
                <a:avLst/>
                <a:gdLst>
                  <a:gd name="T0" fmla="*/ 2 w 13"/>
                  <a:gd name="T1" fmla="*/ 0 h 9"/>
                  <a:gd name="T2" fmla="*/ 2 w 13"/>
                  <a:gd name="T3" fmla="*/ 0 h 9"/>
                  <a:gd name="T4" fmla="*/ 2 w 13"/>
                  <a:gd name="T5" fmla="*/ 0 h 9"/>
                  <a:gd name="T6" fmla="*/ 8 w 13"/>
                  <a:gd name="T7" fmla="*/ 0 h 9"/>
                  <a:gd name="T8" fmla="*/ 8 w 13"/>
                  <a:gd name="T9" fmla="*/ 0 h 9"/>
                  <a:gd name="T10" fmla="*/ 9 w 13"/>
                  <a:gd name="T11" fmla="*/ 0 h 9"/>
                  <a:gd name="T12" fmla="*/ 9 w 13"/>
                  <a:gd name="T13" fmla="*/ 0 h 9"/>
                  <a:gd name="T14" fmla="*/ 13 w 13"/>
                  <a:gd name="T15" fmla="*/ 5 h 9"/>
                  <a:gd name="T16" fmla="*/ 13 w 13"/>
                  <a:gd name="T17" fmla="*/ 9 h 9"/>
                  <a:gd name="T18" fmla="*/ 13 w 13"/>
                  <a:gd name="T19" fmla="*/ 9 h 9"/>
                  <a:gd name="T20" fmla="*/ 11 w 13"/>
                  <a:gd name="T21" fmla="*/ 9 h 9"/>
                  <a:gd name="T22" fmla="*/ 11 w 13"/>
                  <a:gd name="T23" fmla="*/ 5 h 9"/>
                  <a:gd name="T24" fmla="*/ 8 w 13"/>
                  <a:gd name="T25" fmla="*/ 1 h 9"/>
                  <a:gd name="T26" fmla="*/ 2 w 13"/>
                  <a:gd name="T27" fmla="*/ 1 h 9"/>
                  <a:gd name="T28" fmla="*/ 2 w 13"/>
                  <a:gd name="T29" fmla="*/ 0 h 9"/>
                  <a:gd name="T30" fmla="*/ 0 w 13"/>
                  <a:gd name="T31" fmla="*/ 0 h 9"/>
                  <a:gd name="T32" fmla="*/ 2 w 13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2737"/>
              <p:cNvSpPr>
                <a:spLocks/>
              </p:cNvSpPr>
              <p:nvPr/>
            </p:nvSpPr>
            <p:spPr bwMode="auto">
              <a:xfrm>
                <a:off x="5364" y="2529"/>
                <a:ext cx="5" cy="5"/>
              </a:xfrm>
              <a:custGeom>
                <a:avLst/>
                <a:gdLst>
                  <a:gd name="T0" fmla="*/ 1 w 5"/>
                  <a:gd name="T1" fmla="*/ 2 h 5"/>
                  <a:gd name="T2" fmla="*/ 3 w 5"/>
                  <a:gd name="T3" fmla="*/ 2 h 5"/>
                  <a:gd name="T4" fmla="*/ 5 w 5"/>
                  <a:gd name="T5" fmla="*/ 0 h 5"/>
                  <a:gd name="T6" fmla="*/ 5 w 5"/>
                  <a:gd name="T7" fmla="*/ 2 h 5"/>
                  <a:gd name="T8" fmla="*/ 3 w 5"/>
                  <a:gd name="T9" fmla="*/ 3 h 5"/>
                  <a:gd name="T10" fmla="*/ 3 w 5"/>
                  <a:gd name="T11" fmla="*/ 3 h 5"/>
                  <a:gd name="T12" fmla="*/ 1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0 w 5"/>
                  <a:gd name="T21" fmla="*/ 2 h 5"/>
                  <a:gd name="T22" fmla="*/ 1 w 5"/>
                  <a:gd name="T23" fmla="*/ 2 h 5"/>
                  <a:gd name="T24" fmla="*/ 1 w 5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2738"/>
              <p:cNvSpPr>
                <a:spLocks/>
              </p:cNvSpPr>
              <p:nvPr/>
            </p:nvSpPr>
            <p:spPr bwMode="auto">
              <a:xfrm>
                <a:off x="5364" y="2529"/>
                <a:ext cx="5" cy="5"/>
              </a:xfrm>
              <a:custGeom>
                <a:avLst/>
                <a:gdLst>
                  <a:gd name="T0" fmla="*/ 1 w 5"/>
                  <a:gd name="T1" fmla="*/ 2 h 5"/>
                  <a:gd name="T2" fmla="*/ 3 w 5"/>
                  <a:gd name="T3" fmla="*/ 2 h 5"/>
                  <a:gd name="T4" fmla="*/ 5 w 5"/>
                  <a:gd name="T5" fmla="*/ 0 h 5"/>
                  <a:gd name="T6" fmla="*/ 5 w 5"/>
                  <a:gd name="T7" fmla="*/ 2 h 5"/>
                  <a:gd name="T8" fmla="*/ 3 w 5"/>
                  <a:gd name="T9" fmla="*/ 3 h 5"/>
                  <a:gd name="T10" fmla="*/ 3 w 5"/>
                  <a:gd name="T11" fmla="*/ 3 h 5"/>
                  <a:gd name="T12" fmla="*/ 1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0 w 5"/>
                  <a:gd name="T21" fmla="*/ 2 h 5"/>
                  <a:gd name="T22" fmla="*/ 1 w 5"/>
                  <a:gd name="T23" fmla="*/ 2 h 5"/>
                  <a:gd name="T24" fmla="*/ 1 w 5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2739"/>
              <p:cNvSpPr>
                <a:spLocks/>
              </p:cNvSpPr>
              <p:nvPr/>
            </p:nvSpPr>
            <p:spPr bwMode="auto">
              <a:xfrm>
                <a:off x="5430" y="257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3 w 5"/>
                  <a:gd name="T7" fmla="*/ 2 h 5"/>
                  <a:gd name="T8" fmla="*/ 5 w 5"/>
                  <a:gd name="T9" fmla="*/ 3 h 5"/>
                  <a:gd name="T10" fmla="*/ 5 w 5"/>
                  <a:gd name="T11" fmla="*/ 5 h 5"/>
                  <a:gd name="T12" fmla="*/ 5 w 5"/>
                  <a:gd name="T13" fmla="*/ 5 h 5"/>
                  <a:gd name="T14" fmla="*/ 3 w 5"/>
                  <a:gd name="T15" fmla="*/ 5 h 5"/>
                  <a:gd name="T16" fmla="*/ 1 w 5"/>
                  <a:gd name="T17" fmla="*/ 3 h 5"/>
                  <a:gd name="T18" fmla="*/ 0 w 5"/>
                  <a:gd name="T19" fmla="*/ 2 h 5"/>
                  <a:gd name="T20" fmla="*/ 0 w 5"/>
                  <a:gd name="T21" fmla="*/ 0 h 5"/>
                  <a:gd name="T22" fmla="*/ 0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2740"/>
              <p:cNvSpPr>
                <a:spLocks/>
              </p:cNvSpPr>
              <p:nvPr/>
            </p:nvSpPr>
            <p:spPr bwMode="auto">
              <a:xfrm>
                <a:off x="5430" y="257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3 w 5"/>
                  <a:gd name="T7" fmla="*/ 2 h 5"/>
                  <a:gd name="T8" fmla="*/ 5 w 5"/>
                  <a:gd name="T9" fmla="*/ 3 h 5"/>
                  <a:gd name="T10" fmla="*/ 5 w 5"/>
                  <a:gd name="T11" fmla="*/ 5 h 5"/>
                  <a:gd name="T12" fmla="*/ 5 w 5"/>
                  <a:gd name="T13" fmla="*/ 5 h 5"/>
                  <a:gd name="T14" fmla="*/ 3 w 5"/>
                  <a:gd name="T15" fmla="*/ 5 h 5"/>
                  <a:gd name="T16" fmla="*/ 1 w 5"/>
                  <a:gd name="T17" fmla="*/ 3 h 5"/>
                  <a:gd name="T18" fmla="*/ 0 w 5"/>
                  <a:gd name="T19" fmla="*/ 2 h 5"/>
                  <a:gd name="T20" fmla="*/ 0 w 5"/>
                  <a:gd name="T21" fmla="*/ 0 h 5"/>
                  <a:gd name="T22" fmla="*/ 0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2741"/>
              <p:cNvSpPr>
                <a:spLocks/>
              </p:cNvSpPr>
              <p:nvPr/>
            </p:nvSpPr>
            <p:spPr bwMode="auto">
              <a:xfrm>
                <a:off x="5462" y="2682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2 h 11"/>
                  <a:gd name="T4" fmla="*/ 2 w 3"/>
                  <a:gd name="T5" fmla="*/ 4 h 11"/>
                  <a:gd name="T6" fmla="*/ 2 w 3"/>
                  <a:gd name="T7" fmla="*/ 8 h 11"/>
                  <a:gd name="T8" fmla="*/ 3 w 3"/>
                  <a:gd name="T9" fmla="*/ 9 h 11"/>
                  <a:gd name="T10" fmla="*/ 3 w 3"/>
                  <a:gd name="T11" fmla="*/ 11 h 11"/>
                  <a:gd name="T12" fmla="*/ 2 w 3"/>
                  <a:gd name="T13" fmla="*/ 11 h 11"/>
                  <a:gd name="T14" fmla="*/ 0 w 3"/>
                  <a:gd name="T15" fmla="*/ 9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943"/>
            <p:cNvGrpSpPr>
              <a:grpSpLocks/>
            </p:cNvGrpSpPr>
            <p:nvPr/>
          </p:nvGrpSpPr>
          <p:grpSpPr bwMode="auto">
            <a:xfrm>
              <a:off x="4573" y="2068"/>
              <a:ext cx="1164" cy="1013"/>
              <a:chOff x="4573" y="2068"/>
              <a:chExt cx="1164" cy="1013"/>
            </a:xfrm>
            <a:grpFill/>
          </p:grpSpPr>
          <p:sp>
            <p:nvSpPr>
              <p:cNvPr id="547" name="Freeform 2743"/>
              <p:cNvSpPr>
                <a:spLocks/>
              </p:cNvSpPr>
              <p:nvPr/>
            </p:nvSpPr>
            <p:spPr bwMode="auto">
              <a:xfrm>
                <a:off x="5462" y="2682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2 h 11"/>
                  <a:gd name="T4" fmla="*/ 2 w 3"/>
                  <a:gd name="T5" fmla="*/ 4 h 11"/>
                  <a:gd name="T6" fmla="*/ 2 w 3"/>
                  <a:gd name="T7" fmla="*/ 8 h 11"/>
                  <a:gd name="T8" fmla="*/ 3 w 3"/>
                  <a:gd name="T9" fmla="*/ 9 h 11"/>
                  <a:gd name="T10" fmla="*/ 3 w 3"/>
                  <a:gd name="T11" fmla="*/ 11 h 11"/>
                  <a:gd name="T12" fmla="*/ 2 w 3"/>
                  <a:gd name="T13" fmla="*/ 11 h 11"/>
                  <a:gd name="T14" fmla="*/ 0 w 3"/>
                  <a:gd name="T15" fmla="*/ 9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2744"/>
              <p:cNvSpPr>
                <a:spLocks/>
              </p:cNvSpPr>
              <p:nvPr/>
            </p:nvSpPr>
            <p:spPr bwMode="auto">
              <a:xfrm>
                <a:off x="5348" y="2882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1 w 5"/>
                  <a:gd name="T7" fmla="*/ 0 h 4"/>
                  <a:gd name="T8" fmla="*/ 3 w 5"/>
                  <a:gd name="T9" fmla="*/ 0 h 4"/>
                  <a:gd name="T10" fmla="*/ 5 w 5"/>
                  <a:gd name="T11" fmla="*/ 2 h 4"/>
                  <a:gd name="T12" fmla="*/ 5 w 5"/>
                  <a:gd name="T13" fmla="*/ 4 h 4"/>
                  <a:gd name="T14" fmla="*/ 3 w 5"/>
                  <a:gd name="T15" fmla="*/ 4 h 4"/>
                  <a:gd name="T16" fmla="*/ 3 w 5"/>
                  <a:gd name="T17" fmla="*/ 4 h 4"/>
                  <a:gd name="T18" fmla="*/ 1 w 5"/>
                  <a:gd name="T19" fmla="*/ 4 h 4"/>
                  <a:gd name="T20" fmla="*/ 1 w 5"/>
                  <a:gd name="T21" fmla="*/ 4 h 4"/>
                  <a:gd name="T22" fmla="*/ 0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2745"/>
              <p:cNvSpPr>
                <a:spLocks/>
              </p:cNvSpPr>
              <p:nvPr/>
            </p:nvSpPr>
            <p:spPr bwMode="auto">
              <a:xfrm>
                <a:off x="5348" y="2882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1 w 5"/>
                  <a:gd name="T7" fmla="*/ 0 h 4"/>
                  <a:gd name="T8" fmla="*/ 3 w 5"/>
                  <a:gd name="T9" fmla="*/ 0 h 4"/>
                  <a:gd name="T10" fmla="*/ 5 w 5"/>
                  <a:gd name="T11" fmla="*/ 2 h 4"/>
                  <a:gd name="T12" fmla="*/ 5 w 5"/>
                  <a:gd name="T13" fmla="*/ 4 h 4"/>
                  <a:gd name="T14" fmla="*/ 3 w 5"/>
                  <a:gd name="T15" fmla="*/ 4 h 4"/>
                  <a:gd name="T16" fmla="*/ 3 w 5"/>
                  <a:gd name="T17" fmla="*/ 4 h 4"/>
                  <a:gd name="T18" fmla="*/ 1 w 5"/>
                  <a:gd name="T19" fmla="*/ 4 h 4"/>
                  <a:gd name="T20" fmla="*/ 1 w 5"/>
                  <a:gd name="T21" fmla="*/ 4 h 4"/>
                  <a:gd name="T22" fmla="*/ 0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2746"/>
              <p:cNvSpPr>
                <a:spLocks/>
              </p:cNvSpPr>
              <p:nvPr/>
            </p:nvSpPr>
            <p:spPr bwMode="auto">
              <a:xfrm>
                <a:off x="5530" y="2993"/>
                <a:ext cx="21" cy="14"/>
              </a:xfrm>
              <a:custGeom>
                <a:avLst/>
                <a:gdLst>
                  <a:gd name="T0" fmla="*/ 10 w 21"/>
                  <a:gd name="T1" fmla="*/ 2 h 14"/>
                  <a:gd name="T2" fmla="*/ 12 w 21"/>
                  <a:gd name="T3" fmla="*/ 2 h 14"/>
                  <a:gd name="T4" fmla="*/ 14 w 21"/>
                  <a:gd name="T5" fmla="*/ 0 h 14"/>
                  <a:gd name="T6" fmla="*/ 14 w 21"/>
                  <a:gd name="T7" fmla="*/ 2 h 14"/>
                  <a:gd name="T8" fmla="*/ 16 w 21"/>
                  <a:gd name="T9" fmla="*/ 4 h 14"/>
                  <a:gd name="T10" fmla="*/ 18 w 21"/>
                  <a:gd name="T11" fmla="*/ 4 h 14"/>
                  <a:gd name="T12" fmla="*/ 19 w 21"/>
                  <a:gd name="T13" fmla="*/ 4 h 14"/>
                  <a:gd name="T14" fmla="*/ 21 w 21"/>
                  <a:gd name="T15" fmla="*/ 11 h 14"/>
                  <a:gd name="T16" fmla="*/ 21 w 21"/>
                  <a:gd name="T17" fmla="*/ 13 h 14"/>
                  <a:gd name="T18" fmla="*/ 16 w 21"/>
                  <a:gd name="T19" fmla="*/ 13 h 14"/>
                  <a:gd name="T20" fmla="*/ 14 w 21"/>
                  <a:gd name="T21" fmla="*/ 14 h 14"/>
                  <a:gd name="T22" fmla="*/ 7 w 21"/>
                  <a:gd name="T23" fmla="*/ 14 h 14"/>
                  <a:gd name="T24" fmla="*/ 7 w 21"/>
                  <a:gd name="T25" fmla="*/ 13 h 14"/>
                  <a:gd name="T26" fmla="*/ 1 w 21"/>
                  <a:gd name="T27" fmla="*/ 13 h 14"/>
                  <a:gd name="T28" fmla="*/ 0 w 21"/>
                  <a:gd name="T29" fmla="*/ 11 h 14"/>
                  <a:gd name="T30" fmla="*/ 0 w 21"/>
                  <a:gd name="T31" fmla="*/ 9 h 14"/>
                  <a:gd name="T32" fmla="*/ 1 w 21"/>
                  <a:gd name="T33" fmla="*/ 6 h 14"/>
                  <a:gd name="T34" fmla="*/ 5 w 21"/>
                  <a:gd name="T35" fmla="*/ 2 h 14"/>
                  <a:gd name="T36" fmla="*/ 7 w 21"/>
                  <a:gd name="T37" fmla="*/ 2 h 14"/>
                  <a:gd name="T38" fmla="*/ 9 w 21"/>
                  <a:gd name="T39" fmla="*/ 2 h 14"/>
                  <a:gd name="T40" fmla="*/ 10 w 21"/>
                  <a:gd name="T4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14">
                    <a:moveTo>
                      <a:pt x="10" y="2"/>
                    </a:moveTo>
                    <a:lnTo>
                      <a:pt x="12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2747"/>
              <p:cNvSpPr>
                <a:spLocks/>
              </p:cNvSpPr>
              <p:nvPr/>
            </p:nvSpPr>
            <p:spPr bwMode="auto">
              <a:xfrm>
                <a:off x="5530" y="2993"/>
                <a:ext cx="21" cy="14"/>
              </a:xfrm>
              <a:custGeom>
                <a:avLst/>
                <a:gdLst>
                  <a:gd name="T0" fmla="*/ 10 w 21"/>
                  <a:gd name="T1" fmla="*/ 2 h 14"/>
                  <a:gd name="T2" fmla="*/ 12 w 21"/>
                  <a:gd name="T3" fmla="*/ 2 h 14"/>
                  <a:gd name="T4" fmla="*/ 14 w 21"/>
                  <a:gd name="T5" fmla="*/ 0 h 14"/>
                  <a:gd name="T6" fmla="*/ 14 w 21"/>
                  <a:gd name="T7" fmla="*/ 2 h 14"/>
                  <a:gd name="T8" fmla="*/ 16 w 21"/>
                  <a:gd name="T9" fmla="*/ 4 h 14"/>
                  <a:gd name="T10" fmla="*/ 18 w 21"/>
                  <a:gd name="T11" fmla="*/ 4 h 14"/>
                  <a:gd name="T12" fmla="*/ 19 w 21"/>
                  <a:gd name="T13" fmla="*/ 4 h 14"/>
                  <a:gd name="T14" fmla="*/ 21 w 21"/>
                  <a:gd name="T15" fmla="*/ 11 h 14"/>
                  <a:gd name="T16" fmla="*/ 21 w 21"/>
                  <a:gd name="T17" fmla="*/ 13 h 14"/>
                  <a:gd name="T18" fmla="*/ 16 w 21"/>
                  <a:gd name="T19" fmla="*/ 13 h 14"/>
                  <a:gd name="T20" fmla="*/ 14 w 21"/>
                  <a:gd name="T21" fmla="*/ 14 h 14"/>
                  <a:gd name="T22" fmla="*/ 7 w 21"/>
                  <a:gd name="T23" fmla="*/ 14 h 14"/>
                  <a:gd name="T24" fmla="*/ 7 w 21"/>
                  <a:gd name="T25" fmla="*/ 13 h 14"/>
                  <a:gd name="T26" fmla="*/ 1 w 21"/>
                  <a:gd name="T27" fmla="*/ 13 h 14"/>
                  <a:gd name="T28" fmla="*/ 0 w 21"/>
                  <a:gd name="T29" fmla="*/ 11 h 14"/>
                  <a:gd name="T30" fmla="*/ 0 w 21"/>
                  <a:gd name="T31" fmla="*/ 9 h 14"/>
                  <a:gd name="T32" fmla="*/ 1 w 21"/>
                  <a:gd name="T33" fmla="*/ 6 h 14"/>
                  <a:gd name="T34" fmla="*/ 5 w 21"/>
                  <a:gd name="T35" fmla="*/ 2 h 14"/>
                  <a:gd name="T36" fmla="*/ 7 w 21"/>
                  <a:gd name="T37" fmla="*/ 2 h 14"/>
                  <a:gd name="T38" fmla="*/ 9 w 21"/>
                  <a:gd name="T39" fmla="*/ 2 h 14"/>
                  <a:gd name="T40" fmla="*/ 10 w 21"/>
                  <a:gd name="T4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14">
                    <a:moveTo>
                      <a:pt x="10" y="2"/>
                    </a:moveTo>
                    <a:lnTo>
                      <a:pt x="12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2748"/>
              <p:cNvSpPr>
                <a:spLocks/>
              </p:cNvSpPr>
              <p:nvPr/>
            </p:nvSpPr>
            <p:spPr bwMode="auto">
              <a:xfrm>
                <a:off x="5549" y="2974"/>
                <a:ext cx="24" cy="14"/>
              </a:xfrm>
              <a:custGeom>
                <a:avLst/>
                <a:gdLst>
                  <a:gd name="T0" fmla="*/ 7 w 24"/>
                  <a:gd name="T1" fmla="*/ 5 h 14"/>
                  <a:gd name="T2" fmla="*/ 7 w 24"/>
                  <a:gd name="T3" fmla="*/ 5 h 14"/>
                  <a:gd name="T4" fmla="*/ 7 w 24"/>
                  <a:gd name="T5" fmla="*/ 5 h 14"/>
                  <a:gd name="T6" fmla="*/ 24 w 24"/>
                  <a:gd name="T7" fmla="*/ 0 h 14"/>
                  <a:gd name="T8" fmla="*/ 24 w 24"/>
                  <a:gd name="T9" fmla="*/ 1 h 14"/>
                  <a:gd name="T10" fmla="*/ 18 w 24"/>
                  <a:gd name="T11" fmla="*/ 3 h 14"/>
                  <a:gd name="T12" fmla="*/ 16 w 24"/>
                  <a:gd name="T13" fmla="*/ 7 h 14"/>
                  <a:gd name="T14" fmla="*/ 22 w 24"/>
                  <a:gd name="T15" fmla="*/ 5 h 14"/>
                  <a:gd name="T16" fmla="*/ 22 w 24"/>
                  <a:gd name="T17" fmla="*/ 8 h 14"/>
                  <a:gd name="T18" fmla="*/ 13 w 24"/>
                  <a:gd name="T19" fmla="*/ 10 h 14"/>
                  <a:gd name="T20" fmla="*/ 13 w 24"/>
                  <a:gd name="T21" fmla="*/ 8 h 14"/>
                  <a:gd name="T22" fmla="*/ 13 w 24"/>
                  <a:gd name="T23" fmla="*/ 7 h 14"/>
                  <a:gd name="T24" fmla="*/ 11 w 24"/>
                  <a:gd name="T25" fmla="*/ 8 h 14"/>
                  <a:gd name="T26" fmla="*/ 9 w 24"/>
                  <a:gd name="T27" fmla="*/ 12 h 14"/>
                  <a:gd name="T28" fmla="*/ 7 w 24"/>
                  <a:gd name="T29" fmla="*/ 12 h 14"/>
                  <a:gd name="T30" fmla="*/ 6 w 24"/>
                  <a:gd name="T31" fmla="*/ 12 h 14"/>
                  <a:gd name="T32" fmla="*/ 6 w 24"/>
                  <a:gd name="T33" fmla="*/ 14 h 14"/>
                  <a:gd name="T34" fmla="*/ 2 w 24"/>
                  <a:gd name="T35" fmla="*/ 10 h 14"/>
                  <a:gd name="T36" fmla="*/ 0 w 24"/>
                  <a:gd name="T37" fmla="*/ 10 h 14"/>
                  <a:gd name="T38" fmla="*/ 0 w 24"/>
                  <a:gd name="T39" fmla="*/ 7 h 14"/>
                  <a:gd name="T40" fmla="*/ 4 w 24"/>
                  <a:gd name="T41" fmla="*/ 7 h 14"/>
                  <a:gd name="T42" fmla="*/ 7 w 24"/>
                  <a:gd name="T4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2749"/>
              <p:cNvSpPr>
                <a:spLocks/>
              </p:cNvSpPr>
              <p:nvPr/>
            </p:nvSpPr>
            <p:spPr bwMode="auto">
              <a:xfrm>
                <a:off x="5549" y="2974"/>
                <a:ext cx="24" cy="14"/>
              </a:xfrm>
              <a:custGeom>
                <a:avLst/>
                <a:gdLst>
                  <a:gd name="T0" fmla="*/ 7 w 24"/>
                  <a:gd name="T1" fmla="*/ 5 h 14"/>
                  <a:gd name="T2" fmla="*/ 7 w 24"/>
                  <a:gd name="T3" fmla="*/ 5 h 14"/>
                  <a:gd name="T4" fmla="*/ 7 w 24"/>
                  <a:gd name="T5" fmla="*/ 5 h 14"/>
                  <a:gd name="T6" fmla="*/ 24 w 24"/>
                  <a:gd name="T7" fmla="*/ 0 h 14"/>
                  <a:gd name="T8" fmla="*/ 24 w 24"/>
                  <a:gd name="T9" fmla="*/ 1 h 14"/>
                  <a:gd name="T10" fmla="*/ 18 w 24"/>
                  <a:gd name="T11" fmla="*/ 3 h 14"/>
                  <a:gd name="T12" fmla="*/ 16 w 24"/>
                  <a:gd name="T13" fmla="*/ 7 h 14"/>
                  <a:gd name="T14" fmla="*/ 22 w 24"/>
                  <a:gd name="T15" fmla="*/ 5 h 14"/>
                  <a:gd name="T16" fmla="*/ 22 w 24"/>
                  <a:gd name="T17" fmla="*/ 8 h 14"/>
                  <a:gd name="T18" fmla="*/ 13 w 24"/>
                  <a:gd name="T19" fmla="*/ 10 h 14"/>
                  <a:gd name="T20" fmla="*/ 13 w 24"/>
                  <a:gd name="T21" fmla="*/ 8 h 14"/>
                  <a:gd name="T22" fmla="*/ 13 w 24"/>
                  <a:gd name="T23" fmla="*/ 7 h 14"/>
                  <a:gd name="T24" fmla="*/ 11 w 24"/>
                  <a:gd name="T25" fmla="*/ 8 h 14"/>
                  <a:gd name="T26" fmla="*/ 9 w 24"/>
                  <a:gd name="T27" fmla="*/ 12 h 14"/>
                  <a:gd name="T28" fmla="*/ 7 w 24"/>
                  <a:gd name="T29" fmla="*/ 12 h 14"/>
                  <a:gd name="T30" fmla="*/ 6 w 24"/>
                  <a:gd name="T31" fmla="*/ 12 h 14"/>
                  <a:gd name="T32" fmla="*/ 6 w 24"/>
                  <a:gd name="T33" fmla="*/ 14 h 14"/>
                  <a:gd name="T34" fmla="*/ 2 w 24"/>
                  <a:gd name="T35" fmla="*/ 10 h 14"/>
                  <a:gd name="T36" fmla="*/ 0 w 24"/>
                  <a:gd name="T37" fmla="*/ 10 h 14"/>
                  <a:gd name="T38" fmla="*/ 0 w 24"/>
                  <a:gd name="T39" fmla="*/ 7 h 14"/>
                  <a:gd name="T40" fmla="*/ 4 w 24"/>
                  <a:gd name="T41" fmla="*/ 7 h 14"/>
                  <a:gd name="T42" fmla="*/ 7 w 24"/>
                  <a:gd name="T4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2750"/>
              <p:cNvSpPr>
                <a:spLocks/>
              </p:cNvSpPr>
              <p:nvPr/>
            </p:nvSpPr>
            <p:spPr bwMode="auto">
              <a:xfrm>
                <a:off x="5358" y="2949"/>
                <a:ext cx="11" cy="16"/>
              </a:xfrm>
              <a:custGeom>
                <a:avLst/>
                <a:gdLst>
                  <a:gd name="T0" fmla="*/ 0 w 11"/>
                  <a:gd name="T1" fmla="*/ 1 h 16"/>
                  <a:gd name="T2" fmla="*/ 2 w 11"/>
                  <a:gd name="T3" fmla="*/ 0 h 16"/>
                  <a:gd name="T4" fmla="*/ 2 w 11"/>
                  <a:gd name="T5" fmla="*/ 1 h 16"/>
                  <a:gd name="T6" fmla="*/ 2 w 11"/>
                  <a:gd name="T7" fmla="*/ 3 h 16"/>
                  <a:gd name="T8" fmla="*/ 4 w 11"/>
                  <a:gd name="T9" fmla="*/ 5 h 16"/>
                  <a:gd name="T10" fmla="*/ 4 w 11"/>
                  <a:gd name="T11" fmla="*/ 8 h 16"/>
                  <a:gd name="T12" fmla="*/ 6 w 11"/>
                  <a:gd name="T13" fmla="*/ 8 h 16"/>
                  <a:gd name="T14" fmla="*/ 6 w 11"/>
                  <a:gd name="T15" fmla="*/ 8 h 16"/>
                  <a:gd name="T16" fmla="*/ 7 w 11"/>
                  <a:gd name="T17" fmla="*/ 5 h 16"/>
                  <a:gd name="T18" fmla="*/ 7 w 11"/>
                  <a:gd name="T19" fmla="*/ 5 h 16"/>
                  <a:gd name="T20" fmla="*/ 9 w 11"/>
                  <a:gd name="T21" fmla="*/ 5 h 16"/>
                  <a:gd name="T22" fmla="*/ 9 w 11"/>
                  <a:gd name="T23" fmla="*/ 7 h 16"/>
                  <a:gd name="T24" fmla="*/ 9 w 11"/>
                  <a:gd name="T25" fmla="*/ 7 h 16"/>
                  <a:gd name="T26" fmla="*/ 11 w 11"/>
                  <a:gd name="T27" fmla="*/ 14 h 16"/>
                  <a:gd name="T28" fmla="*/ 11 w 11"/>
                  <a:gd name="T29" fmla="*/ 14 h 16"/>
                  <a:gd name="T30" fmla="*/ 7 w 11"/>
                  <a:gd name="T31" fmla="*/ 14 h 16"/>
                  <a:gd name="T32" fmla="*/ 6 w 11"/>
                  <a:gd name="T33" fmla="*/ 16 h 16"/>
                  <a:gd name="T34" fmla="*/ 4 w 11"/>
                  <a:gd name="T35" fmla="*/ 16 h 16"/>
                  <a:gd name="T36" fmla="*/ 0 w 11"/>
                  <a:gd name="T3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2751"/>
              <p:cNvSpPr>
                <a:spLocks/>
              </p:cNvSpPr>
              <p:nvPr/>
            </p:nvSpPr>
            <p:spPr bwMode="auto">
              <a:xfrm>
                <a:off x="5358" y="2949"/>
                <a:ext cx="11" cy="16"/>
              </a:xfrm>
              <a:custGeom>
                <a:avLst/>
                <a:gdLst>
                  <a:gd name="T0" fmla="*/ 0 w 11"/>
                  <a:gd name="T1" fmla="*/ 1 h 16"/>
                  <a:gd name="T2" fmla="*/ 2 w 11"/>
                  <a:gd name="T3" fmla="*/ 0 h 16"/>
                  <a:gd name="T4" fmla="*/ 2 w 11"/>
                  <a:gd name="T5" fmla="*/ 1 h 16"/>
                  <a:gd name="T6" fmla="*/ 2 w 11"/>
                  <a:gd name="T7" fmla="*/ 3 h 16"/>
                  <a:gd name="T8" fmla="*/ 4 w 11"/>
                  <a:gd name="T9" fmla="*/ 5 h 16"/>
                  <a:gd name="T10" fmla="*/ 4 w 11"/>
                  <a:gd name="T11" fmla="*/ 8 h 16"/>
                  <a:gd name="T12" fmla="*/ 6 w 11"/>
                  <a:gd name="T13" fmla="*/ 8 h 16"/>
                  <a:gd name="T14" fmla="*/ 6 w 11"/>
                  <a:gd name="T15" fmla="*/ 8 h 16"/>
                  <a:gd name="T16" fmla="*/ 7 w 11"/>
                  <a:gd name="T17" fmla="*/ 5 h 16"/>
                  <a:gd name="T18" fmla="*/ 7 w 11"/>
                  <a:gd name="T19" fmla="*/ 5 h 16"/>
                  <a:gd name="T20" fmla="*/ 9 w 11"/>
                  <a:gd name="T21" fmla="*/ 5 h 16"/>
                  <a:gd name="T22" fmla="*/ 9 w 11"/>
                  <a:gd name="T23" fmla="*/ 7 h 16"/>
                  <a:gd name="T24" fmla="*/ 9 w 11"/>
                  <a:gd name="T25" fmla="*/ 7 h 16"/>
                  <a:gd name="T26" fmla="*/ 11 w 11"/>
                  <a:gd name="T27" fmla="*/ 14 h 16"/>
                  <a:gd name="T28" fmla="*/ 11 w 11"/>
                  <a:gd name="T29" fmla="*/ 14 h 16"/>
                  <a:gd name="T30" fmla="*/ 7 w 11"/>
                  <a:gd name="T31" fmla="*/ 14 h 16"/>
                  <a:gd name="T32" fmla="*/ 6 w 11"/>
                  <a:gd name="T33" fmla="*/ 16 h 16"/>
                  <a:gd name="T34" fmla="*/ 4 w 11"/>
                  <a:gd name="T35" fmla="*/ 16 h 16"/>
                  <a:gd name="T36" fmla="*/ 0 w 11"/>
                  <a:gd name="T3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2752"/>
              <p:cNvSpPr>
                <a:spLocks/>
              </p:cNvSpPr>
              <p:nvPr/>
            </p:nvSpPr>
            <p:spPr bwMode="auto">
              <a:xfrm>
                <a:off x="5369" y="2968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2 w 9"/>
                  <a:gd name="T3" fmla="*/ 0 h 11"/>
                  <a:gd name="T4" fmla="*/ 2 w 9"/>
                  <a:gd name="T5" fmla="*/ 2 h 11"/>
                  <a:gd name="T6" fmla="*/ 4 w 9"/>
                  <a:gd name="T7" fmla="*/ 4 h 11"/>
                  <a:gd name="T8" fmla="*/ 4 w 9"/>
                  <a:gd name="T9" fmla="*/ 4 h 11"/>
                  <a:gd name="T10" fmla="*/ 5 w 9"/>
                  <a:gd name="T11" fmla="*/ 6 h 11"/>
                  <a:gd name="T12" fmla="*/ 7 w 9"/>
                  <a:gd name="T13" fmla="*/ 7 h 11"/>
                  <a:gd name="T14" fmla="*/ 9 w 9"/>
                  <a:gd name="T15" fmla="*/ 9 h 11"/>
                  <a:gd name="T16" fmla="*/ 9 w 9"/>
                  <a:gd name="T17" fmla="*/ 11 h 11"/>
                  <a:gd name="T18" fmla="*/ 4 w 9"/>
                  <a:gd name="T19" fmla="*/ 11 h 11"/>
                  <a:gd name="T20" fmla="*/ 2 w 9"/>
                  <a:gd name="T21" fmla="*/ 4 h 11"/>
                  <a:gd name="T22" fmla="*/ 2 w 9"/>
                  <a:gd name="T23" fmla="*/ 4 h 11"/>
                  <a:gd name="T24" fmla="*/ 0 w 9"/>
                  <a:gd name="T25" fmla="*/ 2 h 11"/>
                  <a:gd name="T26" fmla="*/ 0 w 9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2753"/>
              <p:cNvSpPr>
                <a:spLocks/>
              </p:cNvSpPr>
              <p:nvPr/>
            </p:nvSpPr>
            <p:spPr bwMode="auto">
              <a:xfrm>
                <a:off x="5369" y="2968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2 w 9"/>
                  <a:gd name="T3" fmla="*/ 0 h 11"/>
                  <a:gd name="T4" fmla="*/ 2 w 9"/>
                  <a:gd name="T5" fmla="*/ 2 h 11"/>
                  <a:gd name="T6" fmla="*/ 4 w 9"/>
                  <a:gd name="T7" fmla="*/ 4 h 11"/>
                  <a:gd name="T8" fmla="*/ 4 w 9"/>
                  <a:gd name="T9" fmla="*/ 4 h 11"/>
                  <a:gd name="T10" fmla="*/ 5 w 9"/>
                  <a:gd name="T11" fmla="*/ 6 h 11"/>
                  <a:gd name="T12" fmla="*/ 7 w 9"/>
                  <a:gd name="T13" fmla="*/ 7 h 11"/>
                  <a:gd name="T14" fmla="*/ 9 w 9"/>
                  <a:gd name="T15" fmla="*/ 9 h 11"/>
                  <a:gd name="T16" fmla="*/ 9 w 9"/>
                  <a:gd name="T17" fmla="*/ 11 h 11"/>
                  <a:gd name="T18" fmla="*/ 4 w 9"/>
                  <a:gd name="T19" fmla="*/ 11 h 11"/>
                  <a:gd name="T20" fmla="*/ 2 w 9"/>
                  <a:gd name="T21" fmla="*/ 4 h 11"/>
                  <a:gd name="T22" fmla="*/ 2 w 9"/>
                  <a:gd name="T23" fmla="*/ 4 h 11"/>
                  <a:gd name="T24" fmla="*/ 0 w 9"/>
                  <a:gd name="T25" fmla="*/ 2 h 11"/>
                  <a:gd name="T26" fmla="*/ 0 w 9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2754"/>
              <p:cNvSpPr>
                <a:spLocks/>
              </p:cNvSpPr>
              <p:nvPr/>
            </p:nvSpPr>
            <p:spPr bwMode="auto">
              <a:xfrm>
                <a:off x="5385" y="2961"/>
                <a:ext cx="0" cy="9"/>
              </a:xfrm>
              <a:custGeom>
                <a:avLst/>
                <a:gdLst>
                  <a:gd name="T0" fmla="*/ 2 h 9"/>
                  <a:gd name="T1" fmla="*/ 0 h 9"/>
                  <a:gd name="T2" fmla="*/ 5 h 9"/>
                  <a:gd name="T3" fmla="*/ 5 h 9"/>
                  <a:gd name="T4" fmla="*/ 7 h 9"/>
                  <a:gd name="T5" fmla="*/ 9 h 9"/>
                  <a:gd name="T6" fmla="*/ 4 h 9"/>
                  <a:gd name="T7" fmla="*/ 2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2755"/>
              <p:cNvSpPr>
                <a:spLocks/>
              </p:cNvSpPr>
              <p:nvPr/>
            </p:nvSpPr>
            <p:spPr bwMode="auto">
              <a:xfrm>
                <a:off x="5385" y="2961"/>
                <a:ext cx="0" cy="9"/>
              </a:xfrm>
              <a:custGeom>
                <a:avLst/>
                <a:gdLst>
                  <a:gd name="T0" fmla="*/ 2 h 9"/>
                  <a:gd name="T1" fmla="*/ 0 h 9"/>
                  <a:gd name="T2" fmla="*/ 5 h 9"/>
                  <a:gd name="T3" fmla="*/ 5 h 9"/>
                  <a:gd name="T4" fmla="*/ 7 h 9"/>
                  <a:gd name="T5" fmla="*/ 9 h 9"/>
                  <a:gd name="T6" fmla="*/ 4 h 9"/>
                  <a:gd name="T7" fmla="*/ 2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2756"/>
              <p:cNvSpPr>
                <a:spLocks/>
              </p:cNvSpPr>
              <p:nvPr/>
            </p:nvSpPr>
            <p:spPr bwMode="auto">
              <a:xfrm>
                <a:off x="5381" y="297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4 w 6"/>
                  <a:gd name="T5" fmla="*/ 2 h 5"/>
                  <a:gd name="T6" fmla="*/ 6 w 6"/>
                  <a:gd name="T7" fmla="*/ 3 h 5"/>
                  <a:gd name="T8" fmla="*/ 2 w 6"/>
                  <a:gd name="T9" fmla="*/ 5 h 5"/>
                  <a:gd name="T10" fmla="*/ 0 w 6"/>
                  <a:gd name="T11" fmla="*/ 3 h 5"/>
                  <a:gd name="T12" fmla="*/ 0 w 6"/>
                  <a:gd name="T13" fmla="*/ 2 h 5"/>
                  <a:gd name="T14" fmla="*/ 0 w 6"/>
                  <a:gd name="T15" fmla="*/ 2 h 5"/>
                  <a:gd name="T16" fmla="*/ 2 w 6"/>
                  <a:gd name="T17" fmla="*/ 2 h 5"/>
                  <a:gd name="T18" fmla="*/ 2 w 6"/>
                  <a:gd name="T19" fmla="*/ 0 h 5"/>
                  <a:gd name="T20" fmla="*/ 4 w 6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2757"/>
              <p:cNvSpPr>
                <a:spLocks/>
              </p:cNvSpPr>
              <p:nvPr/>
            </p:nvSpPr>
            <p:spPr bwMode="auto">
              <a:xfrm>
                <a:off x="5381" y="297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4 w 6"/>
                  <a:gd name="T5" fmla="*/ 2 h 5"/>
                  <a:gd name="T6" fmla="*/ 6 w 6"/>
                  <a:gd name="T7" fmla="*/ 3 h 5"/>
                  <a:gd name="T8" fmla="*/ 2 w 6"/>
                  <a:gd name="T9" fmla="*/ 5 h 5"/>
                  <a:gd name="T10" fmla="*/ 0 w 6"/>
                  <a:gd name="T11" fmla="*/ 3 h 5"/>
                  <a:gd name="T12" fmla="*/ 0 w 6"/>
                  <a:gd name="T13" fmla="*/ 2 h 5"/>
                  <a:gd name="T14" fmla="*/ 0 w 6"/>
                  <a:gd name="T15" fmla="*/ 2 h 5"/>
                  <a:gd name="T16" fmla="*/ 2 w 6"/>
                  <a:gd name="T17" fmla="*/ 2 h 5"/>
                  <a:gd name="T18" fmla="*/ 2 w 6"/>
                  <a:gd name="T19" fmla="*/ 0 h 5"/>
                  <a:gd name="T20" fmla="*/ 4 w 6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2758"/>
              <p:cNvSpPr>
                <a:spLocks/>
              </p:cNvSpPr>
              <p:nvPr/>
            </p:nvSpPr>
            <p:spPr bwMode="auto">
              <a:xfrm>
                <a:off x="5385" y="2997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4 w 5"/>
                  <a:gd name="T7" fmla="*/ 3 h 3"/>
                  <a:gd name="T8" fmla="*/ 2 w 5"/>
                  <a:gd name="T9" fmla="*/ 3 h 3"/>
                  <a:gd name="T10" fmla="*/ 0 w 5"/>
                  <a:gd name="T11" fmla="*/ 2 h 3"/>
                  <a:gd name="T12" fmla="*/ 0 w 5"/>
                  <a:gd name="T13" fmla="*/ 2 h 3"/>
                  <a:gd name="T14" fmla="*/ 2 w 5"/>
                  <a:gd name="T15" fmla="*/ 0 h 3"/>
                  <a:gd name="T16" fmla="*/ 4 w 5"/>
                  <a:gd name="T17" fmla="*/ 0 h 3"/>
                  <a:gd name="T18" fmla="*/ 4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2759"/>
              <p:cNvSpPr>
                <a:spLocks/>
              </p:cNvSpPr>
              <p:nvPr/>
            </p:nvSpPr>
            <p:spPr bwMode="auto">
              <a:xfrm>
                <a:off x="5385" y="2997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4 w 5"/>
                  <a:gd name="T7" fmla="*/ 3 h 3"/>
                  <a:gd name="T8" fmla="*/ 2 w 5"/>
                  <a:gd name="T9" fmla="*/ 3 h 3"/>
                  <a:gd name="T10" fmla="*/ 0 w 5"/>
                  <a:gd name="T11" fmla="*/ 2 h 3"/>
                  <a:gd name="T12" fmla="*/ 0 w 5"/>
                  <a:gd name="T13" fmla="*/ 2 h 3"/>
                  <a:gd name="T14" fmla="*/ 2 w 5"/>
                  <a:gd name="T15" fmla="*/ 0 h 3"/>
                  <a:gd name="T16" fmla="*/ 4 w 5"/>
                  <a:gd name="T17" fmla="*/ 0 h 3"/>
                  <a:gd name="T18" fmla="*/ 4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2760"/>
              <p:cNvSpPr>
                <a:spLocks/>
              </p:cNvSpPr>
              <p:nvPr/>
            </p:nvSpPr>
            <p:spPr bwMode="auto">
              <a:xfrm>
                <a:off x="5398" y="301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1 w 1"/>
                  <a:gd name="T9" fmla="*/ 1 h 5"/>
                  <a:gd name="T10" fmla="*/ 1 w 1"/>
                  <a:gd name="T11" fmla="*/ 1 h 5"/>
                  <a:gd name="T12" fmla="*/ 1 w 1"/>
                  <a:gd name="T13" fmla="*/ 5 h 5"/>
                  <a:gd name="T14" fmla="*/ 1 w 1"/>
                  <a:gd name="T15" fmla="*/ 5 h 5"/>
                  <a:gd name="T16" fmla="*/ 0 w 1"/>
                  <a:gd name="T17" fmla="*/ 3 h 5"/>
                  <a:gd name="T18" fmla="*/ 0 w 1"/>
                  <a:gd name="T19" fmla="*/ 1 h 5"/>
                  <a:gd name="T20" fmla="*/ 0 w 1"/>
                  <a:gd name="T21" fmla="*/ 0 h 5"/>
                  <a:gd name="T22" fmla="*/ 0 w 1"/>
                  <a:gd name="T23" fmla="*/ 3 h 5"/>
                  <a:gd name="T24" fmla="*/ 0 w 1"/>
                  <a:gd name="T25" fmla="*/ 1 h 5"/>
                  <a:gd name="T26" fmla="*/ 0 w 1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2761"/>
              <p:cNvSpPr>
                <a:spLocks/>
              </p:cNvSpPr>
              <p:nvPr/>
            </p:nvSpPr>
            <p:spPr bwMode="auto">
              <a:xfrm>
                <a:off x="5398" y="301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1 w 1"/>
                  <a:gd name="T9" fmla="*/ 1 h 5"/>
                  <a:gd name="T10" fmla="*/ 1 w 1"/>
                  <a:gd name="T11" fmla="*/ 1 h 5"/>
                  <a:gd name="T12" fmla="*/ 1 w 1"/>
                  <a:gd name="T13" fmla="*/ 5 h 5"/>
                  <a:gd name="T14" fmla="*/ 1 w 1"/>
                  <a:gd name="T15" fmla="*/ 5 h 5"/>
                  <a:gd name="T16" fmla="*/ 0 w 1"/>
                  <a:gd name="T17" fmla="*/ 3 h 5"/>
                  <a:gd name="T18" fmla="*/ 0 w 1"/>
                  <a:gd name="T19" fmla="*/ 1 h 5"/>
                  <a:gd name="T20" fmla="*/ 0 w 1"/>
                  <a:gd name="T21" fmla="*/ 0 h 5"/>
                  <a:gd name="T22" fmla="*/ 0 w 1"/>
                  <a:gd name="T23" fmla="*/ 3 h 5"/>
                  <a:gd name="T24" fmla="*/ 0 w 1"/>
                  <a:gd name="T25" fmla="*/ 1 h 5"/>
                  <a:gd name="T26" fmla="*/ 0 w 1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2762"/>
              <p:cNvSpPr>
                <a:spLocks/>
              </p:cNvSpPr>
              <p:nvPr/>
            </p:nvSpPr>
            <p:spPr bwMode="auto">
              <a:xfrm>
                <a:off x="5401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0 h 4"/>
                  <a:gd name="T14" fmla="*/ 0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2763"/>
              <p:cNvSpPr>
                <a:spLocks/>
              </p:cNvSpPr>
              <p:nvPr/>
            </p:nvSpPr>
            <p:spPr bwMode="auto">
              <a:xfrm>
                <a:off x="5401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0 h 4"/>
                  <a:gd name="T14" fmla="*/ 0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2764"/>
              <p:cNvSpPr>
                <a:spLocks/>
              </p:cNvSpPr>
              <p:nvPr/>
            </p:nvSpPr>
            <p:spPr bwMode="auto">
              <a:xfrm>
                <a:off x="5319" y="3041"/>
                <a:ext cx="46" cy="40"/>
              </a:xfrm>
              <a:custGeom>
                <a:avLst/>
                <a:gdLst>
                  <a:gd name="T0" fmla="*/ 18 w 46"/>
                  <a:gd name="T1" fmla="*/ 20 h 40"/>
                  <a:gd name="T2" fmla="*/ 11 w 46"/>
                  <a:gd name="T3" fmla="*/ 18 h 40"/>
                  <a:gd name="T4" fmla="*/ 7 w 46"/>
                  <a:gd name="T5" fmla="*/ 13 h 40"/>
                  <a:gd name="T6" fmla="*/ 5 w 46"/>
                  <a:gd name="T7" fmla="*/ 11 h 40"/>
                  <a:gd name="T8" fmla="*/ 4 w 46"/>
                  <a:gd name="T9" fmla="*/ 8 h 40"/>
                  <a:gd name="T10" fmla="*/ 2 w 46"/>
                  <a:gd name="T11" fmla="*/ 6 h 40"/>
                  <a:gd name="T12" fmla="*/ 2 w 46"/>
                  <a:gd name="T13" fmla="*/ 2 h 40"/>
                  <a:gd name="T14" fmla="*/ 0 w 46"/>
                  <a:gd name="T15" fmla="*/ 0 h 40"/>
                  <a:gd name="T16" fmla="*/ 2 w 46"/>
                  <a:gd name="T17" fmla="*/ 0 h 40"/>
                  <a:gd name="T18" fmla="*/ 4 w 46"/>
                  <a:gd name="T19" fmla="*/ 2 h 40"/>
                  <a:gd name="T20" fmla="*/ 5 w 46"/>
                  <a:gd name="T21" fmla="*/ 2 h 40"/>
                  <a:gd name="T22" fmla="*/ 9 w 46"/>
                  <a:gd name="T23" fmla="*/ 4 h 40"/>
                  <a:gd name="T24" fmla="*/ 11 w 46"/>
                  <a:gd name="T25" fmla="*/ 6 h 40"/>
                  <a:gd name="T26" fmla="*/ 12 w 46"/>
                  <a:gd name="T27" fmla="*/ 6 h 40"/>
                  <a:gd name="T28" fmla="*/ 12 w 46"/>
                  <a:gd name="T29" fmla="*/ 8 h 40"/>
                  <a:gd name="T30" fmla="*/ 16 w 46"/>
                  <a:gd name="T31" fmla="*/ 9 h 40"/>
                  <a:gd name="T32" fmla="*/ 20 w 46"/>
                  <a:gd name="T33" fmla="*/ 13 h 40"/>
                  <a:gd name="T34" fmla="*/ 21 w 46"/>
                  <a:gd name="T35" fmla="*/ 13 h 40"/>
                  <a:gd name="T36" fmla="*/ 21 w 46"/>
                  <a:gd name="T37" fmla="*/ 16 h 40"/>
                  <a:gd name="T38" fmla="*/ 23 w 46"/>
                  <a:gd name="T39" fmla="*/ 16 h 40"/>
                  <a:gd name="T40" fmla="*/ 23 w 46"/>
                  <a:gd name="T41" fmla="*/ 18 h 40"/>
                  <a:gd name="T42" fmla="*/ 25 w 46"/>
                  <a:gd name="T43" fmla="*/ 20 h 40"/>
                  <a:gd name="T44" fmla="*/ 27 w 46"/>
                  <a:gd name="T45" fmla="*/ 22 h 40"/>
                  <a:gd name="T46" fmla="*/ 29 w 46"/>
                  <a:gd name="T47" fmla="*/ 22 h 40"/>
                  <a:gd name="T48" fmla="*/ 29 w 46"/>
                  <a:gd name="T49" fmla="*/ 24 h 40"/>
                  <a:gd name="T50" fmla="*/ 32 w 46"/>
                  <a:gd name="T51" fmla="*/ 24 h 40"/>
                  <a:gd name="T52" fmla="*/ 36 w 46"/>
                  <a:gd name="T53" fmla="*/ 25 h 40"/>
                  <a:gd name="T54" fmla="*/ 41 w 46"/>
                  <a:gd name="T55" fmla="*/ 31 h 40"/>
                  <a:gd name="T56" fmla="*/ 41 w 46"/>
                  <a:gd name="T57" fmla="*/ 33 h 40"/>
                  <a:gd name="T58" fmla="*/ 43 w 46"/>
                  <a:gd name="T59" fmla="*/ 31 h 40"/>
                  <a:gd name="T60" fmla="*/ 46 w 46"/>
                  <a:gd name="T61" fmla="*/ 33 h 40"/>
                  <a:gd name="T62" fmla="*/ 46 w 46"/>
                  <a:gd name="T63" fmla="*/ 36 h 40"/>
                  <a:gd name="T64" fmla="*/ 46 w 46"/>
                  <a:gd name="T65" fmla="*/ 36 h 40"/>
                  <a:gd name="T66" fmla="*/ 45 w 46"/>
                  <a:gd name="T67" fmla="*/ 36 h 40"/>
                  <a:gd name="T68" fmla="*/ 45 w 46"/>
                  <a:gd name="T69" fmla="*/ 40 h 40"/>
                  <a:gd name="T70" fmla="*/ 43 w 46"/>
                  <a:gd name="T71" fmla="*/ 38 h 40"/>
                  <a:gd name="T72" fmla="*/ 43 w 46"/>
                  <a:gd name="T73" fmla="*/ 38 h 40"/>
                  <a:gd name="T74" fmla="*/ 41 w 46"/>
                  <a:gd name="T75" fmla="*/ 36 h 40"/>
                  <a:gd name="T76" fmla="*/ 39 w 46"/>
                  <a:gd name="T77" fmla="*/ 34 h 40"/>
                  <a:gd name="T78" fmla="*/ 37 w 46"/>
                  <a:gd name="T79" fmla="*/ 34 h 40"/>
                  <a:gd name="T80" fmla="*/ 36 w 46"/>
                  <a:gd name="T81" fmla="*/ 34 h 40"/>
                  <a:gd name="T82" fmla="*/ 34 w 46"/>
                  <a:gd name="T83" fmla="*/ 34 h 40"/>
                  <a:gd name="T84" fmla="*/ 32 w 46"/>
                  <a:gd name="T85" fmla="*/ 33 h 40"/>
                  <a:gd name="T86" fmla="*/ 32 w 46"/>
                  <a:gd name="T87" fmla="*/ 31 h 40"/>
                  <a:gd name="T88" fmla="*/ 30 w 46"/>
                  <a:gd name="T89" fmla="*/ 31 h 40"/>
                  <a:gd name="T90" fmla="*/ 30 w 46"/>
                  <a:gd name="T91" fmla="*/ 29 h 40"/>
                  <a:gd name="T92" fmla="*/ 29 w 46"/>
                  <a:gd name="T93" fmla="*/ 29 h 40"/>
                  <a:gd name="T94" fmla="*/ 29 w 46"/>
                  <a:gd name="T95" fmla="*/ 29 h 40"/>
                  <a:gd name="T96" fmla="*/ 27 w 46"/>
                  <a:gd name="T97" fmla="*/ 29 h 40"/>
                  <a:gd name="T98" fmla="*/ 27 w 46"/>
                  <a:gd name="T99" fmla="*/ 27 h 40"/>
                  <a:gd name="T100" fmla="*/ 25 w 46"/>
                  <a:gd name="T101" fmla="*/ 27 h 40"/>
                  <a:gd name="T102" fmla="*/ 21 w 46"/>
                  <a:gd name="T103" fmla="*/ 25 h 40"/>
                  <a:gd name="T104" fmla="*/ 20 w 46"/>
                  <a:gd name="T105" fmla="*/ 25 h 40"/>
                  <a:gd name="T106" fmla="*/ 20 w 46"/>
                  <a:gd name="T107" fmla="*/ 24 h 40"/>
                  <a:gd name="T108" fmla="*/ 18 w 46"/>
                  <a:gd name="T109" fmla="*/ 22 h 40"/>
                  <a:gd name="T110" fmla="*/ 18 w 46"/>
                  <a:gd name="T11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" h="40">
                    <a:moveTo>
                      <a:pt x="18" y="20"/>
                    </a:moveTo>
                    <a:lnTo>
                      <a:pt x="11" y="18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6" y="9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32" y="24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6" y="33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8" y="2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2765"/>
              <p:cNvSpPr>
                <a:spLocks/>
              </p:cNvSpPr>
              <p:nvPr/>
            </p:nvSpPr>
            <p:spPr bwMode="auto">
              <a:xfrm>
                <a:off x="5319" y="3041"/>
                <a:ext cx="46" cy="40"/>
              </a:xfrm>
              <a:custGeom>
                <a:avLst/>
                <a:gdLst>
                  <a:gd name="T0" fmla="*/ 18 w 46"/>
                  <a:gd name="T1" fmla="*/ 20 h 40"/>
                  <a:gd name="T2" fmla="*/ 11 w 46"/>
                  <a:gd name="T3" fmla="*/ 18 h 40"/>
                  <a:gd name="T4" fmla="*/ 7 w 46"/>
                  <a:gd name="T5" fmla="*/ 13 h 40"/>
                  <a:gd name="T6" fmla="*/ 5 w 46"/>
                  <a:gd name="T7" fmla="*/ 11 h 40"/>
                  <a:gd name="T8" fmla="*/ 4 w 46"/>
                  <a:gd name="T9" fmla="*/ 8 h 40"/>
                  <a:gd name="T10" fmla="*/ 2 w 46"/>
                  <a:gd name="T11" fmla="*/ 6 h 40"/>
                  <a:gd name="T12" fmla="*/ 2 w 46"/>
                  <a:gd name="T13" fmla="*/ 2 h 40"/>
                  <a:gd name="T14" fmla="*/ 0 w 46"/>
                  <a:gd name="T15" fmla="*/ 0 h 40"/>
                  <a:gd name="T16" fmla="*/ 2 w 46"/>
                  <a:gd name="T17" fmla="*/ 0 h 40"/>
                  <a:gd name="T18" fmla="*/ 4 w 46"/>
                  <a:gd name="T19" fmla="*/ 2 h 40"/>
                  <a:gd name="T20" fmla="*/ 5 w 46"/>
                  <a:gd name="T21" fmla="*/ 2 h 40"/>
                  <a:gd name="T22" fmla="*/ 9 w 46"/>
                  <a:gd name="T23" fmla="*/ 4 h 40"/>
                  <a:gd name="T24" fmla="*/ 11 w 46"/>
                  <a:gd name="T25" fmla="*/ 6 h 40"/>
                  <a:gd name="T26" fmla="*/ 12 w 46"/>
                  <a:gd name="T27" fmla="*/ 6 h 40"/>
                  <a:gd name="T28" fmla="*/ 12 w 46"/>
                  <a:gd name="T29" fmla="*/ 8 h 40"/>
                  <a:gd name="T30" fmla="*/ 16 w 46"/>
                  <a:gd name="T31" fmla="*/ 9 h 40"/>
                  <a:gd name="T32" fmla="*/ 20 w 46"/>
                  <a:gd name="T33" fmla="*/ 13 h 40"/>
                  <a:gd name="T34" fmla="*/ 21 w 46"/>
                  <a:gd name="T35" fmla="*/ 13 h 40"/>
                  <a:gd name="T36" fmla="*/ 21 w 46"/>
                  <a:gd name="T37" fmla="*/ 16 h 40"/>
                  <a:gd name="T38" fmla="*/ 23 w 46"/>
                  <a:gd name="T39" fmla="*/ 16 h 40"/>
                  <a:gd name="T40" fmla="*/ 23 w 46"/>
                  <a:gd name="T41" fmla="*/ 18 h 40"/>
                  <a:gd name="T42" fmla="*/ 25 w 46"/>
                  <a:gd name="T43" fmla="*/ 20 h 40"/>
                  <a:gd name="T44" fmla="*/ 27 w 46"/>
                  <a:gd name="T45" fmla="*/ 22 h 40"/>
                  <a:gd name="T46" fmla="*/ 29 w 46"/>
                  <a:gd name="T47" fmla="*/ 22 h 40"/>
                  <a:gd name="T48" fmla="*/ 29 w 46"/>
                  <a:gd name="T49" fmla="*/ 24 h 40"/>
                  <a:gd name="T50" fmla="*/ 32 w 46"/>
                  <a:gd name="T51" fmla="*/ 24 h 40"/>
                  <a:gd name="T52" fmla="*/ 36 w 46"/>
                  <a:gd name="T53" fmla="*/ 25 h 40"/>
                  <a:gd name="T54" fmla="*/ 41 w 46"/>
                  <a:gd name="T55" fmla="*/ 31 h 40"/>
                  <a:gd name="T56" fmla="*/ 41 w 46"/>
                  <a:gd name="T57" fmla="*/ 33 h 40"/>
                  <a:gd name="T58" fmla="*/ 43 w 46"/>
                  <a:gd name="T59" fmla="*/ 31 h 40"/>
                  <a:gd name="T60" fmla="*/ 46 w 46"/>
                  <a:gd name="T61" fmla="*/ 33 h 40"/>
                  <a:gd name="T62" fmla="*/ 46 w 46"/>
                  <a:gd name="T63" fmla="*/ 36 h 40"/>
                  <a:gd name="T64" fmla="*/ 46 w 46"/>
                  <a:gd name="T65" fmla="*/ 36 h 40"/>
                  <a:gd name="T66" fmla="*/ 45 w 46"/>
                  <a:gd name="T67" fmla="*/ 36 h 40"/>
                  <a:gd name="T68" fmla="*/ 45 w 46"/>
                  <a:gd name="T69" fmla="*/ 40 h 40"/>
                  <a:gd name="T70" fmla="*/ 43 w 46"/>
                  <a:gd name="T71" fmla="*/ 38 h 40"/>
                  <a:gd name="T72" fmla="*/ 43 w 46"/>
                  <a:gd name="T73" fmla="*/ 38 h 40"/>
                  <a:gd name="T74" fmla="*/ 41 w 46"/>
                  <a:gd name="T75" fmla="*/ 36 h 40"/>
                  <a:gd name="T76" fmla="*/ 39 w 46"/>
                  <a:gd name="T77" fmla="*/ 34 h 40"/>
                  <a:gd name="T78" fmla="*/ 37 w 46"/>
                  <a:gd name="T79" fmla="*/ 34 h 40"/>
                  <a:gd name="T80" fmla="*/ 36 w 46"/>
                  <a:gd name="T81" fmla="*/ 34 h 40"/>
                  <a:gd name="T82" fmla="*/ 34 w 46"/>
                  <a:gd name="T83" fmla="*/ 34 h 40"/>
                  <a:gd name="T84" fmla="*/ 32 w 46"/>
                  <a:gd name="T85" fmla="*/ 33 h 40"/>
                  <a:gd name="T86" fmla="*/ 32 w 46"/>
                  <a:gd name="T87" fmla="*/ 31 h 40"/>
                  <a:gd name="T88" fmla="*/ 30 w 46"/>
                  <a:gd name="T89" fmla="*/ 31 h 40"/>
                  <a:gd name="T90" fmla="*/ 30 w 46"/>
                  <a:gd name="T91" fmla="*/ 29 h 40"/>
                  <a:gd name="T92" fmla="*/ 29 w 46"/>
                  <a:gd name="T93" fmla="*/ 29 h 40"/>
                  <a:gd name="T94" fmla="*/ 29 w 46"/>
                  <a:gd name="T95" fmla="*/ 29 h 40"/>
                  <a:gd name="T96" fmla="*/ 27 w 46"/>
                  <a:gd name="T97" fmla="*/ 29 h 40"/>
                  <a:gd name="T98" fmla="*/ 27 w 46"/>
                  <a:gd name="T99" fmla="*/ 27 h 40"/>
                  <a:gd name="T100" fmla="*/ 25 w 46"/>
                  <a:gd name="T101" fmla="*/ 27 h 40"/>
                  <a:gd name="T102" fmla="*/ 21 w 46"/>
                  <a:gd name="T103" fmla="*/ 25 h 40"/>
                  <a:gd name="T104" fmla="*/ 20 w 46"/>
                  <a:gd name="T105" fmla="*/ 25 h 40"/>
                  <a:gd name="T106" fmla="*/ 20 w 46"/>
                  <a:gd name="T107" fmla="*/ 24 h 40"/>
                  <a:gd name="T108" fmla="*/ 18 w 46"/>
                  <a:gd name="T109" fmla="*/ 22 h 40"/>
                  <a:gd name="T110" fmla="*/ 18 w 46"/>
                  <a:gd name="T11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" h="40">
                    <a:moveTo>
                      <a:pt x="18" y="20"/>
                    </a:moveTo>
                    <a:lnTo>
                      <a:pt x="11" y="18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6" y="9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32" y="24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6" y="33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8" y="2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2766"/>
              <p:cNvSpPr>
                <a:spLocks/>
              </p:cNvSpPr>
              <p:nvPr/>
            </p:nvSpPr>
            <p:spPr bwMode="auto">
              <a:xfrm>
                <a:off x="5367" y="3050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2 h 7"/>
                  <a:gd name="T4" fmla="*/ 2 w 6"/>
                  <a:gd name="T5" fmla="*/ 0 h 7"/>
                  <a:gd name="T6" fmla="*/ 4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6 w 6"/>
                  <a:gd name="T13" fmla="*/ 4 h 7"/>
                  <a:gd name="T14" fmla="*/ 6 w 6"/>
                  <a:gd name="T15" fmla="*/ 7 h 7"/>
                  <a:gd name="T16" fmla="*/ 6 w 6"/>
                  <a:gd name="T17" fmla="*/ 7 h 7"/>
                  <a:gd name="T18" fmla="*/ 4 w 6"/>
                  <a:gd name="T19" fmla="*/ 7 h 7"/>
                  <a:gd name="T20" fmla="*/ 0 w 6"/>
                  <a:gd name="T21" fmla="*/ 6 h 7"/>
                  <a:gd name="T22" fmla="*/ 0 w 6"/>
                  <a:gd name="T23" fmla="*/ 4 h 7"/>
                  <a:gd name="T24" fmla="*/ 0 w 6"/>
                  <a:gd name="T25" fmla="*/ 4 h 7"/>
                  <a:gd name="T26" fmla="*/ 0 w 6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2767"/>
              <p:cNvSpPr>
                <a:spLocks/>
              </p:cNvSpPr>
              <p:nvPr/>
            </p:nvSpPr>
            <p:spPr bwMode="auto">
              <a:xfrm>
                <a:off x="5367" y="3050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2 h 7"/>
                  <a:gd name="T4" fmla="*/ 2 w 6"/>
                  <a:gd name="T5" fmla="*/ 0 h 7"/>
                  <a:gd name="T6" fmla="*/ 4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6 w 6"/>
                  <a:gd name="T13" fmla="*/ 4 h 7"/>
                  <a:gd name="T14" fmla="*/ 6 w 6"/>
                  <a:gd name="T15" fmla="*/ 7 h 7"/>
                  <a:gd name="T16" fmla="*/ 6 w 6"/>
                  <a:gd name="T17" fmla="*/ 7 h 7"/>
                  <a:gd name="T18" fmla="*/ 4 w 6"/>
                  <a:gd name="T19" fmla="*/ 7 h 7"/>
                  <a:gd name="T20" fmla="*/ 0 w 6"/>
                  <a:gd name="T21" fmla="*/ 6 h 7"/>
                  <a:gd name="T22" fmla="*/ 0 w 6"/>
                  <a:gd name="T23" fmla="*/ 4 h 7"/>
                  <a:gd name="T24" fmla="*/ 0 w 6"/>
                  <a:gd name="T25" fmla="*/ 4 h 7"/>
                  <a:gd name="T26" fmla="*/ 0 w 6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2768"/>
              <p:cNvSpPr>
                <a:spLocks/>
              </p:cNvSpPr>
              <p:nvPr/>
            </p:nvSpPr>
            <p:spPr bwMode="auto">
              <a:xfrm>
                <a:off x="5378" y="3061"/>
                <a:ext cx="5" cy="5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3 w 5"/>
                  <a:gd name="T5" fmla="*/ 0 h 5"/>
                  <a:gd name="T6" fmla="*/ 3 w 5"/>
                  <a:gd name="T7" fmla="*/ 2 h 5"/>
                  <a:gd name="T8" fmla="*/ 5 w 5"/>
                  <a:gd name="T9" fmla="*/ 2 h 5"/>
                  <a:gd name="T10" fmla="*/ 5 w 5"/>
                  <a:gd name="T11" fmla="*/ 4 h 5"/>
                  <a:gd name="T12" fmla="*/ 5 w 5"/>
                  <a:gd name="T13" fmla="*/ 5 h 5"/>
                  <a:gd name="T14" fmla="*/ 3 w 5"/>
                  <a:gd name="T15" fmla="*/ 4 h 5"/>
                  <a:gd name="T16" fmla="*/ 2 w 5"/>
                  <a:gd name="T17" fmla="*/ 4 h 5"/>
                  <a:gd name="T18" fmla="*/ 2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2769"/>
              <p:cNvSpPr>
                <a:spLocks/>
              </p:cNvSpPr>
              <p:nvPr/>
            </p:nvSpPr>
            <p:spPr bwMode="auto">
              <a:xfrm>
                <a:off x="5378" y="3061"/>
                <a:ext cx="5" cy="5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3 w 5"/>
                  <a:gd name="T5" fmla="*/ 0 h 5"/>
                  <a:gd name="T6" fmla="*/ 3 w 5"/>
                  <a:gd name="T7" fmla="*/ 2 h 5"/>
                  <a:gd name="T8" fmla="*/ 5 w 5"/>
                  <a:gd name="T9" fmla="*/ 2 h 5"/>
                  <a:gd name="T10" fmla="*/ 5 w 5"/>
                  <a:gd name="T11" fmla="*/ 4 h 5"/>
                  <a:gd name="T12" fmla="*/ 5 w 5"/>
                  <a:gd name="T13" fmla="*/ 5 h 5"/>
                  <a:gd name="T14" fmla="*/ 3 w 5"/>
                  <a:gd name="T15" fmla="*/ 4 h 5"/>
                  <a:gd name="T16" fmla="*/ 2 w 5"/>
                  <a:gd name="T17" fmla="*/ 4 h 5"/>
                  <a:gd name="T18" fmla="*/ 2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2770"/>
              <p:cNvSpPr>
                <a:spLocks/>
              </p:cNvSpPr>
              <p:nvPr/>
            </p:nvSpPr>
            <p:spPr bwMode="auto">
              <a:xfrm>
                <a:off x="5648" y="3056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0 h 3"/>
                  <a:gd name="T4" fmla="*/ 5 w 5"/>
                  <a:gd name="T5" fmla="*/ 1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1 h 3"/>
                  <a:gd name="T12" fmla="*/ 0 w 5"/>
                  <a:gd name="T13" fmla="*/ 0 h 3"/>
                  <a:gd name="T14" fmla="*/ 5 w 5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2771"/>
              <p:cNvSpPr>
                <a:spLocks/>
              </p:cNvSpPr>
              <p:nvPr/>
            </p:nvSpPr>
            <p:spPr bwMode="auto">
              <a:xfrm>
                <a:off x="5648" y="3056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0 h 3"/>
                  <a:gd name="T4" fmla="*/ 5 w 5"/>
                  <a:gd name="T5" fmla="*/ 1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1 h 3"/>
                  <a:gd name="T12" fmla="*/ 0 w 5"/>
                  <a:gd name="T13" fmla="*/ 0 h 3"/>
                  <a:gd name="T14" fmla="*/ 5 w 5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2772"/>
              <p:cNvSpPr>
                <a:spLocks/>
              </p:cNvSpPr>
              <p:nvPr/>
            </p:nvSpPr>
            <p:spPr bwMode="auto">
              <a:xfrm>
                <a:off x="5735" y="3018"/>
                <a:ext cx="2" cy="6"/>
              </a:xfrm>
              <a:custGeom>
                <a:avLst/>
                <a:gdLst>
                  <a:gd name="T0" fmla="*/ 2 w 2"/>
                  <a:gd name="T1" fmla="*/ 2 h 6"/>
                  <a:gd name="T2" fmla="*/ 2 w 2"/>
                  <a:gd name="T3" fmla="*/ 6 h 6"/>
                  <a:gd name="T4" fmla="*/ 0 w 2"/>
                  <a:gd name="T5" fmla="*/ 4 h 6"/>
                  <a:gd name="T6" fmla="*/ 0 w 2"/>
                  <a:gd name="T7" fmla="*/ 2 h 6"/>
                  <a:gd name="T8" fmla="*/ 0 w 2"/>
                  <a:gd name="T9" fmla="*/ 0 h 6"/>
                  <a:gd name="T10" fmla="*/ 2 w 2"/>
                  <a:gd name="T11" fmla="*/ 0 h 6"/>
                  <a:gd name="T12" fmla="*/ 2 w 2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2773"/>
              <p:cNvSpPr>
                <a:spLocks/>
              </p:cNvSpPr>
              <p:nvPr/>
            </p:nvSpPr>
            <p:spPr bwMode="auto">
              <a:xfrm>
                <a:off x="5735" y="3018"/>
                <a:ext cx="2" cy="6"/>
              </a:xfrm>
              <a:custGeom>
                <a:avLst/>
                <a:gdLst>
                  <a:gd name="T0" fmla="*/ 2 w 2"/>
                  <a:gd name="T1" fmla="*/ 2 h 6"/>
                  <a:gd name="T2" fmla="*/ 2 w 2"/>
                  <a:gd name="T3" fmla="*/ 6 h 6"/>
                  <a:gd name="T4" fmla="*/ 0 w 2"/>
                  <a:gd name="T5" fmla="*/ 4 h 6"/>
                  <a:gd name="T6" fmla="*/ 0 w 2"/>
                  <a:gd name="T7" fmla="*/ 2 h 6"/>
                  <a:gd name="T8" fmla="*/ 0 w 2"/>
                  <a:gd name="T9" fmla="*/ 0 h 6"/>
                  <a:gd name="T10" fmla="*/ 2 w 2"/>
                  <a:gd name="T11" fmla="*/ 0 h 6"/>
                  <a:gd name="T12" fmla="*/ 2 w 2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2774"/>
              <p:cNvSpPr>
                <a:spLocks/>
              </p:cNvSpPr>
              <p:nvPr/>
            </p:nvSpPr>
            <p:spPr bwMode="auto">
              <a:xfrm>
                <a:off x="5687" y="2929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9 w 12"/>
                  <a:gd name="T3" fmla="*/ 0 h 7"/>
                  <a:gd name="T4" fmla="*/ 12 w 12"/>
                  <a:gd name="T5" fmla="*/ 3 h 7"/>
                  <a:gd name="T6" fmla="*/ 11 w 12"/>
                  <a:gd name="T7" fmla="*/ 7 h 7"/>
                  <a:gd name="T8" fmla="*/ 9 w 12"/>
                  <a:gd name="T9" fmla="*/ 5 h 7"/>
                  <a:gd name="T10" fmla="*/ 7 w 12"/>
                  <a:gd name="T11" fmla="*/ 5 h 7"/>
                  <a:gd name="T12" fmla="*/ 5 w 12"/>
                  <a:gd name="T13" fmla="*/ 5 h 7"/>
                  <a:gd name="T14" fmla="*/ 3 w 12"/>
                  <a:gd name="T15" fmla="*/ 5 h 7"/>
                  <a:gd name="T16" fmla="*/ 2 w 12"/>
                  <a:gd name="T17" fmla="*/ 2 h 7"/>
                  <a:gd name="T18" fmla="*/ 2 w 12"/>
                  <a:gd name="T19" fmla="*/ 2 h 7"/>
                  <a:gd name="T20" fmla="*/ 0 w 12"/>
                  <a:gd name="T21" fmla="*/ 0 h 7"/>
                  <a:gd name="T22" fmla="*/ 0 w 12"/>
                  <a:gd name="T23" fmla="*/ 0 h 7"/>
                  <a:gd name="T24" fmla="*/ 2 w 12"/>
                  <a:gd name="T25" fmla="*/ 0 h 7"/>
                  <a:gd name="T26" fmla="*/ 5 w 1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2775"/>
              <p:cNvSpPr>
                <a:spLocks/>
              </p:cNvSpPr>
              <p:nvPr/>
            </p:nvSpPr>
            <p:spPr bwMode="auto">
              <a:xfrm>
                <a:off x="5687" y="2929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9 w 12"/>
                  <a:gd name="T3" fmla="*/ 0 h 7"/>
                  <a:gd name="T4" fmla="*/ 12 w 12"/>
                  <a:gd name="T5" fmla="*/ 3 h 7"/>
                  <a:gd name="T6" fmla="*/ 11 w 12"/>
                  <a:gd name="T7" fmla="*/ 7 h 7"/>
                  <a:gd name="T8" fmla="*/ 9 w 12"/>
                  <a:gd name="T9" fmla="*/ 5 h 7"/>
                  <a:gd name="T10" fmla="*/ 7 w 12"/>
                  <a:gd name="T11" fmla="*/ 5 h 7"/>
                  <a:gd name="T12" fmla="*/ 5 w 12"/>
                  <a:gd name="T13" fmla="*/ 5 h 7"/>
                  <a:gd name="T14" fmla="*/ 3 w 12"/>
                  <a:gd name="T15" fmla="*/ 5 h 7"/>
                  <a:gd name="T16" fmla="*/ 2 w 12"/>
                  <a:gd name="T17" fmla="*/ 2 h 7"/>
                  <a:gd name="T18" fmla="*/ 2 w 12"/>
                  <a:gd name="T19" fmla="*/ 2 h 7"/>
                  <a:gd name="T20" fmla="*/ 0 w 12"/>
                  <a:gd name="T21" fmla="*/ 0 h 7"/>
                  <a:gd name="T22" fmla="*/ 0 w 12"/>
                  <a:gd name="T23" fmla="*/ 0 h 7"/>
                  <a:gd name="T24" fmla="*/ 2 w 12"/>
                  <a:gd name="T25" fmla="*/ 0 h 7"/>
                  <a:gd name="T26" fmla="*/ 5 w 1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2776"/>
              <p:cNvSpPr>
                <a:spLocks/>
              </p:cNvSpPr>
              <p:nvPr/>
            </p:nvSpPr>
            <p:spPr bwMode="auto">
              <a:xfrm>
                <a:off x="5699" y="2934"/>
                <a:ext cx="11" cy="4"/>
              </a:xfrm>
              <a:custGeom>
                <a:avLst/>
                <a:gdLst>
                  <a:gd name="T0" fmla="*/ 6 w 11"/>
                  <a:gd name="T1" fmla="*/ 2 h 4"/>
                  <a:gd name="T2" fmla="*/ 9 w 11"/>
                  <a:gd name="T3" fmla="*/ 2 h 4"/>
                  <a:gd name="T4" fmla="*/ 9 w 11"/>
                  <a:gd name="T5" fmla="*/ 2 h 4"/>
                  <a:gd name="T6" fmla="*/ 11 w 11"/>
                  <a:gd name="T7" fmla="*/ 2 h 4"/>
                  <a:gd name="T8" fmla="*/ 11 w 11"/>
                  <a:gd name="T9" fmla="*/ 4 h 4"/>
                  <a:gd name="T10" fmla="*/ 4 w 11"/>
                  <a:gd name="T11" fmla="*/ 4 h 4"/>
                  <a:gd name="T12" fmla="*/ 2 w 11"/>
                  <a:gd name="T13" fmla="*/ 4 h 4"/>
                  <a:gd name="T14" fmla="*/ 0 w 11"/>
                  <a:gd name="T15" fmla="*/ 2 h 4"/>
                  <a:gd name="T16" fmla="*/ 2 w 11"/>
                  <a:gd name="T17" fmla="*/ 0 h 4"/>
                  <a:gd name="T18" fmla="*/ 6 w 1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2777"/>
              <p:cNvSpPr>
                <a:spLocks/>
              </p:cNvSpPr>
              <p:nvPr/>
            </p:nvSpPr>
            <p:spPr bwMode="auto">
              <a:xfrm>
                <a:off x="5699" y="2934"/>
                <a:ext cx="11" cy="4"/>
              </a:xfrm>
              <a:custGeom>
                <a:avLst/>
                <a:gdLst>
                  <a:gd name="T0" fmla="*/ 6 w 11"/>
                  <a:gd name="T1" fmla="*/ 2 h 4"/>
                  <a:gd name="T2" fmla="*/ 9 w 11"/>
                  <a:gd name="T3" fmla="*/ 2 h 4"/>
                  <a:gd name="T4" fmla="*/ 9 w 11"/>
                  <a:gd name="T5" fmla="*/ 2 h 4"/>
                  <a:gd name="T6" fmla="*/ 11 w 11"/>
                  <a:gd name="T7" fmla="*/ 2 h 4"/>
                  <a:gd name="T8" fmla="*/ 11 w 11"/>
                  <a:gd name="T9" fmla="*/ 4 h 4"/>
                  <a:gd name="T10" fmla="*/ 4 w 11"/>
                  <a:gd name="T11" fmla="*/ 4 h 4"/>
                  <a:gd name="T12" fmla="*/ 2 w 11"/>
                  <a:gd name="T13" fmla="*/ 4 h 4"/>
                  <a:gd name="T14" fmla="*/ 0 w 11"/>
                  <a:gd name="T15" fmla="*/ 2 h 4"/>
                  <a:gd name="T16" fmla="*/ 2 w 11"/>
                  <a:gd name="T17" fmla="*/ 0 h 4"/>
                  <a:gd name="T18" fmla="*/ 6 w 1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2778"/>
              <p:cNvSpPr>
                <a:spLocks/>
              </p:cNvSpPr>
              <p:nvPr/>
            </p:nvSpPr>
            <p:spPr bwMode="auto">
              <a:xfrm>
                <a:off x="5055" y="2793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2 w 3"/>
                  <a:gd name="T11" fmla="*/ 0 h 4"/>
                  <a:gd name="T12" fmla="*/ 2 w 3"/>
                  <a:gd name="T13" fmla="*/ 0 h 4"/>
                  <a:gd name="T14" fmla="*/ 0 w 3"/>
                  <a:gd name="T15" fmla="*/ 0 h 4"/>
                  <a:gd name="T16" fmla="*/ 0 w 3"/>
                  <a:gd name="T17" fmla="*/ 2 h 4"/>
                  <a:gd name="T18" fmla="*/ 2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2779"/>
              <p:cNvSpPr>
                <a:spLocks/>
              </p:cNvSpPr>
              <p:nvPr/>
            </p:nvSpPr>
            <p:spPr bwMode="auto">
              <a:xfrm>
                <a:off x="5055" y="2793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2 w 3"/>
                  <a:gd name="T11" fmla="*/ 0 h 4"/>
                  <a:gd name="T12" fmla="*/ 2 w 3"/>
                  <a:gd name="T13" fmla="*/ 0 h 4"/>
                  <a:gd name="T14" fmla="*/ 0 w 3"/>
                  <a:gd name="T15" fmla="*/ 0 h 4"/>
                  <a:gd name="T16" fmla="*/ 0 w 3"/>
                  <a:gd name="T17" fmla="*/ 2 h 4"/>
                  <a:gd name="T18" fmla="*/ 2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2780"/>
              <p:cNvSpPr>
                <a:spLocks/>
              </p:cNvSpPr>
              <p:nvPr/>
            </p:nvSpPr>
            <p:spPr bwMode="auto">
              <a:xfrm>
                <a:off x="5067" y="27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3 h 5"/>
                  <a:gd name="T6" fmla="*/ 4 w 4"/>
                  <a:gd name="T7" fmla="*/ 1 h 5"/>
                  <a:gd name="T8" fmla="*/ 4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0 w 4"/>
                  <a:gd name="T15" fmla="*/ 0 h 5"/>
                  <a:gd name="T16" fmla="*/ 0 w 4"/>
                  <a:gd name="T17" fmla="*/ 1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2781"/>
              <p:cNvSpPr>
                <a:spLocks/>
              </p:cNvSpPr>
              <p:nvPr/>
            </p:nvSpPr>
            <p:spPr bwMode="auto">
              <a:xfrm>
                <a:off x="5067" y="27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3 h 5"/>
                  <a:gd name="T6" fmla="*/ 4 w 4"/>
                  <a:gd name="T7" fmla="*/ 1 h 5"/>
                  <a:gd name="T8" fmla="*/ 4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0 w 4"/>
                  <a:gd name="T15" fmla="*/ 0 h 5"/>
                  <a:gd name="T16" fmla="*/ 0 w 4"/>
                  <a:gd name="T17" fmla="*/ 1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2782"/>
              <p:cNvSpPr>
                <a:spLocks/>
              </p:cNvSpPr>
              <p:nvPr/>
            </p:nvSpPr>
            <p:spPr bwMode="auto">
              <a:xfrm>
                <a:off x="5076" y="2775"/>
                <a:ext cx="66" cy="36"/>
              </a:xfrm>
              <a:custGeom>
                <a:avLst/>
                <a:gdLst>
                  <a:gd name="T0" fmla="*/ 7 w 66"/>
                  <a:gd name="T1" fmla="*/ 31 h 36"/>
                  <a:gd name="T2" fmla="*/ 11 w 66"/>
                  <a:gd name="T3" fmla="*/ 32 h 36"/>
                  <a:gd name="T4" fmla="*/ 18 w 66"/>
                  <a:gd name="T5" fmla="*/ 32 h 36"/>
                  <a:gd name="T6" fmla="*/ 20 w 66"/>
                  <a:gd name="T7" fmla="*/ 34 h 36"/>
                  <a:gd name="T8" fmla="*/ 22 w 66"/>
                  <a:gd name="T9" fmla="*/ 36 h 36"/>
                  <a:gd name="T10" fmla="*/ 32 w 66"/>
                  <a:gd name="T11" fmla="*/ 36 h 36"/>
                  <a:gd name="T12" fmla="*/ 41 w 66"/>
                  <a:gd name="T13" fmla="*/ 31 h 36"/>
                  <a:gd name="T14" fmla="*/ 45 w 66"/>
                  <a:gd name="T15" fmla="*/ 31 h 36"/>
                  <a:gd name="T16" fmla="*/ 50 w 66"/>
                  <a:gd name="T17" fmla="*/ 25 h 36"/>
                  <a:gd name="T18" fmla="*/ 50 w 66"/>
                  <a:gd name="T19" fmla="*/ 24 h 36"/>
                  <a:gd name="T20" fmla="*/ 61 w 66"/>
                  <a:gd name="T21" fmla="*/ 22 h 36"/>
                  <a:gd name="T22" fmla="*/ 61 w 66"/>
                  <a:gd name="T23" fmla="*/ 20 h 36"/>
                  <a:gd name="T24" fmla="*/ 59 w 66"/>
                  <a:gd name="T25" fmla="*/ 15 h 36"/>
                  <a:gd name="T26" fmla="*/ 61 w 66"/>
                  <a:gd name="T27" fmla="*/ 15 h 36"/>
                  <a:gd name="T28" fmla="*/ 64 w 66"/>
                  <a:gd name="T29" fmla="*/ 13 h 36"/>
                  <a:gd name="T30" fmla="*/ 66 w 66"/>
                  <a:gd name="T31" fmla="*/ 7 h 36"/>
                  <a:gd name="T32" fmla="*/ 64 w 66"/>
                  <a:gd name="T33" fmla="*/ 4 h 36"/>
                  <a:gd name="T34" fmla="*/ 63 w 66"/>
                  <a:gd name="T35" fmla="*/ 2 h 36"/>
                  <a:gd name="T36" fmla="*/ 64 w 66"/>
                  <a:gd name="T37" fmla="*/ 0 h 36"/>
                  <a:gd name="T38" fmla="*/ 59 w 66"/>
                  <a:gd name="T39" fmla="*/ 4 h 36"/>
                  <a:gd name="T40" fmla="*/ 57 w 66"/>
                  <a:gd name="T41" fmla="*/ 2 h 36"/>
                  <a:gd name="T42" fmla="*/ 54 w 66"/>
                  <a:gd name="T43" fmla="*/ 2 h 36"/>
                  <a:gd name="T44" fmla="*/ 54 w 66"/>
                  <a:gd name="T45" fmla="*/ 4 h 36"/>
                  <a:gd name="T46" fmla="*/ 54 w 66"/>
                  <a:gd name="T47" fmla="*/ 11 h 36"/>
                  <a:gd name="T48" fmla="*/ 54 w 66"/>
                  <a:gd name="T49" fmla="*/ 13 h 36"/>
                  <a:gd name="T50" fmla="*/ 47 w 66"/>
                  <a:gd name="T51" fmla="*/ 15 h 36"/>
                  <a:gd name="T52" fmla="*/ 45 w 66"/>
                  <a:gd name="T53" fmla="*/ 18 h 36"/>
                  <a:gd name="T54" fmla="*/ 43 w 66"/>
                  <a:gd name="T55" fmla="*/ 22 h 36"/>
                  <a:gd name="T56" fmla="*/ 39 w 66"/>
                  <a:gd name="T57" fmla="*/ 22 h 36"/>
                  <a:gd name="T58" fmla="*/ 34 w 66"/>
                  <a:gd name="T59" fmla="*/ 22 h 36"/>
                  <a:gd name="T60" fmla="*/ 32 w 66"/>
                  <a:gd name="T61" fmla="*/ 24 h 36"/>
                  <a:gd name="T62" fmla="*/ 29 w 66"/>
                  <a:gd name="T63" fmla="*/ 24 h 36"/>
                  <a:gd name="T64" fmla="*/ 29 w 66"/>
                  <a:gd name="T65" fmla="*/ 18 h 36"/>
                  <a:gd name="T66" fmla="*/ 31 w 66"/>
                  <a:gd name="T67" fmla="*/ 16 h 36"/>
                  <a:gd name="T68" fmla="*/ 29 w 66"/>
                  <a:gd name="T69" fmla="*/ 15 h 36"/>
                  <a:gd name="T70" fmla="*/ 27 w 66"/>
                  <a:gd name="T71" fmla="*/ 22 h 36"/>
                  <a:gd name="T72" fmla="*/ 25 w 66"/>
                  <a:gd name="T73" fmla="*/ 22 h 36"/>
                  <a:gd name="T74" fmla="*/ 16 w 66"/>
                  <a:gd name="T75" fmla="*/ 24 h 36"/>
                  <a:gd name="T76" fmla="*/ 13 w 66"/>
                  <a:gd name="T77" fmla="*/ 24 h 36"/>
                  <a:gd name="T78" fmla="*/ 7 w 66"/>
                  <a:gd name="T79" fmla="*/ 24 h 36"/>
                  <a:gd name="T80" fmla="*/ 6 w 66"/>
                  <a:gd name="T81" fmla="*/ 24 h 36"/>
                  <a:gd name="T82" fmla="*/ 2 w 66"/>
                  <a:gd name="T83" fmla="*/ 24 h 36"/>
                  <a:gd name="T84" fmla="*/ 0 w 66"/>
                  <a:gd name="T85" fmla="*/ 24 h 36"/>
                  <a:gd name="T86" fmla="*/ 0 w 66"/>
                  <a:gd name="T87" fmla="*/ 27 h 36"/>
                  <a:gd name="T88" fmla="*/ 2 w 66"/>
                  <a:gd name="T89" fmla="*/ 27 h 36"/>
                  <a:gd name="T90" fmla="*/ 6 w 66"/>
                  <a:gd name="T9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6" h="36">
                    <a:moveTo>
                      <a:pt x="7" y="31"/>
                    </a:move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2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7" y="24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5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7" y="3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2783"/>
              <p:cNvSpPr>
                <a:spLocks/>
              </p:cNvSpPr>
              <p:nvPr/>
            </p:nvSpPr>
            <p:spPr bwMode="auto">
              <a:xfrm>
                <a:off x="5076" y="2775"/>
                <a:ext cx="66" cy="36"/>
              </a:xfrm>
              <a:custGeom>
                <a:avLst/>
                <a:gdLst>
                  <a:gd name="T0" fmla="*/ 7 w 66"/>
                  <a:gd name="T1" fmla="*/ 31 h 36"/>
                  <a:gd name="T2" fmla="*/ 11 w 66"/>
                  <a:gd name="T3" fmla="*/ 32 h 36"/>
                  <a:gd name="T4" fmla="*/ 18 w 66"/>
                  <a:gd name="T5" fmla="*/ 32 h 36"/>
                  <a:gd name="T6" fmla="*/ 20 w 66"/>
                  <a:gd name="T7" fmla="*/ 34 h 36"/>
                  <a:gd name="T8" fmla="*/ 22 w 66"/>
                  <a:gd name="T9" fmla="*/ 36 h 36"/>
                  <a:gd name="T10" fmla="*/ 32 w 66"/>
                  <a:gd name="T11" fmla="*/ 36 h 36"/>
                  <a:gd name="T12" fmla="*/ 41 w 66"/>
                  <a:gd name="T13" fmla="*/ 31 h 36"/>
                  <a:gd name="T14" fmla="*/ 45 w 66"/>
                  <a:gd name="T15" fmla="*/ 31 h 36"/>
                  <a:gd name="T16" fmla="*/ 50 w 66"/>
                  <a:gd name="T17" fmla="*/ 25 h 36"/>
                  <a:gd name="T18" fmla="*/ 50 w 66"/>
                  <a:gd name="T19" fmla="*/ 24 h 36"/>
                  <a:gd name="T20" fmla="*/ 61 w 66"/>
                  <a:gd name="T21" fmla="*/ 22 h 36"/>
                  <a:gd name="T22" fmla="*/ 61 w 66"/>
                  <a:gd name="T23" fmla="*/ 20 h 36"/>
                  <a:gd name="T24" fmla="*/ 59 w 66"/>
                  <a:gd name="T25" fmla="*/ 15 h 36"/>
                  <a:gd name="T26" fmla="*/ 61 w 66"/>
                  <a:gd name="T27" fmla="*/ 15 h 36"/>
                  <a:gd name="T28" fmla="*/ 64 w 66"/>
                  <a:gd name="T29" fmla="*/ 13 h 36"/>
                  <a:gd name="T30" fmla="*/ 66 w 66"/>
                  <a:gd name="T31" fmla="*/ 7 h 36"/>
                  <a:gd name="T32" fmla="*/ 64 w 66"/>
                  <a:gd name="T33" fmla="*/ 4 h 36"/>
                  <a:gd name="T34" fmla="*/ 63 w 66"/>
                  <a:gd name="T35" fmla="*/ 2 h 36"/>
                  <a:gd name="T36" fmla="*/ 64 w 66"/>
                  <a:gd name="T37" fmla="*/ 0 h 36"/>
                  <a:gd name="T38" fmla="*/ 59 w 66"/>
                  <a:gd name="T39" fmla="*/ 4 h 36"/>
                  <a:gd name="T40" fmla="*/ 57 w 66"/>
                  <a:gd name="T41" fmla="*/ 2 h 36"/>
                  <a:gd name="T42" fmla="*/ 54 w 66"/>
                  <a:gd name="T43" fmla="*/ 2 h 36"/>
                  <a:gd name="T44" fmla="*/ 54 w 66"/>
                  <a:gd name="T45" fmla="*/ 4 h 36"/>
                  <a:gd name="T46" fmla="*/ 54 w 66"/>
                  <a:gd name="T47" fmla="*/ 11 h 36"/>
                  <a:gd name="T48" fmla="*/ 54 w 66"/>
                  <a:gd name="T49" fmla="*/ 13 h 36"/>
                  <a:gd name="T50" fmla="*/ 47 w 66"/>
                  <a:gd name="T51" fmla="*/ 15 h 36"/>
                  <a:gd name="T52" fmla="*/ 45 w 66"/>
                  <a:gd name="T53" fmla="*/ 18 h 36"/>
                  <a:gd name="T54" fmla="*/ 43 w 66"/>
                  <a:gd name="T55" fmla="*/ 22 h 36"/>
                  <a:gd name="T56" fmla="*/ 39 w 66"/>
                  <a:gd name="T57" fmla="*/ 22 h 36"/>
                  <a:gd name="T58" fmla="*/ 34 w 66"/>
                  <a:gd name="T59" fmla="*/ 22 h 36"/>
                  <a:gd name="T60" fmla="*/ 32 w 66"/>
                  <a:gd name="T61" fmla="*/ 24 h 36"/>
                  <a:gd name="T62" fmla="*/ 29 w 66"/>
                  <a:gd name="T63" fmla="*/ 24 h 36"/>
                  <a:gd name="T64" fmla="*/ 29 w 66"/>
                  <a:gd name="T65" fmla="*/ 18 h 36"/>
                  <a:gd name="T66" fmla="*/ 31 w 66"/>
                  <a:gd name="T67" fmla="*/ 16 h 36"/>
                  <a:gd name="T68" fmla="*/ 29 w 66"/>
                  <a:gd name="T69" fmla="*/ 15 h 36"/>
                  <a:gd name="T70" fmla="*/ 27 w 66"/>
                  <a:gd name="T71" fmla="*/ 22 h 36"/>
                  <a:gd name="T72" fmla="*/ 25 w 66"/>
                  <a:gd name="T73" fmla="*/ 22 h 36"/>
                  <a:gd name="T74" fmla="*/ 16 w 66"/>
                  <a:gd name="T75" fmla="*/ 24 h 36"/>
                  <a:gd name="T76" fmla="*/ 13 w 66"/>
                  <a:gd name="T77" fmla="*/ 24 h 36"/>
                  <a:gd name="T78" fmla="*/ 7 w 66"/>
                  <a:gd name="T79" fmla="*/ 24 h 36"/>
                  <a:gd name="T80" fmla="*/ 6 w 66"/>
                  <a:gd name="T81" fmla="*/ 24 h 36"/>
                  <a:gd name="T82" fmla="*/ 2 w 66"/>
                  <a:gd name="T83" fmla="*/ 24 h 36"/>
                  <a:gd name="T84" fmla="*/ 0 w 66"/>
                  <a:gd name="T85" fmla="*/ 24 h 36"/>
                  <a:gd name="T86" fmla="*/ 0 w 66"/>
                  <a:gd name="T87" fmla="*/ 27 h 36"/>
                  <a:gd name="T88" fmla="*/ 2 w 66"/>
                  <a:gd name="T89" fmla="*/ 27 h 36"/>
                  <a:gd name="T90" fmla="*/ 6 w 66"/>
                  <a:gd name="T9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6" h="36">
                    <a:moveTo>
                      <a:pt x="7" y="31"/>
                    </a:move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2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7" y="24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5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7" y="3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2784"/>
              <p:cNvSpPr>
                <a:spLocks/>
              </p:cNvSpPr>
              <p:nvPr/>
            </p:nvSpPr>
            <p:spPr bwMode="auto">
              <a:xfrm>
                <a:off x="5098" y="2731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2785"/>
              <p:cNvSpPr>
                <a:spLocks/>
              </p:cNvSpPr>
              <p:nvPr/>
            </p:nvSpPr>
            <p:spPr bwMode="auto">
              <a:xfrm>
                <a:off x="5098" y="2731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2786"/>
              <p:cNvSpPr>
                <a:spLocks/>
              </p:cNvSpPr>
              <p:nvPr/>
            </p:nvSpPr>
            <p:spPr bwMode="auto">
              <a:xfrm>
                <a:off x="5099" y="2857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2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  <a:gd name="T14" fmla="*/ 0 w 4"/>
                  <a:gd name="T15" fmla="*/ 4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2787"/>
              <p:cNvSpPr>
                <a:spLocks/>
              </p:cNvSpPr>
              <p:nvPr/>
            </p:nvSpPr>
            <p:spPr bwMode="auto">
              <a:xfrm>
                <a:off x="5099" y="2857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2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  <a:gd name="T14" fmla="*/ 0 w 4"/>
                  <a:gd name="T15" fmla="*/ 4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2788"/>
              <p:cNvSpPr>
                <a:spLocks/>
              </p:cNvSpPr>
              <p:nvPr/>
            </p:nvSpPr>
            <p:spPr bwMode="auto">
              <a:xfrm>
                <a:off x="5105" y="2859"/>
                <a:ext cx="7" cy="6"/>
              </a:xfrm>
              <a:custGeom>
                <a:avLst/>
                <a:gdLst>
                  <a:gd name="T0" fmla="*/ 5 w 7"/>
                  <a:gd name="T1" fmla="*/ 6 h 6"/>
                  <a:gd name="T2" fmla="*/ 5 w 7"/>
                  <a:gd name="T3" fmla="*/ 6 h 6"/>
                  <a:gd name="T4" fmla="*/ 7 w 7"/>
                  <a:gd name="T5" fmla="*/ 4 h 6"/>
                  <a:gd name="T6" fmla="*/ 5 w 7"/>
                  <a:gd name="T7" fmla="*/ 4 h 6"/>
                  <a:gd name="T8" fmla="*/ 2 w 7"/>
                  <a:gd name="T9" fmla="*/ 0 h 6"/>
                  <a:gd name="T10" fmla="*/ 2 w 7"/>
                  <a:gd name="T11" fmla="*/ 0 h 6"/>
                  <a:gd name="T12" fmla="*/ 0 w 7"/>
                  <a:gd name="T13" fmla="*/ 0 h 6"/>
                  <a:gd name="T14" fmla="*/ 0 w 7"/>
                  <a:gd name="T15" fmla="*/ 2 h 6"/>
                  <a:gd name="T16" fmla="*/ 0 w 7"/>
                  <a:gd name="T17" fmla="*/ 4 h 6"/>
                  <a:gd name="T18" fmla="*/ 0 w 7"/>
                  <a:gd name="T19" fmla="*/ 6 h 6"/>
                  <a:gd name="T20" fmla="*/ 0 w 7"/>
                  <a:gd name="T21" fmla="*/ 6 h 6"/>
                  <a:gd name="T22" fmla="*/ 3 w 7"/>
                  <a:gd name="T23" fmla="*/ 6 h 6"/>
                  <a:gd name="T24" fmla="*/ 5 w 7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5" y="6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2789"/>
              <p:cNvSpPr>
                <a:spLocks/>
              </p:cNvSpPr>
              <p:nvPr/>
            </p:nvSpPr>
            <p:spPr bwMode="auto">
              <a:xfrm>
                <a:off x="5105" y="2859"/>
                <a:ext cx="7" cy="6"/>
              </a:xfrm>
              <a:custGeom>
                <a:avLst/>
                <a:gdLst>
                  <a:gd name="T0" fmla="*/ 5 w 7"/>
                  <a:gd name="T1" fmla="*/ 6 h 6"/>
                  <a:gd name="T2" fmla="*/ 5 w 7"/>
                  <a:gd name="T3" fmla="*/ 6 h 6"/>
                  <a:gd name="T4" fmla="*/ 7 w 7"/>
                  <a:gd name="T5" fmla="*/ 4 h 6"/>
                  <a:gd name="T6" fmla="*/ 5 w 7"/>
                  <a:gd name="T7" fmla="*/ 4 h 6"/>
                  <a:gd name="T8" fmla="*/ 2 w 7"/>
                  <a:gd name="T9" fmla="*/ 0 h 6"/>
                  <a:gd name="T10" fmla="*/ 2 w 7"/>
                  <a:gd name="T11" fmla="*/ 0 h 6"/>
                  <a:gd name="T12" fmla="*/ 0 w 7"/>
                  <a:gd name="T13" fmla="*/ 0 h 6"/>
                  <a:gd name="T14" fmla="*/ 0 w 7"/>
                  <a:gd name="T15" fmla="*/ 2 h 6"/>
                  <a:gd name="T16" fmla="*/ 0 w 7"/>
                  <a:gd name="T17" fmla="*/ 4 h 6"/>
                  <a:gd name="T18" fmla="*/ 0 w 7"/>
                  <a:gd name="T19" fmla="*/ 6 h 6"/>
                  <a:gd name="T20" fmla="*/ 0 w 7"/>
                  <a:gd name="T21" fmla="*/ 6 h 6"/>
                  <a:gd name="T22" fmla="*/ 3 w 7"/>
                  <a:gd name="T23" fmla="*/ 6 h 6"/>
                  <a:gd name="T24" fmla="*/ 5 w 7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5" y="6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2790"/>
              <p:cNvSpPr>
                <a:spLocks/>
              </p:cNvSpPr>
              <p:nvPr/>
            </p:nvSpPr>
            <p:spPr bwMode="auto">
              <a:xfrm>
                <a:off x="5105" y="2749"/>
                <a:ext cx="9" cy="3"/>
              </a:xfrm>
              <a:custGeom>
                <a:avLst/>
                <a:gdLst>
                  <a:gd name="T0" fmla="*/ 0 w 9"/>
                  <a:gd name="T1" fmla="*/ 1 h 3"/>
                  <a:gd name="T2" fmla="*/ 0 w 9"/>
                  <a:gd name="T3" fmla="*/ 1 h 3"/>
                  <a:gd name="T4" fmla="*/ 2 w 9"/>
                  <a:gd name="T5" fmla="*/ 1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3 h 3"/>
                  <a:gd name="T12" fmla="*/ 9 w 9"/>
                  <a:gd name="T13" fmla="*/ 1 h 3"/>
                  <a:gd name="T14" fmla="*/ 7 w 9"/>
                  <a:gd name="T15" fmla="*/ 0 h 3"/>
                  <a:gd name="T16" fmla="*/ 7 w 9"/>
                  <a:gd name="T17" fmla="*/ 0 h 3"/>
                  <a:gd name="T18" fmla="*/ 3 w 9"/>
                  <a:gd name="T19" fmla="*/ 0 h 3"/>
                  <a:gd name="T20" fmla="*/ 2 w 9"/>
                  <a:gd name="T21" fmla="*/ 0 h 3"/>
                  <a:gd name="T22" fmla="*/ 0 w 9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2791"/>
              <p:cNvSpPr>
                <a:spLocks/>
              </p:cNvSpPr>
              <p:nvPr/>
            </p:nvSpPr>
            <p:spPr bwMode="auto">
              <a:xfrm>
                <a:off x="5105" y="2749"/>
                <a:ext cx="9" cy="3"/>
              </a:xfrm>
              <a:custGeom>
                <a:avLst/>
                <a:gdLst>
                  <a:gd name="T0" fmla="*/ 0 w 9"/>
                  <a:gd name="T1" fmla="*/ 1 h 3"/>
                  <a:gd name="T2" fmla="*/ 0 w 9"/>
                  <a:gd name="T3" fmla="*/ 1 h 3"/>
                  <a:gd name="T4" fmla="*/ 2 w 9"/>
                  <a:gd name="T5" fmla="*/ 1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3 h 3"/>
                  <a:gd name="T12" fmla="*/ 9 w 9"/>
                  <a:gd name="T13" fmla="*/ 1 h 3"/>
                  <a:gd name="T14" fmla="*/ 7 w 9"/>
                  <a:gd name="T15" fmla="*/ 0 h 3"/>
                  <a:gd name="T16" fmla="*/ 7 w 9"/>
                  <a:gd name="T17" fmla="*/ 0 h 3"/>
                  <a:gd name="T18" fmla="*/ 3 w 9"/>
                  <a:gd name="T19" fmla="*/ 0 h 3"/>
                  <a:gd name="T20" fmla="*/ 2 w 9"/>
                  <a:gd name="T21" fmla="*/ 0 h 3"/>
                  <a:gd name="T22" fmla="*/ 0 w 9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2792"/>
              <p:cNvSpPr>
                <a:spLocks/>
              </p:cNvSpPr>
              <p:nvPr/>
            </p:nvSpPr>
            <p:spPr bwMode="auto">
              <a:xfrm>
                <a:off x="5108" y="28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2793"/>
              <p:cNvSpPr>
                <a:spLocks/>
              </p:cNvSpPr>
              <p:nvPr/>
            </p:nvSpPr>
            <p:spPr bwMode="auto">
              <a:xfrm>
                <a:off x="5108" y="28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2794"/>
              <p:cNvSpPr>
                <a:spLocks/>
              </p:cNvSpPr>
              <p:nvPr/>
            </p:nvSpPr>
            <p:spPr bwMode="auto">
              <a:xfrm>
                <a:off x="5108" y="2866"/>
                <a:ext cx="9" cy="6"/>
              </a:xfrm>
              <a:custGeom>
                <a:avLst/>
                <a:gdLst>
                  <a:gd name="T0" fmla="*/ 2 w 9"/>
                  <a:gd name="T1" fmla="*/ 4 h 6"/>
                  <a:gd name="T2" fmla="*/ 2 w 9"/>
                  <a:gd name="T3" fmla="*/ 4 h 6"/>
                  <a:gd name="T4" fmla="*/ 4 w 9"/>
                  <a:gd name="T5" fmla="*/ 4 h 6"/>
                  <a:gd name="T6" fmla="*/ 4 w 9"/>
                  <a:gd name="T7" fmla="*/ 4 h 6"/>
                  <a:gd name="T8" fmla="*/ 4 w 9"/>
                  <a:gd name="T9" fmla="*/ 4 h 6"/>
                  <a:gd name="T10" fmla="*/ 4 w 9"/>
                  <a:gd name="T11" fmla="*/ 6 h 6"/>
                  <a:gd name="T12" fmla="*/ 6 w 9"/>
                  <a:gd name="T13" fmla="*/ 6 h 6"/>
                  <a:gd name="T14" fmla="*/ 6 w 9"/>
                  <a:gd name="T15" fmla="*/ 6 h 6"/>
                  <a:gd name="T16" fmla="*/ 7 w 9"/>
                  <a:gd name="T17" fmla="*/ 6 h 6"/>
                  <a:gd name="T18" fmla="*/ 9 w 9"/>
                  <a:gd name="T19" fmla="*/ 6 h 6"/>
                  <a:gd name="T20" fmla="*/ 7 w 9"/>
                  <a:gd name="T21" fmla="*/ 2 h 6"/>
                  <a:gd name="T22" fmla="*/ 7 w 9"/>
                  <a:gd name="T23" fmla="*/ 2 h 6"/>
                  <a:gd name="T24" fmla="*/ 7 w 9"/>
                  <a:gd name="T25" fmla="*/ 4 h 6"/>
                  <a:gd name="T26" fmla="*/ 7 w 9"/>
                  <a:gd name="T27" fmla="*/ 4 h 6"/>
                  <a:gd name="T28" fmla="*/ 4 w 9"/>
                  <a:gd name="T29" fmla="*/ 2 h 6"/>
                  <a:gd name="T30" fmla="*/ 0 w 9"/>
                  <a:gd name="T31" fmla="*/ 0 h 6"/>
                  <a:gd name="T32" fmla="*/ 0 w 9"/>
                  <a:gd name="T33" fmla="*/ 0 h 6"/>
                  <a:gd name="T34" fmla="*/ 2 w 9"/>
                  <a:gd name="T3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2795"/>
              <p:cNvSpPr>
                <a:spLocks/>
              </p:cNvSpPr>
              <p:nvPr/>
            </p:nvSpPr>
            <p:spPr bwMode="auto">
              <a:xfrm>
                <a:off x="5108" y="2866"/>
                <a:ext cx="9" cy="6"/>
              </a:xfrm>
              <a:custGeom>
                <a:avLst/>
                <a:gdLst>
                  <a:gd name="T0" fmla="*/ 2 w 9"/>
                  <a:gd name="T1" fmla="*/ 4 h 6"/>
                  <a:gd name="T2" fmla="*/ 2 w 9"/>
                  <a:gd name="T3" fmla="*/ 4 h 6"/>
                  <a:gd name="T4" fmla="*/ 4 w 9"/>
                  <a:gd name="T5" fmla="*/ 4 h 6"/>
                  <a:gd name="T6" fmla="*/ 4 w 9"/>
                  <a:gd name="T7" fmla="*/ 4 h 6"/>
                  <a:gd name="T8" fmla="*/ 4 w 9"/>
                  <a:gd name="T9" fmla="*/ 4 h 6"/>
                  <a:gd name="T10" fmla="*/ 4 w 9"/>
                  <a:gd name="T11" fmla="*/ 6 h 6"/>
                  <a:gd name="T12" fmla="*/ 6 w 9"/>
                  <a:gd name="T13" fmla="*/ 6 h 6"/>
                  <a:gd name="T14" fmla="*/ 6 w 9"/>
                  <a:gd name="T15" fmla="*/ 6 h 6"/>
                  <a:gd name="T16" fmla="*/ 7 w 9"/>
                  <a:gd name="T17" fmla="*/ 6 h 6"/>
                  <a:gd name="T18" fmla="*/ 9 w 9"/>
                  <a:gd name="T19" fmla="*/ 6 h 6"/>
                  <a:gd name="T20" fmla="*/ 7 w 9"/>
                  <a:gd name="T21" fmla="*/ 2 h 6"/>
                  <a:gd name="T22" fmla="*/ 7 w 9"/>
                  <a:gd name="T23" fmla="*/ 2 h 6"/>
                  <a:gd name="T24" fmla="*/ 7 w 9"/>
                  <a:gd name="T25" fmla="*/ 4 h 6"/>
                  <a:gd name="T26" fmla="*/ 7 w 9"/>
                  <a:gd name="T27" fmla="*/ 4 h 6"/>
                  <a:gd name="T28" fmla="*/ 4 w 9"/>
                  <a:gd name="T29" fmla="*/ 2 h 6"/>
                  <a:gd name="T30" fmla="*/ 0 w 9"/>
                  <a:gd name="T31" fmla="*/ 0 h 6"/>
                  <a:gd name="T32" fmla="*/ 0 w 9"/>
                  <a:gd name="T33" fmla="*/ 0 h 6"/>
                  <a:gd name="T34" fmla="*/ 2 w 9"/>
                  <a:gd name="T3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2796"/>
              <p:cNvSpPr>
                <a:spLocks/>
              </p:cNvSpPr>
              <p:nvPr/>
            </p:nvSpPr>
            <p:spPr bwMode="auto">
              <a:xfrm>
                <a:off x="5115" y="2845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4 h 5"/>
                  <a:gd name="T6" fmla="*/ 2 w 2"/>
                  <a:gd name="T7" fmla="*/ 0 h 5"/>
                  <a:gd name="T8" fmla="*/ 2 w 2"/>
                  <a:gd name="T9" fmla="*/ 0 h 5"/>
                  <a:gd name="T10" fmla="*/ 0 w 2"/>
                  <a:gd name="T11" fmla="*/ 0 h 5"/>
                  <a:gd name="T12" fmla="*/ 0 w 2"/>
                  <a:gd name="T13" fmla="*/ 2 h 5"/>
                  <a:gd name="T14" fmla="*/ 2 w 2"/>
                  <a:gd name="T15" fmla="*/ 2 h 5"/>
                  <a:gd name="T16" fmla="*/ 2 w 2"/>
                  <a:gd name="T17" fmla="*/ 2 h 5"/>
                  <a:gd name="T18" fmla="*/ 0 w 2"/>
                  <a:gd name="T19" fmla="*/ 4 h 5"/>
                  <a:gd name="T20" fmla="*/ 2 w 2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2797"/>
              <p:cNvSpPr>
                <a:spLocks/>
              </p:cNvSpPr>
              <p:nvPr/>
            </p:nvSpPr>
            <p:spPr bwMode="auto">
              <a:xfrm>
                <a:off x="5115" y="2845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4 h 5"/>
                  <a:gd name="T6" fmla="*/ 2 w 2"/>
                  <a:gd name="T7" fmla="*/ 0 h 5"/>
                  <a:gd name="T8" fmla="*/ 2 w 2"/>
                  <a:gd name="T9" fmla="*/ 0 h 5"/>
                  <a:gd name="T10" fmla="*/ 0 w 2"/>
                  <a:gd name="T11" fmla="*/ 0 h 5"/>
                  <a:gd name="T12" fmla="*/ 0 w 2"/>
                  <a:gd name="T13" fmla="*/ 2 h 5"/>
                  <a:gd name="T14" fmla="*/ 2 w 2"/>
                  <a:gd name="T15" fmla="*/ 2 h 5"/>
                  <a:gd name="T16" fmla="*/ 2 w 2"/>
                  <a:gd name="T17" fmla="*/ 2 h 5"/>
                  <a:gd name="T18" fmla="*/ 0 w 2"/>
                  <a:gd name="T19" fmla="*/ 4 h 5"/>
                  <a:gd name="T20" fmla="*/ 2 w 2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2798"/>
              <p:cNvSpPr>
                <a:spLocks/>
              </p:cNvSpPr>
              <p:nvPr/>
            </p:nvSpPr>
            <p:spPr bwMode="auto">
              <a:xfrm>
                <a:off x="5119" y="2752"/>
                <a:ext cx="36" cy="36"/>
              </a:xfrm>
              <a:custGeom>
                <a:avLst/>
                <a:gdLst>
                  <a:gd name="T0" fmla="*/ 29 w 36"/>
                  <a:gd name="T1" fmla="*/ 20 h 36"/>
                  <a:gd name="T2" fmla="*/ 29 w 36"/>
                  <a:gd name="T3" fmla="*/ 20 h 36"/>
                  <a:gd name="T4" fmla="*/ 25 w 36"/>
                  <a:gd name="T5" fmla="*/ 16 h 36"/>
                  <a:gd name="T6" fmla="*/ 23 w 36"/>
                  <a:gd name="T7" fmla="*/ 14 h 36"/>
                  <a:gd name="T8" fmla="*/ 23 w 36"/>
                  <a:gd name="T9" fmla="*/ 14 h 36"/>
                  <a:gd name="T10" fmla="*/ 20 w 36"/>
                  <a:gd name="T11" fmla="*/ 11 h 36"/>
                  <a:gd name="T12" fmla="*/ 16 w 36"/>
                  <a:gd name="T13" fmla="*/ 9 h 36"/>
                  <a:gd name="T14" fmla="*/ 16 w 36"/>
                  <a:gd name="T15" fmla="*/ 9 h 36"/>
                  <a:gd name="T16" fmla="*/ 11 w 36"/>
                  <a:gd name="T17" fmla="*/ 5 h 36"/>
                  <a:gd name="T18" fmla="*/ 7 w 36"/>
                  <a:gd name="T19" fmla="*/ 4 h 36"/>
                  <a:gd name="T20" fmla="*/ 7 w 36"/>
                  <a:gd name="T21" fmla="*/ 4 h 36"/>
                  <a:gd name="T22" fmla="*/ 5 w 36"/>
                  <a:gd name="T23" fmla="*/ 4 h 36"/>
                  <a:gd name="T24" fmla="*/ 5 w 36"/>
                  <a:gd name="T25" fmla="*/ 2 h 36"/>
                  <a:gd name="T26" fmla="*/ 5 w 36"/>
                  <a:gd name="T27" fmla="*/ 2 h 36"/>
                  <a:gd name="T28" fmla="*/ 4 w 36"/>
                  <a:gd name="T29" fmla="*/ 0 h 36"/>
                  <a:gd name="T30" fmla="*/ 0 w 36"/>
                  <a:gd name="T31" fmla="*/ 0 h 36"/>
                  <a:gd name="T32" fmla="*/ 0 w 36"/>
                  <a:gd name="T33" fmla="*/ 0 h 36"/>
                  <a:gd name="T34" fmla="*/ 0 w 36"/>
                  <a:gd name="T35" fmla="*/ 0 h 36"/>
                  <a:gd name="T36" fmla="*/ 0 w 36"/>
                  <a:gd name="T37" fmla="*/ 0 h 36"/>
                  <a:gd name="T38" fmla="*/ 0 w 36"/>
                  <a:gd name="T39" fmla="*/ 0 h 36"/>
                  <a:gd name="T40" fmla="*/ 4 w 36"/>
                  <a:gd name="T41" fmla="*/ 4 h 36"/>
                  <a:gd name="T42" fmla="*/ 4 w 36"/>
                  <a:gd name="T43" fmla="*/ 4 h 36"/>
                  <a:gd name="T44" fmla="*/ 11 w 36"/>
                  <a:gd name="T45" fmla="*/ 7 h 36"/>
                  <a:gd name="T46" fmla="*/ 11 w 36"/>
                  <a:gd name="T47" fmla="*/ 7 h 36"/>
                  <a:gd name="T48" fmla="*/ 16 w 36"/>
                  <a:gd name="T49" fmla="*/ 13 h 36"/>
                  <a:gd name="T50" fmla="*/ 16 w 36"/>
                  <a:gd name="T51" fmla="*/ 13 h 36"/>
                  <a:gd name="T52" fmla="*/ 21 w 36"/>
                  <a:gd name="T53" fmla="*/ 14 h 36"/>
                  <a:gd name="T54" fmla="*/ 21 w 36"/>
                  <a:gd name="T55" fmla="*/ 14 h 36"/>
                  <a:gd name="T56" fmla="*/ 25 w 36"/>
                  <a:gd name="T57" fmla="*/ 18 h 36"/>
                  <a:gd name="T58" fmla="*/ 29 w 36"/>
                  <a:gd name="T59" fmla="*/ 23 h 36"/>
                  <a:gd name="T60" fmla="*/ 29 w 36"/>
                  <a:gd name="T61" fmla="*/ 23 h 36"/>
                  <a:gd name="T62" fmla="*/ 29 w 36"/>
                  <a:gd name="T63" fmla="*/ 27 h 36"/>
                  <a:gd name="T64" fmla="*/ 29 w 36"/>
                  <a:gd name="T65" fmla="*/ 29 h 36"/>
                  <a:gd name="T66" fmla="*/ 29 w 36"/>
                  <a:gd name="T67" fmla="*/ 29 h 36"/>
                  <a:gd name="T68" fmla="*/ 29 w 36"/>
                  <a:gd name="T69" fmla="*/ 32 h 36"/>
                  <a:gd name="T70" fmla="*/ 30 w 36"/>
                  <a:gd name="T71" fmla="*/ 36 h 36"/>
                  <a:gd name="T72" fmla="*/ 30 w 36"/>
                  <a:gd name="T73" fmla="*/ 36 h 36"/>
                  <a:gd name="T74" fmla="*/ 34 w 36"/>
                  <a:gd name="T75" fmla="*/ 30 h 36"/>
                  <a:gd name="T76" fmla="*/ 36 w 36"/>
                  <a:gd name="T77" fmla="*/ 25 h 36"/>
                  <a:gd name="T78" fmla="*/ 36 w 36"/>
                  <a:gd name="T79" fmla="*/ 25 h 36"/>
                  <a:gd name="T80" fmla="*/ 32 w 36"/>
                  <a:gd name="T81" fmla="*/ 22 h 36"/>
                  <a:gd name="T82" fmla="*/ 32 w 36"/>
                  <a:gd name="T83" fmla="*/ 22 h 36"/>
                  <a:gd name="T84" fmla="*/ 30 w 36"/>
                  <a:gd name="T85" fmla="*/ 20 h 36"/>
                  <a:gd name="T86" fmla="*/ 29 w 36"/>
                  <a:gd name="T8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" h="36">
                    <a:moveTo>
                      <a:pt x="29" y="20"/>
                    </a:moveTo>
                    <a:lnTo>
                      <a:pt x="29" y="20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0" y="11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1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29" y="2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2799"/>
              <p:cNvSpPr>
                <a:spLocks/>
              </p:cNvSpPr>
              <p:nvPr/>
            </p:nvSpPr>
            <p:spPr bwMode="auto">
              <a:xfrm>
                <a:off x="5119" y="2752"/>
                <a:ext cx="36" cy="36"/>
              </a:xfrm>
              <a:custGeom>
                <a:avLst/>
                <a:gdLst>
                  <a:gd name="T0" fmla="*/ 29 w 36"/>
                  <a:gd name="T1" fmla="*/ 20 h 36"/>
                  <a:gd name="T2" fmla="*/ 29 w 36"/>
                  <a:gd name="T3" fmla="*/ 20 h 36"/>
                  <a:gd name="T4" fmla="*/ 25 w 36"/>
                  <a:gd name="T5" fmla="*/ 16 h 36"/>
                  <a:gd name="T6" fmla="*/ 23 w 36"/>
                  <a:gd name="T7" fmla="*/ 14 h 36"/>
                  <a:gd name="T8" fmla="*/ 23 w 36"/>
                  <a:gd name="T9" fmla="*/ 14 h 36"/>
                  <a:gd name="T10" fmla="*/ 20 w 36"/>
                  <a:gd name="T11" fmla="*/ 11 h 36"/>
                  <a:gd name="T12" fmla="*/ 16 w 36"/>
                  <a:gd name="T13" fmla="*/ 9 h 36"/>
                  <a:gd name="T14" fmla="*/ 16 w 36"/>
                  <a:gd name="T15" fmla="*/ 9 h 36"/>
                  <a:gd name="T16" fmla="*/ 11 w 36"/>
                  <a:gd name="T17" fmla="*/ 5 h 36"/>
                  <a:gd name="T18" fmla="*/ 7 w 36"/>
                  <a:gd name="T19" fmla="*/ 4 h 36"/>
                  <a:gd name="T20" fmla="*/ 7 w 36"/>
                  <a:gd name="T21" fmla="*/ 4 h 36"/>
                  <a:gd name="T22" fmla="*/ 5 w 36"/>
                  <a:gd name="T23" fmla="*/ 4 h 36"/>
                  <a:gd name="T24" fmla="*/ 5 w 36"/>
                  <a:gd name="T25" fmla="*/ 2 h 36"/>
                  <a:gd name="T26" fmla="*/ 5 w 36"/>
                  <a:gd name="T27" fmla="*/ 2 h 36"/>
                  <a:gd name="T28" fmla="*/ 4 w 36"/>
                  <a:gd name="T29" fmla="*/ 0 h 36"/>
                  <a:gd name="T30" fmla="*/ 0 w 36"/>
                  <a:gd name="T31" fmla="*/ 0 h 36"/>
                  <a:gd name="T32" fmla="*/ 0 w 36"/>
                  <a:gd name="T33" fmla="*/ 0 h 36"/>
                  <a:gd name="T34" fmla="*/ 0 w 36"/>
                  <a:gd name="T35" fmla="*/ 0 h 36"/>
                  <a:gd name="T36" fmla="*/ 0 w 36"/>
                  <a:gd name="T37" fmla="*/ 0 h 36"/>
                  <a:gd name="T38" fmla="*/ 0 w 36"/>
                  <a:gd name="T39" fmla="*/ 0 h 36"/>
                  <a:gd name="T40" fmla="*/ 4 w 36"/>
                  <a:gd name="T41" fmla="*/ 4 h 36"/>
                  <a:gd name="T42" fmla="*/ 4 w 36"/>
                  <a:gd name="T43" fmla="*/ 4 h 36"/>
                  <a:gd name="T44" fmla="*/ 11 w 36"/>
                  <a:gd name="T45" fmla="*/ 7 h 36"/>
                  <a:gd name="T46" fmla="*/ 11 w 36"/>
                  <a:gd name="T47" fmla="*/ 7 h 36"/>
                  <a:gd name="T48" fmla="*/ 16 w 36"/>
                  <a:gd name="T49" fmla="*/ 13 h 36"/>
                  <a:gd name="T50" fmla="*/ 16 w 36"/>
                  <a:gd name="T51" fmla="*/ 13 h 36"/>
                  <a:gd name="T52" fmla="*/ 21 w 36"/>
                  <a:gd name="T53" fmla="*/ 14 h 36"/>
                  <a:gd name="T54" fmla="*/ 21 w 36"/>
                  <a:gd name="T55" fmla="*/ 14 h 36"/>
                  <a:gd name="T56" fmla="*/ 25 w 36"/>
                  <a:gd name="T57" fmla="*/ 18 h 36"/>
                  <a:gd name="T58" fmla="*/ 29 w 36"/>
                  <a:gd name="T59" fmla="*/ 23 h 36"/>
                  <a:gd name="T60" fmla="*/ 29 w 36"/>
                  <a:gd name="T61" fmla="*/ 23 h 36"/>
                  <a:gd name="T62" fmla="*/ 29 w 36"/>
                  <a:gd name="T63" fmla="*/ 27 h 36"/>
                  <a:gd name="T64" fmla="*/ 29 w 36"/>
                  <a:gd name="T65" fmla="*/ 29 h 36"/>
                  <a:gd name="T66" fmla="*/ 29 w 36"/>
                  <a:gd name="T67" fmla="*/ 29 h 36"/>
                  <a:gd name="T68" fmla="*/ 29 w 36"/>
                  <a:gd name="T69" fmla="*/ 32 h 36"/>
                  <a:gd name="T70" fmla="*/ 30 w 36"/>
                  <a:gd name="T71" fmla="*/ 36 h 36"/>
                  <a:gd name="T72" fmla="*/ 30 w 36"/>
                  <a:gd name="T73" fmla="*/ 36 h 36"/>
                  <a:gd name="T74" fmla="*/ 34 w 36"/>
                  <a:gd name="T75" fmla="*/ 30 h 36"/>
                  <a:gd name="T76" fmla="*/ 36 w 36"/>
                  <a:gd name="T77" fmla="*/ 25 h 36"/>
                  <a:gd name="T78" fmla="*/ 36 w 36"/>
                  <a:gd name="T79" fmla="*/ 25 h 36"/>
                  <a:gd name="T80" fmla="*/ 32 w 36"/>
                  <a:gd name="T81" fmla="*/ 22 h 36"/>
                  <a:gd name="T82" fmla="*/ 32 w 36"/>
                  <a:gd name="T83" fmla="*/ 22 h 36"/>
                  <a:gd name="T84" fmla="*/ 30 w 36"/>
                  <a:gd name="T85" fmla="*/ 20 h 36"/>
                  <a:gd name="T86" fmla="*/ 29 w 36"/>
                  <a:gd name="T8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" h="36">
                    <a:moveTo>
                      <a:pt x="29" y="20"/>
                    </a:moveTo>
                    <a:lnTo>
                      <a:pt x="29" y="20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0" y="11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1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29" y="2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2800"/>
              <p:cNvSpPr>
                <a:spLocks/>
              </p:cNvSpPr>
              <p:nvPr/>
            </p:nvSpPr>
            <p:spPr bwMode="auto">
              <a:xfrm>
                <a:off x="5137" y="2881"/>
                <a:ext cx="3" cy="0"/>
              </a:xfrm>
              <a:custGeom>
                <a:avLst/>
                <a:gdLst>
                  <a:gd name="T0" fmla="*/ 2 w 3"/>
                  <a:gd name="T1" fmla="*/ 2 w 3"/>
                  <a:gd name="T2" fmla="*/ 3 w 3"/>
                  <a:gd name="T3" fmla="*/ 3 w 3"/>
                  <a:gd name="T4" fmla="*/ 0 w 3"/>
                  <a:gd name="T5" fmla="*/ 0 w 3"/>
                  <a:gd name="T6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2801"/>
              <p:cNvSpPr>
                <a:spLocks/>
              </p:cNvSpPr>
              <p:nvPr/>
            </p:nvSpPr>
            <p:spPr bwMode="auto">
              <a:xfrm>
                <a:off x="5137" y="2881"/>
                <a:ext cx="3" cy="0"/>
              </a:xfrm>
              <a:custGeom>
                <a:avLst/>
                <a:gdLst>
                  <a:gd name="T0" fmla="*/ 2 w 3"/>
                  <a:gd name="T1" fmla="*/ 2 w 3"/>
                  <a:gd name="T2" fmla="*/ 3 w 3"/>
                  <a:gd name="T3" fmla="*/ 3 w 3"/>
                  <a:gd name="T4" fmla="*/ 0 w 3"/>
                  <a:gd name="T5" fmla="*/ 0 w 3"/>
                  <a:gd name="T6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2802"/>
              <p:cNvSpPr>
                <a:spLocks/>
              </p:cNvSpPr>
              <p:nvPr/>
            </p:nvSpPr>
            <p:spPr bwMode="auto">
              <a:xfrm>
                <a:off x="5139" y="2854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5 w 7"/>
                  <a:gd name="T3" fmla="*/ 3 h 3"/>
                  <a:gd name="T4" fmla="*/ 7 w 7"/>
                  <a:gd name="T5" fmla="*/ 2 h 3"/>
                  <a:gd name="T6" fmla="*/ 5 w 7"/>
                  <a:gd name="T7" fmla="*/ 0 h 3"/>
                  <a:gd name="T8" fmla="*/ 3 w 7"/>
                  <a:gd name="T9" fmla="*/ 0 h 3"/>
                  <a:gd name="T10" fmla="*/ 0 w 7"/>
                  <a:gd name="T11" fmla="*/ 0 h 3"/>
                  <a:gd name="T12" fmla="*/ 0 w 7"/>
                  <a:gd name="T13" fmla="*/ 0 h 3"/>
                  <a:gd name="T14" fmla="*/ 5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2803"/>
              <p:cNvSpPr>
                <a:spLocks/>
              </p:cNvSpPr>
              <p:nvPr/>
            </p:nvSpPr>
            <p:spPr bwMode="auto">
              <a:xfrm>
                <a:off x="5139" y="2854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5 w 7"/>
                  <a:gd name="T3" fmla="*/ 3 h 3"/>
                  <a:gd name="T4" fmla="*/ 7 w 7"/>
                  <a:gd name="T5" fmla="*/ 2 h 3"/>
                  <a:gd name="T6" fmla="*/ 5 w 7"/>
                  <a:gd name="T7" fmla="*/ 0 h 3"/>
                  <a:gd name="T8" fmla="*/ 3 w 7"/>
                  <a:gd name="T9" fmla="*/ 0 h 3"/>
                  <a:gd name="T10" fmla="*/ 0 w 7"/>
                  <a:gd name="T11" fmla="*/ 0 h 3"/>
                  <a:gd name="T12" fmla="*/ 0 w 7"/>
                  <a:gd name="T13" fmla="*/ 0 h 3"/>
                  <a:gd name="T14" fmla="*/ 5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2804"/>
              <p:cNvSpPr>
                <a:spLocks/>
              </p:cNvSpPr>
              <p:nvPr/>
            </p:nvSpPr>
            <p:spPr bwMode="auto">
              <a:xfrm>
                <a:off x="5146" y="2891"/>
                <a:ext cx="7" cy="6"/>
              </a:xfrm>
              <a:custGeom>
                <a:avLst/>
                <a:gdLst>
                  <a:gd name="T0" fmla="*/ 3 w 7"/>
                  <a:gd name="T1" fmla="*/ 6 h 6"/>
                  <a:gd name="T2" fmla="*/ 3 w 7"/>
                  <a:gd name="T3" fmla="*/ 6 h 6"/>
                  <a:gd name="T4" fmla="*/ 7 w 7"/>
                  <a:gd name="T5" fmla="*/ 4 h 6"/>
                  <a:gd name="T6" fmla="*/ 7 w 7"/>
                  <a:gd name="T7" fmla="*/ 4 h 6"/>
                  <a:gd name="T8" fmla="*/ 3 w 7"/>
                  <a:gd name="T9" fmla="*/ 2 h 6"/>
                  <a:gd name="T10" fmla="*/ 0 w 7"/>
                  <a:gd name="T11" fmla="*/ 0 h 6"/>
                  <a:gd name="T12" fmla="*/ 0 w 7"/>
                  <a:gd name="T13" fmla="*/ 0 h 6"/>
                  <a:gd name="T14" fmla="*/ 2 w 7"/>
                  <a:gd name="T15" fmla="*/ 4 h 6"/>
                  <a:gd name="T16" fmla="*/ 2 w 7"/>
                  <a:gd name="T17" fmla="*/ 4 h 6"/>
                  <a:gd name="T18" fmla="*/ 3 w 7"/>
                  <a:gd name="T19" fmla="*/ 4 h 6"/>
                  <a:gd name="T20" fmla="*/ 3 w 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lnTo>
                      <a:pt x="3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2805"/>
              <p:cNvSpPr>
                <a:spLocks/>
              </p:cNvSpPr>
              <p:nvPr/>
            </p:nvSpPr>
            <p:spPr bwMode="auto">
              <a:xfrm>
                <a:off x="5146" y="2891"/>
                <a:ext cx="7" cy="6"/>
              </a:xfrm>
              <a:custGeom>
                <a:avLst/>
                <a:gdLst>
                  <a:gd name="T0" fmla="*/ 3 w 7"/>
                  <a:gd name="T1" fmla="*/ 6 h 6"/>
                  <a:gd name="T2" fmla="*/ 3 w 7"/>
                  <a:gd name="T3" fmla="*/ 6 h 6"/>
                  <a:gd name="T4" fmla="*/ 7 w 7"/>
                  <a:gd name="T5" fmla="*/ 4 h 6"/>
                  <a:gd name="T6" fmla="*/ 7 w 7"/>
                  <a:gd name="T7" fmla="*/ 4 h 6"/>
                  <a:gd name="T8" fmla="*/ 3 w 7"/>
                  <a:gd name="T9" fmla="*/ 2 h 6"/>
                  <a:gd name="T10" fmla="*/ 0 w 7"/>
                  <a:gd name="T11" fmla="*/ 0 h 6"/>
                  <a:gd name="T12" fmla="*/ 0 w 7"/>
                  <a:gd name="T13" fmla="*/ 0 h 6"/>
                  <a:gd name="T14" fmla="*/ 2 w 7"/>
                  <a:gd name="T15" fmla="*/ 4 h 6"/>
                  <a:gd name="T16" fmla="*/ 2 w 7"/>
                  <a:gd name="T17" fmla="*/ 4 h 6"/>
                  <a:gd name="T18" fmla="*/ 3 w 7"/>
                  <a:gd name="T19" fmla="*/ 4 h 6"/>
                  <a:gd name="T20" fmla="*/ 3 w 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lnTo>
                      <a:pt x="3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2806"/>
              <p:cNvSpPr>
                <a:spLocks/>
              </p:cNvSpPr>
              <p:nvPr/>
            </p:nvSpPr>
            <p:spPr bwMode="auto">
              <a:xfrm>
                <a:off x="5146" y="275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2807"/>
              <p:cNvSpPr>
                <a:spLocks/>
              </p:cNvSpPr>
              <p:nvPr/>
            </p:nvSpPr>
            <p:spPr bwMode="auto">
              <a:xfrm>
                <a:off x="5146" y="275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2808"/>
              <p:cNvSpPr>
                <a:spLocks/>
              </p:cNvSpPr>
              <p:nvPr/>
            </p:nvSpPr>
            <p:spPr bwMode="auto">
              <a:xfrm>
                <a:off x="5158" y="2891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2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2809"/>
              <p:cNvSpPr>
                <a:spLocks/>
              </p:cNvSpPr>
              <p:nvPr/>
            </p:nvSpPr>
            <p:spPr bwMode="auto">
              <a:xfrm>
                <a:off x="5158" y="2891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2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2810"/>
              <p:cNvSpPr>
                <a:spLocks/>
              </p:cNvSpPr>
              <p:nvPr/>
            </p:nvSpPr>
            <p:spPr bwMode="auto">
              <a:xfrm>
                <a:off x="5176" y="2790"/>
                <a:ext cx="4" cy="7"/>
              </a:xfrm>
              <a:custGeom>
                <a:avLst/>
                <a:gdLst>
                  <a:gd name="T0" fmla="*/ 2 w 4"/>
                  <a:gd name="T1" fmla="*/ 7 h 7"/>
                  <a:gd name="T2" fmla="*/ 2 w 4"/>
                  <a:gd name="T3" fmla="*/ 7 h 7"/>
                  <a:gd name="T4" fmla="*/ 4 w 4"/>
                  <a:gd name="T5" fmla="*/ 3 h 7"/>
                  <a:gd name="T6" fmla="*/ 2 w 4"/>
                  <a:gd name="T7" fmla="*/ 0 h 7"/>
                  <a:gd name="T8" fmla="*/ 2 w 4"/>
                  <a:gd name="T9" fmla="*/ 0 h 7"/>
                  <a:gd name="T10" fmla="*/ 0 w 4"/>
                  <a:gd name="T11" fmla="*/ 3 h 7"/>
                  <a:gd name="T12" fmla="*/ 2 w 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2" y="7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2811"/>
              <p:cNvSpPr>
                <a:spLocks/>
              </p:cNvSpPr>
              <p:nvPr/>
            </p:nvSpPr>
            <p:spPr bwMode="auto">
              <a:xfrm>
                <a:off x="5176" y="2790"/>
                <a:ext cx="4" cy="7"/>
              </a:xfrm>
              <a:custGeom>
                <a:avLst/>
                <a:gdLst>
                  <a:gd name="T0" fmla="*/ 2 w 4"/>
                  <a:gd name="T1" fmla="*/ 7 h 7"/>
                  <a:gd name="T2" fmla="*/ 2 w 4"/>
                  <a:gd name="T3" fmla="*/ 7 h 7"/>
                  <a:gd name="T4" fmla="*/ 4 w 4"/>
                  <a:gd name="T5" fmla="*/ 3 h 7"/>
                  <a:gd name="T6" fmla="*/ 2 w 4"/>
                  <a:gd name="T7" fmla="*/ 0 h 7"/>
                  <a:gd name="T8" fmla="*/ 2 w 4"/>
                  <a:gd name="T9" fmla="*/ 0 h 7"/>
                  <a:gd name="T10" fmla="*/ 0 w 4"/>
                  <a:gd name="T11" fmla="*/ 3 h 7"/>
                  <a:gd name="T12" fmla="*/ 2 w 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2" y="7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2812"/>
              <p:cNvSpPr>
                <a:spLocks/>
              </p:cNvSpPr>
              <p:nvPr/>
            </p:nvSpPr>
            <p:spPr bwMode="auto">
              <a:xfrm>
                <a:off x="5178" y="2797"/>
                <a:ext cx="20" cy="21"/>
              </a:xfrm>
              <a:custGeom>
                <a:avLst/>
                <a:gdLst>
                  <a:gd name="T0" fmla="*/ 5 w 20"/>
                  <a:gd name="T1" fmla="*/ 12 h 21"/>
                  <a:gd name="T2" fmla="*/ 5 w 20"/>
                  <a:gd name="T3" fmla="*/ 12 h 21"/>
                  <a:gd name="T4" fmla="*/ 7 w 20"/>
                  <a:gd name="T5" fmla="*/ 12 h 21"/>
                  <a:gd name="T6" fmla="*/ 7 w 20"/>
                  <a:gd name="T7" fmla="*/ 14 h 21"/>
                  <a:gd name="T8" fmla="*/ 7 w 20"/>
                  <a:gd name="T9" fmla="*/ 14 h 21"/>
                  <a:gd name="T10" fmla="*/ 7 w 20"/>
                  <a:gd name="T11" fmla="*/ 18 h 21"/>
                  <a:gd name="T12" fmla="*/ 9 w 20"/>
                  <a:gd name="T13" fmla="*/ 19 h 21"/>
                  <a:gd name="T14" fmla="*/ 9 w 20"/>
                  <a:gd name="T15" fmla="*/ 19 h 21"/>
                  <a:gd name="T16" fmla="*/ 12 w 20"/>
                  <a:gd name="T17" fmla="*/ 21 h 21"/>
                  <a:gd name="T18" fmla="*/ 16 w 20"/>
                  <a:gd name="T19" fmla="*/ 21 h 21"/>
                  <a:gd name="T20" fmla="*/ 18 w 20"/>
                  <a:gd name="T21" fmla="*/ 21 h 21"/>
                  <a:gd name="T22" fmla="*/ 20 w 20"/>
                  <a:gd name="T23" fmla="*/ 19 h 21"/>
                  <a:gd name="T24" fmla="*/ 20 w 20"/>
                  <a:gd name="T25" fmla="*/ 19 h 21"/>
                  <a:gd name="T26" fmla="*/ 18 w 20"/>
                  <a:gd name="T27" fmla="*/ 14 h 21"/>
                  <a:gd name="T28" fmla="*/ 18 w 20"/>
                  <a:gd name="T29" fmla="*/ 14 h 21"/>
                  <a:gd name="T30" fmla="*/ 14 w 20"/>
                  <a:gd name="T31" fmla="*/ 10 h 21"/>
                  <a:gd name="T32" fmla="*/ 14 w 20"/>
                  <a:gd name="T33" fmla="*/ 10 h 21"/>
                  <a:gd name="T34" fmla="*/ 11 w 20"/>
                  <a:gd name="T35" fmla="*/ 10 h 21"/>
                  <a:gd name="T36" fmla="*/ 11 w 20"/>
                  <a:gd name="T37" fmla="*/ 10 h 21"/>
                  <a:gd name="T38" fmla="*/ 7 w 20"/>
                  <a:gd name="T39" fmla="*/ 3 h 21"/>
                  <a:gd name="T40" fmla="*/ 4 w 20"/>
                  <a:gd name="T41" fmla="*/ 2 h 21"/>
                  <a:gd name="T42" fmla="*/ 0 w 20"/>
                  <a:gd name="T43" fmla="*/ 0 h 21"/>
                  <a:gd name="T44" fmla="*/ 0 w 20"/>
                  <a:gd name="T45" fmla="*/ 0 h 21"/>
                  <a:gd name="T46" fmla="*/ 2 w 20"/>
                  <a:gd name="T47" fmla="*/ 2 h 21"/>
                  <a:gd name="T48" fmla="*/ 0 w 20"/>
                  <a:gd name="T49" fmla="*/ 5 h 21"/>
                  <a:gd name="T50" fmla="*/ 0 w 20"/>
                  <a:gd name="T51" fmla="*/ 5 h 21"/>
                  <a:gd name="T52" fmla="*/ 2 w 20"/>
                  <a:gd name="T53" fmla="*/ 9 h 21"/>
                  <a:gd name="T54" fmla="*/ 5 w 20"/>
                  <a:gd name="T5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2813"/>
              <p:cNvSpPr>
                <a:spLocks/>
              </p:cNvSpPr>
              <p:nvPr/>
            </p:nvSpPr>
            <p:spPr bwMode="auto">
              <a:xfrm>
                <a:off x="5178" y="2797"/>
                <a:ext cx="20" cy="21"/>
              </a:xfrm>
              <a:custGeom>
                <a:avLst/>
                <a:gdLst>
                  <a:gd name="T0" fmla="*/ 5 w 20"/>
                  <a:gd name="T1" fmla="*/ 12 h 21"/>
                  <a:gd name="T2" fmla="*/ 5 w 20"/>
                  <a:gd name="T3" fmla="*/ 12 h 21"/>
                  <a:gd name="T4" fmla="*/ 7 w 20"/>
                  <a:gd name="T5" fmla="*/ 12 h 21"/>
                  <a:gd name="T6" fmla="*/ 7 w 20"/>
                  <a:gd name="T7" fmla="*/ 14 h 21"/>
                  <a:gd name="T8" fmla="*/ 7 w 20"/>
                  <a:gd name="T9" fmla="*/ 14 h 21"/>
                  <a:gd name="T10" fmla="*/ 7 w 20"/>
                  <a:gd name="T11" fmla="*/ 18 h 21"/>
                  <a:gd name="T12" fmla="*/ 9 w 20"/>
                  <a:gd name="T13" fmla="*/ 19 h 21"/>
                  <a:gd name="T14" fmla="*/ 9 w 20"/>
                  <a:gd name="T15" fmla="*/ 19 h 21"/>
                  <a:gd name="T16" fmla="*/ 12 w 20"/>
                  <a:gd name="T17" fmla="*/ 21 h 21"/>
                  <a:gd name="T18" fmla="*/ 16 w 20"/>
                  <a:gd name="T19" fmla="*/ 21 h 21"/>
                  <a:gd name="T20" fmla="*/ 18 w 20"/>
                  <a:gd name="T21" fmla="*/ 21 h 21"/>
                  <a:gd name="T22" fmla="*/ 20 w 20"/>
                  <a:gd name="T23" fmla="*/ 19 h 21"/>
                  <a:gd name="T24" fmla="*/ 20 w 20"/>
                  <a:gd name="T25" fmla="*/ 19 h 21"/>
                  <a:gd name="T26" fmla="*/ 18 w 20"/>
                  <a:gd name="T27" fmla="*/ 14 h 21"/>
                  <a:gd name="T28" fmla="*/ 18 w 20"/>
                  <a:gd name="T29" fmla="*/ 14 h 21"/>
                  <a:gd name="T30" fmla="*/ 14 w 20"/>
                  <a:gd name="T31" fmla="*/ 10 h 21"/>
                  <a:gd name="T32" fmla="*/ 14 w 20"/>
                  <a:gd name="T33" fmla="*/ 10 h 21"/>
                  <a:gd name="T34" fmla="*/ 11 w 20"/>
                  <a:gd name="T35" fmla="*/ 10 h 21"/>
                  <a:gd name="T36" fmla="*/ 11 w 20"/>
                  <a:gd name="T37" fmla="*/ 10 h 21"/>
                  <a:gd name="T38" fmla="*/ 7 w 20"/>
                  <a:gd name="T39" fmla="*/ 3 h 21"/>
                  <a:gd name="T40" fmla="*/ 4 w 20"/>
                  <a:gd name="T41" fmla="*/ 2 h 21"/>
                  <a:gd name="T42" fmla="*/ 0 w 20"/>
                  <a:gd name="T43" fmla="*/ 0 h 21"/>
                  <a:gd name="T44" fmla="*/ 0 w 20"/>
                  <a:gd name="T45" fmla="*/ 0 h 21"/>
                  <a:gd name="T46" fmla="*/ 2 w 20"/>
                  <a:gd name="T47" fmla="*/ 2 h 21"/>
                  <a:gd name="T48" fmla="*/ 0 w 20"/>
                  <a:gd name="T49" fmla="*/ 5 h 21"/>
                  <a:gd name="T50" fmla="*/ 0 w 20"/>
                  <a:gd name="T51" fmla="*/ 5 h 21"/>
                  <a:gd name="T52" fmla="*/ 2 w 20"/>
                  <a:gd name="T53" fmla="*/ 9 h 21"/>
                  <a:gd name="T54" fmla="*/ 5 w 20"/>
                  <a:gd name="T5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2814"/>
              <p:cNvSpPr>
                <a:spLocks/>
              </p:cNvSpPr>
              <p:nvPr/>
            </p:nvSpPr>
            <p:spPr bwMode="auto">
              <a:xfrm>
                <a:off x="5192" y="282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2 w 4"/>
                  <a:gd name="T9" fmla="*/ 0 h 2"/>
                  <a:gd name="T10" fmla="*/ 0 w 4"/>
                  <a:gd name="T11" fmla="*/ 2 h 2"/>
                  <a:gd name="T12" fmla="*/ 0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2815"/>
              <p:cNvSpPr>
                <a:spLocks/>
              </p:cNvSpPr>
              <p:nvPr/>
            </p:nvSpPr>
            <p:spPr bwMode="auto">
              <a:xfrm>
                <a:off x="5192" y="282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2 w 4"/>
                  <a:gd name="T9" fmla="*/ 0 h 2"/>
                  <a:gd name="T10" fmla="*/ 0 w 4"/>
                  <a:gd name="T11" fmla="*/ 2 h 2"/>
                  <a:gd name="T12" fmla="*/ 0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2816"/>
              <p:cNvSpPr>
                <a:spLocks/>
              </p:cNvSpPr>
              <p:nvPr/>
            </p:nvSpPr>
            <p:spPr bwMode="auto">
              <a:xfrm>
                <a:off x="5049" y="2741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2 h 4"/>
                  <a:gd name="T6" fmla="*/ 2 w 15"/>
                  <a:gd name="T7" fmla="*/ 2 h 4"/>
                  <a:gd name="T8" fmla="*/ 4 w 15"/>
                  <a:gd name="T9" fmla="*/ 0 h 4"/>
                  <a:gd name="T10" fmla="*/ 4 w 15"/>
                  <a:gd name="T11" fmla="*/ 0 h 4"/>
                  <a:gd name="T12" fmla="*/ 9 w 15"/>
                  <a:gd name="T13" fmla="*/ 0 h 4"/>
                  <a:gd name="T14" fmla="*/ 15 w 15"/>
                  <a:gd name="T15" fmla="*/ 2 h 4"/>
                  <a:gd name="T16" fmla="*/ 15 w 15"/>
                  <a:gd name="T17" fmla="*/ 2 h 4"/>
                  <a:gd name="T18" fmla="*/ 11 w 15"/>
                  <a:gd name="T19" fmla="*/ 2 h 4"/>
                  <a:gd name="T20" fmla="*/ 8 w 15"/>
                  <a:gd name="T21" fmla="*/ 4 h 4"/>
                  <a:gd name="T22" fmla="*/ 8 w 15"/>
                  <a:gd name="T23" fmla="*/ 4 h 4"/>
                  <a:gd name="T24" fmla="*/ 4 w 15"/>
                  <a:gd name="T25" fmla="*/ 2 h 4"/>
                  <a:gd name="T26" fmla="*/ 4 w 15"/>
                  <a:gd name="T27" fmla="*/ 2 h 4"/>
                  <a:gd name="T28" fmla="*/ 0 w 15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2817"/>
              <p:cNvSpPr>
                <a:spLocks/>
              </p:cNvSpPr>
              <p:nvPr/>
            </p:nvSpPr>
            <p:spPr bwMode="auto">
              <a:xfrm>
                <a:off x="5049" y="2741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2 h 4"/>
                  <a:gd name="T6" fmla="*/ 2 w 15"/>
                  <a:gd name="T7" fmla="*/ 2 h 4"/>
                  <a:gd name="T8" fmla="*/ 4 w 15"/>
                  <a:gd name="T9" fmla="*/ 0 h 4"/>
                  <a:gd name="T10" fmla="*/ 4 w 15"/>
                  <a:gd name="T11" fmla="*/ 0 h 4"/>
                  <a:gd name="T12" fmla="*/ 9 w 15"/>
                  <a:gd name="T13" fmla="*/ 0 h 4"/>
                  <a:gd name="T14" fmla="*/ 15 w 15"/>
                  <a:gd name="T15" fmla="*/ 2 h 4"/>
                  <a:gd name="T16" fmla="*/ 15 w 15"/>
                  <a:gd name="T17" fmla="*/ 2 h 4"/>
                  <a:gd name="T18" fmla="*/ 11 w 15"/>
                  <a:gd name="T19" fmla="*/ 2 h 4"/>
                  <a:gd name="T20" fmla="*/ 8 w 15"/>
                  <a:gd name="T21" fmla="*/ 4 h 4"/>
                  <a:gd name="T22" fmla="*/ 8 w 15"/>
                  <a:gd name="T23" fmla="*/ 4 h 4"/>
                  <a:gd name="T24" fmla="*/ 4 w 15"/>
                  <a:gd name="T25" fmla="*/ 2 h 4"/>
                  <a:gd name="T26" fmla="*/ 4 w 15"/>
                  <a:gd name="T27" fmla="*/ 2 h 4"/>
                  <a:gd name="T28" fmla="*/ 0 w 15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2818"/>
              <p:cNvSpPr>
                <a:spLocks/>
              </p:cNvSpPr>
              <p:nvPr/>
            </p:nvSpPr>
            <p:spPr bwMode="auto">
              <a:xfrm>
                <a:off x="5001" y="249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4 w 4"/>
                  <a:gd name="T5" fmla="*/ 0 h 6"/>
                  <a:gd name="T6" fmla="*/ 4 w 4"/>
                  <a:gd name="T7" fmla="*/ 0 h 6"/>
                  <a:gd name="T8" fmla="*/ 2 w 4"/>
                  <a:gd name="T9" fmla="*/ 0 h 6"/>
                  <a:gd name="T10" fmla="*/ 0 w 4"/>
                  <a:gd name="T11" fmla="*/ 2 h 6"/>
                  <a:gd name="T12" fmla="*/ 0 w 4"/>
                  <a:gd name="T13" fmla="*/ 4 h 6"/>
                  <a:gd name="T14" fmla="*/ 2 w 4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2819"/>
              <p:cNvSpPr>
                <a:spLocks/>
              </p:cNvSpPr>
              <p:nvPr/>
            </p:nvSpPr>
            <p:spPr bwMode="auto">
              <a:xfrm>
                <a:off x="5001" y="249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4 w 4"/>
                  <a:gd name="T5" fmla="*/ 0 h 6"/>
                  <a:gd name="T6" fmla="*/ 4 w 4"/>
                  <a:gd name="T7" fmla="*/ 0 h 6"/>
                  <a:gd name="T8" fmla="*/ 2 w 4"/>
                  <a:gd name="T9" fmla="*/ 0 h 6"/>
                  <a:gd name="T10" fmla="*/ 0 w 4"/>
                  <a:gd name="T11" fmla="*/ 2 h 6"/>
                  <a:gd name="T12" fmla="*/ 0 w 4"/>
                  <a:gd name="T13" fmla="*/ 4 h 6"/>
                  <a:gd name="T14" fmla="*/ 2 w 4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2820"/>
              <p:cNvSpPr>
                <a:spLocks/>
              </p:cNvSpPr>
              <p:nvPr/>
            </p:nvSpPr>
            <p:spPr bwMode="auto">
              <a:xfrm>
                <a:off x="5205" y="2831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3 w 3"/>
                  <a:gd name="T5" fmla="*/ 3 h 5"/>
                  <a:gd name="T6" fmla="*/ 3 w 3"/>
                  <a:gd name="T7" fmla="*/ 1 h 5"/>
                  <a:gd name="T8" fmla="*/ 3 w 3"/>
                  <a:gd name="T9" fmla="*/ 1 h 5"/>
                  <a:gd name="T10" fmla="*/ 1 w 3"/>
                  <a:gd name="T11" fmla="*/ 0 h 5"/>
                  <a:gd name="T12" fmla="*/ 1 w 3"/>
                  <a:gd name="T13" fmla="*/ 0 h 5"/>
                  <a:gd name="T14" fmla="*/ 0 w 3"/>
                  <a:gd name="T15" fmla="*/ 0 h 5"/>
                  <a:gd name="T16" fmla="*/ 0 w 3"/>
                  <a:gd name="T17" fmla="*/ 1 h 5"/>
                  <a:gd name="T18" fmla="*/ 3 w 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2821"/>
              <p:cNvSpPr>
                <a:spLocks/>
              </p:cNvSpPr>
              <p:nvPr/>
            </p:nvSpPr>
            <p:spPr bwMode="auto">
              <a:xfrm>
                <a:off x="5205" y="2831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3 w 3"/>
                  <a:gd name="T5" fmla="*/ 3 h 5"/>
                  <a:gd name="T6" fmla="*/ 3 w 3"/>
                  <a:gd name="T7" fmla="*/ 1 h 5"/>
                  <a:gd name="T8" fmla="*/ 3 w 3"/>
                  <a:gd name="T9" fmla="*/ 1 h 5"/>
                  <a:gd name="T10" fmla="*/ 1 w 3"/>
                  <a:gd name="T11" fmla="*/ 0 h 5"/>
                  <a:gd name="T12" fmla="*/ 1 w 3"/>
                  <a:gd name="T13" fmla="*/ 0 h 5"/>
                  <a:gd name="T14" fmla="*/ 0 w 3"/>
                  <a:gd name="T15" fmla="*/ 0 h 5"/>
                  <a:gd name="T16" fmla="*/ 0 w 3"/>
                  <a:gd name="T17" fmla="*/ 1 h 5"/>
                  <a:gd name="T18" fmla="*/ 3 w 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2822"/>
              <p:cNvSpPr>
                <a:spLocks/>
              </p:cNvSpPr>
              <p:nvPr/>
            </p:nvSpPr>
            <p:spPr bwMode="auto">
              <a:xfrm>
                <a:off x="5205" y="283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2 h 5"/>
                  <a:gd name="T6" fmla="*/ 0 w 1"/>
                  <a:gd name="T7" fmla="*/ 0 h 5"/>
                  <a:gd name="T8" fmla="*/ 0 w 1"/>
                  <a:gd name="T9" fmla="*/ 0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2823"/>
              <p:cNvSpPr>
                <a:spLocks/>
              </p:cNvSpPr>
              <p:nvPr/>
            </p:nvSpPr>
            <p:spPr bwMode="auto">
              <a:xfrm>
                <a:off x="5205" y="283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2 h 5"/>
                  <a:gd name="T6" fmla="*/ 0 w 1"/>
                  <a:gd name="T7" fmla="*/ 0 h 5"/>
                  <a:gd name="T8" fmla="*/ 0 w 1"/>
                  <a:gd name="T9" fmla="*/ 0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2824"/>
              <p:cNvSpPr>
                <a:spLocks/>
              </p:cNvSpPr>
              <p:nvPr/>
            </p:nvSpPr>
            <p:spPr bwMode="auto">
              <a:xfrm>
                <a:off x="5206" y="2815"/>
                <a:ext cx="15" cy="12"/>
              </a:xfrm>
              <a:custGeom>
                <a:avLst/>
                <a:gdLst>
                  <a:gd name="T0" fmla="*/ 4 w 15"/>
                  <a:gd name="T1" fmla="*/ 9 h 12"/>
                  <a:gd name="T2" fmla="*/ 4 w 15"/>
                  <a:gd name="T3" fmla="*/ 9 h 12"/>
                  <a:gd name="T4" fmla="*/ 9 w 15"/>
                  <a:gd name="T5" fmla="*/ 12 h 12"/>
                  <a:gd name="T6" fmla="*/ 13 w 15"/>
                  <a:gd name="T7" fmla="*/ 12 h 12"/>
                  <a:gd name="T8" fmla="*/ 15 w 15"/>
                  <a:gd name="T9" fmla="*/ 12 h 12"/>
                  <a:gd name="T10" fmla="*/ 15 w 15"/>
                  <a:gd name="T11" fmla="*/ 12 h 12"/>
                  <a:gd name="T12" fmla="*/ 11 w 15"/>
                  <a:gd name="T13" fmla="*/ 10 h 12"/>
                  <a:gd name="T14" fmla="*/ 11 w 15"/>
                  <a:gd name="T15" fmla="*/ 10 h 12"/>
                  <a:gd name="T16" fmla="*/ 8 w 15"/>
                  <a:gd name="T17" fmla="*/ 5 h 12"/>
                  <a:gd name="T18" fmla="*/ 8 w 15"/>
                  <a:gd name="T19" fmla="*/ 5 h 12"/>
                  <a:gd name="T20" fmla="*/ 0 w 15"/>
                  <a:gd name="T21" fmla="*/ 0 h 12"/>
                  <a:gd name="T22" fmla="*/ 0 w 15"/>
                  <a:gd name="T23" fmla="*/ 0 h 12"/>
                  <a:gd name="T24" fmla="*/ 0 w 15"/>
                  <a:gd name="T25" fmla="*/ 1 h 12"/>
                  <a:gd name="T26" fmla="*/ 0 w 15"/>
                  <a:gd name="T27" fmla="*/ 5 h 12"/>
                  <a:gd name="T28" fmla="*/ 4 w 15"/>
                  <a:gd name="T2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2">
                    <a:moveTo>
                      <a:pt x="4" y="9"/>
                    </a:moveTo>
                    <a:lnTo>
                      <a:pt x="4" y="9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2825"/>
              <p:cNvSpPr>
                <a:spLocks/>
              </p:cNvSpPr>
              <p:nvPr/>
            </p:nvSpPr>
            <p:spPr bwMode="auto">
              <a:xfrm>
                <a:off x="5206" y="2815"/>
                <a:ext cx="15" cy="12"/>
              </a:xfrm>
              <a:custGeom>
                <a:avLst/>
                <a:gdLst>
                  <a:gd name="T0" fmla="*/ 4 w 15"/>
                  <a:gd name="T1" fmla="*/ 9 h 12"/>
                  <a:gd name="T2" fmla="*/ 4 w 15"/>
                  <a:gd name="T3" fmla="*/ 9 h 12"/>
                  <a:gd name="T4" fmla="*/ 9 w 15"/>
                  <a:gd name="T5" fmla="*/ 12 h 12"/>
                  <a:gd name="T6" fmla="*/ 13 w 15"/>
                  <a:gd name="T7" fmla="*/ 12 h 12"/>
                  <a:gd name="T8" fmla="*/ 15 w 15"/>
                  <a:gd name="T9" fmla="*/ 12 h 12"/>
                  <a:gd name="T10" fmla="*/ 15 w 15"/>
                  <a:gd name="T11" fmla="*/ 12 h 12"/>
                  <a:gd name="T12" fmla="*/ 11 w 15"/>
                  <a:gd name="T13" fmla="*/ 10 h 12"/>
                  <a:gd name="T14" fmla="*/ 11 w 15"/>
                  <a:gd name="T15" fmla="*/ 10 h 12"/>
                  <a:gd name="T16" fmla="*/ 8 w 15"/>
                  <a:gd name="T17" fmla="*/ 5 h 12"/>
                  <a:gd name="T18" fmla="*/ 8 w 15"/>
                  <a:gd name="T19" fmla="*/ 5 h 12"/>
                  <a:gd name="T20" fmla="*/ 0 w 15"/>
                  <a:gd name="T21" fmla="*/ 0 h 12"/>
                  <a:gd name="T22" fmla="*/ 0 w 15"/>
                  <a:gd name="T23" fmla="*/ 0 h 12"/>
                  <a:gd name="T24" fmla="*/ 0 w 15"/>
                  <a:gd name="T25" fmla="*/ 1 h 12"/>
                  <a:gd name="T26" fmla="*/ 0 w 15"/>
                  <a:gd name="T27" fmla="*/ 5 h 12"/>
                  <a:gd name="T28" fmla="*/ 4 w 15"/>
                  <a:gd name="T2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2">
                    <a:moveTo>
                      <a:pt x="4" y="9"/>
                    </a:moveTo>
                    <a:lnTo>
                      <a:pt x="4" y="9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2826"/>
              <p:cNvSpPr>
                <a:spLocks/>
              </p:cNvSpPr>
              <p:nvPr/>
            </p:nvSpPr>
            <p:spPr bwMode="auto">
              <a:xfrm>
                <a:off x="5212" y="2834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3 w 3"/>
                  <a:gd name="T5" fmla="*/ 4 h 6"/>
                  <a:gd name="T6" fmla="*/ 3 w 3"/>
                  <a:gd name="T7" fmla="*/ 2 h 6"/>
                  <a:gd name="T8" fmla="*/ 2 w 3"/>
                  <a:gd name="T9" fmla="*/ 0 h 6"/>
                  <a:gd name="T10" fmla="*/ 2 w 3"/>
                  <a:gd name="T11" fmla="*/ 0 h 6"/>
                  <a:gd name="T12" fmla="*/ 0 w 3"/>
                  <a:gd name="T13" fmla="*/ 2 h 6"/>
                  <a:gd name="T14" fmla="*/ 0 w 3"/>
                  <a:gd name="T15" fmla="*/ 4 h 6"/>
                  <a:gd name="T16" fmla="*/ 0 w 3"/>
                  <a:gd name="T17" fmla="*/ 6 h 6"/>
                  <a:gd name="T18" fmla="*/ 2 w 3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2827"/>
              <p:cNvSpPr>
                <a:spLocks/>
              </p:cNvSpPr>
              <p:nvPr/>
            </p:nvSpPr>
            <p:spPr bwMode="auto">
              <a:xfrm>
                <a:off x="5212" y="2834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3 w 3"/>
                  <a:gd name="T5" fmla="*/ 4 h 6"/>
                  <a:gd name="T6" fmla="*/ 3 w 3"/>
                  <a:gd name="T7" fmla="*/ 2 h 6"/>
                  <a:gd name="T8" fmla="*/ 2 w 3"/>
                  <a:gd name="T9" fmla="*/ 0 h 6"/>
                  <a:gd name="T10" fmla="*/ 2 w 3"/>
                  <a:gd name="T11" fmla="*/ 0 h 6"/>
                  <a:gd name="T12" fmla="*/ 0 w 3"/>
                  <a:gd name="T13" fmla="*/ 2 h 6"/>
                  <a:gd name="T14" fmla="*/ 0 w 3"/>
                  <a:gd name="T15" fmla="*/ 4 h 6"/>
                  <a:gd name="T16" fmla="*/ 0 w 3"/>
                  <a:gd name="T17" fmla="*/ 6 h 6"/>
                  <a:gd name="T18" fmla="*/ 2 w 3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2828"/>
              <p:cNvSpPr>
                <a:spLocks/>
              </p:cNvSpPr>
              <p:nvPr/>
            </p:nvSpPr>
            <p:spPr bwMode="auto">
              <a:xfrm>
                <a:off x="5215" y="2843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2 h 6"/>
                  <a:gd name="T10" fmla="*/ 2 w 2"/>
                  <a:gd name="T11" fmla="*/ 0 h 6"/>
                  <a:gd name="T12" fmla="*/ 2 w 2"/>
                  <a:gd name="T13" fmla="*/ 0 h 6"/>
                  <a:gd name="T14" fmla="*/ 0 w 2"/>
                  <a:gd name="T15" fmla="*/ 4 h 6"/>
                  <a:gd name="T16" fmla="*/ 2 w 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2829"/>
              <p:cNvSpPr>
                <a:spLocks/>
              </p:cNvSpPr>
              <p:nvPr/>
            </p:nvSpPr>
            <p:spPr bwMode="auto">
              <a:xfrm>
                <a:off x="5215" y="2843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2 h 6"/>
                  <a:gd name="T10" fmla="*/ 2 w 2"/>
                  <a:gd name="T11" fmla="*/ 0 h 6"/>
                  <a:gd name="T12" fmla="*/ 2 w 2"/>
                  <a:gd name="T13" fmla="*/ 0 h 6"/>
                  <a:gd name="T14" fmla="*/ 0 w 2"/>
                  <a:gd name="T15" fmla="*/ 4 h 6"/>
                  <a:gd name="T16" fmla="*/ 2 w 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2830"/>
              <p:cNvSpPr>
                <a:spLocks/>
              </p:cNvSpPr>
              <p:nvPr/>
            </p:nvSpPr>
            <p:spPr bwMode="auto">
              <a:xfrm>
                <a:off x="5215" y="2836"/>
                <a:ext cx="11" cy="11"/>
              </a:xfrm>
              <a:custGeom>
                <a:avLst/>
                <a:gdLst>
                  <a:gd name="T0" fmla="*/ 9 w 11"/>
                  <a:gd name="T1" fmla="*/ 11 h 11"/>
                  <a:gd name="T2" fmla="*/ 9 w 11"/>
                  <a:gd name="T3" fmla="*/ 11 h 11"/>
                  <a:gd name="T4" fmla="*/ 11 w 11"/>
                  <a:gd name="T5" fmla="*/ 11 h 11"/>
                  <a:gd name="T6" fmla="*/ 11 w 11"/>
                  <a:gd name="T7" fmla="*/ 9 h 11"/>
                  <a:gd name="T8" fmla="*/ 11 w 11"/>
                  <a:gd name="T9" fmla="*/ 9 h 11"/>
                  <a:gd name="T10" fmla="*/ 9 w 11"/>
                  <a:gd name="T11" fmla="*/ 5 h 11"/>
                  <a:gd name="T12" fmla="*/ 8 w 11"/>
                  <a:gd name="T13" fmla="*/ 4 h 11"/>
                  <a:gd name="T14" fmla="*/ 8 w 11"/>
                  <a:gd name="T15" fmla="*/ 4 h 11"/>
                  <a:gd name="T16" fmla="*/ 6 w 11"/>
                  <a:gd name="T17" fmla="*/ 2 h 11"/>
                  <a:gd name="T18" fmla="*/ 6 w 11"/>
                  <a:gd name="T19" fmla="*/ 0 h 11"/>
                  <a:gd name="T20" fmla="*/ 4 w 11"/>
                  <a:gd name="T21" fmla="*/ 2 h 11"/>
                  <a:gd name="T22" fmla="*/ 4 w 11"/>
                  <a:gd name="T23" fmla="*/ 2 h 11"/>
                  <a:gd name="T24" fmla="*/ 2 w 11"/>
                  <a:gd name="T25" fmla="*/ 4 h 11"/>
                  <a:gd name="T26" fmla="*/ 0 w 11"/>
                  <a:gd name="T27" fmla="*/ 5 h 11"/>
                  <a:gd name="T28" fmla="*/ 0 w 11"/>
                  <a:gd name="T29" fmla="*/ 5 h 11"/>
                  <a:gd name="T30" fmla="*/ 4 w 11"/>
                  <a:gd name="T31" fmla="*/ 5 h 11"/>
                  <a:gd name="T32" fmla="*/ 6 w 11"/>
                  <a:gd name="T33" fmla="*/ 7 h 11"/>
                  <a:gd name="T34" fmla="*/ 6 w 11"/>
                  <a:gd name="T35" fmla="*/ 7 h 11"/>
                  <a:gd name="T36" fmla="*/ 6 w 11"/>
                  <a:gd name="T37" fmla="*/ 7 h 11"/>
                  <a:gd name="T38" fmla="*/ 6 w 11"/>
                  <a:gd name="T39" fmla="*/ 7 h 11"/>
                  <a:gd name="T40" fmla="*/ 8 w 11"/>
                  <a:gd name="T41" fmla="*/ 9 h 11"/>
                  <a:gd name="T42" fmla="*/ 9 w 11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2831"/>
              <p:cNvSpPr>
                <a:spLocks/>
              </p:cNvSpPr>
              <p:nvPr/>
            </p:nvSpPr>
            <p:spPr bwMode="auto">
              <a:xfrm>
                <a:off x="5215" y="2836"/>
                <a:ext cx="11" cy="11"/>
              </a:xfrm>
              <a:custGeom>
                <a:avLst/>
                <a:gdLst>
                  <a:gd name="T0" fmla="*/ 9 w 11"/>
                  <a:gd name="T1" fmla="*/ 11 h 11"/>
                  <a:gd name="T2" fmla="*/ 9 w 11"/>
                  <a:gd name="T3" fmla="*/ 11 h 11"/>
                  <a:gd name="T4" fmla="*/ 11 w 11"/>
                  <a:gd name="T5" fmla="*/ 11 h 11"/>
                  <a:gd name="T6" fmla="*/ 11 w 11"/>
                  <a:gd name="T7" fmla="*/ 9 h 11"/>
                  <a:gd name="T8" fmla="*/ 11 w 11"/>
                  <a:gd name="T9" fmla="*/ 9 h 11"/>
                  <a:gd name="T10" fmla="*/ 9 w 11"/>
                  <a:gd name="T11" fmla="*/ 5 h 11"/>
                  <a:gd name="T12" fmla="*/ 8 w 11"/>
                  <a:gd name="T13" fmla="*/ 4 h 11"/>
                  <a:gd name="T14" fmla="*/ 8 w 11"/>
                  <a:gd name="T15" fmla="*/ 4 h 11"/>
                  <a:gd name="T16" fmla="*/ 6 w 11"/>
                  <a:gd name="T17" fmla="*/ 2 h 11"/>
                  <a:gd name="T18" fmla="*/ 6 w 11"/>
                  <a:gd name="T19" fmla="*/ 0 h 11"/>
                  <a:gd name="T20" fmla="*/ 4 w 11"/>
                  <a:gd name="T21" fmla="*/ 2 h 11"/>
                  <a:gd name="T22" fmla="*/ 4 w 11"/>
                  <a:gd name="T23" fmla="*/ 2 h 11"/>
                  <a:gd name="T24" fmla="*/ 2 w 11"/>
                  <a:gd name="T25" fmla="*/ 4 h 11"/>
                  <a:gd name="T26" fmla="*/ 0 w 11"/>
                  <a:gd name="T27" fmla="*/ 5 h 11"/>
                  <a:gd name="T28" fmla="*/ 0 w 11"/>
                  <a:gd name="T29" fmla="*/ 5 h 11"/>
                  <a:gd name="T30" fmla="*/ 4 w 11"/>
                  <a:gd name="T31" fmla="*/ 5 h 11"/>
                  <a:gd name="T32" fmla="*/ 6 w 11"/>
                  <a:gd name="T33" fmla="*/ 7 h 11"/>
                  <a:gd name="T34" fmla="*/ 6 w 11"/>
                  <a:gd name="T35" fmla="*/ 7 h 11"/>
                  <a:gd name="T36" fmla="*/ 6 w 11"/>
                  <a:gd name="T37" fmla="*/ 7 h 11"/>
                  <a:gd name="T38" fmla="*/ 6 w 11"/>
                  <a:gd name="T39" fmla="*/ 7 h 11"/>
                  <a:gd name="T40" fmla="*/ 8 w 11"/>
                  <a:gd name="T41" fmla="*/ 9 h 11"/>
                  <a:gd name="T42" fmla="*/ 9 w 11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9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2832"/>
              <p:cNvSpPr>
                <a:spLocks/>
              </p:cNvSpPr>
              <p:nvPr/>
            </p:nvSpPr>
            <p:spPr bwMode="auto">
              <a:xfrm>
                <a:off x="5219" y="284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2833"/>
              <p:cNvSpPr>
                <a:spLocks/>
              </p:cNvSpPr>
              <p:nvPr/>
            </p:nvSpPr>
            <p:spPr bwMode="auto">
              <a:xfrm>
                <a:off x="5219" y="284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2834"/>
              <p:cNvSpPr>
                <a:spLocks/>
              </p:cNvSpPr>
              <p:nvPr/>
            </p:nvSpPr>
            <p:spPr bwMode="auto">
              <a:xfrm>
                <a:off x="5221" y="282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2835"/>
              <p:cNvSpPr>
                <a:spLocks/>
              </p:cNvSpPr>
              <p:nvPr/>
            </p:nvSpPr>
            <p:spPr bwMode="auto">
              <a:xfrm>
                <a:off x="5221" y="282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2836"/>
              <p:cNvSpPr>
                <a:spLocks/>
              </p:cNvSpPr>
              <p:nvPr/>
            </p:nvSpPr>
            <p:spPr bwMode="auto">
              <a:xfrm>
                <a:off x="5224" y="28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2837"/>
              <p:cNvSpPr>
                <a:spLocks/>
              </p:cNvSpPr>
              <p:nvPr/>
            </p:nvSpPr>
            <p:spPr bwMode="auto">
              <a:xfrm>
                <a:off x="5224" y="28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2838"/>
              <p:cNvSpPr>
                <a:spLocks/>
              </p:cNvSpPr>
              <p:nvPr/>
            </p:nvSpPr>
            <p:spPr bwMode="auto">
              <a:xfrm>
                <a:off x="5226" y="2845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4 h 5"/>
                  <a:gd name="T6" fmla="*/ 2 w 2"/>
                  <a:gd name="T7" fmla="*/ 4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4 h 5"/>
                  <a:gd name="T18" fmla="*/ 0 w 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2839"/>
              <p:cNvSpPr>
                <a:spLocks/>
              </p:cNvSpPr>
              <p:nvPr/>
            </p:nvSpPr>
            <p:spPr bwMode="auto">
              <a:xfrm>
                <a:off x="5226" y="2845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4 h 5"/>
                  <a:gd name="T6" fmla="*/ 2 w 2"/>
                  <a:gd name="T7" fmla="*/ 4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4 h 5"/>
                  <a:gd name="T18" fmla="*/ 0 w 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2840"/>
              <p:cNvSpPr>
                <a:spLocks/>
              </p:cNvSpPr>
              <p:nvPr/>
            </p:nvSpPr>
            <p:spPr bwMode="auto">
              <a:xfrm>
                <a:off x="5237" y="2829"/>
                <a:ext cx="19" cy="16"/>
              </a:xfrm>
              <a:custGeom>
                <a:avLst/>
                <a:gdLst>
                  <a:gd name="T0" fmla="*/ 9 w 19"/>
                  <a:gd name="T1" fmla="*/ 11 h 16"/>
                  <a:gd name="T2" fmla="*/ 9 w 19"/>
                  <a:gd name="T3" fmla="*/ 11 h 16"/>
                  <a:gd name="T4" fmla="*/ 14 w 19"/>
                  <a:gd name="T5" fmla="*/ 14 h 16"/>
                  <a:gd name="T6" fmla="*/ 19 w 19"/>
                  <a:gd name="T7" fmla="*/ 16 h 16"/>
                  <a:gd name="T8" fmla="*/ 19 w 19"/>
                  <a:gd name="T9" fmla="*/ 16 h 16"/>
                  <a:gd name="T10" fmla="*/ 19 w 19"/>
                  <a:gd name="T11" fmla="*/ 14 h 16"/>
                  <a:gd name="T12" fmla="*/ 18 w 19"/>
                  <a:gd name="T13" fmla="*/ 11 h 16"/>
                  <a:gd name="T14" fmla="*/ 12 w 19"/>
                  <a:gd name="T15" fmla="*/ 7 h 16"/>
                  <a:gd name="T16" fmla="*/ 12 w 19"/>
                  <a:gd name="T17" fmla="*/ 7 h 16"/>
                  <a:gd name="T18" fmla="*/ 9 w 19"/>
                  <a:gd name="T19" fmla="*/ 5 h 16"/>
                  <a:gd name="T20" fmla="*/ 5 w 19"/>
                  <a:gd name="T21" fmla="*/ 3 h 16"/>
                  <a:gd name="T22" fmla="*/ 5 w 19"/>
                  <a:gd name="T23" fmla="*/ 3 h 16"/>
                  <a:gd name="T24" fmla="*/ 3 w 19"/>
                  <a:gd name="T25" fmla="*/ 2 h 16"/>
                  <a:gd name="T26" fmla="*/ 3 w 19"/>
                  <a:gd name="T27" fmla="*/ 2 h 16"/>
                  <a:gd name="T28" fmla="*/ 0 w 19"/>
                  <a:gd name="T29" fmla="*/ 0 h 16"/>
                  <a:gd name="T30" fmla="*/ 0 w 19"/>
                  <a:gd name="T31" fmla="*/ 0 h 16"/>
                  <a:gd name="T32" fmla="*/ 3 w 19"/>
                  <a:gd name="T33" fmla="*/ 7 h 16"/>
                  <a:gd name="T34" fmla="*/ 9 w 19"/>
                  <a:gd name="T3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2841"/>
              <p:cNvSpPr>
                <a:spLocks/>
              </p:cNvSpPr>
              <p:nvPr/>
            </p:nvSpPr>
            <p:spPr bwMode="auto">
              <a:xfrm>
                <a:off x="5237" y="2829"/>
                <a:ext cx="19" cy="16"/>
              </a:xfrm>
              <a:custGeom>
                <a:avLst/>
                <a:gdLst>
                  <a:gd name="T0" fmla="*/ 9 w 19"/>
                  <a:gd name="T1" fmla="*/ 11 h 16"/>
                  <a:gd name="T2" fmla="*/ 9 w 19"/>
                  <a:gd name="T3" fmla="*/ 11 h 16"/>
                  <a:gd name="T4" fmla="*/ 14 w 19"/>
                  <a:gd name="T5" fmla="*/ 14 h 16"/>
                  <a:gd name="T6" fmla="*/ 19 w 19"/>
                  <a:gd name="T7" fmla="*/ 16 h 16"/>
                  <a:gd name="T8" fmla="*/ 19 w 19"/>
                  <a:gd name="T9" fmla="*/ 16 h 16"/>
                  <a:gd name="T10" fmla="*/ 19 w 19"/>
                  <a:gd name="T11" fmla="*/ 14 h 16"/>
                  <a:gd name="T12" fmla="*/ 18 w 19"/>
                  <a:gd name="T13" fmla="*/ 11 h 16"/>
                  <a:gd name="T14" fmla="*/ 12 w 19"/>
                  <a:gd name="T15" fmla="*/ 7 h 16"/>
                  <a:gd name="T16" fmla="*/ 12 w 19"/>
                  <a:gd name="T17" fmla="*/ 7 h 16"/>
                  <a:gd name="T18" fmla="*/ 9 w 19"/>
                  <a:gd name="T19" fmla="*/ 5 h 16"/>
                  <a:gd name="T20" fmla="*/ 5 w 19"/>
                  <a:gd name="T21" fmla="*/ 3 h 16"/>
                  <a:gd name="T22" fmla="*/ 5 w 19"/>
                  <a:gd name="T23" fmla="*/ 3 h 16"/>
                  <a:gd name="T24" fmla="*/ 3 w 19"/>
                  <a:gd name="T25" fmla="*/ 2 h 16"/>
                  <a:gd name="T26" fmla="*/ 3 w 19"/>
                  <a:gd name="T27" fmla="*/ 2 h 16"/>
                  <a:gd name="T28" fmla="*/ 0 w 19"/>
                  <a:gd name="T29" fmla="*/ 0 h 16"/>
                  <a:gd name="T30" fmla="*/ 0 w 19"/>
                  <a:gd name="T31" fmla="*/ 0 h 16"/>
                  <a:gd name="T32" fmla="*/ 3 w 19"/>
                  <a:gd name="T33" fmla="*/ 7 h 16"/>
                  <a:gd name="T34" fmla="*/ 9 w 19"/>
                  <a:gd name="T3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2842"/>
              <p:cNvSpPr>
                <a:spLocks/>
              </p:cNvSpPr>
              <p:nvPr/>
            </p:nvSpPr>
            <p:spPr bwMode="auto">
              <a:xfrm>
                <a:off x="5244" y="285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2843"/>
              <p:cNvSpPr>
                <a:spLocks/>
              </p:cNvSpPr>
              <p:nvPr/>
            </p:nvSpPr>
            <p:spPr bwMode="auto">
              <a:xfrm>
                <a:off x="5244" y="285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2844"/>
              <p:cNvSpPr>
                <a:spLocks/>
              </p:cNvSpPr>
              <p:nvPr/>
            </p:nvSpPr>
            <p:spPr bwMode="auto">
              <a:xfrm>
                <a:off x="5253" y="284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2845"/>
              <p:cNvSpPr>
                <a:spLocks/>
              </p:cNvSpPr>
              <p:nvPr/>
            </p:nvSpPr>
            <p:spPr bwMode="auto">
              <a:xfrm>
                <a:off x="5253" y="284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2846"/>
              <p:cNvSpPr>
                <a:spLocks/>
              </p:cNvSpPr>
              <p:nvPr/>
            </p:nvSpPr>
            <p:spPr bwMode="auto">
              <a:xfrm>
                <a:off x="5253" y="2893"/>
                <a:ext cx="7" cy="6"/>
              </a:xfrm>
              <a:custGeom>
                <a:avLst/>
                <a:gdLst>
                  <a:gd name="T0" fmla="*/ 0 w 7"/>
                  <a:gd name="T1" fmla="*/ 2 h 6"/>
                  <a:gd name="T2" fmla="*/ 0 w 7"/>
                  <a:gd name="T3" fmla="*/ 2 h 6"/>
                  <a:gd name="T4" fmla="*/ 5 w 7"/>
                  <a:gd name="T5" fmla="*/ 2 h 6"/>
                  <a:gd name="T6" fmla="*/ 5 w 7"/>
                  <a:gd name="T7" fmla="*/ 2 h 6"/>
                  <a:gd name="T8" fmla="*/ 5 w 7"/>
                  <a:gd name="T9" fmla="*/ 4 h 6"/>
                  <a:gd name="T10" fmla="*/ 7 w 7"/>
                  <a:gd name="T11" fmla="*/ 6 h 6"/>
                  <a:gd name="T12" fmla="*/ 7 w 7"/>
                  <a:gd name="T13" fmla="*/ 6 h 6"/>
                  <a:gd name="T14" fmla="*/ 7 w 7"/>
                  <a:gd name="T15" fmla="*/ 4 h 6"/>
                  <a:gd name="T16" fmla="*/ 5 w 7"/>
                  <a:gd name="T17" fmla="*/ 2 h 6"/>
                  <a:gd name="T18" fmla="*/ 2 w 7"/>
                  <a:gd name="T19" fmla="*/ 0 h 6"/>
                  <a:gd name="T20" fmla="*/ 0 w 7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2847"/>
              <p:cNvSpPr>
                <a:spLocks/>
              </p:cNvSpPr>
              <p:nvPr/>
            </p:nvSpPr>
            <p:spPr bwMode="auto">
              <a:xfrm>
                <a:off x="5253" y="2893"/>
                <a:ext cx="7" cy="6"/>
              </a:xfrm>
              <a:custGeom>
                <a:avLst/>
                <a:gdLst>
                  <a:gd name="T0" fmla="*/ 0 w 7"/>
                  <a:gd name="T1" fmla="*/ 2 h 6"/>
                  <a:gd name="T2" fmla="*/ 0 w 7"/>
                  <a:gd name="T3" fmla="*/ 2 h 6"/>
                  <a:gd name="T4" fmla="*/ 5 w 7"/>
                  <a:gd name="T5" fmla="*/ 2 h 6"/>
                  <a:gd name="T6" fmla="*/ 5 w 7"/>
                  <a:gd name="T7" fmla="*/ 2 h 6"/>
                  <a:gd name="T8" fmla="*/ 5 w 7"/>
                  <a:gd name="T9" fmla="*/ 4 h 6"/>
                  <a:gd name="T10" fmla="*/ 7 w 7"/>
                  <a:gd name="T11" fmla="*/ 6 h 6"/>
                  <a:gd name="T12" fmla="*/ 7 w 7"/>
                  <a:gd name="T13" fmla="*/ 6 h 6"/>
                  <a:gd name="T14" fmla="*/ 7 w 7"/>
                  <a:gd name="T15" fmla="*/ 4 h 6"/>
                  <a:gd name="T16" fmla="*/ 5 w 7"/>
                  <a:gd name="T17" fmla="*/ 2 h 6"/>
                  <a:gd name="T18" fmla="*/ 2 w 7"/>
                  <a:gd name="T19" fmla="*/ 0 h 6"/>
                  <a:gd name="T20" fmla="*/ 0 w 7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2848"/>
              <p:cNvSpPr>
                <a:spLocks/>
              </p:cNvSpPr>
              <p:nvPr/>
            </p:nvSpPr>
            <p:spPr bwMode="auto">
              <a:xfrm>
                <a:off x="5262" y="285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2849"/>
              <p:cNvSpPr>
                <a:spLocks/>
              </p:cNvSpPr>
              <p:nvPr/>
            </p:nvSpPr>
            <p:spPr bwMode="auto">
              <a:xfrm>
                <a:off x="5262" y="285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2850"/>
              <p:cNvSpPr>
                <a:spLocks/>
              </p:cNvSpPr>
              <p:nvPr/>
            </p:nvSpPr>
            <p:spPr bwMode="auto">
              <a:xfrm>
                <a:off x="5231" y="259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2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2851"/>
              <p:cNvSpPr>
                <a:spLocks/>
              </p:cNvSpPr>
              <p:nvPr/>
            </p:nvSpPr>
            <p:spPr bwMode="auto">
              <a:xfrm>
                <a:off x="5231" y="259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2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2852"/>
              <p:cNvSpPr>
                <a:spLocks/>
              </p:cNvSpPr>
              <p:nvPr/>
            </p:nvSpPr>
            <p:spPr bwMode="auto">
              <a:xfrm>
                <a:off x="4573" y="2524"/>
                <a:ext cx="41" cy="46"/>
              </a:xfrm>
              <a:custGeom>
                <a:avLst/>
                <a:gdLst>
                  <a:gd name="T0" fmla="*/ 1 w 41"/>
                  <a:gd name="T1" fmla="*/ 42 h 46"/>
                  <a:gd name="T2" fmla="*/ 0 w 41"/>
                  <a:gd name="T3" fmla="*/ 46 h 46"/>
                  <a:gd name="T4" fmla="*/ 12 w 41"/>
                  <a:gd name="T5" fmla="*/ 39 h 46"/>
                  <a:gd name="T6" fmla="*/ 16 w 41"/>
                  <a:gd name="T7" fmla="*/ 35 h 46"/>
                  <a:gd name="T8" fmla="*/ 25 w 41"/>
                  <a:gd name="T9" fmla="*/ 28 h 46"/>
                  <a:gd name="T10" fmla="*/ 25 w 41"/>
                  <a:gd name="T11" fmla="*/ 25 h 46"/>
                  <a:gd name="T12" fmla="*/ 26 w 41"/>
                  <a:gd name="T13" fmla="*/ 25 h 46"/>
                  <a:gd name="T14" fmla="*/ 26 w 41"/>
                  <a:gd name="T15" fmla="*/ 23 h 46"/>
                  <a:gd name="T16" fmla="*/ 30 w 41"/>
                  <a:gd name="T17" fmla="*/ 21 h 46"/>
                  <a:gd name="T18" fmla="*/ 34 w 41"/>
                  <a:gd name="T19" fmla="*/ 21 h 46"/>
                  <a:gd name="T20" fmla="*/ 34 w 41"/>
                  <a:gd name="T21" fmla="*/ 19 h 46"/>
                  <a:gd name="T22" fmla="*/ 39 w 41"/>
                  <a:gd name="T23" fmla="*/ 16 h 46"/>
                  <a:gd name="T24" fmla="*/ 41 w 41"/>
                  <a:gd name="T25" fmla="*/ 16 h 46"/>
                  <a:gd name="T26" fmla="*/ 39 w 41"/>
                  <a:gd name="T27" fmla="*/ 10 h 46"/>
                  <a:gd name="T28" fmla="*/ 39 w 41"/>
                  <a:gd name="T29" fmla="*/ 7 h 46"/>
                  <a:gd name="T30" fmla="*/ 39 w 41"/>
                  <a:gd name="T31" fmla="*/ 1 h 46"/>
                  <a:gd name="T32" fmla="*/ 37 w 41"/>
                  <a:gd name="T33" fmla="*/ 0 h 46"/>
                  <a:gd name="T34" fmla="*/ 37 w 41"/>
                  <a:gd name="T35" fmla="*/ 3 h 46"/>
                  <a:gd name="T36" fmla="*/ 35 w 41"/>
                  <a:gd name="T37" fmla="*/ 5 h 46"/>
                  <a:gd name="T38" fmla="*/ 37 w 41"/>
                  <a:gd name="T39" fmla="*/ 10 h 46"/>
                  <a:gd name="T40" fmla="*/ 35 w 41"/>
                  <a:gd name="T41" fmla="*/ 8 h 46"/>
                  <a:gd name="T42" fmla="*/ 34 w 41"/>
                  <a:gd name="T43" fmla="*/ 7 h 46"/>
                  <a:gd name="T44" fmla="*/ 35 w 41"/>
                  <a:gd name="T45" fmla="*/ 10 h 46"/>
                  <a:gd name="T46" fmla="*/ 32 w 41"/>
                  <a:gd name="T47" fmla="*/ 16 h 46"/>
                  <a:gd name="T48" fmla="*/ 32 w 41"/>
                  <a:gd name="T49" fmla="*/ 14 h 46"/>
                  <a:gd name="T50" fmla="*/ 30 w 41"/>
                  <a:gd name="T51" fmla="*/ 16 h 46"/>
                  <a:gd name="T52" fmla="*/ 28 w 41"/>
                  <a:gd name="T53" fmla="*/ 17 h 46"/>
                  <a:gd name="T54" fmla="*/ 26 w 41"/>
                  <a:gd name="T55" fmla="*/ 17 h 46"/>
                  <a:gd name="T56" fmla="*/ 26 w 41"/>
                  <a:gd name="T57" fmla="*/ 19 h 46"/>
                  <a:gd name="T58" fmla="*/ 26 w 41"/>
                  <a:gd name="T59" fmla="*/ 21 h 46"/>
                  <a:gd name="T60" fmla="*/ 25 w 41"/>
                  <a:gd name="T61" fmla="*/ 19 h 46"/>
                  <a:gd name="T62" fmla="*/ 25 w 41"/>
                  <a:gd name="T63" fmla="*/ 23 h 46"/>
                  <a:gd name="T64" fmla="*/ 21 w 41"/>
                  <a:gd name="T65" fmla="*/ 26 h 46"/>
                  <a:gd name="T66" fmla="*/ 14 w 41"/>
                  <a:gd name="T67" fmla="*/ 32 h 46"/>
                  <a:gd name="T68" fmla="*/ 12 w 41"/>
                  <a:gd name="T69" fmla="*/ 32 h 46"/>
                  <a:gd name="T70" fmla="*/ 9 w 41"/>
                  <a:gd name="T71" fmla="*/ 33 h 46"/>
                  <a:gd name="T72" fmla="*/ 1 w 41"/>
                  <a:gd name="T73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46">
                    <a:moveTo>
                      <a:pt x="1" y="42"/>
                    </a:moveTo>
                    <a:lnTo>
                      <a:pt x="1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5" y="37"/>
                    </a:lnTo>
                    <a:lnTo>
                      <a:pt x="1" y="4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2853"/>
              <p:cNvSpPr>
                <a:spLocks/>
              </p:cNvSpPr>
              <p:nvPr/>
            </p:nvSpPr>
            <p:spPr bwMode="auto">
              <a:xfrm>
                <a:off x="4573" y="2524"/>
                <a:ext cx="41" cy="46"/>
              </a:xfrm>
              <a:custGeom>
                <a:avLst/>
                <a:gdLst>
                  <a:gd name="T0" fmla="*/ 1 w 41"/>
                  <a:gd name="T1" fmla="*/ 42 h 46"/>
                  <a:gd name="T2" fmla="*/ 0 w 41"/>
                  <a:gd name="T3" fmla="*/ 46 h 46"/>
                  <a:gd name="T4" fmla="*/ 12 w 41"/>
                  <a:gd name="T5" fmla="*/ 39 h 46"/>
                  <a:gd name="T6" fmla="*/ 16 w 41"/>
                  <a:gd name="T7" fmla="*/ 35 h 46"/>
                  <a:gd name="T8" fmla="*/ 25 w 41"/>
                  <a:gd name="T9" fmla="*/ 28 h 46"/>
                  <a:gd name="T10" fmla="*/ 25 w 41"/>
                  <a:gd name="T11" fmla="*/ 25 h 46"/>
                  <a:gd name="T12" fmla="*/ 26 w 41"/>
                  <a:gd name="T13" fmla="*/ 25 h 46"/>
                  <a:gd name="T14" fmla="*/ 26 w 41"/>
                  <a:gd name="T15" fmla="*/ 23 h 46"/>
                  <a:gd name="T16" fmla="*/ 30 w 41"/>
                  <a:gd name="T17" fmla="*/ 21 h 46"/>
                  <a:gd name="T18" fmla="*/ 34 w 41"/>
                  <a:gd name="T19" fmla="*/ 21 h 46"/>
                  <a:gd name="T20" fmla="*/ 34 w 41"/>
                  <a:gd name="T21" fmla="*/ 19 h 46"/>
                  <a:gd name="T22" fmla="*/ 39 w 41"/>
                  <a:gd name="T23" fmla="*/ 16 h 46"/>
                  <a:gd name="T24" fmla="*/ 41 w 41"/>
                  <a:gd name="T25" fmla="*/ 16 h 46"/>
                  <a:gd name="T26" fmla="*/ 39 w 41"/>
                  <a:gd name="T27" fmla="*/ 10 h 46"/>
                  <a:gd name="T28" fmla="*/ 39 w 41"/>
                  <a:gd name="T29" fmla="*/ 7 h 46"/>
                  <a:gd name="T30" fmla="*/ 39 w 41"/>
                  <a:gd name="T31" fmla="*/ 1 h 46"/>
                  <a:gd name="T32" fmla="*/ 37 w 41"/>
                  <a:gd name="T33" fmla="*/ 0 h 46"/>
                  <a:gd name="T34" fmla="*/ 37 w 41"/>
                  <a:gd name="T35" fmla="*/ 3 h 46"/>
                  <a:gd name="T36" fmla="*/ 35 w 41"/>
                  <a:gd name="T37" fmla="*/ 5 h 46"/>
                  <a:gd name="T38" fmla="*/ 37 w 41"/>
                  <a:gd name="T39" fmla="*/ 10 h 46"/>
                  <a:gd name="T40" fmla="*/ 35 w 41"/>
                  <a:gd name="T41" fmla="*/ 8 h 46"/>
                  <a:gd name="T42" fmla="*/ 34 w 41"/>
                  <a:gd name="T43" fmla="*/ 7 h 46"/>
                  <a:gd name="T44" fmla="*/ 35 w 41"/>
                  <a:gd name="T45" fmla="*/ 10 h 46"/>
                  <a:gd name="T46" fmla="*/ 32 w 41"/>
                  <a:gd name="T47" fmla="*/ 16 h 46"/>
                  <a:gd name="T48" fmla="*/ 32 w 41"/>
                  <a:gd name="T49" fmla="*/ 14 h 46"/>
                  <a:gd name="T50" fmla="*/ 30 w 41"/>
                  <a:gd name="T51" fmla="*/ 16 h 46"/>
                  <a:gd name="T52" fmla="*/ 28 w 41"/>
                  <a:gd name="T53" fmla="*/ 17 h 46"/>
                  <a:gd name="T54" fmla="*/ 26 w 41"/>
                  <a:gd name="T55" fmla="*/ 17 h 46"/>
                  <a:gd name="T56" fmla="*/ 26 w 41"/>
                  <a:gd name="T57" fmla="*/ 19 h 46"/>
                  <a:gd name="T58" fmla="*/ 26 w 41"/>
                  <a:gd name="T59" fmla="*/ 21 h 46"/>
                  <a:gd name="T60" fmla="*/ 25 w 41"/>
                  <a:gd name="T61" fmla="*/ 19 h 46"/>
                  <a:gd name="T62" fmla="*/ 25 w 41"/>
                  <a:gd name="T63" fmla="*/ 23 h 46"/>
                  <a:gd name="T64" fmla="*/ 21 w 41"/>
                  <a:gd name="T65" fmla="*/ 26 h 46"/>
                  <a:gd name="T66" fmla="*/ 14 w 41"/>
                  <a:gd name="T67" fmla="*/ 32 h 46"/>
                  <a:gd name="T68" fmla="*/ 12 w 41"/>
                  <a:gd name="T69" fmla="*/ 32 h 46"/>
                  <a:gd name="T70" fmla="*/ 9 w 41"/>
                  <a:gd name="T71" fmla="*/ 33 h 46"/>
                  <a:gd name="T72" fmla="*/ 1 w 41"/>
                  <a:gd name="T73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46">
                    <a:moveTo>
                      <a:pt x="1" y="42"/>
                    </a:moveTo>
                    <a:lnTo>
                      <a:pt x="1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5" y="37"/>
                    </a:lnTo>
                    <a:lnTo>
                      <a:pt x="1" y="42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2854"/>
              <p:cNvSpPr>
                <a:spLocks/>
              </p:cNvSpPr>
              <p:nvPr/>
            </p:nvSpPr>
            <p:spPr bwMode="auto">
              <a:xfrm>
                <a:off x="4612" y="2409"/>
                <a:ext cx="71" cy="104"/>
              </a:xfrm>
              <a:custGeom>
                <a:avLst/>
                <a:gdLst>
                  <a:gd name="T0" fmla="*/ 2 w 71"/>
                  <a:gd name="T1" fmla="*/ 41 h 104"/>
                  <a:gd name="T2" fmla="*/ 3 w 71"/>
                  <a:gd name="T3" fmla="*/ 50 h 104"/>
                  <a:gd name="T4" fmla="*/ 7 w 71"/>
                  <a:gd name="T5" fmla="*/ 61 h 104"/>
                  <a:gd name="T6" fmla="*/ 9 w 71"/>
                  <a:gd name="T7" fmla="*/ 61 h 104"/>
                  <a:gd name="T8" fmla="*/ 12 w 71"/>
                  <a:gd name="T9" fmla="*/ 66 h 104"/>
                  <a:gd name="T10" fmla="*/ 14 w 71"/>
                  <a:gd name="T11" fmla="*/ 61 h 104"/>
                  <a:gd name="T12" fmla="*/ 21 w 71"/>
                  <a:gd name="T13" fmla="*/ 66 h 104"/>
                  <a:gd name="T14" fmla="*/ 14 w 71"/>
                  <a:gd name="T15" fmla="*/ 73 h 104"/>
                  <a:gd name="T16" fmla="*/ 18 w 71"/>
                  <a:gd name="T17" fmla="*/ 75 h 104"/>
                  <a:gd name="T18" fmla="*/ 20 w 71"/>
                  <a:gd name="T19" fmla="*/ 79 h 104"/>
                  <a:gd name="T20" fmla="*/ 23 w 71"/>
                  <a:gd name="T21" fmla="*/ 81 h 104"/>
                  <a:gd name="T22" fmla="*/ 30 w 71"/>
                  <a:gd name="T23" fmla="*/ 77 h 104"/>
                  <a:gd name="T24" fmla="*/ 39 w 71"/>
                  <a:gd name="T25" fmla="*/ 81 h 104"/>
                  <a:gd name="T26" fmla="*/ 46 w 71"/>
                  <a:gd name="T27" fmla="*/ 90 h 104"/>
                  <a:gd name="T28" fmla="*/ 48 w 71"/>
                  <a:gd name="T29" fmla="*/ 88 h 104"/>
                  <a:gd name="T30" fmla="*/ 46 w 71"/>
                  <a:gd name="T31" fmla="*/ 84 h 104"/>
                  <a:gd name="T32" fmla="*/ 46 w 71"/>
                  <a:gd name="T33" fmla="*/ 79 h 104"/>
                  <a:gd name="T34" fmla="*/ 55 w 71"/>
                  <a:gd name="T35" fmla="*/ 86 h 104"/>
                  <a:gd name="T36" fmla="*/ 59 w 71"/>
                  <a:gd name="T37" fmla="*/ 93 h 104"/>
                  <a:gd name="T38" fmla="*/ 64 w 71"/>
                  <a:gd name="T39" fmla="*/ 97 h 104"/>
                  <a:gd name="T40" fmla="*/ 70 w 71"/>
                  <a:gd name="T41" fmla="*/ 97 h 104"/>
                  <a:gd name="T42" fmla="*/ 68 w 71"/>
                  <a:gd name="T43" fmla="*/ 100 h 104"/>
                  <a:gd name="T44" fmla="*/ 71 w 71"/>
                  <a:gd name="T45" fmla="*/ 102 h 104"/>
                  <a:gd name="T46" fmla="*/ 66 w 71"/>
                  <a:gd name="T47" fmla="*/ 93 h 104"/>
                  <a:gd name="T48" fmla="*/ 62 w 71"/>
                  <a:gd name="T49" fmla="*/ 86 h 104"/>
                  <a:gd name="T50" fmla="*/ 70 w 71"/>
                  <a:gd name="T51" fmla="*/ 84 h 104"/>
                  <a:gd name="T52" fmla="*/ 64 w 71"/>
                  <a:gd name="T53" fmla="*/ 81 h 104"/>
                  <a:gd name="T54" fmla="*/ 59 w 71"/>
                  <a:gd name="T55" fmla="*/ 81 h 104"/>
                  <a:gd name="T56" fmla="*/ 55 w 71"/>
                  <a:gd name="T57" fmla="*/ 82 h 104"/>
                  <a:gd name="T58" fmla="*/ 52 w 71"/>
                  <a:gd name="T59" fmla="*/ 73 h 104"/>
                  <a:gd name="T60" fmla="*/ 43 w 71"/>
                  <a:gd name="T61" fmla="*/ 75 h 104"/>
                  <a:gd name="T62" fmla="*/ 41 w 71"/>
                  <a:gd name="T63" fmla="*/ 75 h 104"/>
                  <a:gd name="T64" fmla="*/ 39 w 71"/>
                  <a:gd name="T65" fmla="*/ 77 h 104"/>
                  <a:gd name="T66" fmla="*/ 32 w 71"/>
                  <a:gd name="T67" fmla="*/ 70 h 104"/>
                  <a:gd name="T68" fmla="*/ 28 w 71"/>
                  <a:gd name="T69" fmla="*/ 59 h 104"/>
                  <a:gd name="T70" fmla="*/ 28 w 71"/>
                  <a:gd name="T71" fmla="*/ 48 h 104"/>
                  <a:gd name="T72" fmla="*/ 37 w 71"/>
                  <a:gd name="T73" fmla="*/ 40 h 104"/>
                  <a:gd name="T74" fmla="*/ 39 w 71"/>
                  <a:gd name="T75" fmla="*/ 40 h 104"/>
                  <a:gd name="T76" fmla="*/ 43 w 71"/>
                  <a:gd name="T77" fmla="*/ 25 h 104"/>
                  <a:gd name="T78" fmla="*/ 41 w 71"/>
                  <a:gd name="T79" fmla="*/ 23 h 104"/>
                  <a:gd name="T80" fmla="*/ 36 w 71"/>
                  <a:gd name="T81" fmla="*/ 16 h 104"/>
                  <a:gd name="T82" fmla="*/ 37 w 71"/>
                  <a:gd name="T83" fmla="*/ 6 h 104"/>
                  <a:gd name="T84" fmla="*/ 34 w 71"/>
                  <a:gd name="T85" fmla="*/ 6 h 104"/>
                  <a:gd name="T86" fmla="*/ 27 w 71"/>
                  <a:gd name="T87" fmla="*/ 6 h 104"/>
                  <a:gd name="T88" fmla="*/ 21 w 71"/>
                  <a:gd name="T89" fmla="*/ 0 h 104"/>
                  <a:gd name="T90" fmla="*/ 14 w 71"/>
                  <a:gd name="T91" fmla="*/ 0 h 104"/>
                  <a:gd name="T92" fmla="*/ 11 w 71"/>
                  <a:gd name="T93" fmla="*/ 2 h 104"/>
                  <a:gd name="T94" fmla="*/ 9 w 71"/>
                  <a:gd name="T95" fmla="*/ 13 h 104"/>
                  <a:gd name="T96" fmla="*/ 9 w 71"/>
                  <a:gd name="T97" fmla="*/ 27 h 104"/>
                  <a:gd name="T98" fmla="*/ 11 w 71"/>
                  <a:gd name="T99" fmla="*/ 40 h 104"/>
                  <a:gd name="T100" fmla="*/ 2 w 71"/>
                  <a:gd name="T101" fmla="*/ 3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3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45" y="84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6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6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5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1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2" y="73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0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8" y="59"/>
                    </a:lnTo>
                    <a:lnTo>
                      <a:pt x="27" y="54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48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9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2855">
                <a:hlinkClick r:id="" action="ppaction://noaction"/>
              </p:cNvPr>
              <p:cNvSpPr>
                <a:spLocks/>
              </p:cNvSpPr>
              <p:nvPr/>
            </p:nvSpPr>
            <p:spPr bwMode="auto">
              <a:xfrm>
                <a:off x="4612" y="2409"/>
                <a:ext cx="71" cy="104"/>
              </a:xfrm>
              <a:custGeom>
                <a:avLst/>
                <a:gdLst>
                  <a:gd name="T0" fmla="*/ 2 w 71"/>
                  <a:gd name="T1" fmla="*/ 41 h 104"/>
                  <a:gd name="T2" fmla="*/ 3 w 71"/>
                  <a:gd name="T3" fmla="*/ 50 h 104"/>
                  <a:gd name="T4" fmla="*/ 7 w 71"/>
                  <a:gd name="T5" fmla="*/ 61 h 104"/>
                  <a:gd name="T6" fmla="*/ 9 w 71"/>
                  <a:gd name="T7" fmla="*/ 61 h 104"/>
                  <a:gd name="T8" fmla="*/ 12 w 71"/>
                  <a:gd name="T9" fmla="*/ 66 h 104"/>
                  <a:gd name="T10" fmla="*/ 14 w 71"/>
                  <a:gd name="T11" fmla="*/ 61 h 104"/>
                  <a:gd name="T12" fmla="*/ 21 w 71"/>
                  <a:gd name="T13" fmla="*/ 66 h 104"/>
                  <a:gd name="T14" fmla="*/ 14 w 71"/>
                  <a:gd name="T15" fmla="*/ 73 h 104"/>
                  <a:gd name="T16" fmla="*/ 18 w 71"/>
                  <a:gd name="T17" fmla="*/ 75 h 104"/>
                  <a:gd name="T18" fmla="*/ 20 w 71"/>
                  <a:gd name="T19" fmla="*/ 79 h 104"/>
                  <a:gd name="T20" fmla="*/ 23 w 71"/>
                  <a:gd name="T21" fmla="*/ 81 h 104"/>
                  <a:gd name="T22" fmla="*/ 30 w 71"/>
                  <a:gd name="T23" fmla="*/ 77 h 104"/>
                  <a:gd name="T24" fmla="*/ 39 w 71"/>
                  <a:gd name="T25" fmla="*/ 81 h 104"/>
                  <a:gd name="T26" fmla="*/ 46 w 71"/>
                  <a:gd name="T27" fmla="*/ 90 h 104"/>
                  <a:gd name="T28" fmla="*/ 48 w 71"/>
                  <a:gd name="T29" fmla="*/ 88 h 104"/>
                  <a:gd name="T30" fmla="*/ 46 w 71"/>
                  <a:gd name="T31" fmla="*/ 84 h 104"/>
                  <a:gd name="T32" fmla="*/ 46 w 71"/>
                  <a:gd name="T33" fmla="*/ 79 h 104"/>
                  <a:gd name="T34" fmla="*/ 55 w 71"/>
                  <a:gd name="T35" fmla="*/ 86 h 104"/>
                  <a:gd name="T36" fmla="*/ 59 w 71"/>
                  <a:gd name="T37" fmla="*/ 93 h 104"/>
                  <a:gd name="T38" fmla="*/ 64 w 71"/>
                  <a:gd name="T39" fmla="*/ 97 h 104"/>
                  <a:gd name="T40" fmla="*/ 70 w 71"/>
                  <a:gd name="T41" fmla="*/ 97 h 104"/>
                  <a:gd name="T42" fmla="*/ 68 w 71"/>
                  <a:gd name="T43" fmla="*/ 100 h 104"/>
                  <a:gd name="T44" fmla="*/ 71 w 71"/>
                  <a:gd name="T45" fmla="*/ 102 h 104"/>
                  <a:gd name="T46" fmla="*/ 66 w 71"/>
                  <a:gd name="T47" fmla="*/ 93 h 104"/>
                  <a:gd name="T48" fmla="*/ 62 w 71"/>
                  <a:gd name="T49" fmla="*/ 86 h 104"/>
                  <a:gd name="T50" fmla="*/ 70 w 71"/>
                  <a:gd name="T51" fmla="*/ 84 h 104"/>
                  <a:gd name="T52" fmla="*/ 64 w 71"/>
                  <a:gd name="T53" fmla="*/ 81 h 104"/>
                  <a:gd name="T54" fmla="*/ 59 w 71"/>
                  <a:gd name="T55" fmla="*/ 81 h 104"/>
                  <a:gd name="T56" fmla="*/ 55 w 71"/>
                  <a:gd name="T57" fmla="*/ 82 h 104"/>
                  <a:gd name="T58" fmla="*/ 52 w 71"/>
                  <a:gd name="T59" fmla="*/ 73 h 104"/>
                  <a:gd name="T60" fmla="*/ 43 w 71"/>
                  <a:gd name="T61" fmla="*/ 75 h 104"/>
                  <a:gd name="T62" fmla="*/ 41 w 71"/>
                  <a:gd name="T63" fmla="*/ 75 h 104"/>
                  <a:gd name="T64" fmla="*/ 39 w 71"/>
                  <a:gd name="T65" fmla="*/ 77 h 104"/>
                  <a:gd name="T66" fmla="*/ 32 w 71"/>
                  <a:gd name="T67" fmla="*/ 70 h 104"/>
                  <a:gd name="T68" fmla="*/ 28 w 71"/>
                  <a:gd name="T69" fmla="*/ 59 h 104"/>
                  <a:gd name="T70" fmla="*/ 28 w 71"/>
                  <a:gd name="T71" fmla="*/ 48 h 104"/>
                  <a:gd name="T72" fmla="*/ 37 w 71"/>
                  <a:gd name="T73" fmla="*/ 40 h 104"/>
                  <a:gd name="T74" fmla="*/ 39 w 71"/>
                  <a:gd name="T75" fmla="*/ 40 h 104"/>
                  <a:gd name="T76" fmla="*/ 43 w 71"/>
                  <a:gd name="T77" fmla="*/ 25 h 104"/>
                  <a:gd name="T78" fmla="*/ 41 w 71"/>
                  <a:gd name="T79" fmla="*/ 23 h 104"/>
                  <a:gd name="T80" fmla="*/ 36 w 71"/>
                  <a:gd name="T81" fmla="*/ 16 h 104"/>
                  <a:gd name="T82" fmla="*/ 37 w 71"/>
                  <a:gd name="T83" fmla="*/ 6 h 104"/>
                  <a:gd name="T84" fmla="*/ 34 w 71"/>
                  <a:gd name="T85" fmla="*/ 6 h 104"/>
                  <a:gd name="T86" fmla="*/ 27 w 71"/>
                  <a:gd name="T87" fmla="*/ 6 h 104"/>
                  <a:gd name="T88" fmla="*/ 21 w 71"/>
                  <a:gd name="T89" fmla="*/ 0 h 104"/>
                  <a:gd name="T90" fmla="*/ 14 w 71"/>
                  <a:gd name="T91" fmla="*/ 0 h 104"/>
                  <a:gd name="T92" fmla="*/ 11 w 71"/>
                  <a:gd name="T93" fmla="*/ 2 h 104"/>
                  <a:gd name="T94" fmla="*/ 9 w 71"/>
                  <a:gd name="T95" fmla="*/ 13 h 104"/>
                  <a:gd name="T96" fmla="*/ 9 w 71"/>
                  <a:gd name="T97" fmla="*/ 27 h 104"/>
                  <a:gd name="T98" fmla="*/ 11 w 71"/>
                  <a:gd name="T99" fmla="*/ 40 h 104"/>
                  <a:gd name="T100" fmla="*/ 2 w 71"/>
                  <a:gd name="T101" fmla="*/ 3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3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45" y="84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6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6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5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1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2" y="73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0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8" y="59"/>
                    </a:lnTo>
                    <a:lnTo>
                      <a:pt x="27" y="54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48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9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2856"/>
              <p:cNvSpPr>
                <a:spLocks/>
              </p:cNvSpPr>
              <p:nvPr/>
            </p:nvSpPr>
            <p:spPr bwMode="auto">
              <a:xfrm>
                <a:off x="4614" y="24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2857"/>
              <p:cNvSpPr>
                <a:spLocks/>
              </p:cNvSpPr>
              <p:nvPr/>
            </p:nvSpPr>
            <p:spPr bwMode="auto">
              <a:xfrm>
                <a:off x="4614" y="24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2858"/>
              <p:cNvSpPr>
                <a:spLocks/>
              </p:cNvSpPr>
              <p:nvPr/>
            </p:nvSpPr>
            <p:spPr bwMode="auto">
              <a:xfrm>
                <a:off x="4614" y="252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2859"/>
              <p:cNvSpPr>
                <a:spLocks/>
              </p:cNvSpPr>
              <p:nvPr/>
            </p:nvSpPr>
            <p:spPr bwMode="auto">
              <a:xfrm>
                <a:off x="4614" y="252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2860"/>
              <p:cNvSpPr>
                <a:spLocks/>
              </p:cNvSpPr>
              <p:nvPr/>
            </p:nvSpPr>
            <p:spPr bwMode="auto">
              <a:xfrm>
                <a:off x="4615" y="2509"/>
                <a:ext cx="9" cy="6"/>
              </a:xfrm>
              <a:custGeom>
                <a:avLst/>
                <a:gdLst>
                  <a:gd name="T0" fmla="*/ 4 w 9"/>
                  <a:gd name="T1" fmla="*/ 2 h 6"/>
                  <a:gd name="T2" fmla="*/ 4 w 9"/>
                  <a:gd name="T3" fmla="*/ 2 h 6"/>
                  <a:gd name="T4" fmla="*/ 2 w 9"/>
                  <a:gd name="T5" fmla="*/ 0 h 6"/>
                  <a:gd name="T6" fmla="*/ 2 w 9"/>
                  <a:gd name="T7" fmla="*/ 0 h 6"/>
                  <a:gd name="T8" fmla="*/ 0 w 9"/>
                  <a:gd name="T9" fmla="*/ 2 h 6"/>
                  <a:gd name="T10" fmla="*/ 2 w 9"/>
                  <a:gd name="T11" fmla="*/ 4 h 6"/>
                  <a:gd name="T12" fmla="*/ 9 w 9"/>
                  <a:gd name="T13" fmla="*/ 6 h 6"/>
                  <a:gd name="T14" fmla="*/ 9 w 9"/>
                  <a:gd name="T15" fmla="*/ 6 h 6"/>
                  <a:gd name="T16" fmla="*/ 8 w 9"/>
                  <a:gd name="T17" fmla="*/ 4 h 6"/>
                  <a:gd name="T18" fmla="*/ 8 w 9"/>
                  <a:gd name="T19" fmla="*/ 4 h 6"/>
                  <a:gd name="T20" fmla="*/ 4 w 9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2861"/>
              <p:cNvSpPr>
                <a:spLocks/>
              </p:cNvSpPr>
              <p:nvPr/>
            </p:nvSpPr>
            <p:spPr bwMode="auto">
              <a:xfrm>
                <a:off x="4615" y="2509"/>
                <a:ext cx="9" cy="6"/>
              </a:xfrm>
              <a:custGeom>
                <a:avLst/>
                <a:gdLst>
                  <a:gd name="T0" fmla="*/ 4 w 9"/>
                  <a:gd name="T1" fmla="*/ 2 h 6"/>
                  <a:gd name="T2" fmla="*/ 4 w 9"/>
                  <a:gd name="T3" fmla="*/ 2 h 6"/>
                  <a:gd name="T4" fmla="*/ 2 w 9"/>
                  <a:gd name="T5" fmla="*/ 0 h 6"/>
                  <a:gd name="T6" fmla="*/ 2 w 9"/>
                  <a:gd name="T7" fmla="*/ 0 h 6"/>
                  <a:gd name="T8" fmla="*/ 0 w 9"/>
                  <a:gd name="T9" fmla="*/ 2 h 6"/>
                  <a:gd name="T10" fmla="*/ 2 w 9"/>
                  <a:gd name="T11" fmla="*/ 4 h 6"/>
                  <a:gd name="T12" fmla="*/ 9 w 9"/>
                  <a:gd name="T13" fmla="*/ 6 h 6"/>
                  <a:gd name="T14" fmla="*/ 9 w 9"/>
                  <a:gd name="T15" fmla="*/ 6 h 6"/>
                  <a:gd name="T16" fmla="*/ 8 w 9"/>
                  <a:gd name="T17" fmla="*/ 4 h 6"/>
                  <a:gd name="T18" fmla="*/ 8 w 9"/>
                  <a:gd name="T19" fmla="*/ 4 h 6"/>
                  <a:gd name="T20" fmla="*/ 4 w 9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2862"/>
              <p:cNvSpPr>
                <a:spLocks/>
              </p:cNvSpPr>
              <p:nvPr/>
            </p:nvSpPr>
            <p:spPr bwMode="auto">
              <a:xfrm>
                <a:off x="4619" y="248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2863"/>
              <p:cNvSpPr>
                <a:spLocks/>
              </p:cNvSpPr>
              <p:nvPr/>
            </p:nvSpPr>
            <p:spPr bwMode="auto">
              <a:xfrm>
                <a:off x="4619" y="248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2864"/>
              <p:cNvSpPr>
                <a:spLocks/>
              </p:cNvSpPr>
              <p:nvPr/>
            </p:nvSpPr>
            <p:spPr bwMode="auto">
              <a:xfrm>
                <a:off x="4617" y="251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2865"/>
              <p:cNvSpPr>
                <a:spLocks/>
              </p:cNvSpPr>
              <p:nvPr/>
            </p:nvSpPr>
            <p:spPr bwMode="auto">
              <a:xfrm>
                <a:off x="4617" y="251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2866"/>
              <p:cNvSpPr>
                <a:spLocks/>
              </p:cNvSpPr>
              <p:nvPr/>
            </p:nvSpPr>
            <p:spPr bwMode="auto">
              <a:xfrm>
                <a:off x="4615" y="253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2867"/>
              <p:cNvSpPr>
                <a:spLocks/>
              </p:cNvSpPr>
              <p:nvPr/>
            </p:nvSpPr>
            <p:spPr bwMode="auto">
              <a:xfrm>
                <a:off x="4615" y="253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2868"/>
              <p:cNvSpPr>
                <a:spLocks/>
              </p:cNvSpPr>
              <p:nvPr/>
            </p:nvSpPr>
            <p:spPr bwMode="auto">
              <a:xfrm>
                <a:off x="4623" y="2491"/>
                <a:ext cx="19" cy="22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3 w 19"/>
                  <a:gd name="T5" fmla="*/ 4 h 22"/>
                  <a:gd name="T6" fmla="*/ 3 w 19"/>
                  <a:gd name="T7" fmla="*/ 4 h 22"/>
                  <a:gd name="T8" fmla="*/ 7 w 19"/>
                  <a:gd name="T9" fmla="*/ 9 h 22"/>
                  <a:gd name="T10" fmla="*/ 9 w 19"/>
                  <a:gd name="T11" fmla="*/ 13 h 22"/>
                  <a:gd name="T12" fmla="*/ 9 w 19"/>
                  <a:gd name="T13" fmla="*/ 13 h 22"/>
                  <a:gd name="T14" fmla="*/ 12 w 19"/>
                  <a:gd name="T15" fmla="*/ 20 h 22"/>
                  <a:gd name="T16" fmla="*/ 16 w 19"/>
                  <a:gd name="T17" fmla="*/ 22 h 22"/>
                  <a:gd name="T18" fmla="*/ 17 w 19"/>
                  <a:gd name="T19" fmla="*/ 22 h 22"/>
                  <a:gd name="T20" fmla="*/ 17 w 19"/>
                  <a:gd name="T21" fmla="*/ 20 h 22"/>
                  <a:gd name="T22" fmla="*/ 17 w 19"/>
                  <a:gd name="T23" fmla="*/ 20 h 22"/>
                  <a:gd name="T24" fmla="*/ 19 w 19"/>
                  <a:gd name="T25" fmla="*/ 16 h 22"/>
                  <a:gd name="T26" fmla="*/ 19 w 19"/>
                  <a:gd name="T27" fmla="*/ 16 h 22"/>
                  <a:gd name="T28" fmla="*/ 19 w 19"/>
                  <a:gd name="T29" fmla="*/ 13 h 22"/>
                  <a:gd name="T30" fmla="*/ 19 w 19"/>
                  <a:gd name="T31" fmla="*/ 11 h 22"/>
                  <a:gd name="T32" fmla="*/ 19 w 19"/>
                  <a:gd name="T33" fmla="*/ 11 h 22"/>
                  <a:gd name="T34" fmla="*/ 17 w 19"/>
                  <a:gd name="T35" fmla="*/ 8 h 22"/>
                  <a:gd name="T36" fmla="*/ 16 w 19"/>
                  <a:gd name="T37" fmla="*/ 4 h 22"/>
                  <a:gd name="T38" fmla="*/ 16 w 19"/>
                  <a:gd name="T39" fmla="*/ 4 h 22"/>
                  <a:gd name="T40" fmla="*/ 7 w 19"/>
                  <a:gd name="T41" fmla="*/ 0 h 22"/>
                  <a:gd name="T42" fmla="*/ 3 w 19"/>
                  <a:gd name="T43" fmla="*/ 0 h 22"/>
                  <a:gd name="T44" fmla="*/ 0 w 19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22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2869"/>
              <p:cNvSpPr>
                <a:spLocks/>
              </p:cNvSpPr>
              <p:nvPr/>
            </p:nvSpPr>
            <p:spPr bwMode="auto">
              <a:xfrm>
                <a:off x="4623" y="2491"/>
                <a:ext cx="29" cy="29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3 w 19"/>
                  <a:gd name="T5" fmla="*/ 4 h 22"/>
                  <a:gd name="T6" fmla="*/ 3 w 19"/>
                  <a:gd name="T7" fmla="*/ 4 h 22"/>
                  <a:gd name="T8" fmla="*/ 7 w 19"/>
                  <a:gd name="T9" fmla="*/ 9 h 22"/>
                  <a:gd name="T10" fmla="*/ 9 w 19"/>
                  <a:gd name="T11" fmla="*/ 13 h 22"/>
                  <a:gd name="T12" fmla="*/ 9 w 19"/>
                  <a:gd name="T13" fmla="*/ 13 h 22"/>
                  <a:gd name="T14" fmla="*/ 12 w 19"/>
                  <a:gd name="T15" fmla="*/ 20 h 22"/>
                  <a:gd name="T16" fmla="*/ 16 w 19"/>
                  <a:gd name="T17" fmla="*/ 22 h 22"/>
                  <a:gd name="T18" fmla="*/ 17 w 19"/>
                  <a:gd name="T19" fmla="*/ 22 h 22"/>
                  <a:gd name="T20" fmla="*/ 17 w 19"/>
                  <a:gd name="T21" fmla="*/ 20 h 22"/>
                  <a:gd name="T22" fmla="*/ 17 w 19"/>
                  <a:gd name="T23" fmla="*/ 20 h 22"/>
                  <a:gd name="T24" fmla="*/ 19 w 19"/>
                  <a:gd name="T25" fmla="*/ 16 h 22"/>
                  <a:gd name="T26" fmla="*/ 19 w 19"/>
                  <a:gd name="T27" fmla="*/ 16 h 22"/>
                  <a:gd name="T28" fmla="*/ 19 w 19"/>
                  <a:gd name="T29" fmla="*/ 13 h 22"/>
                  <a:gd name="T30" fmla="*/ 19 w 19"/>
                  <a:gd name="T31" fmla="*/ 11 h 22"/>
                  <a:gd name="T32" fmla="*/ 19 w 19"/>
                  <a:gd name="T33" fmla="*/ 11 h 22"/>
                  <a:gd name="T34" fmla="*/ 17 w 19"/>
                  <a:gd name="T35" fmla="*/ 8 h 22"/>
                  <a:gd name="T36" fmla="*/ 16 w 19"/>
                  <a:gd name="T37" fmla="*/ 4 h 22"/>
                  <a:gd name="T38" fmla="*/ 16 w 19"/>
                  <a:gd name="T39" fmla="*/ 4 h 22"/>
                  <a:gd name="T40" fmla="*/ 7 w 19"/>
                  <a:gd name="T41" fmla="*/ 0 h 22"/>
                  <a:gd name="T42" fmla="*/ 3 w 19"/>
                  <a:gd name="T43" fmla="*/ 0 h 22"/>
                  <a:gd name="T44" fmla="*/ 0 w 19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22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2870"/>
              <p:cNvSpPr>
                <a:spLocks/>
              </p:cNvSpPr>
              <p:nvPr/>
            </p:nvSpPr>
            <p:spPr bwMode="auto">
              <a:xfrm>
                <a:off x="4617" y="262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2 h 6"/>
                  <a:gd name="T6" fmla="*/ 6 w 6"/>
                  <a:gd name="T7" fmla="*/ 2 h 6"/>
                  <a:gd name="T8" fmla="*/ 6 w 6"/>
                  <a:gd name="T9" fmla="*/ 0 h 6"/>
                  <a:gd name="T10" fmla="*/ 4 w 6"/>
                  <a:gd name="T11" fmla="*/ 0 h 6"/>
                  <a:gd name="T12" fmla="*/ 2 w 6"/>
                  <a:gd name="T13" fmla="*/ 2 h 6"/>
                  <a:gd name="T14" fmla="*/ 2 w 6"/>
                  <a:gd name="T15" fmla="*/ 2 h 6"/>
                  <a:gd name="T16" fmla="*/ 0 w 6"/>
                  <a:gd name="T17" fmla="*/ 4 h 6"/>
                  <a:gd name="T18" fmla="*/ 0 w 6"/>
                  <a:gd name="T19" fmla="*/ 4 h 6"/>
                  <a:gd name="T20" fmla="*/ 0 w 6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2871"/>
              <p:cNvSpPr>
                <a:spLocks/>
              </p:cNvSpPr>
              <p:nvPr/>
            </p:nvSpPr>
            <p:spPr bwMode="auto">
              <a:xfrm>
                <a:off x="4617" y="262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2 h 6"/>
                  <a:gd name="T6" fmla="*/ 6 w 6"/>
                  <a:gd name="T7" fmla="*/ 2 h 6"/>
                  <a:gd name="T8" fmla="*/ 6 w 6"/>
                  <a:gd name="T9" fmla="*/ 0 h 6"/>
                  <a:gd name="T10" fmla="*/ 4 w 6"/>
                  <a:gd name="T11" fmla="*/ 0 h 6"/>
                  <a:gd name="T12" fmla="*/ 2 w 6"/>
                  <a:gd name="T13" fmla="*/ 2 h 6"/>
                  <a:gd name="T14" fmla="*/ 2 w 6"/>
                  <a:gd name="T15" fmla="*/ 2 h 6"/>
                  <a:gd name="T16" fmla="*/ 0 w 6"/>
                  <a:gd name="T17" fmla="*/ 4 h 6"/>
                  <a:gd name="T18" fmla="*/ 0 w 6"/>
                  <a:gd name="T19" fmla="*/ 4 h 6"/>
                  <a:gd name="T20" fmla="*/ 0 w 6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2872"/>
              <p:cNvSpPr>
                <a:spLocks/>
              </p:cNvSpPr>
              <p:nvPr/>
            </p:nvSpPr>
            <p:spPr bwMode="auto">
              <a:xfrm>
                <a:off x="4633" y="2615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6 w 7"/>
                  <a:gd name="T3" fmla="*/ 3 h 3"/>
                  <a:gd name="T4" fmla="*/ 7 w 7"/>
                  <a:gd name="T5" fmla="*/ 1 h 3"/>
                  <a:gd name="T6" fmla="*/ 6 w 7"/>
                  <a:gd name="T7" fmla="*/ 0 h 3"/>
                  <a:gd name="T8" fmla="*/ 2 w 7"/>
                  <a:gd name="T9" fmla="*/ 0 h 3"/>
                  <a:gd name="T10" fmla="*/ 2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0 w 7"/>
                  <a:gd name="T17" fmla="*/ 1 h 3"/>
                  <a:gd name="T18" fmla="*/ 4 w 7"/>
                  <a:gd name="T19" fmla="*/ 1 h 3"/>
                  <a:gd name="T20" fmla="*/ 6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2873"/>
              <p:cNvSpPr>
                <a:spLocks/>
              </p:cNvSpPr>
              <p:nvPr/>
            </p:nvSpPr>
            <p:spPr bwMode="auto">
              <a:xfrm>
                <a:off x="4633" y="2615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6 w 7"/>
                  <a:gd name="T3" fmla="*/ 3 h 3"/>
                  <a:gd name="T4" fmla="*/ 7 w 7"/>
                  <a:gd name="T5" fmla="*/ 1 h 3"/>
                  <a:gd name="T6" fmla="*/ 6 w 7"/>
                  <a:gd name="T7" fmla="*/ 0 h 3"/>
                  <a:gd name="T8" fmla="*/ 2 w 7"/>
                  <a:gd name="T9" fmla="*/ 0 h 3"/>
                  <a:gd name="T10" fmla="*/ 2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0 w 7"/>
                  <a:gd name="T17" fmla="*/ 1 h 3"/>
                  <a:gd name="T18" fmla="*/ 4 w 7"/>
                  <a:gd name="T19" fmla="*/ 1 h 3"/>
                  <a:gd name="T20" fmla="*/ 6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6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2874"/>
              <p:cNvSpPr>
                <a:spLocks/>
              </p:cNvSpPr>
              <p:nvPr/>
            </p:nvSpPr>
            <p:spPr bwMode="auto">
              <a:xfrm>
                <a:off x="4646" y="2468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4 h 7"/>
                  <a:gd name="T6" fmla="*/ 3 w 3"/>
                  <a:gd name="T7" fmla="*/ 7 h 7"/>
                  <a:gd name="T8" fmla="*/ 3 w 3"/>
                  <a:gd name="T9" fmla="*/ 7 h 7"/>
                  <a:gd name="T10" fmla="*/ 3 w 3"/>
                  <a:gd name="T11" fmla="*/ 2 h 7"/>
                  <a:gd name="T12" fmla="*/ 2 w 3"/>
                  <a:gd name="T13" fmla="*/ 0 h 7"/>
                  <a:gd name="T14" fmla="*/ 0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2875"/>
              <p:cNvSpPr>
                <a:spLocks/>
              </p:cNvSpPr>
              <p:nvPr/>
            </p:nvSpPr>
            <p:spPr bwMode="auto">
              <a:xfrm>
                <a:off x="4646" y="2468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4 h 7"/>
                  <a:gd name="T6" fmla="*/ 3 w 3"/>
                  <a:gd name="T7" fmla="*/ 7 h 7"/>
                  <a:gd name="T8" fmla="*/ 3 w 3"/>
                  <a:gd name="T9" fmla="*/ 7 h 7"/>
                  <a:gd name="T10" fmla="*/ 3 w 3"/>
                  <a:gd name="T11" fmla="*/ 2 h 7"/>
                  <a:gd name="T12" fmla="*/ 2 w 3"/>
                  <a:gd name="T13" fmla="*/ 0 h 7"/>
                  <a:gd name="T14" fmla="*/ 0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2876"/>
              <p:cNvSpPr>
                <a:spLocks/>
              </p:cNvSpPr>
              <p:nvPr/>
            </p:nvSpPr>
            <p:spPr bwMode="auto">
              <a:xfrm>
                <a:off x="4648" y="2482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3 w 5"/>
                  <a:gd name="T5" fmla="*/ 0 h 4"/>
                  <a:gd name="T6" fmla="*/ 0 w 5"/>
                  <a:gd name="T7" fmla="*/ 0 h 4"/>
                  <a:gd name="T8" fmla="*/ 0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2877"/>
              <p:cNvSpPr>
                <a:spLocks/>
              </p:cNvSpPr>
              <p:nvPr/>
            </p:nvSpPr>
            <p:spPr bwMode="auto">
              <a:xfrm>
                <a:off x="4648" y="2482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3 w 5"/>
                  <a:gd name="T5" fmla="*/ 0 h 4"/>
                  <a:gd name="T6" fmla="*/ 0 w 5"/>
                  <a:gd name="T7" fmla="*/ 0 h 4"/>
                  <a:gd name="T8" fmla="*/ 0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2878"/>
              <p:cNvSpPr>
                <a:spLocks/>
              </p:cNvSpPr>
              <p:nvPr/>
            </p:nvSpPr>
            <p:spPr bwMode="auto">
              <a:xfrm>
                <a:off x="4648" y="249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4 h 4"/>
                  <a:gd name="T6" fmla="*/ 1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5 w 5"/>
                  <a:gd name="T13" fmla="*/ 2 h 4"/>
                  <a:gd name="T14" fmla="*/ 3 w 5"/>
                  <a:gd name="T15" fmla="*/ 0 h 4"/>
                  <a:gd name="T16" fmla="*/ 1 w 5"/>
                  <a:gd name="T17" fmla="*/ 0 h 4"/>
                  <a:gd name="T18" fmla="*/ 0 w 5"/>
                  <a:gd name="T19" fmla="*/ 0 h 4"/>
                  <a:gd name="T20" fmla="*/ 0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2879"/>
              <p:cNvSpPr>
                <a:spLocks/>
              </p:cNvSpPr>
              <p:nvPr/>
            </p:nvSpPr>
            <p:spPr bwMode="auto">
              <a:xfrm>
                <a:off x="4648" y="249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4 h 4"/>
                  <a:gd name="T6" fmla="*/ 1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5 w 5"/>
                  <a:gd name="T13" fmla="*/ 2 h 4"/>
                  <a:gd name="T14" fmla="*/ 3 w 5"/>
                  <a:gd name="T15" fmla="*/ 0 h 4"/>
                  <a:gd name="T16" fmla="*/ 1 w 5"/>
                  <a:gd name="T17" fmla="*/ 0 h 4"/>
                  <a:gd name="T18" fmla="*/ 0 w 5"/>
                  <a:gd name="T19" fmla="*/ 0 h 4"/>
                  <a:gd name="T20" fmla="*/ 0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2880"/>
              <p:cNvSpPr>
                <a:spLocks/>
              </p:cNvSpPr>
              <p:nvPr/>
            </p:nvSpPr>
            <p:spPr bwMode="auto">
              <a:xfrm>
                <a:off x="4651" y="24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2881"/>
              <p:cNvSpPr>
                <a:spLocks/>
              </p:cNvSpPr>
              <p:nvPr/>
            </p:nvSpPr>
            <p:spPr bwMode="auto">
              <a:xfrm>
                <a:off x="4651" y="24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2882"/>
              <p:cNvSpPr>
                <a:spLocks/>
              </p:cNvSpPr>
              <p:nvPr/>
            </p:nvSpPr>
            <p:spPr bwMode="auto">
              <a:xfrm>
                <a:off x="4648" y="2518"/>
                <a:ext cx="21" cy="25"/>
              </a:xfrm>
              <a:custGeom>
                <a:avLst/>
                <a:gdLst>
                  <a:gd name="T0" fmla="*/ 0 w 21"/>
                  <a:gd name="T1" fmla="*/ 4 h 25"/>
                  <a:gd name="T2" fmla="*/ 0 w 21"/>
                  <a:gd name="T3" fmla="*/ 4 h 25"/>
                  <a:gd name="T4" fmla="*/ 3 w 21"/>
                  <a:gd name="T5" fmla="*/ 4 h 25"/>
                  <a:gd name="T6" fmla="*/ 3 w 21"/>
                  <a:gd name="T7" fmla="*/ 6 h 25"/>
                  <a:gd name="T8" fmla="*/ 3 w 21"/>
                  <a:gd name="T9" fmla="*/ 11 h 25"/>
                  <a:gd name="T10" fmla="*/ 3 w 21"/>
                  <a:gd name="T11" fmla="*/ 11 h 25"/>
                  <a:gd name="T12" fmla="*/ 1 w 21"/>
                  <a:gd name="T13" fmla="*/ 18 h 25"/>
                  <a:gd name="T14" fmla="*/ 1 w 21"/>
                  <a:gd name="T15" fmla="*/ 18 h 25"/>
                  <a:gd name="T16" fmla="*/ 1 w 21"/>
                  <a:gd name="T17" fmla="*/ 22 h 25"/>
                  <a:gd name="T18" fmla="*/ 1 w 21"/>
                  <a:gd name="T19" fmla="*/ 25 h 25"/>
                  <a:gd name="T20" fmla="*/ 1 w 21"/>
                  <a:gd name="T21" fmla="*/ 25 h 25"/>
                  <a:gd name="T22" fmla="*/ 3 w 21"/>
                  <a:gd name="T23" fmla="*/ 25 h 25"/>
                  <a:gd name="T24" fmla="*/ 5 w 21"/>
                  <a:gd name="T25" fmla="*/ 23 h 25"/>
                  <a:gd name="T26" fmla="*/ 7 w 21"/>
                  <a:gd name="T27" fmla="*/ 22 h 25"/>
                  <a:gd name="T28" fmla="*/ 9 w 21"/>
                  <a:gd name="T29" fmla="*/ 22 h 25"/>
                  <a:gd name="T30" fmla="*/ 9 w 21"/>
                  <a:gd name="T31" fmla="*/ 22 h 25"/>
                  <a:gd name="T32" fmla="*/ 14 w 21"/>
                  <a:gd name="T33" fmla="*/ 20 h 25"/>
                  <a:gd name="T34" fmla="*/ 16 w 21"/>
                  <a:gd name="T35" fmla="*/ 18 h 25"/>
                  <a:gd name="T36" fmla="*/ 16 w 21"/>
                  <a:gd name="T37" fmla="*/ 18 h 25"/>
                  <a:gd name="T38" fmla="*/ 16 w 21"/>
                  <a:gd name="T39" fmla="*/ 16 h 25"/>
                  <a:gd name="T40" fmla="*/ 17 w 21"/>
                  <a:gd name="T41" fmla="*/ 16 h 25"/>
                  <a:gd name="T42" fmla="*/ 19 w 21"/>
                  <a:gd name="T43" fmla="*/ 14 h 25"/>
                  <a:gd name="T44" fmla="*/ 21 w 21"/>
                  <a:gd name="T45" fmla="*/ 14 h 25"/>
                  <a:gd name="T46" fmla="*/ 21 w 21"/>
                  <a:gd name="T47" fmla="*/ 14 h 25"/>
                  <a:gd name="T48" fmla="*/ 21 w 21"/>
                  <a:gd name="T49" fmla="*/ 9 h 25"/>
                  <a:gd name="T50" fmla="*/ 19 w 21"/>
                  <a:gd name="T51" fmla="*/ 9 h 25"/>
                  <a:gd name="T52" fmla="*/ 17 w 21"/>
                  <a:gd name="T53" fmla="*/ 11 h 25"/>
                  <a:gd name="T54" fmla="*/ 17 w 21"/>
                  <a:gd name="T55" fmla="*/ 11 h 25"/>
                  <a:gd name="T56" fmla="*/ 17 w 21"/>
                  <a:gd name="T57" fmla="*/ 7 h 25"/>
                  <a:gd name="T58" fmla="*/ 14 w 21"/>
                  <a:gd name="T59" fmla="*/ 7 h 25"/>
                  <a:gd name="T60" fmla="*/ 14 w 21"/>
                  <a:gd name="T61" fmla="*/ 7 h 25"/>
                  <a:gd name="T62" fmla="*/ 12 w 21"/>
                  <a:gd name="T63" fmla="*/ 7 h 25"/>
                  <a:gd name="T64" fmla="*/ 10 w 21"/>
                  <a:gd name="T65" fmla="*/ 7 h 25"/>
                  <a:gd name="T66" fmla="*/ 10 w 21"/>
                  <a:gd name="T67" fmla="*/ 7 h 25"/>
                  <a:gd name="T68" fmla="*/ 7 w 21"/>
                  <a:gd name="T69" fmla="*/ 4 h 25"/>
                  <a:gd name="T70" fmla="*/ 7 w 21"/>
                  <a:gd name="T71" fmla="*/ 4 h 25"/>
                  <a:gd name="T72" fmla="*/ 5 w 21"/>
                  <a:gd name="T73" fmla="*/ 2 h 25"/>
                  <a:gd name="T74" fmla="*/ 1 w 21"/>
                  <a:gd name="T75" fmla="*/ 0 h 25"/>
                  <a:gd name="T76" fmla="*/ 1 w 21"/>
                  <a:gd name="T77" fmla="*/ 0 h 25"/>
                  <a:gd name="T78" fmla="*/ 0 w 21"/>
                  <a:gd name="T7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2883"/>
              <p:cNvSpPr>
                <a:spLocks/>
              </p:cNvSpPr>
              <p:nvPr/>
            </p:nvSpPr>
            <p:spPr bwMode="auto">
              <a:xfrm>
                <a:off x="4648" y="2518"/>
                <a:ext cx="21" cy="25"/>
              </a:xfrm>
              <a:custGeom>
                <a:avLst/>
                <a:gdLst>
                  <a:gd name="T0" fmla="*/ 0 w 21"/>
                  <a:gd name="T1" fmla="*/ 4 h 25"/>
                  <a:gd name="T2" fmla="*/ 0 w 21"/>
                  <a:gd name="T3" fmla="*/ 4 h 25"/>
                  <a:gd name="T4" fmla="*/ 3 w 21"/>
                  <a:gd name="T5" fmla="*/ 4 h 25"/>
                  <a:gd name="T6" fmla="*/ 3 w 21"/>
                  <a:gd name="T7" fmla="*/ 6 h 25"/>
                  <a:gd name="T8" fmla="*/ 3 w 21"/>
                  <a:gd name="T9" fmla="*/ 11 h 25"/>
                  <a:gd name="T10" fmla="*/ 3 w 21"/>
                  <a:gd name="T11" fmla="*/ 11 h 25"/>
                  <a:gd name="T12" fmla="*/ 1 w 21"/>
                  <a:gd name="T13" fmla="*/ 18 h 25"/>
                  <a:gd name="T14" fmla="*/ 1 w 21"/>
                  <a:gd name="T15" fmla="*/ 18 h 25"/>
                  <a:gd name="T16" fmla="*/ 1 w 21"/>
                  <a:gd name="T17" fmla="*/ 22 h 25"/>
                  <a:gd name="T18" fmla="*/ 1 w 21"/>
                  <a:gd name="T19" fmla="*/ 25 h 25"/>
                  <a:gd name="T20" fmla="*/ 1 w 21"/>
                  <a:gd name="T21" fmla="*/ 25 h 25"/>
                  <a:gd name="T22" fmla="*/ 3 w 21"/>
                  <a:gd name="T23" fmla="*/ 25 h 25"/>
                  <a:gd name="T24" fmla="*/ 5 w 21"/>
                  <a:gd name="T25" fmla="*/ 23 h 25"/>
                  <a:gd name="T26" fmla="*/ 7 w 21"/>
                  <a:gd name="T27" fmla="*/ 22 h 25"/>
                  <a:gd name="T28" fmla="*/ 9 w 21"/>
                  <a:gd name="T29" fmla="*/ 22 h 25"/>
                  <a:gd name="T30" fmla="*/ 9 w 21"/>
                  <a:gd name="T31" fmla="*/ 22 h 25"/>
                  <a:gd name="T32" fmla="*/ 14 w 21"/>
                  <a:gd name="T33" fmla="*/ 20 h 25"/>
                  <a:gd name="T34" fmla="*/ 16 w 21"/>
                  <a:gd name="T35" fmla="*/ 18 h 25"/>
                  <a:gd name="T36" fmla="*/ 16 w 21"/>
                  <a:gd name="T37" fmla="*/ 18 h 25"/>
                  <a:gd name="T38" fmla="*/ 16 w 21"/>
                  <a:gd name="T39" fmla="*/ 16 h 25"/>
                  <a:gd name="T40" fmla="*/ 17 w 21"/>
                  <a:gd name="T41" fmla="*/ 16 h 25"/>
                  <a:gd name="T42" fmla="*/ 19 w 21"/>
                  <a:gd name="T43" fmla="*/ 14 h 25"/>
                  <a:gd name="T44" fmla="*/ 21 w 21"/>
                  <a:gd name="T45" fmla="*/ 14 h 25"/>
                  <a:gd name="T46" fmla="*/ 21 w 21"/>
                  <a:gd name="T47" fmla="*/ 14 h 25"/>
                  <a:gd name="T48" fmla="*/ 21 w 21"/>
                  <a:gd name="T49" fmla="*/ 9 h 25"/>
                  <a:gd name="T50" fmla="*/ 19 w 21"/>
                  <a:gd name="T51" fmla="*/ 9 h 25"/>
                  <a:gd name="T52" fmla="*/ 17 w 21"/>
                  <a:gd name="T53" fmla="*/ 11 h 25"/>
                  <a:gd name="T54" fmla="*/ 17 w 21"/>
                  <a:gd name="T55" fmla="*/ 11 h 25"/>
                  <a:gd name="T56" fmla="*/ 17 w 21"/>
                  <a:gd name="T57" fmla="*/ 7 h 25"/>
                  <a:gd name="T58" fmla="*/ 14 w 21"/>
                  <a:gd name="T59" fmla="*/ 7 h 25"/>
                  <a:gd name="T60" fmla="*/ 14 w 21"/>
                  <a:gd name="T61" fmla="*/ 7 h 25"/>
                  <a:gd name="T62" fmla="*/ 12 w 21"/>
                  <a:gd name="T63" fmla="*/ 7 h 25"/>
                  <a:gd name="T64" fmla="*/ 10 w 21"/>
                  <a:gd name="T65" fmla="*/ 7 h 25"/>
                  <a:gd name="T66" fmla="*/ 10 w 21"/>
                  <a:gd name="T67" fmla="*/ 7 h 25"/>
                  <a:gd name="T68" fmla="*/ 7 w 21"/>
                  <a:gd name="T69" fmla="*/ 4 h 25"/>
                  <a:gd name="T70" fmla="*/ 7 w 21"/>
                  <a:gd name="T71" fmla="*/ 4 h 25"/>
                  <a:gd name="T72" fmla="*/ 5 w 21"/>
                  <a:gd name="T73" fmla="*/ 2 h 25"/>
                  <a:gd name="T74" fmla="*/ 1 w 21"/>
                  <a:gd name="T75" fmla="*/ 0 h 25"/>
                  <a:gd name="T76" fmla="*/ 1 w 21"/>
                  <a:gd name="T77" fmla="*/ 0 h 25"/>
                  <a:gd name="T78" fmla="*/ 0 w 21"/>
                  <a:gd name="T7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2884"/>
              <p:cNvSpPr>
                <a:spLocks/>
              </p:cNvSpPr>
              <p:nvPr/>
            </p:nvSpPr>
            <p:spPr bwMode="auto">
              <a:xfrm>
                <a:off x="4649" y="2507"/>
                <a:ext cx="4" cy="9"/>
              </a:xfrm>
              <a:custGeom>
                <a:avLst/>
                <a:gdLst>
                  <a:gd name="T0" fmla="*/ 2 w 4"/>
                  <a:gd name="T1" fmla="*/ 2 h 9"/>
                  <a:gd name="T2" fmla="*/ 2 w 4"/>
                  <a:gd name="T3" fmla="*/ 2 h 9"/>
                  <a:gd name="T4" fmla="*/ 0 w 4"/>
                  <a:gd name="T5" fmla="*/ 6 h 9"/>
                  <a:gd name="T6" fmla="*/ 2 w 4"/>
                  <a:gd name="T7" fmla="*/ 9 h 9"/>
                  <a:gd name="T8" fmla="*/ 2 w 4"/>
                  <a:gd name="T9" fmla="*/ 9 h 9"/>
                  <a:gd name="T10" fmla="*/ 4 w 4"/>
                  <a:gd name="T11" fmla="*/ 0 h 9"/>
                  <a:gd name="T12" fmla="*/ 4 w 4"/>
                  <a:gd name="T13" fmla="*/ 0 h 9"/>
                  <a:gd name="T14" fmla="*/ 4 w 4"/>
                  <a:gd name="T15" fmla="*/ 0 h 9"/>
                  <a:gd name="T16" fmla="*/ 2 w 4"/>
                  <a:gd name="T17" fmla="*/ 0 h 9"/>
                  <a:gd name="T18" fmla="*/ 2 w 4"/>
                  <a:gd name="T19" fmla="*/ 0 h 9"/>
                  <a:gd name="T20" fmla="*/ 2 w 4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2885"/>
              <p:cNvSpPr>
                <a:spLocks/>
              </p:cNvSpPr>
              <p:nvPr/>
            </p:nvSpPr>
            <p:spPr bwMode="auto">
              <a:xfrm>
                <a:off x="4649" y="2507"/>
                <a:ext cx="4" cy="9"/>
              </a:xfrm>
              <a:custGeom>
                <a:avLst/>
                <a:gdLst>
                  <a:gd name="T0" fmla="*/ 2 w 4"/>
                  <a:gd name="T1" fmla="*/ 2 h 9"/>
                  <a:gd name="T2" fmla="*/ 2 w 4"/>
                  <a:gd name="T3" fmla="*/ 2 h 9"/>
                  <a:gd name="T4" fmla="*/ 0 w 4"/>
                  <a:gd name="T5" fmla="*/ 6 h 9"/>
                  <a:gd name="T6" fmla="*/ 2 w 4"/>
                  <a:gd name="T7" fmla="*/ 9 h 9"/>
                  <a:gd name="T8" fmla="*/ 2 w 4"/>
                  <a:gd name="T9" fmla="*/ 9 h 9"/>
                  <a:gd name="T10" fmla="*/ 4 w 4"/>
                  <a:gd name="T11" fmla="*/ 0 h 9"/>
                  <a:gd name="T12" fmla="*/ 4 w 4"/>
                  <a:gd name="T13" fmla="*/ 0 h 9"/>
                  <a:gd name="T14" fmla="*/ 4 w 4"/>
                  <a:gd name="T15" fmla="*/ 0 h 9"/>
                  <a:gd name="T16" fmla="*/ 2 w 4"/>
                  <a:gd name="T17" fmla="*/ 0 h 9"/>
                  <a:gd name="T18" fmla="*/ 2 w 4"/>
                  <a:gd name="T19" fmla="*/ 0 h 9"/>
                  <a:gd name="T20" fmla="*/ 2 w 4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2886"/>
              <p:cNvSpPr>
                <a:spLocks/>
              </p:cNvSpPr>
              <p:nvPr/>
            </p:nvSpPr>
            <p:spPr bwMode="auto">
              <a:xfrm>
                <a:off x="4646" y="2604"/>
                <a:ext cx="9" cy="3"/>
              </a:xfrm>
              <a:custGeom>
                <a:avLst/>
                <a:gdLst>
                  <a:gd name="T0" fmla="*/ 2 w 9"/>
                  <a:gd name="T1" fmla="*/ 2 h 3"/>
                  <a:gd name="T2" fmla="*/ 2 w 9"/>
                  <a:gd name="T3" fmla="*/ 2 h 3"/>
                  <a:gd name="T4" fmla="*/ 3 w 9"/>
                  <a:gd name="T5" fmla="*/ 3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2 h 3"/>
                  <a:gd name="T12" fmla="*/ 9 w 9"/>
                  <a:gd name="T13" fmla="*/ 0 h 3"/>
                  <a:gd name="T14" fmla="*/ 9 w 9"/>
                  <a:gd name="T15" fmla="*/ 0 h 3"/>
                  <a:gd name="T16" fmla="*/ 5 w 9"/>
                  <a:gd name="T17" fmla="*/ 0 h 3"/>
                  <a:gd name="T18" fmla="*/ 5 w 9"/>
                  <a:gd name="T19" fmla="*/ 0 h 3"/>
                  <a:gd name="T20" fmla="*/ 2 w 9"/>
                  <a:gd name="T21" fmla="*/ 0 h 3"/>
                  <a:gd name="T22" fmla="*/ 0 w 9"/>
                  <a:gd name="T23" fmla="*/ 2 h 3"/>
                  <a:gd name="T24" fmla="*/ 0 w 9"/>
                  <a:gd name="T25" fmla="*/ 2 h 3"/>
                  <a:gd name="T26" fmla="*/ 2 w 9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2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2887"/>
              <p:cNvSpPr>
                <a:spLocks/>
              </p:cNvSpPr>
              <p:nvPr/>
            </p:nvSpPr>
            <p:spPr bwMode="auto">
              <a:xfrm>
                <a:off x="4646" y="2604"/>
                <a:ext cx="9" cy="3"/>
              </a:xfrm>
              <a:custGeom>
                <a:avLst/>
                <a:gdLst>
                  <a:gd name="T0" fmla="*/ 2 w 9"/>
                  <a:gd name="T1" fmla="*/ 2 h 3"/>
                  <a:gd name="T2" fmla="*/ 2 w 9"/>
                  <a:gd name="T3" fmla="*/ 2 h 3"/>
                  <a:gd name="T4" fmla="*/ 3 w 9"/>
                  <a:gd name="T5" fmla="*/ 3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2 h 3"/>
                  <a:gd name="T12" fmla="*/ 9 w 9"/>
                  <a:gd name="T13" fmla="*/ 0 h 3"/>
                  <a:gd name="T14" fmla="*/ 9 w 9"/>
                  <a:gd name="T15" fmla="*/ 0 h 3"/>
                  <a:gd name="T16" fmla="*/ 5 w 9"/>
                  <a:gd name="T17" fmla="*/ 0 h 3"/>
                  <a:gd name="T18" fmla="*/ 5 w 9"/>
                  <a:gd name="T19" fmla="*/ 0 h 3"/>
                  <a:gd name="T20" fmla="*/ 2 w 9"/>
                  <a:gd name="T21" fmla="*/ 0 h 3"/>
                  <a:gd name="T22" fmla="*/ 0 w 9"/>
                  <a:gd name="T23" fmla="*/ 2 h 3"/>
                  <a:gd name="T24" fmla="*/ 0 w 9"/>
                  <a:gd name="T25" fmla="*/ 2 h 3"/>
                  <a:gd name="T26" fmla="*/ 2 w 9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2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2888"/>
              <p:cNvSpPr>
                <a:spLocks/>
              </p:cNvSpPr>
              <p:nvPr/>
            </p:nvSpPr>
            <p:spPr bwMode="auto">
              <a:xfrm>
                <a:off x="4649" y="2557"/>
                <a:ext cx="75" cy="70"/>
              </a:xfrm>
              <a:custGeom>
                <a:avLst/>
                <a:gdLst>
                  <a:gd name="T0" fmla="*/ 0 w 75"/>
                  <a:gd name="T1" fmla="*/ 42 h 70"/>
                  <a:gd name="T2" fmla="*/ 6 w 75"/>
                  <a:gd name="T3" fmla="*/ 40 h 70"/>
                  <a:gd name="T4" fmla="*/ 8 w 75"/>
                  <a:gd name="T5" fmla="*/ 34 h 70"/>
                  <a:gd name="T6" fmla="*/ 11 w 75"/>
                  <a:gd name="T7" fmla="*/ 29 h 70"/>
                  <a:gd name="T8" fmla="*/ 15 w 75"/>
                  <a:gd name="T9" fmla="*/ 33 h 70"/>
                  <a:gd name="T10" fmla="*/ 16 w 75"/>
                  <a:gd name="T11" fmla="*/ 34 h 70"/>
                  <a:gd name="T12" fmla="*/ 18 w 75"/>
                  <a:gd name="T13" fmla="*/ 33 h 70"/>
                  <a:gd name="T14" fmla="*/ 20 w 75"/>
                  <a:gd name="T15" fmla="*/ 33 h 70"/>
                  <a:gd name="T16" fmla="*/ 22 w 75"/>
                  <a:gd name="T17" fmla="*/ 36 h 70"/>
                  <a:gd name="T18" fmla="*/ 24 w 75"/>
                  <a:gd name="T19" fmla="*/ 34 h 70"/>
                  <a:gd name="T20" fmla="*/ 25 w 75"/>
                  <a:gd name="T21" fmla="*/ 33 h 70"/>
                  <a:gd name="T22" fmla="*/ 25 w 75"/>
                  <a:gd name="T23" fmla="*/ 31 h 70"/>
                  <a:gd name="T24" fmla="*/ 29 w 75"/>
                  <a:gd name="T25" fmla="*/ 33 h 70"/>
                  <a:gd name="T26" fmla="*/ 36 w 75"/>
                  <a:gd name="T27" fmla="*/ 40 h 70"/>
                  <a:gd name="T28" fmla="*/ 33 w 75"/>
                  <a:gd name="T29" fmla="*/ 45 h 70"/>
                  <a:gd name="T30" fmla="*/ 34 w 75"/>
                  <a:gd name="T31" fmla="*/ 52 h 70"/>
                  <a:gd name="T32" fmla="*/ 41 w 75"/>
                  <a:gd name="T33" fmla="*/ 61 h 70"/>
                  <a:gd name="T34" fmla="*/ 47 w 75"/>
                  <a:gd name="T35" fmla="*/ 65 h 70"/>
                  <a:gd name="T36" fmla="*/ 50 w 75"/>
                  <a:gd name="T37" fmla="*/ 61 h 70"/>
                  <a:gd name="T38" fmla="*/ 52 w 75"/>
                  <a:gd name="T39" fmla="*/ 67 h 70"/>
                  <a:gd name="T40" fmla="*/ 56 w 75"/>
                  <a:gd name="T41" fmla="*/ 70 h 70"/>
                  <a:gd name="T42" fmla="*/ 59 w 75"/>
                  <a:gd name="T43" fmla="*/ 61 h 70"/>
                  <a:gd name="T44" fmla="*/ 56 w 75"/>
                  <a:gd name="T45" fmla="*/ 52 h 70"/>
                  <a:gd name="T46" fmla="*/ 63 w 75"/>
                  <a:gd name="T47" fmla="*/ 42 h 70"/>
                  <a:gd name="T48" fmla="*/ 66 w 75"/>
                  <a:gd name="T49" fmla="*/ 50 h 70"/>
                  <a:gd name="T50" fmla="*/ 66 w 75"/>
                  <a:gd name="T51" fmla="*/ 54 h 70"/>
                  <a:gd name="T52" fmla="*/ 68 w 75"/>
                  <a:gd name="T53" fmla="*/ 54 h 70"/>
                  <a:gd name="T54" fmla="*/ 68 w 75"/>
                  <a:gd name="T55" fmla="*/ 49 h 70"/>
                  <a:gd name="T56" fmla="*/ 70 w 75"/>
                  <a:gd name="T57" fmla="*/ 50 h 70"/>
                  <a:gd name="T58" fmla="*/ 74 w 75"/>
                  <a:gd name="T59" fmla="*/ 47 h 70"/>
                  <a:gd name="T60" fmla="*/ 75 w 75"/>
                  <a:gd name="T61" fmla="*/ 42 h 70"/>
                  <a:gd name="T62" fmla="*/ 72 w 75"/>
                  <a:gd name="T63" fmla="*/ 34 h 70"/>
                  <a:gd name="T64" fmla="*/ 72 w 75"/>
                  <a:gd name="T65" fmla="*/ 33 h 70"/>
                  <a:gd name="T66" fmla="*/ 70 w 75"/>
                  <a:gd name="T67" fmla="*/ 29 h 70"/>
                  <a:gd name="T68" fmla="*/ 70 w 75"/>
                  <a:gd name="T69" fmla="*/ 24 h 70"/>
                  <a:gd name="T70" fmla="*/ 66 w 75"/>
                  <a:gd name="T71" fmla="*/ 22 h 70"/>
                  <a:gd name="T72" fmla="*/ 70 w 75"/>
                  <a:gd name="T73" fmla="*/ 18 h 70"/>
                  <a:gd name="T74" fmla="*/ 68 w 75"/>
                  <a:gd name="T75" fmla="*/ 15 h 70"/>
                  <a:gd name="T76" fmla="*/ 68 w 75"/>
                  <a:gd name="T77" fmla="*/ 11 h 70"/>
                  <a:gd name="T78" fmla="*/ 65 w 75"/>
                  <a:gd name="T79" fmla="*/ 9 h 70"/>
                  <a:gd name="T80" fmla="*/ 63 w 75"/>
                  <a:gd name="T81" fmla="*/ 6 h 70"/>
                  <a:gd name="T82" fmla="*/ 58 w 75"/>
                  <a:gd name="T83" fmla="*/ 0 h 70"/>
                  <a:gd name="T84" fmla="*/ 56 w 75"/>
                  <a:gd name="T85" fmla="*/ 6 h 70"/>
                  <a:gd name="T86" fmla="*/ 59 w 75"/>
                  <a:gd name="T87" fmla="*/ 13 h 70"/>
                  <a:gd name="T88" fmla="*/ 56 w 75"/>
                  <a:gd name="T89" fmla="*/ 15 h 70"/>
                  <a:gd name="T90" fmla="*/ 52 w 75"/>
                  <a:gd name="T91" fmla="*/ 15 h 70"/>
                  <a:gd name="T92" fmla="*/ 47 w 75"/>
                  <a:gd name="T93" fmla="*/ 13 h 70"/>
                  <a:gd name="T94" fmla="*/ 45 w 75"/>
                  <a:gd name="T95" fmla="*/ 20 h 70"/>
                  <a:gd name="T96" fmla="*/ 40 w 75"/>
                  <a:gd name="T97" fmla="*/ 18 h 70"/>
                  <a:gd name="T98" fmla="*/ 38 w 75"/>
                  <a:gd name="T99" fmla="*/ 24 h 70"/>
                  <a:gd name="T100" fmla="*/ 33 w 75"/>
                  <a:gd name="T101" fmla="*/ 25 h 70"/>
                  <a:gd name="T102" fmla="*/ 29 w 75"/>
                  <a:gd name="T103" fmla="*/ 27 h 70"/>
                  <a:gd name="T104" fmla="*/ 29 w 75"/>
                  <a:gd name="T105" fmla="*/ 27 h 70"/>
                  <a:gd name="T106" fmla="*/ 31 w 75"/>
                  <a:gd name="T107" fmla="*/ 24 h 70"/>
                  <a:gd name="T108" fmla="*/ 27 w 75"/>
                  <a:gd name="T109" fmla="*/ 18 h 70"/>
                  <a:gd name="T110" fmla="*/ 24 w 75"/>
                  <a:gd name="T111" fmla="*/ 15 h 70"/>
                  <a:gd name="T112" fmla="*/ 22 w 75"/>
                  <a:gd name="T113" fmla="*/ 18 h 70"/>
                  <a:gd name="T114" fmla="*/ 16 w 75"/>
                  <a:gd name="T115" fmla="*/ 22 h 70"/>
                  <a:gd name="T116" fmla="*/ 15 w 75"/>
                  <a:gd name="T117" fmla="*/ 24 h 70"/>
                  <a:gd name="T118" fmla="*/ 4 w 75"/>
                  <a:gd name="T119" fmla="*/ 27 h 70"/>
                  <a:gd name="T120" fmla="*/ 2 w 75"/>
                  <a:gd name="T121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" h="70">
                    <a:moveTo>
                      <a:pt x="0" y="38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4" y="42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9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8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7"/>
                    </a:lnTo>
                    <a:lnTo>
                      <a:pt x="52" y="6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9" y="65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8" y="45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5" y="45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5" y="43"/>
                    </a:lnTo>
                    <a:lnTo>
                      <a:pt x="75" y="42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4" y="29"/>
                    </a:lnTo>
                    <a:lnTo>
                      <a:pt x="72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2" y="25"/>
                    </a:lnTo>
                    <a:lnTo>
                      <a:pt x="70" y="24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5" y="8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59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7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1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2889"/>
              <p:cNvSpPr>
                <a:spLocks/>
              </p:cNvSpPr>
              <p:nvPr/>
            </p:nvSpPr>
            <p:spPr bwMode="auto">
              <a:xfrm>
                <a:off x="4649" y="2557"/>
                <a:ext cx="75" cy="70"/>
              </a:xfrm>
              <a:custGeom>
                <a:avLst/>
                <a:gdLst>
                  <a:gd name="T0" fmla="*/ 0 w 75"/>
                  <a:gd name="T1" fmla="*/ 42 h 70"/>
                  <a:gd name="T2" fmla="*/ 6 w 75"/>
                  <a:gd name="T3" fmla="*/ 40 h 70"/>
                  <a:gd name="T4" fmla="*/ 8 w 75"/>
                  <a:gd name="T5" fmla="*/ 34 h 70"/>
                  <a:gd name="T6" fmla="*/ 11 w 75"/>
                  <a:gd name="T7" fmla="*/ 29 h 70"/>
                  <a:gd name="T8" fmla="*/ 15 w 75"/>
                  <a:gd name="T9" fmla="*/ 33 h 70"/>
                  <a:gd name="T10" fmla="*/ 16 w 75"/>
                  <a:gd name="T11" fmla="*/ 34 h 70"/>
                  <a:gd name="T12" fmla="*/ 18 w 75"/>
                  <a:gd name="T13" fmla="*/ 33 h 70"/>
                  <a:gd name="T14" fmla="*/ 20 w 75"/>
                  <a:gd name="T15" fmla="*/ 33 h 70"/>
                  <a:gd name="T16" fmla="*/ 22 w 75"/>
                  <a:gd name="T17" fmla="*/ 36 h 70"/>
                  <a:gd name="T18" fmla="*/ 24 w 75"/>
                  <a:gd name="T19" fmla="*/ 34 h 70"/>
                  <a:gd name="T20" fmla="*/ 25 w 75"/>
                  <a:gd name="T21" fmla="*/ 33 h 70"/>
                  <a:gd name="T22" fmla="*/ 25 w 75"/>
                  <a:gd name="T23" fmla="*/ 31 h 70"/>
                  <a:gd name="T24" fmla="*/ 29 w 75"/>
                  <a:gd name="T25" fmla="*/ 33 h 70"/>
                  <a:gd name="T26" fmla="*/ 36 w 75"/>
                  <a:gd name="T27" fmla="*/ 40 h 70"/>
                  <a:gd name="T28" fmla="*/ 33 w 75"/>
                  <a:gd name="T29" fmla="*/ 45 h 70"/>
                  <a:gd name="T30" fmla="*/ 34 w 75"/>
                  <a:gd name="T31" fmla="*/ 52 h 70"/>
                  <a:gd name="T32" fmla="*/ 41 w 75"/>
                  <a:gd name="T33" fmla="*/ 61 h 70"/>
                  <a:gd name="T34" fmla="*/ 47 w 75"/>
                  <a:gd name="T35" fmla="*/ 65 h 70"/>
                  <a:gd name="T36" fmla="*/ 50 w 75"/>
                  <a:gd name="T37" fmla="*/ 61 h 70"/>
                  <a:gd name="T38" fmla="*/ 52 w 75"/>
                  <a:gd name="T39" fmla="*/ 67 h 70"/>
                  <a:gd name="T40" fmla="*/ 56 w 75"/>
                  <a:gd name="T41" fmla="*/ 70 h 70"/>
                  <a:gd name="T42" fmla="*/ 59 w 75"/>
                  <a:gd name="T43" fmla="*/ 61 h 70"/>
                  <a:gd name="T44" fmla="*/ 56 w 75"/>
                  <a:gd name="T45" fmla="*/ 52 h 70"/>
                  <a:gd name="T46" fmla="*/ 63 w 75"/>
                  <a:gd name="T47" fmla="*/ 42 h 70"/>
                  <a:gd name="T48" fmla="*/ 66 w 75"/>
                  <a:gd name="T49" fmla="*/ 50 h 70"/>
                  <a:gd name="T50" fmla="*/ 66 w 75"/>
                  <a:gd name="T51" fmla="*/ 54 h 70"/>
                  <a:gd name="T52" fmla="*/ 68 w 75"/>
                  <a:gd name="T53" fmla="*/ 54 h 70"/>
                  <a:gd name="T54" fmla="*/ 68 w 75"/>
                  <a:gd name="T55" fmla="*/ 49 h 70"/>
                  <a:gd name="T56" fmla="*/ 70 w 75"/>
                  <a:gd name="T57" fmla="*/ 50 h 70"/>
                  <a:gd name="T58" fmla="*/ 74 w 75"/>
                  <a:gd name="T59" fmla="*/ 47 h 70"/>
                  <a:gd name="T60" fmla="*/ 75 w 75"/>
                  <a:gd name="T61" fmla="*/ 42 h 70"/>
                  <a:gd name="T62" fmla="*/ 72 w 75"/>
                  <a:gd name="T63" fmla="*/ 34 h 70"/>
                  <a:gd name="T64" fmla="*/ 72 w 75"/>
                  <a:gd name="T65" fmla="*/ 33 h 70"/>
                  <a:gd name="T66" fmla="*/ 70 w 75"/>
                  <a:gd name="T67" fmla="*/ 29 h 70"/>
                  <a:gd name="T68" fmla="*/ 70 w 75"/>
                  <a:gd name="T69" fmla="*/ 24 h 70"/>
                  <a:gd name="T70" fmla="*/ 66 w 75"/>
                  <a:gd name="T71" fmla="*/ 22 h 70"/>
                  <a:gd name="T72" fmla="*/ 70 w 75"/>
                  <a:gd name="T73" fmla="*/ 18 h 70"/>
                  <a:gd name="T74" fmla="*/ 68 w 75"/>
                  <a:gd name="T75" fmla="*/ 15 h 70"/>
                  <a:gd name="T76" fmla="*/ 68 w 75"/>
                  <a:gd name="T77" fmla="*/ 11 h 70"/>
                  <a:gd name="T78" fmla="*/ 65 w 75"/>
                  <a:gd name="T79" fmla="*/ 9 h 70"/>
                  <a:gd name="T80" fmla="*/ 63 w 75"/>
                  <a:gd name="T81" fmla="*/ 6 h 70"/>
                  <a:gd name="T82" fmla="*/ 58 w 75"/>
                  <a:gd name="T83" fmla="*/ 0 h 70"/>
                  <a:gd name="T84" fmla="*/ 56 w 75"/>
                  <a:gd name="T85" fmla="*/ 6 h 70"/>
                  <a:gd name="T86" fmla="*/ 59 w 75"/>
                  <a:gd name="T87" fmla="*/ 13 h 70"/>
                  <a:gd name="T88" fmla="*/ 56 w 75"/>
                  <a:gd name="T89" fmla="*/ 15 h 70"/>
                  <a:gd name="T90" fmla="*/ 52 w 75"/>
                  <a:gd name="T91" fmla="*/ 15 h 70"/>
                  <a:gd name="T92" fmla="*/ 47 w 75"/>
                  <a:gd name="T93" fmla="*/ 13 h 70"/>
                  <a:gd name="T94" fmla="*/ 45 w 75"/>
                  <a:gd name="T95" fmla="*/ 20 h 70"/>
                  <a:gd name="T96" fmla="*/ 40 w 75"/>
                  <a:gd name="T97" fmla="*/ 18 h 70"/>
                  <a:gd name="T98" fmla="*/ 38 w 75"/>
                  <a:gd name="T99" fmla="*/ 24 h 70"/>
                  <a:gd name="T100" fmla="*/ 33 w 75"/>
                  <a:gd name="T101" fmla="*/ 25 h 70"/>
                  <a:gd name="T102" fmla="*/ 29 w 75"/>
                  <a:gd name="T103" fmla="*/ 27 h 70"/>
                  <a:gd name="T104" fmla="*/ 29 w 75"/>
                  <a:gd name="T105" fmla="*/ 27 h 70"/>
                  <a:gd name="T106" fmla="*/ 31 w 75"/>
                  <a:gd name="T107" fmla="*/ 24 h 70"/>
                  <a:gd name="T108" fmla="*/ 27 w 75"/>
                  <a:gd name="T109" fmla="*/ 18 h 70"/>
                  <a:gd name="T110" fmla="*/ 24 w 75"/>
                  <a:gd name="T111" fmla="*/ 15 h 70"/>
                  <a:gd name="T112" fmla="*/ 22 w 75"/>
                  <a:gd name="T113" fmla="*/ 18 h 70"/>
                  <a:gd name="T114" fmla="*/ 16 w 75"/>
                  <a:gd name="T115" fmla="*/ 22 h 70"/>
                  <a:gd name="T116" fmla="*/ 15 w 75"/>
                  <a:gd name="T117" fmla="*/ 24 h 70"/>
                  <a:gd name="T118" fmla="*/ 4 w 75"/>
                  <a:gd name="T119" fmla="*/ 27 h 70"/>
                  <a:gd name="T120" fmla="*/ 2 w 75"/>
                  <a:gd name="T121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" h="70">
                    <a:moveTo>
                      <a:pt x="0" y="38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4" y="42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9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8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7"/>
                    </a:lnTo>
                    <a:lnTo>
                      <a:pt x="52" y="6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9" y="65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8" y="45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5" y="45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5" y="43"/>
                    </a:lnTo>
                    <a:lnTo>
                      <a:pt x="75" y="42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4" y="29"/>
                    </a:lnTo>
                    <a:lnTo>
                      <a:pt x="72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2" y="25"/>
                    </a:lnTo>
                    <a:lnTo>
                      <a:pt x="70" y="24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5" y="8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59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7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1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2890"/>
              <p:cNvSpPr>
                <a:spLocks/>
              </p:cNvSpPr>
              <p:nvPr/>
            </p:nvSpPr>
            <p:spPr bwMode="auto">
              <a:xfrm>
                <a:off x="4657" y="2511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3 w 5"/>
                  <a:gd name="T9" fmla="*/ 4 h 4"/>
                  <a:gd name="T10" fmla="*/ 3 w 5"/>
                  <a:gd name="T11" fmla="*/ 4 h 4"/>
                  <a:gd name="T12" fmla="*/ 5 w 5"/>
                  <a:gd name="T13" fmla="*/ 0 h 4"/>
                  <a:gd name="T14" fmla="*/ 1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2891"/>
              <p:cNvSpPr>
                <a:spLocks/>
              </p:cNvSpPr>
              <p:nvPr/>
            </p:nvSpPr>
            <p:spPr bwMode="auto">
              <a:xfrm>
                <a:off x="4657" y="2511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3 w 5"/>
                  <a:gd name="T9" fmla="*/ 4 h 4"/>
                  <a:gd name="T10" fmla="*/ 3 w 5"/>
                  <a:gd name="T11" fmla="*/ 4 h 4"/>
                  <a:gd name="T12" fmla="*/ 5 w 5"/>
                  <a:gd name="T13" fmla="*/ 0 h 4"/>
                  <a:gd name="T14" fmla="*/ 1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2892"/>
              <p:cNvSpPr>
                <a:spLocks/>
              </p:cNvSpPr>
              <p:nvPr/>
            </p:nvSpPr>
            <p:spPr bwMode="auto">
              <a:xfrm>
                <a:off x="4657" y="2536"/>
                <a:ext cx="17" cy="30"/>
              </a:xfrm>
              <a:custGeom>
                <a:avLst/>
                <a:gdLst>
                  <a:gd name="T0" fmla="*/ 3 w 17"/>
                  <a:gd name="T1" fmla="*/ 23 h 30"/>
                  <a:gd name="T2" fmla="*/ 3 w 17"/>
                  <a:gd name="T3" fmla="*/ 23 h 30"/>
                  <a:gd name="T4" fmla="*/ 8 w 17"/>
                  <a:gd name="T5" fmla="*/ 27 h 30"/>
                  <a:gd name="T6" fmla="*/ 8 w 17"/>
                  <a:gd name="T7" fmla="*/ 27 h 30"/>
                  <a:gd name="T8" fmla="*/ 8 w 17"/>
                  <a:gd name="T9" fmla="*/ 30 h 30"/>
                  <a:gd name="T10" fmla="*/ 8 w 17"/>
                  <a:gd name="T11" fmla="*/ 30 h 30"/>
                  <a:gd name="T12" fmla="*/ 12 w 17"/>
                  <a:gd name="T13" fmla="*/ 30 h 30"/>
                  <a:gd name="T14" fmla="*/ 14 w 17"/>
                  <a:gd name="T15" fmla="*/ 29 h 30"/>
                  <a:gd name="T16" fmla="*/ 14 w 17"/>
                  <a:gd name="T17" fmla="*/ 29 h 30"/>
                  <a:gd name="T18" fmla="*/ 14 w 17"/>
                  <a:gd name="T19" fmla="*/ 27 h 30"/>
                  <a:gd name="T20" fmla="*/ 14 w 17"/>
                  <a:gd name="T21" fmla="*/ 27 h 30"/>
                  <a:gd name="T22" fmla="*/ 12 w 17"/>
                  <a:gd name="T23" fmla="*/ 23 h 30"/>
                  <a:gd name="T24" fmla="*/ 12 w 17"/>
                  <a:gd name="T25" fmla="*/ 23 h 30"/>
                  <a:gd name="T26" fmla="*/ 14 w 17"/>
                  <a:gd name="T27" fmla="*/ 16 h 30"/>
                  <a:gd name="T28" fmla="*/ 16 w 17"/>
                  <a:gd name="T29" fmla="*/ 9 h 30"/>
                  <a:gd name="T30" fmla="*/ 16 w 17"/>
                  <a:gd name="T31" fmla="*/ 9 h 30"/>
                  <a:gd name="T32" fmla="*/ 17 w 17"/>
                  <a:gd name="T33" fmla="*/ 5 h 30"/>
                  <a:gd name="T34" fmla="*/ 17 w 17"/>
                  <a:gd name="T35" fmla="*/ 4 h 30"/>
                  <a:gd name="T36" fmla="*/ 16 w 17"/>
                  <a:gd name="T37" fmla="*/ 0 h 30"/>
                  <a:gd name="T38" fmla="*/ 16 w 17"/>
                  <a:gd name="T39" fmla="*/ 0 h 30"/>
                  <a:gd name="T40" fmla="*/ 14 w 17"/>
                  <a:gd name="T41" fmla="*/ 0 h 30"/>
                  <a:gd name="T42" fmla="*/ 12 w 17"/>
                  <a:gd name="T43" fmla="*/ 0 h 30"/>
                  <a:gd name="T44" fmla="*/ 12 w 17"/>
                  <a:gd name="T45" fmla="*/ 0 h 30"/>
                  <a:gd name="T46" fmla="*/ 8 w 17"/>
                  <a:gd name="T47" fmla="*/ 2 h 30"/>
                  <a:gd name="T48" fmla="*/ 8 w 17"/>
                  <a:gd name="T49" fmla="*/ 5 h 30"/>
                  <a:gd name="T50" fmla="*/ 8 w 17"/>
                  <a:gd name="T51" fmla="*/ 5 h 30"/>
                  <a:gd name="T52" fmla="*/ 7 w 17"/>
                  <a:gd name="T53" fmla="*/ 7 h 30"/>
                  <a:gd name="T54" fmla="*/ 7 w 17"/>
                  <a:gd name="T55" fmla="*/ 7 h 30"/>
                  <a:gd name="T56" fmla="*/ 7 w 17"/>
                  <a:gd name="T57" fmla="*/ 7 h 30"/>
                  <a:gd name="T58" fmla="*/ 7 w 17"/>
                  <a:gd name="T59" fmla="*/ 11 h 30"/>
                  <a:gd name="T60" fmla="*/ 7 w 17"/>
                  <a:gd name="T61" fmla="*/ 13 h 30"/>
                  <a:gd name="T62" fmla="*/ 7 w 17"/>
                  <a:gd name="T63" fmla="*/ 13 h 30"/>
                  <a:gd name="T64" fmla="*/ 5 w 17"/>
                  <a:gd name="T65" fmla="*/ 14 h 30"/>
                  <a:gd name="T66" fmla="*/ 3 w 17"/>
                  <a:gd name="T67" fmla="*/ 14 h 30"/>
                  <a:gd name="T68" fmla="*/ 1 w 17"/>
                  <a:gd name="T69" fmla="*/ 16 h 30"/>
                  <a:gd name="T70" fmla="*/ 0 w 17"/>
                  <a:gd name="T71" fmla="*/ 16 h 30"/>
                  <a:gd name="T72" fmla="*/ 0 w 17"/>
                  <a:gd name="T73" fmla="*/ 16 h 30"/>
                  <a:gd name="T74" fmla="*/ 1 w 17"/>
                  <a:gd name="T75" fmla="*/ 20 h 30"/>
                  <a:gd name="T76" fmla="*/ 3 w 17"/>
                  <a:gd name="T77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" h="30">
                    <a:moveTo>
                      <a:pt x="3" y="23"/>
                    </a:move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2893"/>
              <p:cNvSpPr>
                <a:spLocks/>
              </p:cNvSpPr>
              <p:nvPr/>
            </p:nvSpPr>
            <p:spPr bwMode="auto">
              <a:xfrm>
                <a:off x="4657" y="2536"/>
                <a:ext cx="17" cy="30"/>
              </a:xfrm>
              <a:custGeom>
                <a:avLst/>
                <a:gdLst>
                  <a:gd name="T0" fmla="*/ 3 w 17"/>
                  <a:gd name="T1" fmla="*/ 23 h 30"/>
                  <a:gd name="T2" fmla="*/ 3 w 17"/>
                  <a:gd name="T3" fmla="*/ 23 h 30"/>
                  <a:gd name="T4" fmla="*/ 8 w 17"/>
                  <a:gd name="T5" fmla="*/ 27 h 30"/>
                  <a:gd name="T6" fmla="*/ 8 w 17"/>
                  <a:gd name="T7" fmla="*/ 27 h 30"/>
                  <a:gd name="T8" fmla="*/ 8 w 17"/>
                  <a:gd name="T9" fmla="*/ 30 h 30"/>
                  <a:gd name="T10" fmla="*/ 8 w 17"/>
                  <a:gd name="T11" fmla="*/ 30 h 30"/>
                  <a:gd name="T12" fmla="*/ 12 w 17"/>
                  <a:gd name="T13" fmla="*/ 30 h 30"/>
                  <a:gd name="T14" fmla="*/ 14 w 17"/>
                  <a:gd name="T15" fmla="*/ 29 h 30"/>
                  <a:gd name="T16" fmla="*/ 14 w 17"/>
                  <a:gd name="T17" fmla="*/ 29 h 30"/>
                  <a:gd name="T18" fmla="*/ 14 w 17"/>
                  <a:gd name="T19" fmla="*/ 27 h 30"/>
                  <a:gd name="T20" fmla="*/ 14 w 17"/>
                  <a:gd name="T21" fmla="*/ 27 h 30"/>
                  <a:gd name="T22" fmla="*/ 12 w 17"/>
                  <a:gd name="T23" fmla="*/ 23 h 30"/>
                  <a:gd name="T24" fmla="*/ 12 w 17"/>
                  <a:gd name="T25" fmla="*/ 23 h 30"/>
                  <a:gd name="T26" fmla="*/ 14 w 17"/>
                  <a:gd name="T27" fmla="*/ 16 h 30"/>
                  <a:gd name="T28" fmla="*/ 16 w 17"/>
                  <a:gd name="T29" fmla="*/ 9 h 30"/>
                  <a:gd name="T30" fmla="*/ 16 w 17"/>
                  <a:gd name="T31" fmla="*/ 9 h 30"/>
                  <a:gd name="T32" fmla="*/ 17 w 17"/>
                  <a:gd name="T33" fmla="*/ 5 h 30"/>
                  <a:gd name="T34" fmla="*/ 17 w 17"/>
                  <a:gd name="T35" fmla="*/ 4 h 30"/>
                  <a:gd name="T36" fmla="*/ 16 w 17"/>
                  <a:gd name="T37" fmla="*/ 0 h 30"/>
                  <a:gd name="T38" fmla="*/ 16 w 17"/>
                  <a:gd name="T39" fmla="*/ 0 h 30"/>
                  <a:gd name="T40" fmla="*/ 14 w 17"/>
                  <a:gd name="T41" fmla="*/ 0 h 30"/>
                  <a:gd name="T42" fmla="*/ 12 w 17"/>
                  <a:gd name="T43" fmla="*/ 0 h 30"/>
                  <a:gd name="T44" fmla="*/ 12 w 17"/>
                  <a:gd name="T45" fmla="*/ 0 h 30"/>
                  <a:gd name="T46" fmla="*/ 8 w 17"/>
                  <a:gd name="T47" fmla="*/ 2 h 30"/>
                  <a:gd name="T48" fmla="*/ 8 w 17"/>
                  <a:gd name="T49" fmla="*/ 5 h 30"/>
                  <a:gd name="T50" fmla="*/ 8 w 17"/>
                  <a:gd name="T51" fmla="*/ 5 h 30"/>
                  <a:gd name="T52" fmla="*/ 7 w 17"/>
                  <a:gd name="T53" fmla="*/ 7 h 30"/>
                  <a:gd name="T54" fmla="*/ 7 w 17"/>
                  <a:gd name="T55" fmla="*/ 7 h 30"/>
                  <a:gd name="T56" fmla="*/ 7 w 17"/>
                  <a:gd name="T57" fmla="*/ 7 h 30"/>
                  <a:gd name="T58" fmla="*/ 7 w 17"/>
                  <a:gd name="T59" fmla="*/ 11 h 30"/>
                  <a:gd name="T60" fmla="*/ 7 w 17"/>
                  <a:gd name="T61" fmla="*/ 13 h 30"/>
                  <a:gd name="T62" fmla="*/ 7 w 17"/>
                  <a:gd name="T63" fmla="*/ 13 h 30"/>
                  <a:gd name="T64" fmla="*/ 5 w 17"/>
                  <a:gd name="T65" fmla="*/ 14 h 30"/>
                  <a:gd name="T66" fmla="*/ 3 w 17"/>
                  <a:gd name="T67" fmla="*/ 14 h 30"/>
                  <a:gd name="T68" fmla="*/ 1 w 17"/>
                  <a:gd name="T69" fmla="*/ 16 h 30"/>
                  <a:gd name="T70" fmla="*/ 0 w 17"/>
                  <a:gd name="T71" fmla="*/ 16 h 30"/>
                  <a:gd name="T72" fmla="*/ 0 w 17"/>
                  <a:gd name="T73" fmla="*/ 16 h 30"/>
                  <a:gd name="T74" fmla="*/ 1 w 17"/>
                  <a:gd name="T75" fmla="*/ 20 h 30"/>
                  <a:gd name="T76" fmla="*/ 3 w 17"/>
                  <a:gd name="T77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" h="30">
                    <a:moveTo>
                      <a:pt x="3" y="23"/>
                    </a:move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2894"/>
              <p:cNvSpPr>
                <a:spLocks/>
              </p:cNvSpPr>
              <p:nvPr/>
            </p:nvSpPr>
            <p:spPr bwMode="auto">
              <a:xfrm>
                <a:off x="4660" y="254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1 h 5"/>
                  <a:gd name="T6" fmla="*/ 2 w 2"/>
                  <a:gd name="T7" fmla="*/ 0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0 h 5"/>
                  <a:gd name="T14" fmla="*/ 0 w 2"/>
                  <a:gd name="T15" fmla="*/ 1 h 5"/>
                  <a:gd name="T16" fmla="*/ 0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2895"/>
              <p:cNvSpPr>
                <a:spLocks/>
              </p:cNvSpPr>
              <p:nvPr/>
            </p:nvSpPr>
            <p:spPr bwMode="auto">
              <a:xfrm>
                <a:off x="4660" y="254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1 h 5"/>
                  <a:gd name="T6" fmla="*/ 2 w 2"/>
                  <a:gd name="T7" fmla="*/ 0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0 h 5"/>
                  <a:gd name="T14" fmla="*/ 0 w 2"/>
                  <a:gd name="T15" fmla="*/ 1 h 5"/>
                  <a:gd name="T16" fmla="*/ 0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2896"/>
              <p:cNvSpPr>
                <a:spLocks/>
              </p:cNvSpPr>
              <p:nvPr/>
            </p:nvSpPr>
            <p:spPr bwMode="auto">
              <a:xfrm>
                <a:off x="4665" y="2500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7 h 7"/>
                  <a:gd name="T4" fmla="*/ 4 w 8"/>
                  <a:gd name="T5" fmla="*/ 4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2 h 7"/>
                  <a:gd name="T12" fmla="*/ 2 w 8"/>
                  <a:gd name="T13" fmla="*/ 4 h 7"/>
                  <a:gd name="T14" fmla="*/ 8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2897"/>
              <p:cNvSpPr>
                <a:spLocks/>
              </p:cNvSpPr>
              <p:nvPr/>
            </p:nvSpPr>
            <p:spPr bwMode="auto">
              <a:xfrm>
                <a:off x="4665" y="2500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7 h 7"/>
                  <a:gd name="T4" fmla="*/ 4 w 8"/>
                  <a:gd name="T5" fmla="*/ 4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2 h 7"/>
                  <a:gd name="T12" fmla="*/ 2 w 8"/>
                  <a:gd name="T13" fmla="*/ 4 h 7"/>
                  <a:gd name="T14" fmla="*/ 8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8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2898"/>
              <p:cNvSpPr>
                <a:spLocks/>
              </p:cNvSpPr>
              <p:nvPr/>
            </p:nvSpPr>
            <p:spPr bwMode="auto">
              <a:xfrm>
                <a:off x="4669" y="2509"/>
                <a:ext cx="14" cy="16"/>
              </a:xfrm>
              <a:custGeom>
                <a:avLst/>
                <a:gdLst>
                  <a:gd name="T0" fmla="*/ 0 w 14"/>
                  <a:gd name="T1" fmla="*/ 11 h 16"/>
                  <a:gd name="T2" fmla="*/ 0 w 14"/>
                  <a:gd name="T3" fmla="*/ 11 h 16"/>
                  <a:gd name="T4" fmla="*/ 0 w 14"/>
                  <a:gd name="T5" fmla="*/ 11 h 16"/>
                  <a:gd name="T6" fmla="*/ 0 w 14"/>
                  <a:gd name="T7" fmla="*/ 11 h 16"/>
                  <a:gd name="T8" fmla="*/ 4 w 14"/>
                  <a:gd name="T9" fmla="*/ 9 h 16"/>
                  <a:gd name="T10" fmla="*/ 5 w 14"/>
                  <a:gd name="T11" fmla="*/ 7 h 16"/>
                  <a:gd name="T12" fmla="*/ 7 w 14"/>
                  <a:gd name="T13" fmla="*/ 9 h 16"/>
                  <a:gd name="T14" fmla="*/ 7 w 14"/>
                  <a:gd name="T15" fmla="*/ 9 h 16"/>
                  <a:gd name="T16" fmla="*/ 9 w 14"/>
                  <a:gd name="T17" fmla="*/ 13 h 16"/>
                  <a:gd name="T18" fmla="*/ 9 w 14"/>
                  <a:gd name="T19" fmla="*/ 13 h 16"/>
                  <a:gd name="T20" fmla="*/ 14 w 14"/>
                  <a:gd name="T21" fmla="*/ 16 h 16"/>
                  <a:gd name="T22" fmla="*/ 14 w 14"/>
                  <a:gd name="T23" fmla="*/ 16 h 16"/>
                  <a:gd name="T24" fmla="*/ 14 w 14"/>
                  <a:gd name="T25" fmla="*/ 13 h 16"/>
                  <a:gd name="T26" fmla="*/ 13 w 14"/>
                  <a:gd name="T27" fmla="*/ 11 h 16"/>
                  <a:gd name="T28" fmla="*/ 9 w 14"/>
                  <a:gd name="T29" fmla="*/ 6 h 16"/>
                  <a:gd name="T30" fmla="*/ 9 w 14"/>
                  <a:gd name="T31" fmla="*/ 6 h 16"/>
                  <a:gd name="T32" fmla="*/ 5 w 14"/>
                  <a:gd name="T33" fmla="*/ 4 h 16"/>
                  <a:gd name="T34" fmla="*/ 5 w 14"/>
                  <a:gd name="T35" fmla="*/ 4 h 16"/>
                  <a:gd name="T36" fmla="*/ 0 w 14"/>
                  <a:gd name="T37" fmla="*/ 0 h 16"/>
                  <a:gd name="T38" fmla="*/ 0 w 14"/>
                  <a:gd name="T39" fmla="*/ 0 h 16"/>
                  <a:gd name="T40" fmla="*/ 2 w 14"/>
                  <a:gd name="T41" fmla="*/ 6 h 16"/>
                  <a:gd name="T42" fmla="*/ 2 w 14"/>
                  <a:gd name="T43" fmla="*/ 6 h 16"/>
                  <a:gd name="T44" fmla="*/ 2 w 14"/>
                  <a:gd name="T45" fmla="*/ 9 h 16"/>
                  <a:gd name="T46" fmla="*/ 0 w 14"/>
                  <a:gd name="T4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16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2899"/>
              <p:cNvSpPr>
                <a:spLocks/>
              </p:cNvSpPr>
              <p:nvPr/>
            </p:nvSpPr>
            <p:spPr bwMode="auto">
              <a:xfrm>
                <a:off x="4669" y="2509"/>
                <a:ext cx="14" cy="16"/>
              </a:xfrm>
              <a:custGeom>
                <a:avLst/>
                <a:gdLst>
                  <a:gd name="T0" fmla="*/ 0 w 14"/>
                  <a:gd name="T1" fmla="*/ 11 h 16"/>
                  <a:gd name="T2" fmla="*/ 0 w 14"/>
                  <a:gd name="T3" fmla="*/ 11 h 16"/>
                  <a:gd name="T4" fmla="*/ 0 w 14"/>
                  <a:gd name="T5" fmla="*/ 11 h 16"/>
                  <a:gd name="T6" fmla="*/ 0 w 14"/>
                  <a:gd name="T7" fmla="*/ 11 h 16"/>
                  <a:gd name="T8" fmla="*/ 4 w 14"/>
                  <a:gd name="T9" fmla="*/ 9 h 16"/>
                  <a:gd name="T10" fmla="*/ 5 w 14"/>
                  <a:gd name="T11" fmla="*/ 7 h 16"/>
                  <a:gd name="T12" fmla="*/ 7 w 14"/>
                  <a:gd name="T13" fmla="*/ 9 h 16"/>
                  <a:gd name="T14" fmla="*/ 7 w 14"/>
                  <a:gd name="T15" fmla="*/ 9 h 16"/>
                  <a:gd name="T16" fmla="*/ 9 w 14"/>
                  <a:gd name="T17" fmla="*/ 13 h 16"/>
                  <a:gd name="T18" fmla="*/ 9 w 14"/>
                  <a:gd name="T19" fmla="*/ 13 h 16"/>
                  <a:gd name="T20" fmla="*/ 14 w 14"/>
                  <a:gd name="T21" fmla="*/ 16 h 16"/>
                  <a:gd name="T22" fmla="*/ 14 w 14"/>
                  <a:gd name="T23" fmla="*/ 16 h 16"/>
                  <a:gd name="T24" fmla="*/ 14 w 14"/>
                  <a:gd name="T25" fmla="*/ 13 h 16"/>
                  <a:gd name="T26" fmla="*/ 13 w 14"/>
                  <a:gd name="T27" fmla="*/ 11 h 16"/>
                  <a:gd name="T28" fmla="*/ 9 w 14"/>
                  <a:gd name="T29" fmla="*/ 6 h 16"/>
                  <a:gd name="T30" fmla="*/ 9 w 14"/>
                  <a:gd name="T31" fmla="*/ 6 h 16"/>
                  <a:gd name="T32" fmla="*/ 5 w 14"/>
                  <a:gd name="T33" fmla="*/ 4 h 16"/>
                  <a:gd name="T34" fmla="*/ 5 w 14"/>
                  <a:gd name="T35" fmla="*/ 4 h 16"/>
                  <a:gd name="T36" fmla="*/ 0 w 14"/>
                  <a:gd name="T37" fmla="*/ 0 h 16"/>
                  <a:gd name="T38" fmla="*/ 0 w 14"/>
                  <a:gd name="T39" fmla="*/ 0 h 16"/>
                  <a:gd name="T40" fmla="*/ 2 w 14"/>
                  <a:gd name="T41" fmla="*/ 6 h 16"/>
                  <a:gd name="T42" fmla="*/ 2 w 14"/>
                  <a:gd name="T43" fmla="*/ 6 h 16"/>
                  <a:gd name="T44" fmla="*/ 2 w 14"/>
                  <a:gd name="T45" fmla="*/ 9 h 16"/>
                  <a:gd name="T46" fmla="*/ 0 w 14"/>
                  <a:gd name="T4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16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2900"/>
              <p:cNvSpPr>
                <a:spLocks/>
              </p:cNvSpPr>
              <p:nvPr/>
            </p:nvSpPr>
            <p:spPr bwMode="auto">
              <a:xfrm>
                <a:off x="4676" y="2509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2 w 2"/>
                  <a:gd name="T5" fmla="*/ 6 h 6"/>
                  <a:gd name="T6" fmla="*/ 2 w 2"/>
                  <a:gd name="T7" fmla="*/ 6 h 6"/>
                  <a:gd name="T8" fmla="*/ 2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2901"/>
              <p:cNvSpPr>
                <a:spLocks/>
              </p:cNvSpPr>
              <p:nvPr/>
            </p:nvSpPr>
            <p:spPr bwMode="auto">
              <a:xfrm>
                <a:off x="4676" y="2509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2 w 2"/>
                  <a:gd name="T5" fmla="*/ 6 h 6"/>
                  <a:gd name="T6" fmla="*/ 2 w 2"/>
                  <a:gd name="T7" fmla="*/ 6 h 6"/>
                  <a:gd name="T8" fmla="*/ 2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2902"/>
              <p:cNvSpPr>
                <a:spLocks/>
              </p:cNvSpPr>
              <p:nvPr/>
            </p:nvSpPr>
            <p:spPr bwMode="auto">
              <a:xfrm>
                <a:off x="4671" y="2532"/>
                <a:ext cx="12" cy="29"/>
              </a:xfrm>
              <a:custGeom>
                <a:avLst/>
                <a:gdLst>
                  <a:gd name="T0" fmla="*/ 2 w 12"/>
                  <a:gd name="T1" fmla="*/ 20 h 29"/>
                  <a:gd name="T2" fmla="*/ 2 w 12"/>
                  <a:gd name="T3" fmla="*/ 20 h 29"/>
                  <a:gd name="T4" fmla="*/ 0 w 12"/>
                  <a:gd name="T5" fmla="*/ 29 h 29"/>
                  <a:gd name="T6" fmla="*/ 0 w 12"/>
                  <a:gd name="T7" fmla="*/ 29 h 29"/>
                  <a:gd name="T8" fmla="*/ 3 w 12"/>
                  <a:gd name="T9" fmla="*/ 27 h 29"/>
                  <a:gd name="T10" fmla="*/ 5 w 12"/>
                  <a:gd name="T11" fmla="*/ 25 h 29"/>
                  <a:gd name="T12" fmla="*/ 7 w 12"/>
                  <a:gd name="T13" fmla="*/ 18 h 29"/>
                  <a:gd name="T14" fmla="*/ 7 w 12"/>
                  <a:gd name="T15" fmla="*/ 18 h 29"/>
                  <a:gd name="T16" fmla="*/ 11 w 12"/>
                  <a:gd name="T17" fmla="*/ 17 h 29"/>
                  <a:gd name="T18" fmla="*/ 12 w 12"/>
                  <a:gd name="T19" fmla="*/ 13 h 29"/>
                  <a:gd name="T20" fmla="*/ 12 w 12"/>
                  <a:gd name="T21" fmla="*/ 13 h 29"/>
                  <a:gd name="T22" fmla="*/ 12 w 12"/>
                  <a:gd name="T23" fmla="*/ 0 h 29"/>
                  <a:gd name="T24" fmla="*/ 12 w 12"/>
                  <a:gd name="T25" fmla="*/ 0 h 29"/>
                  <a:gd name="T26" fmla="*/ 11 w 12"/>
                  <a:gd name="T27" fmla="*/ 2 h 29"/>
                  <a:gd name="T28" fmla="*/ 11 w 12"/>
                  <a:gd name="T29" fmla="*/ 4 h 29"/>
                  <a:gd name="T30" fmla="*/ 9 w 12"/>
                  <a:gd name="T31" fmla="*/ 8 h 29"/>
                  <a:gd name="T32" fmla="*/ 9 w 12"/>
                  <a:gd name="T33" fmla="*/ 8 h 29"/>
                  <a:gd name="T34" fmla="*/ 5 w 12"/>
                  <a:gd name="T35" fmla="*/ 15 h 29"/>
                  <a:gd name="T36" fmla="*/ 2 w 12"/>
                  <a:gd name="T3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29">
                    <a:moveTo>
                      <a:pt x="2" y="20"/>
                    </a:move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5" y="15"/>
                    </a:lnTo>
                    <a:lnTo>
                      <a:pt x="2" y="2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2903"/>
              <p:cNvSpPr>
                <a:spLocks/>
              </p:cNvSpPr>
              <p:nvPr/>
            </p:nvSpPr>
            <p:spPr bwMode="auto">
              <a:xfrm>
                <a:off x="4671" y="2532"/>
                <a:ext cx="12" cy="29"/>
              </a:xfrm>
              <a:custGeom>
                <a:avLst/>
                <a:gdLst>
                  <a:gd name="T0" fmla="*/ 2 w 12"/>
                  <a:gd name="T1" fmla="*/ 20 h 29"/>
                  <a:gd name="T2" fmla="*/ 2 w 12"/>
                  <a:gd name="T3" fmla="*/ 20 h 29"/>
                  <a:gd name="T4" fmla="*/ 0 w 12"/>
                  <a:gd name="T5" fmla="*/ 29 h 29"/>
                  <a:gd name="T6" fmla="*/ 0 w 12"/>
                  <a:gd name="T7" fmla="*/ 29 h 29"/>
                  <a:gd name="T8" fmla="*/ 3 w 12"/>
                  <a:gd name="T9" fmla="*/ 27 h 29"/>
                  <a:gd name="T10" fmla="*/ 5 w 12"/>
                  <a:gd name="T11" fmla="*/ 25 h 29"/>
                  <a:gd name="T12" fmla="*/ 7 w 12"/>
                  <a:gd name="T13" fmla="*/ 18 h 29"/>
                  <a:gd name="T14" fmla="*/ 7 w 12"/>
                  <a:gd name="T15" fmla="*/ 18 h 29"/>
                  <a:gd name="T16" fmla="*/ 11 w 12"/>
                  <a:gd name="T17" fmla="*/ 17 h 29"/>
                  <a:gd name="T18" fmla="*/ 12 w 12"/>
                  <a:gd name="T19" fmla="*/ 13 h 29"/>
                  <a:gd name="T20" fmla="*/ 12 w 12"/>
                  <a:gd name="T21" fmla="*/ 13 h 29"/>
                  <a:gd name="T22" fmla="*/ 12 w 12"/>
                  <a:gd name="T23" fmla="*/ 0 h 29"/>
                  <a:gd name="T24" fmla="*/ 12 w 12"/>
                  <a:gd name="T25" fmla="*/ 0 h 29"/>
                  <a:gd name="T26" fmla="*/ 11 w 12"/>
                  <a:gd name="T27" fmla="*/ 2 h 29"/>
                  <a:gd name="T28" fmla="*/ 11 w 12"/>
                  <a:gd name="T29" fmla="*/ 4 h 29"/>
                  <a:gd name="T30" fmla="*/ 9 w 12"/>
                  <a:gd name="T31" fmla="*/ 8 h 29"/>
                  <a:gd name="T32" fmla="*/ 9 w 12"/>
                  <a:gd name="T33" fmla="*/ 8 h 29"/>
                  <a:gd name="T34" fmla="*/ 5 w 12"/>
                  <a:gd name="T35" fmla="*/ 15 h 29"/>
                  <a:gd name="T36" fmla="*/ 2 w 12"/>
                  <a:gd name="T3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29">
                    <a:moveTo>
                      <a:pt x="2" y="20"/>
                    </a:move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5" y="15"/>
                    </a:lnTo>
                    <a:lnTo>
                      <a:pt x="2" y="20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2904"/>
              <p:cNvSpPr>
                <a:spLocks/>
              </p:cNvSpPr>
              <p:nvPr/>
            </p:nvSpPr>
            <p:spPr bwMode="auto">
              <a:xfrm>
                <a:off x="4682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2905"/>
              <p:cNvSpPr>
                <a:spLocks/>
              </p:cNvSpPr>
              <p:nvPr/>
            </p:nvSpPr>
            <p:spPr bwMode="auto">
              <a:xfrm>
                <a:off x="4682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2906"/>
              <p:cNvSpPr>
                <a:spLocks/>
              </p:cNvSpPr>
              <p:nvPr/>
            </p:nvSpPr>
            <p:spPr bwMode="auto">
              <a:xfrm>
                <a:off x="4674" y="2563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3 h 3"/>
                  <a:gd name="T6" fmla="*/ 4 w 4"/>
                  <a:gd name="T7" fmla="*/ 3 h 3"/>
                  <a:gd name="T8" fmla="*/ 2 w 4"/>
                  <a:gd name="T9" fmla="*/ 0 h 3"/>
                  <a:gd name="T10" fmla="*/ 2 w 4"/>
                  <a:gd name="T11" fmla="*/ 0 h 3"/>
                  <a:gd name="T12" fmla="*/ 0 w 4"/>
                  <a:gd name="T13" fmla="*/ 2 h 3"/>
                  <a:gd name="T14" fmla="*/ 2 w 4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2907"/>
              <p:cNvSpPr>
                <a:spLocks/>
              </p:cNvSpPr>
              <p:nvPr/>
            </p:nvSpPr>
            <p:spPr bwMode="auto">
              <a:xfrm>
                <a:off x="4674" y="2563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3 h 3"/>
                  <a:gd name="T6" fmla="*/ 4 w 4"/>
                  <a:gd name="T7" fmla="*/ 3 h 3"/>
                  <a:gd name="T8" fmla="*/ 2 w 4"/>
                  <a:gd name="T9" fmla="*/ 0 h 3"/>
                  <a:gd name="T10" fmla="*/ 2 w 4"/>
                  <a:gd name="T11" fmla="*/ 0 h 3"/>
                  <a:gd name="T12" fmla="*/ 0 w 4"/>
                  <a:gd name="T13" fmla="*/ 2 h 3"/>
                  <a:gd name="T14" fmla="*/ 2 w 4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2908"/>
              <p:cNvSpPr>
                <a:spLocks/>
              </p:cNvSpPr>
              <p:nvPr/>
            </p:nvSpPr>
            <p:spPr bwMode="auto">
              <a:xfrm>
                <a:off x="4683" y="248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2 h 9"/>
                  <a:gd name="T10" fmla="*/ 0 w 4"/>
                  <a:gd name="T11" fmla="*/ 0 h 9"/>
                  <a:gd name="T12" fmla="*/ 0 w 4"/>
                  <a:gd name="T13" fmla="*/ 0 h 9"/>
                  <a:gd name="T14" fmla="*/ 0 w 4"/>
                  <a:gd name="T15" fmla="*/ 3 h 9"/>
                  <a:gd name="T16" fmla="*/ 2 w 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2909"/>
              <p:cNvSpPr>
                <a:spLocks/>
              </p:cNvSpPr>
              <p:nvPr/>
            </p:nvSpPr>
            <p:spPr bwMode="auto">
              <a:xfrm>
                <a:off x="4683" y="248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2 h 9"/>
                  <a:gd name="T10" fmla="*/ 0 w 4"/>
                  <a:gd name="T11" fmla="*/ 0 h 9"/>
                  <a:gd name="T12" fmla="*/ 0 w 4"/>
                  <a:gd name="T13" fmla="*/ 0 h 9"/>
                  <a:gd name="T14" fmla="*/ 0 w 4"/>
                  <a:gd name="T15" fmla="*/ 3 h 9"/>
                  <a:gd name="T16" fmla="*/ 2 w 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2910"/>
              <p:cNvSpPr>
                <a:spLocks/>
              </p:cNvSpPr>
              <p:nvPr/>
            </p:nvSpPr>
            <p:spPr bwMode="auto">
              <a:xfrm>
                <a:off x="4683" y="25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2911"/>
              <p:cNvSpPr>
                <a:spLocks/>
              </p:cNvSpPr>
              <p:nvPr/>
            </p:nvSpPr>
            <p:spPr bwMode="auto">
              <a:xfrm>
                <a:off x="4683" y="25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2912"/>
              <p:cNvSpPr>
                <a:spLocks/>
              </p:cNvSpPr>
              <p:nvPr/>
            </p:nvSpPr>
            <p:spPr bwMode="auto">
              <a:xfrm>
                <a:off x="4680" y="25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2913"/>
              <p:cNvSpPr>
                <a:spLocks/>
              </p:cNvSpPr>
              <p:nvPr/>
            </p:nvSpPr>
            <p:spPr bwMode="auto">
              <a:xfrm>
                <a:off x="4680" y="25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2914"/>
              <p:cNvSpPr>
                <a:spLocks/>
              </p:cNvSpPr>
              <p:nvPr/>
            </p:nvSpPr>
            <p:spPr bwMode="auto">
              <a:xfrm>
                <a:off x="4680" y="2550"/>
                <a:ext cx="12" cy="9"/>
              </a:xfrm>
              <a:custGeom>
                <a:avLst/>
                <a:gdLst>
                  <a:gd name="T0" fmla="*/ 0 w 12"/>
                  <a:gd name="T1" fmla="*/ 7 h 9"/>
                  <a:gd name="T2" fmla="*/ 0 w 12"/>
                  <a:gd name="T3" fmla="*/ 7 h 9"/>
                  <a:gd name="T4" fmla="*/ 2 w 12"/>
                  <a:gd name="T5" fmla="*/ 9 h 9"/>
                  <a:gd name="T6" fmla="*/ 2 w 12"/>
                  <a:gd name="T7" fmla="*/ 9 h 9"/>
                  <a:gd name="T8" fmla="*/ 5 w 12"/>
                  <a:gd name="T9" fmla="*/ 9 h 9"/>
                  <a:gd name="T10" fmla="*/ 12 w 12"/>
                  <a:gd name="T11" fmla="*/ 7 h 9"/>
                  <a:gd name="T12" fmla="*/ 12 w 12"/>
                  <a:gd name="T13" fmla="*/ 7 h 9"/>
                  <a:gd name="T14" fmla="*/ 10 w 12"/>
                  <a:gd name="T15" fmla="*/ 4 h 9"/>
                  <a:gd name="T16" fmla="*/ 9 w 12"/>
                  <a:gd name="T17" fmla="*/ 2 h 9"/>
                  <a:gd name="T18" fmla="*/ 7 w 12"/>
                  <a:gd name="T19" fmla="*/ 0 h 9"/>
                  <a:gd name="T20" fmla="*/ 7 w 12"/>
                  <a:gd name="T21" fmla="*/ 0 h 9"/>
                  <a:gd name="T22" fmla="*/ 2 w 12"/>
                  <a:gd name="T23" fmla="*/ 4 h 9"/>
                  <a:gd name="T24" fmla="*/ 0 w 12"/>
                  <a:gd name="T25" fmla="*/ 6 h 9"/>
                  <a:gd name="T26" fmla="*/ 0 w 12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2915"/>
              <p:cNvSpPr>
                <a:spLocks/>
              </p:cNvSpPr>
              <p:nvPr/>
            </p:nvSpPr>
            <p:spPr bwMode="auto">
              <a:xfrm>
                <a:off x="4680" y="2550"/>
                <a:ext cx="12" cy="9"/>
              </a:xfrm>
              <a:custGeom>
                <a:avLst/>
                <a:gdLst>
                  <a:gd name="T0" fmla="*/ 0 w 12"/>
                  <a:gd name="T1" fmla="*/ 7 h 9"/>
                  <a:gd name="T2" fmla="*/ 0 w 12"/>
                  <a:gd name="T3" fmla="*/ 7 h 9"/>
                  <a:gd name="T4" fmla="*/ 2 w 12"/>
                  <a:gd name="T5" fmla="*/ 9 h 9"/>
                  <a:gd name="T6" fmla="*/ 2 w 12"/>
                  <a:gd name="T7" fmla="*/ 9 h 9"/>
                  <a:gd name="T8" fmla="*/ 5 w 12"/>
                  <a:gd name="T9" fmla="*/ 9 h 9"/>
                  <a:gd name="T10" fmla="*/ 12 w 12"/>
                  <a:gd name="T11" fmla="*/ 7 h 9"/>
                  <a:gd name="T12" fmla="*/ 12 w 12"/>
                  <a:gd name="T13" fmla="*/ 7 h 9"/>
                  <a:gd name="T14" fmla="*/ 10 w 12"/>
                  <a:gd name="T15" fmla="*/ 4 h 9"/>
                  <a:gd name="T16" fmla="*/ 9 w 12"/>
                  <a:gd name="T17" fmla="*/ 2 h 9"/>
                  <a:gd name="T18" fmla="*/ 7 w 12"/>
                  <a:gd name="T19" fmla="*/ 0 h 9"/>
                  <a:gd name="T20" fmla="*/ 7 w 12"/>
                  <a:gd name="T21" fmla="*/ 0 h 9"/>
                  <a:gd name="T22" fmla="*/ 2 w 12"/>
                  <a:gd name="T23" fmla="*/ 4 h 9"/>
                  <a:gd name="T24" fmla="*/ 0 w 12"/>
                  <a:gd name="T25" fmla="*/ 6 h 9"/>
                  <a:gd name="T26" fmla="*/ 0 w 12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2916"/>
              <p:cNvSpPr>
                <a:spLocks/>
              </p:cNvSpPr>
              <p:nvPr/>
            </p:nvSpPr>
            <p:spPr bwMode="auto">
              <a:xfrm>
                <a:off x="4687" y="2513"/>
                <a:ext cx="23" cy="41"/>
              </a:xfrm>
              <a:custGeom>
                <a:avLst/>
                <a:gdLst>
                  <a:gd name="T0" fmla="*/ 0 w 23"/>
                  <a:gd name="T1" fmla="*/ 0 h 41"/>
                  <a:gd name="T2" fmla="*/ 3 w 23"/>
                  <a:gd name="T3" fmla="*/ 7 h 41"/>
                  <a:gd name="T4" fmla="*/ 7 w 23"/>
                  <a:gd name="T5" fmla="*/ 11 h 41"/>
                  <a:gd name="T6" fmla="*/ 12 w 23"/>
                  <a:gd name="T7" fmla="*/ 12 h 41"/>
                  <a:gd name="T8" fmla="*/ 9 w 23"/>
                  <a:gd name="T9" fmla="*/ 16 h 41"/>
                  <a:gd name="T10" fmla="*/ 11 w 23"/>
                  <a:gd name="T11" fmla="*/ 19 h 41"/>
                  <a:gd name="T12" fmla="*/ 9 w 23"/>
                  <a:gd name="T13" fmla="*/ 18 h 41"/>
                  <a:gd name="T14" fmla="*/ 7 w 23"/>
                  <a:gd name="T15" fmla="*/ 19 h 41"/>
                  <a:gd name="T16" fmla="*/ 3 w 23"/>
                  <a:gd name="T17" fmla="*/ 19 h 41"/>
                  <a:gd name="T18" fmla="*/ 2 w 23"/>
                  <a:gd name="T19" fmla="*/ 16 h 41"/>
                  <a:gd name="T20" fmla="*/ 2 w 23"/>
                  <a:gd name="T21" fmla="*/ 21 h 41"/>
                  <a:gd name="T22" fmla="*/ 3 w 23"/>
                  <a:gd name="T23" fmla="*/ 27 h 41"/>
                  <a:gd name="T24" fmla="*/ 5 w 23"/>
                  <a:gd name="T25" fmla="*/ 25 h 41"/>
                  <a:gd name="T26" fmla="*/ 9 w 23"/>
                  <a:gd name="T27" fmla="*/ 30 h 41"/>
                  <a:gd name="T28" fmla="*/ 9 w 23"/>
                  <a:gd name="T29" fmla="*/ 36 h 41"/>
                  <a:gd name="T30" fmla="*/ 12 w 23"/>
                  <a:gd name="T31" fmla="*/ 41 h 41"/>
                  <a:gd name="T32" fmla="*/ 11 w 23"/>
                  <a:gd name="T33" fmla="*/ 37 h 41"/>
                  <a:gd name="T34" fmla="*/ 14 w 23"/>
                  <a:gd name="T35" fmla="*/ 37 h 41"/>
                  <a:gd name="T36" fmla="*/ 16 w 23"/>
                  <a:gd name="T37" fmla="*/ 36 h 41"/>
                  <a:gd name="T38" fmla="*/ 14 w 23"/>
                  <a:gd name="T39" fmla="*/ 30 h 41"/>
                  <a:gd name="T40" fmla="*/ 12 w 23"/>
                  <a:gd name="T41" fmla="*/ 27 h 41"/>
                  <a:gd name="T42" fmla="*/ 12 w 23"/>
                  <a:gd name="T43" fmla="*/ 23 h 41"/>
                  <a:gd name="T44" fmla="*/ 11 w 23"/>
                  <a:gd name="T45" fmla="*/ 21 h 41"/>
                  <a:gd name="T46" fmla="*/ 16 w 23"/>
                  <a:gd name="T47" fmla="*/ 23 h 41"/>
                  <a:gd name="T48" fmla="*/ 20 w 23"/>
                  <a:gd name="T49" fmla="*/ 25 h 41"/>
                  <a:gd name="T50" fmla="*/ 23 w 23"/>
                  <a:gd name="T51" fmla="*/ 27 h 41"/>
                  <a:gd name="T52" fmla="*/ 20 w 23"/>
                  <a:gd name="T53" fmla="*/ 21 h 41"/>
                  <a:gd name="T54" fmla="*/ 21 w 23"/>
                  <a:gd name="T55" fmla="*/ 21 h 41"/>
                  <a:gd name="T56" fmla="*/ 18 w 23"/>
                  <a:gd name="T57" fmla="*/ 14 h 41"/>
                  <a:gd name="T58" fmla="*/ 20 w 23"/>
                  <a:gd name="T59" fmla="*/ 11 h 41"/>
                  <a:gd name="T60" fmla="*/ 18 w 23"/>
                  <a:gd name="T61" fmla="*/ 9 h 41"/>
                  <a:gd name="T62" fmla="*/ 18 w 23"/>
                  <a:gd name="T63" fmla="*/ 5 h 41"/>
                  <a:gd name="T64" fmla="*/ 16 w 23"/>
                  <a:gd name="T65" fmla="*/ 5 h 41"/>
                  <a:gd name="T66" fmla="*/ 16 w 23"/>
                  <a:gd name="T67" fmla="*/ 3 h 41"/>
                  <a:gd name="T68" fmla="*/ 12 w 23"/>
                  <a:gd name="T69" fmla="*/ 0 h 41"/>
                  <a:gd name="T70" fmla="*/ 7 w 23"/>
                  <a:gd name="T71" fmla="*/ 0 h 41"/>
                  <a:gd name="T72" fmla="*/ 3 w 23"/>
                  <a:gd name="T7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2917"/>
              <p:cNvSpPr>
                <a:spLocks/>
              </p:cNvSpPr>
              <p:nvPr/>
            </p:nvSpPr>
            <p:spPr bwMode="auto">
              <a:xfrm>
                <a:off x="4687" y="2513"/>
                <a:ext cx="23" cy="41"/>
              </a:xfrm>
              <a:custGeom>
                <a:avLst/>
                <a:gdLst>
                  <a:gd name="T0" fmla="*/ 0 w 23"/>
                  <a:gd name="T1" fmla="*/ 0 h 41"/>
                  <a:gd name="T2" fmla="*/ 3 w 23"/>
                  <a:gd name="T3" fmla="*/ 7 h 41"/>
                  <a:gd name="T4" fmla="*/ 7 w 23"/>
                  <a:gd name="T5" fmla="*/ 11 h 41"/>
                  <a:gd name="T6" fmla="*/ 12 w 23"/>
                  <a:gd name="T7" fmla="*/ 12 h 41"/>
                  <a:gd name="T8" fmla="*/ 9 w 23"/>
                  <a:gd name="T9" fmla="*/ 16 h 41"/>
                  <a:gd name="T10" fmla="*/ 11 w 23"/>
                  <a:gd name="T11" fmla="*/ 19 h 41"/>
                  <a:gd name="T12" fmla="*/ 9 w 23"/>
                  <a:gd name="T13" fmla="*/ 18 h 41"/>
                  <a:gd name="T14" fmla="*/ 7 w 23"/>
                  <a:gd name="T15" fmla="*/ 19 h 41"/>
                  <a:gd name="T16" fmla="*/ 3 w 23"/>
                  <a:gd name="T17" fmla="*/ 19 h 41"/>
                  <a:gd name="T18" fmla="*/ 2 w 23"/>
                  <a:gd name="T19" fmla="*/ 16 h 41"/>
                  <a:gd name="T20" fmla="*/ 2 w 23"/>
                  <a:gd name="T21" fmla="*/ 21 h 41"/>
                  <a:gd name="T22" fmla="*/ 3 w 23"/>
                  <a:gd name="T23" fmla="*/ 27 h 41"/>
                  <a:gd name="T24" fmla="*/ 5 w 23"/>
                  <a:gd name="T25" fmla="*/ 25 h 41"/>
                  <a:gd name="T26" fmla="*/ 9 w 23"/>
                  <a:gd name="T27" fmla="*/ 30 h 41"/>
                  <a:gd name="T28" fmla="*/ 9 w 23"/>
                  <a:gd name="T29" fmla="*/ 36 h 41"/>
                  <a:gd name="T30" fmla="*/ 12 w 23"/>
                  <a:gd name="T31" fmla="*/ 41 h 41"/>
                  <a:gd name="T32" fmla="*/ 11 w 23"/>
                  <a:gd name="T33" fmla="*/ 37 h 41"/>
                  <a:gd name="T34" fmla="*/ 14 w 23"/>
                  <a:gd name="T35" fmla="*/ 37 h 41"/>
                  <a:gd name="T36" fmla="*/ 16 w 23"/>
                  <a:gd name="T37" fmla="*/ 36 h 41"/>
                  <a:gd name="T38" fmla="*/ 14 w 23"/>
                  <a:gd name="T39" fmla="*/ 30 h 41"/>
                  <a:gd name="T40" fmla="*/ 12 w 23"/>
                  <a:gd name="T41" fmla="*/ 27 h 41"/>
                  <a:gd name="T42" fmla="*/ 12 w 23"/>
                  <a:gd name="T43" fmla="*/ 23 h 41"/>
                  <a:gd name="T44" fmla="*/ 11 w 23"/>
                  <a:gd name="T45" fmla="*/ 21 h 41"/>
                  <a:gd name="T46" fmla="*/ 16 w 23"/>
                  <a:gd name="T47" fmla="*/ 23 h 41"/>
                  <a:gd name="T48" fmla="*/ 20 w 23"/>
                  <a:gd name="T49" fmla="*/ 25 h 41"/>
                  <a:gd name="T50" fmla="*/ 23 w 23"/>
                  <a:gd name="T51" fmla="*/ 27 h 41"/>
                  <a:gd name="T52" fmla="*/ 20 w 23"/>
                  <a:gd name="T53" fmla="*/ 21 h 41"/>
                  <a:gd name="T54" fmla="*/ 21 w 23"/>
                  <a:gd name="T55" fmla="*/ 21 h 41"/>
                  <a:gd name="T56" fmla="*/ 18 w 23"/>
                  <a:gd name="T57" fmla="*/ 14 h 41"/>
                  <a:gd name="T58" fmla="*/ 20 w 23"/>
                  <a:gd name="T59" fmla="*/ 11 h 41"/>
                  <a:gd name="T60" fmla="*/ 18 w 23"/>
                  <a:gd name="T61" fmla="*/ 9 h 41"/>
                  <a:gd name="T62" fmla="*/ 18 w 23"/>
                  <a:gd name="T63" fmla="*/ 5 h 41"/>
                  <a:gd name="T64" fmla="*/ 16 w 23"/>
                  <a:gd name="T65" fmla="*/ 5 h 41"/>
                  <a:gd name="T66" fmla="*/ 16 w 23"/>
                  <a:gd name="T67" fmla="*/ 3 h 41"/>
                  <a:gd name="T68" fmla="*/ 12 w 23"/>
                  <a:gd name="T69" fmla="*/ 0 h 41"/>
                  <a:gd name="T70" fmla="*/ 7 w 23"/>
                  <a:gd name="T71" fmla="*/ 0 h 41"/>
                  <a:gd name="T72" fmla="*/ 3 w 23"/>
                  <a:gd name="T7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2918"/>
              <p:cNvSpPr>
                <a:spLocks/>
              </p:cNvSpPr>
              <p:nvPr/>
            </p:nvSpPr>
            <p:spPr bwMode="auto">
              <a:xfrm>
                <a:off x="4689" y="252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2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2 h 4"/>
                  <a:gd name="T16" fmla="*/ 1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2919"/>
              <p:cNvSpPr>
                <a:spLocks/>
              </p:cNvSpPr>
              <p:nvPr/>
            </p:nvSpPr>
            <p:spPr bwMode="auto">
              <a:xfrm>
                <a:off x="4689" y="252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2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2 h 4"/>
                  <a:gd name="T16" fmla="*/ 1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2920"/>
              <p:cNvSpPr>
                <a:spLocks/>
              </p:cNvSpPr>
              <p:nvPr/>
            </p:nvSpPr>
            <p:spPr bwMode="auto">
              <a:xfrm>
                <a:off x="4692" y="256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2921"/>
              <p:cNvSpPr>
                <a:spLocks/>
              </p:cNvSpPr>
              <p:nvPr/>
            </p:nvSpPr>
            <p:spPr bwMode="auto">
              <a:xfrm>
                <a:off x="4692" y="256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2922"/>
              <p:cNvSpPr>
                <a:spLocks/>
              </p:cNvSpPr>
              <p:nvPr/>
            </p:nvSpPr>
            <p:spPr bwMode="auto">
              <a:xfrm>
                <a:off x="4701" y="255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2923"/>
              <p:cNvSpPr>
                <a:spLocks/>
              </p:cNvSpPr>
              <p:nvPr/>
            </p:nvSpPr>
            <p:spPr bwMode="auto">
              <a:xfrm>
                <a:off x="4701" y="255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2924"/>
              <p:cNvSpPr>
                <a:spLocks/>
              </p:cNvSpPr>
              <p:nvPr/>
            </p:nvSpPr>
            <p:spPr bwMode="auto">
              <a:xfrm>
                <a:off x="4707" y="2549"/>
                <a:ext cx="3" cy="8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7 h 8"/>
                  <a:gd name="T4" fmla="*/ 1 w 3"/>
                  <a:gd name="T5" fmla="*/ 8 h 8"/>
                  <a:gd name="T6" fmla="*/ 1 w 3"/>
                  <a:gd name="T7" fmla="*/ 8 h 8"/>
                  <a:gd name="T8" fmla="*/ 1 w 3"/>
                  <a:gd name="T9" fmla="*/ 8 h 8"/>
                  <a:gd name="T10" fmla="*/ 3 w 3"/>
                  <a:gd name="T11" fmla="*/ 8 h 8"/>
                  <a:gd name="T12" fmla="*/ 3 w 3"/>
                  <a:gd name="T13" fmla="*/ 8 h 8"/>
                  <a:gd name="T14" fmla="*/ 3 w 3"/>
                  <a:gd name="T15" fmla="*/ 5 h 8"/>
                  <a:gd name="T16" fmla="*/ 3 w 3"/>
                  <a:gd name="T17" fmla="*/ 5 h 8"/>
                  <a:gd name="T18" fmla="*/ 1 w 3"/>
                  <a:gd name="T19" fmla="*/ 1 h 8"/>
                  <a:gd name="T20" fmla="*/ 1 w 3"/>
                  <a:gd name="T21" fmla="*/ 1 h 8"/>
                  <a:gd name="T22" fmla="*/ 3 w 3"/>
                  <a:gd name="T23" fmla="*/ 0 h 8"/>
                  <a:gd name="T24" fmla="*/ 3 w 3"/>
                  <a:gd name="T25" fmla="*/ 0 h 8"/>
                  <a:gd name="T26" fmla="*/ 1 w 3"/>
                  <a:gd name="T27" fmla="*/ 0 h 8"/>
                  <a:gd name="T28" fmla="*/ 1 w 3"/>
                  <a:gd name="T29" fmla="*/ 1 h 8"/>
                  <a:gd name="T30" fmla="*/ 0 w 3"/>
                  <a:gd name="T31" fmla="*/ 5 h 8"/>
                  <a:gd name="T32" fmla="*/ 0 w 3"/>
                  <a:gd name="T33" fmla="*/ 5 h 8"/>
                  <a:gd name="T34" fmla="*/ 1 w 3"/>
                  <a:gd name="T35" fmla="*/ 5 h 8"/>
                  <a:gd name="T36" fmla="*/ 1 w 3"/>
                  <a:gd name="T3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2925"/>
              <p:cNvSpPr>
                <a:spLocks/>
              </p:cNvSpPr>
              <p:nvPr/>
            </p:nvSpPr>
            <p:spPr bwMode="auto">
              <a:xfrm>
                <a:off x="4707" y="2549"/>
                <a:ext cx="3" cy="8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7 h 8"/>
                  <a:gd name="T4" fmla="*/ 1 w 3"/>
                  <a:gd name="T5" fmla="*/ 8 h 8"/>
                  <a:gd name="T6" fmla="*/ 1 w 3"/>
                  <a:gd name="T7" fmla="*/ 8 h 8"/>
                  <a:gd name="T8" fmla="*/ 1 w 3"/>
                  <a:gd name="T9" fmla="*/ 8 h 8"/>
                  <a:gd name="T10" fmla="*/ 3 w 3"/>
                  <a:gd name="T11" fmla="*/ 8 h 8"/>
                  <a:gd name="T12" fmla="*/ 3 w 3"/>
                  <a:gd name="T13" fmla="*/ 8 h 8"/>
                  <a:gd name="T14" fmla="*/ 3 w 3"/>
                  <a:gd name="T15" fmla="*/ 5 h 8"/>
                  <a:gd name="T16" fmla="*/ 3 w 3"/>
                  <a:gd name="T17" fmla="*/ 5 h 8"/>
                  <a:gd name="T18" fmla="*/ 1 w 3"/>
                  <a:gd name="T19" fmla="*/ 1 h 8"/>
                  <a:gd name="T20" fmla="*/ 1 w 3"/>
                  <a:gd name="T21" fmla="*/ 1 h 8"/>
                  <a:gd name="T22" fmla="*/ 3 w 3"/>
                  <a:gd name="T23" fmla="*/ 0 h 8"/>
                  <a:gd name="T24" fmla="*/ 3 w 3"/>
                  <a:gd name="T25" fmla="*/ 0 h 8"/>
                  <a:gd name="T26" fmla="*/ 1 w 3"/>
                  <a:gd name="T27" fmla="*/ 0 h 8"/>
                  <a:gd name="T28" fmla="*/ 1 w 3"/>
                  <a:gd name="T29" fmla="*/ 1 h 8"/>
                  <a:gd name="T30" fmla="*/ 0 w 3"/>
                  <a:gd name="T31" fmla="*/ 5 h 8"/>
                  <a:gd name="T32" fmla="*/ 0 w 3"/>
                  <a:gd name="T33" fmla="*/ 5 h 8"/>
                  <a:gd name="T34" fmla="*/ 1 w 3"/>
                  <a:gd name="T35" fmla="*/ 5 h 8"/>
                  <a:gd name="T36" fmla="*/ 1 w 3"/>
                  <a:gd name="T3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2926"/>
              <p:cNvSpPr>
                <a:spLocks/>
              </p:cNvSpPr>
              <p:nvPr/>
            </p:nvSpPr>
            <p:spPr bwMode="auto">
              <a:xfrm>
                <a:off x="4714" y="2559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2 h 4"/>
                  <a:gd name="T3" fmla="*/ 0 h 4"/>
                  <a:gd name="T4" fmla="*/ 0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2927"/>
              <p:cNvSpPr>
                <a:spLocks/>
              </p:cNvSpPr>
              <p:nvPr/>
            </p:nvSpPr>
            <p:spPr bwMode="auto">
              <a:xfrm>
                <a:off x="4714" y="2559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2 h 4"/>
                  <a:gd name="T3" fmla="*/ 0 h 4"/>
                  <a:gd name="T4" fmla="*/ 0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2928"/>
              <p:cNvSpPr>
                <a:spLocks/>
              </p:cNvSpPr>
              <p:nvPr/>
            </p:nvSpPr>
            <p:spPr bwMode="auto">
              <a:xfrm>
                <a:off x="4714" y="2556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3 h 5"/>
                  <a:gd name="T6" fmla="*/ 1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3 w 3"/>
                  <a:gd name="T13" fmla="*/ 3 h 5"/>
                  <a:gd name="T14" fmla="*/ 3 w 3"/>
                  <a:gd name="T15" fmla="*/ 1 h 5"/>
                  <a:gd name="T16" fmla="*/ 1 w 3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2929"/>
              <p:cNvSpPr>
                <a:spLocks/>
              </p:cNvSpPr>
              <p:nvPr/>
            </p:nvSpPr>
            <p:spPr bwMode="auto">
              <a:xfrm>
                <a:off x="4714" y="2556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3 h 5"/>
                  <a:gd name="T6" fmla="*/ 1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3 w 3"/>
                  <a:gd name="T13" fmla="*/ 3 h 5"/>
                  <a:gd name="T14" fmla="*/ 3 w 3"/>
                  <a:gd name="T15" fmla="*/ 1 h 5"/>
                  <a:gd name="T16" fmla="*/ 1 w 3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2930"/>
              <p:cNvSpPr>
                <a:spLocks/>
              </p:cNvSpPr>
              <p:nvPr/>
            </p:nvSpPr>
            <p:spPr bwMode="auto">
              <a:xfrm>
                <a:off x="4687" y="254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2931"/>
              <p:cNvSpPr>
                <a:spLocks/>
              </p:cNvSpPr>
              <p:nvPr/>
            </p:nvSpPr>
            <p:spPr bwMode="auto">
              <a:xfrm>
                <a:off x="4687" y="254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2932"/>
              <p:cNvSpPr>
                <a:spLocks/>
              </p:cNvSpPr>
              <p:nvPr/>
            </p:nvSpPr>
            <p:spPr bwMode="auto">
              <a:xfrm>
                <a:off x="4676" y="253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2 w 4"/>
                  <a:gd name="T7" fmla="*/ 0 h 4"/>
                  <a:gd name="T8" fmla="*/ 4 w 4"/>
                  <a:gd name="T9" fmla="*/ 2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2933"/>
              <p:cNvSpPr>
                <a:spLocks/>
              </p:cNvSpPr>
              <p:nvPr/>
            </p:nvSpPr>
            <p:spPr bwMode="auto">
              <a:xfrm>
                <a:off x="4676" y="253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2 w 4"/>
                  <a:gd name="T7" fmla="*/ 0 h 4"/>
                  <a:gd name="T8" fmla="*/ 4 w 4"/>
                  <a:gd name="T9" fmla="*/ 2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2934"/>
              <p:cNvSpPr>
                <a:spLocks/>
              </p:cNvSpPr>
              <p:nvPr/>
            </p:nvSpPr>
            <p:spPr bwMode="auto">
              <a:xfrm>
                <a:off x="4698" y="2845"/>
                <a:ext cx="35" cy="18"/>
              </a:xfrm>
              <a:custGeom>
                <a:avLst/>
                <a:gdLst>
                  <a:gd name="T0" fmla="*/ 0 w 35"/>
                  <a:gd name="T1" fmla="*/ 14 h 18"/>
                  <a:gd name="T2" fmla="*/ 0 w 35"/>
                  <a:gd name="T3" fmla="*/ 14 h 18"/>
                  <a:gd name="T4" fmla="*/ 0 w 35"/>
                  <a:gd name="T5" fmla="*/ 18 h 18"/>
                  <a:gd name="T6" fmla="*/ 1 w 35"/>
                  <a:gd name="T7" fmla="*/ 18 h 18"/>
                  <a:gd name="T8" fmla="*/ 5 w 35"/>
                  <a:gd name="T9" fmla="*/ 16 h 18"/>
                  <a:gd name="T10" fmla="*/ 5 w 35"/>
                  <a:gd name="T11" fmla="*/ 16 h 18"/>
                  <a:gd name="T12" fmla="*/ 17 w 35"/>
                  <a:gd name="T13" fmla="*/ 11 h 18"/>
                  <a:gd name="T14" fmla="*/ 17 w 35"/>
                  <a:gd name="T15" fmla="*/ 11 h 18"/>
                  <a:gd name="T16" fmla="*/ 26 w 35"/>
                  <a:gd name="T17" fmla="*/ 7 h 18"/>
                  <a:gd name="T18" fmla="*/ 32 w 35"/>
                  <a:gd name="T19" fmla="*/ 5 h 18"/>
                  <a:gd name="T20" fmla="*/ 35 w 35"/>
                  <a:gd name="T21" fmla="*/ 2 h 18"/>
                  <a:gd name="T22" fmla="*/ 35 w 35"/>
                  <a:gd name="T23" fmla="*/ 2 h 18"/>
                  <a:gd name="T24" fmla="*/ 35 w 35"/>
                  <a:gd name="T25" fmla="*/ 0 h 18"/>
                  <a:gd name="T26" fmla="*/ 34 w 35"/>
                  <a:gd name="T27" fmla="*/ 0 h 18"/>
                  <a:gd name="T28" fmla="*/ 30 w 35"/>
                  <a:gd name="T29" fmla="*/ 0 h 18"/>
                  <a:gd name="T30" fmla="*/ 30 w 35"/>
                  <a:gd name="T31" fmla="*/ 0 h 18"/>
                  <a:gd name="T32" fmla="*/ 19 w 35"/>
                  <a:gd name="T33" fmla="*/ 2 h 18"/>
                  <a:gd name="T34" fmla="*/ 19 w 35"/>
                  <a:gd name="T35" fmla="*/ 2 h 18"/>
                  <a:gd name="T36" fmla="*/ 7 w 35"/>
                  <a:gd name="T37" fmla="*/ 4 h 18"/>
                  <a:gd name="T38" fmla="*/ 7 w 35"/>
                  <a:gd name="T39" fmla="*/ 4 h 18"/>
                  <a:gd name="T40" fmla="*/ 1 w 35"/>
                  <a:gd name="T41" fmla="*/ 5 h 18"/>
                  <a:gd name="T42" fmla="*/ 1 w 35"/>
                  <a:gd name="T43" fmla="*/ 5 h 18"/>
                  <a:gd name="T44" fmla="*/ 0 w 35"/>
                  <a:gd name="T45" fmla="*/ 9 h 18"/>
                  <a:gd name="T46" fmla="*/ 0 w 35"/>
                  <a:gd name="T47" fmla="*/ 9 h 18"/>
                  <a:gd name="T48" fmla="*/ 1 w 35"/>
                  <a:gd name="T49" fmla="*/ 11 h 18"/>
                  <a:gd name="T50" fmla="*/ 0 w 35"/>
                  <a:gd name="T5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2935"/>
              <p:cNvSpPr>
                <a:spLocks/>
              </p:cNvSpPr>
              <p:nvPr/>
            </p:nvSpPr>
            <p:spPr bwMode="auto">
              <a:xfrm>
                <a:off x="4698" y="2845"/>
                <a:ext cx="35" cy="18"/>
              </a:xfrm>
              <a:custGeom>
                <a:avLst/>
                <a:gdLst>
                  <a:gd name="T0" fmla="*/ 0 w 35"/>
                  <a:gd name="T1" fmla="*/ 14 h 18"/>
                  <a:gd name="T2" fmla="*/ 0 w 35"/>
                  <a:gd name="T3" fmla="*/ 14 h 18"/>
                  <a:gd name="T4" fmla="*/ 0 w 35"/>
                  <a:gd name="T5" fmla="*/ 18 h 18"/>
                  <a:gd name="T6" fmla="*/ 1 w 35"/>
                  <a:gd name="T7" fmla="*/ 18 h 18"/>
                  <a:gd name="T8" fmla="*/ 5 w 35"/>
                  <a:gd name="T9" fmla="*/ 16 h 18"/>
                  <a:gd name="T10" fmla="*/ 5 w 35"/>
                  <a:gd name="T11" fmla="*/ 16 h 18"/>
                  <a:gd name="T12" fmla="*/ 17 w 35"/>
                  <a:gd name="T13" fmla="*/ 11 h 18"/>
                  <a:gd name="T14" fmla="*/ 17 w 35"/>
                  <a:gd name="T15" fmla="*/ 11 h 18"/>
                  <a:gd name="T16" fmla="*/ 26 w 35"/>
                  <a:gd name="T17" fmla="*/ 7 h 18"/>
                  <a:gd name="T18" fmla="*/ 32 w 35"/>
                  <a:gd name="T19" fmla="*/ 5 h 18"/>
                  <a:gd name="T20" fmla="*/ 35 w 35"/>
                  <a:gd name="T21" fmla="*/ 2 h 18"/>
                  <a:gd name="T22" fmla="*/ 35 w 35"/>
                  <a:gd name="T23" fmla="*/ 2 h 18"/>
                  <a:gd name="T24" fmla="*/ 35 w 35"/>
                  <a:gd name="T25" fmla="*/ 0 h 18"/>
                  <a:gd name="T26" fmla="*/ 34 w 35"/>
                  <a:gd name="T27" fmla="*/ 0 h 18"/>
                  <a:gd name="T28" fmla="*/ 30 w 35"/>
                  <a:gd name="T29" fmla="*/ 0 h 18"/>
                  <a:gd name="T30" fmla="*/ 30 w 35"/>
                  <a:gd name="T31" fmla="*/ 0 h 18"/>
                  <a:gd name="T32" fmla="*/ 19 w 35"/>
                  <a:gd name="T33" fmla="*/ 2 h 18"/>
                  <a:gd name="T34" fmla="*/ 19 w 35"/>
                  <a:gd name="T35" fmla="*/ 2 h 18"/>
                  <a:gd name="T36" fmla="*/ 7 w 35"/>
                  <a:gd name="T37" fmla="*/ 4 h 18"/>
                  <a:gd name="T38" fmla="*/ 7 w 35"/>
                  <a:gd name="T39" fmla="*/ 4 h 18"/>
                  <a:gd name="T40" fmla="*/ 1 w 35"/>
                  <a:gd name="T41" fmla="*/ 5 h 18"/>
                  <a:gd name="T42" fmla="*/ 1 w 35"/>
                  <a:gd name="T43" fmla="*/ 5 h 18"/>
                  <a:gd name="T44" fmla="*/ 0 w 35"/>
                  <a:gd name="T45" fmla="*/ 9 h 18"/>
                  <a:gd name="T46" fmla="*/ 0 w 35"/>
                  <a:gd name="T47" fmla="*/ 9 h 18"/>
                  <a:gd name="T48" fmla="*/ 1 w 35"/>
                  <a:gd name="T49" fmla="*/ 11 h 18"/>
                  <a:gd name="T50" fmla="*/ 0 w 35"/>
                  <a:gd name="T5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2936"/>
              <p:cNvSpPr>
                <a:spLocks/>
              </p:cNvSpPr>
              <p:nvPr/>
            </p:nvSpPr>
            <p:spPr bwMode="auto">
              <a:xfrm>
                <a:off x="4678" y="2859"/>
                <a:ext cx="11" cy="6"/>
              </a:xfrm>
              <a:custGeom>
                <a:avLst/>
                <a:gdLst>
                  <a:gd name="T0" fmla="*/ 0 w 11"/>
                  <a:gd name="T1" fmla="*/ 4 h 6"/>
                  <a:gd name="T2" fmla="*/ 0 w 11"/>
                  <a:gd name="T3" fmla="*/ 4 h 6"/>
                  <a:gd name="T4" fmla="*/ 5 w 11"/>
                  <a:gd name="T5" fmla="*/ 2 h 6"/>
                  <a:gd name="T6" fmla="*/ 11 w 11"/>
                  <a:gd name="T7" fmla="*/ 0 h 6"/>
                  <a:gd name="T8" fmla="*/ 11 w 11"/>
                  <a:gd name="T9" fmla="*/ 0 h 6"/>
                  <a:gd name="T10" fmla="*/ 9 w 11"/>
                  <a:gd name="T11" fmla="*/ 2 h 6"/>
                  <a:gd name="T12" fmla="*/ 7 w 11"/>
                  <a:gd name="T13" fmla="*/ 6 h 6"/>
                  <a:gd name="T14" fmla="*/ 7 w 11"/>
                  <a:gd name="T15" fmla="*/ 6 h 6"/>
                  <a:gd name="T16" fmla="*/ 5 w 11"/>
                  <a:gd name="T17" fmla="*/ 4 h 6"/>
                  <a:gd name="T18" fmla="*/ 5 w 11"/>
                  <a:gd name="T19" fmla="*/ 4 h 6"/>
                  <a:gd name="T20" fmla="*/ 4 w 11"/>
                  <a:gd name="T21" fmla="*/ 4 h 6"/>
                  <a:gd name="T22" fmla="*/ 0 w 11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2937"/>
              <p:cNvSpPr>
                <a:spLocks/>
              </p:cNvSpPr>
              <p:nvPr/>
            </p:nvSpPr>
            <p:spPr bwMode="auto">
              <a:xfrm>
                <a:off x="4678" y="2859"/>
                <a:ext cx="11" cy="6"/>
              </a:xfrm>
              <a:custGeom>
                <a:avLst/>
                <a:gdLst>
                  <a:gd name="T0" fmla="*/ 0 w 11"/>
                  <a:gd name="T1" fmla="*/ 4 h 6"/>
                  <a:gd name="T2" fmla="*/ 0 w 11"/>
                  <a:gd name="T3" fmla="*/ 4 h 6"/>
                  <a:gd name="T4" fmla="*/ 5 w 11"/>
                  <a:gd name="T5" fmla="*/ 2 h 6"/>
                  <a:gd name="T6" fmla="*/ 11 w 11"/>
                  <a:gd name="T7" fmla="*/ 0 h 6"/>
                  <a:gd name="T8" fmla="*/ 11 w 11"/>
                  <a:gd name="T9" fmla="*/ 0 h 6"/>
                  <a:gd name="T10" fmla="*/ 9 w 11"/>
                  <a:gd name="T11" fmla="*/ 2 h 6"/>
                  <a:gd name="T12" fmla="*/ 7 w 11"/>
                  <a:gd name="T13" fmla="*/ 6 h 6"/>
                  <a:gd name="T14" fmla="*/ 7 w 11"/>
                  <a:gd name="T15" fmla="*/ 6 h 6"/>
                  <a:gd name="T16" fmla="*/ 5 w 11"/>
                  <a:gd name="T17" fmla="*/ 4 h 6"/>
                  <a:gd name="T18" fmla="*/ 5 w 11"/>
                  <a:gd name="T19" fmla="*/ 4 h 6"/>
                  <a:gd name="T20" fmla="*/ 4 w 11"/>
                  <a:gd name="T21" fmla="*/ 4 h 6"/>
                  <a:gd name="T22" fmla="*/ 0 w 11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2938"/>
              <p:cNvSpPr>
                <a:spLocks/>
              </p:cNvSpPr>
              <p:nvPr/>
            </p:nvSpPr>
            <p:spPr bwMode="auto">
              <a:xfrm>
                <a:off x="4764" y="213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 h 4"/>
                  <a:gd name="T4" fmla="*/ 0 w 1"/>
                  <a:gd name="T5" fmla="*/ 4 h 4"/>
                  <a:gd name="T6" fmla="*/ 1 w 1"/>
                  <a:gd name="T7" fmla="*/ 2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2939"/>
              <p:cNvSpPr>
                <a:spLocks/>
              </p:cNvSpPr>
              <p:nvPr/>
            </p:nvSpPr>
            <p:spPr bwMode="auto">
              <a:xfrm>
                <a:off x="4764" y="213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 h 4"/>
                  <a:gd name="T4" fmla="*/ 0 w 1"/>
                  <a:gd name="T5" fmla="*/ 4 h 4"/>
                  <a:gd name="T6" fmla="*/ 1 w 1"/>
                  <a:gd name="T7" fmla="*/ 2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2940"/>
              <p:cNvSpPr>
                <a:spLocks/>
              </p:cNvSpPr>
              <p:nvPr/>
            </p:nvSpPr>
            <p:spPr bwMode="auto">
              <a:xfrm>
                <a:off x="4765" y="2125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4 h 6"/>
                  <a:gd name="T10" fmla="*/ 0 w 2"/>
                  <a:gd name="T11" fmla="*/ 2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2941"/>
              <p:cNvSpPr>
                <a:spLocks/>
              </p:cNvSpPr>
              <p:nvPr/>
            </p:nvSpPr>
            <p:spPr bwMode="auto">
              <a:xfrm>
                <a:off x="4765" y="2125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4 h 6"/>
                  <a:gd name="T10" fmla="*/ 0 w 2"/>
                  <a:gd name="T11" fmla="*/ 2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2942"/>
              <p:cNvSpPr>
                <a:spLocks/>
              </p:cNvSpPr>
              <p:nvPr/>
            </p:nvSpPr>
            <p:spPr bwMode="auto">
              <a:xfrm>
                <a:off x="4789" y="2068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2 h 2"/>
                  <a:gd name="T8" fmla="*/ 3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3144"/>
            <p:cNvGrpSpPr>
              <a:grpSpLocks/>
            </p:cNvGrpSpPr>
            <p:nvPr/>
          </p:nvGrpSpPr>
          <p:grpSpPr bwMode="auto">
            <a:xfrm>
              <a:off x="1386" y="677"/>
              <a:ext cx="4356" cy="2979"/>
              <a:chOff x="1386" y="677"/>
              <a:chExt cx="4356" cy="2979"/>
            </a:xfrm>
            <a:grpFill/>
          </p:grpSpPr>
          <p:sp>
            <p:nvSpPr>
              <p:cNvPr id="347" name="Freeform 2944"/>
              <p:cNvSpPr>
                <a:spLocks/>
              </p:cNvSpPr>
              <p:nvPr/>
            </p:nvSpPr>
            <p:spPr bwMode="auto">
              <a:xfrm>
                <a:off x="4789" y="2068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2 h 2"/>
                  <a:gd name="T8" fmla="*/ 3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2945"/>
              <p:cNvSpPr>
                <a:spLocks/>
              </p:cNvSpPr>
              <p:nvPr/>
            </p:nvSpPr>
            <p:spPr bwMode="auto">
              <a:xfrm>
                <a:off x="4715" y="2147"/>
                <a:ext cx="11" cy="7"/>
              </a:xfrm>
              <a:custGeom>
                <a:avLst/>
                <a:gdLst>
                  <a:gd name="T0" fmla="*/ 2 w 11"/>
                  <a:gd name="T1" fmla="*/ 3 h 7"/>
                  <a:gd name="T2" fmla="*/ 0 w 11"/>
                  <a:gd name="T3" fmla="*/ 5 h 7"/>
                  <a:gd name="T4" fmla="*/ 0 w 11"/>
                  <a:gd name="T5" fmla="*/ 7 h 7"/>
                  <a:gd name="T6" fmla="*/ 8 w 11"/>
                  <a:gd name="T7" fmla="*/ 5 h 7"/>
                  <a:gd name="T8" fmla="*/ 11 w 11"/>
                  <a:gd name="T9" fmla="*/ 3 h 7"/>
                  <a:gd name="T10" fmla="*/ 11 w 11"/>
                  <a:gd name="T11" fmla="*/ 0 h 7"/>
                  <a:gd name="T12" fmla="*/ 8 w 11"/>
                  <a:gd name="T13" fmla="*/ 0 h 7"/>
                  <a:gd name="T14" fmla="*/ 2 w 11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3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946"/>
              <p:cNvSpPr>
                <a:spLocks/>
              </p:cNvSpPr>
              <p:nvPr/>
            </p:nvSpPr>
            <p:spPr bwMode="auto">
              <a:xfrm>
                <a:off x="4715" y="2147"/>
                <a:ext cx="11" cy="7"/>
              </a:xfrm>
              <a:custGeom>
                <a:avLst/>
                <a:gdLst>
                  <a:gd name="T0" fmla="*/ 2 w 11"/>
                  <a:gd name="T1" fmla="*/ 3 h 7"/>
                  <a:gd name="T2" fmla="*/ 0 w 11"/>
                  <a:gd name="T3" fmla="*/ 5 h 7"/>
                  <a:gd name="T4" fmla="*/ 0 w 11"/>
                  <a:gd name="T5" fmla="*/ 7 h 7"/>
                  <a:gd name="T6" fmla="*/ 8 w 11"/>
                  <a:gd name="T7" fmla="*/ 5 h 7"/>
                  <a:gd name="T8" fmla="*/ 11 w 11"/>
                  <a:gd name="T9" fmla="*/ 3 h 7"/>
                  <a:gd name="T10" fmla="*/ 11 w 11"/>
                  <a:gd name="T11" fmla="*/ 0 h 7"/>
                  <a:gd name="T12" fmla="*/ 8 w 11"/>
                  <a:gd name="T13" fmla="*/ 0 h 7"/>
                  <a:gd name="T14" fmla="*/ 2 w 11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3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947"/>
              <p:cNvSpPr>
                <a:spLocks/>
              </p:cNvSpPr>
              <p:nvPr/>
            </p:nvSpPr>
            <p:spPr bwMode="auto">
              <a:xfrm>
                <a:off x="4878" y="2891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2 h 6"/>
                  <a:gd name="T6" fmla="*/ 2 w 4"/>
                  <a:gd name="T7" fmla="*/ 0 h 6"/>
                  <a:gd name="T8" fmla="*/ 4 w 4"/>
                  <a:gd name="T9" fmla="*/ 0 h 6"/>
                  <a:gd name="T10" fmla="*/ 4 w 4"/>
                  <a:gd name="T11" fmla="*/ 2 h 6"/>
                  <a:gd name="T12" fmla="*/ 0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948"/>
              <p:cNvSpPr>
                <a:spLocks/>
              </p:cNvSpPr>
              <p:nvPr/>
            </p:nvSpPr>
            <p:spPr bwMode="auto">
              <a:xfrm>
                <a:off x="4878" y="2891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2 h 6"/>
                  <a:gd name="T6" fmla="*/ 2 w 4"/>
                  <a:gd name="T7" fmla="*/ 0 h 6"/>
                  <a:gd name="T8" fmla="*/ 4 w 4"/>
                  <a:gd name="T9" fmla="*/ 0 h 6"/>
                  <a:gd name="T10" fmla="*/ 4 w 4"/>
                  <a:gd name="T11" fmla="*/ 2 h 6"/>
                  <a:gd name="T12" fmla="*/ 0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949"/>
              <p:cNvSpPr>
                <a:spLocks/>
              </p:cNvSpPr>
              <p:nvPr/>
            </p:nvSpPr>
            <p:spPr bwMode="auto">
              <a:xfrm>
                <a:off x="4878" y="2934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2 w 7"/>
                  <a:gd name="T3" fmla="*/ 0 h 9"/>
                  <a:gd name="T4" fmla="*/ 2 w 7"/>
                  <a:gd name="T5" fmla="*/ 2 h 9"/>
                  <a:gd name="T6" fmla="*/ 4 w 7"/>
                  <a:gd name="T7" fmla="*/ 0 h 9"/>
                  <a:gd name="T8" fmla="*/ 4 w 7"/>
                  <a:gd name="T9" fmla="*/ 2 h 9"/>
                  <a:gd name="T10" fmla="*/ 5 w 7"/>
                  <a:gd name="T11" fmla="*/ 0 h 9"/>
                  <a:gd name="T12" fmla="*/ 7 w 7"/>
                  <a:gd name="T13" fmla="*/ 7 h 9"/>
                  <a:gd name="T14" fmla="*/ 7 w 7"/>
                  <a:gd name="T15" fmla="*/ 7 h 9"/>
                  <a:gd name="T16" fmla="*/ 5 w 7"/>
                  <a:gd name="T17" fmla="*/ 9 h 9"/>
                  <a:gd name="T18" fmla="*/ 2 w 7"/>
                  <a:gd name="T19" fmla="*/ 9 h 9"/>
                  <a:gd name="T20" fmla="*/ 0 w 7"/>
                  <a:gd name="T21" fmla="*/ 7 h 9"/>
                  <a:gd name="T22" fmla="*/ 0 w 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950"/>
              <p:cNvSpPr>
                <a:spLocks/>
              </p:cNvSpPr>
              <p:nvPr/>
            </p:nvSpPr>
            <p:spPr bwMode="auto">
              <a:xfrm>
                <a:off x="4878" y="2934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2 w 7"/>
                  <a:gd name="T3" fmla="*/ 0 h 9"/>
                  <a:gd name="T4" fmla="*/ 2 w 7"/>
                  <a:gd name="T5" fmla="*/ 2 h 9"/>
                  <a:gd name="T6" fmla="*/ 4 w 7"/>
                  <a:gd name="T7" fmla="*/ 0 h 9"/>
                  <a:gd name="T8" fmla="*/ 4 w 7"/>
                  <a:gd name="T9" fmla="*/ 2 h 9"/>
                  <a:gd name="T10" fmla="*/ 5 w 7"/>
                  <a:gd name="T11" fmla="*/ 0 h 9"/>
                  <a:gd name="T12" fmla="*/ 7 w 7"/>
                  <a:gd name="T13" fmla="*/ 7 h 9"/>
                  <a:gd name="T14" fmla="*/ 7 w 7"/>
                  <a:gd name="T15" fmla="*/ 7 h 9"/>
                  <a:gd name="T16" fmla="*/ 5 w 7"/>
                  <a:gd name="T17" fmla="*/ 9 h 9"/>
                  <a:gd name="T18" fmla="*/ 2 w 7"/>
                  <a:gd name="T19" fmla="*/ 9 h 9"/>
                  <a:gd name="T20" fmla="*/ 0 w 7"/>
                  <a:gd name="T21" fmla="*/ 7 h 9"/>
                  <a:gd name="T22" fmla="*/ 0 w 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951"/>
              <p:cNvSpPr>
                <a:spLocks/>
              </p:cNvSpPr>
              <p:nvPr/>
            </p:nvSpPr>
            <p:spPr bwMode="auto">
              <a:xfrm>
                <a:off x="4923" y="2977"/>
                <a:ext cx="9" cy="7"/>
              </a:xfrm>
              <a:custGeom>
                <a:avLst/>
                <a:gdLst>
                  <a:gd name="T0" fmla="*/ 7 w 9"/>
                  <a:gd name="T1" fmla="*/ 0 h 7"/>
                  <a:gd name="T2" fmla="*/ 7 w 9"/>
                  <a:gd name="T3" fmla="*/ 2 h 7"/>
                  <a:gd name="T4" fmla="*/ 9 w 9"/>
                  <a:gd name="T5" fmla="*/ 4 h 7"/>
                  <a:gd name="T6" fmla="*/ 9 w 9"/>
                  <a:gd name="T7" fmla="*/ 4 h 7"/>
                  <a:gd name="T8" fmla="*/ 5 w 9"/>
                  <a:gd name="T9" fmla="*/ 4 h 7"/>
                  <a:gd name="T10" fmla="*/ 5 w 9"/>
                  <a:gd name="T11" fmla="*/ 5 h 7"/>
                  <a:gd name="T12" fmla="*/ 5 w 9"/>
                  <a:gd name="T13" fmla="*/ 5 h 7"/>
                  <a:gd name="T14" fmla="*/ 1 w 9"/>
                  <a:gd name="T15" fmla="*/ 7 h 7"/>
                  <a:gd name="T16" fmla="*/ 0 w 9"/>
                  <a:gd name="T17" fmla="*/ 4 h 7"/>
                  <a:gd name="T18" fmla="*/ 1 w 9"/>
                  <a:gd name="T19" fmla="*/ 2 h 7"/>
                  <a:gd name="T20" fmla="*/ 3 w 9"/>
                  <a:gd name="T21" fmla="*/ 2 h 7"/>
                  <a:gd name="T22" fmla="*/ 5 w 9"/>
                  <a:gd name="T23" fmla="*/ 0 h 7"/>
                  <a:gd name="T24" fmla="*/ 7 w 9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952"/>
              <p:cNvSpPr>
                <a:spLocks/>
              </p:cNvSpPr>
              <p:nvPr/>
            </p:nvSpPr>
            <p:spPr bwMode="auto">
              <a:xfrm>
                <a:off x="4923" y="2977"/>
                <a:ext cx="9" cy="7"/>
              </a:xfrm>
              <a:custGeom>
                <a:avLst/>
                <a:gdLst>
                  <a:gd name="T0" fmla="*/ 7 w 9"/>
                  <a:gd name="T1" fmla="*/ 0 h 7"/>
                  <a:gd name="T2" fmla="*/ 7 w 9"/>
                  <a:gd name="T3" fmla="*/ 2 h 7"/>
                  <a:gd name="T4" fmla="*/ 9 w 9"/>
                  <a:gd name="T5" fmla="*/ 4 h 7"/>
                  <a:gd name="T6" fmla="*/ 9 w 9"/>
                  <a:gd name="T7" fmla="*/ 4 h 7"/>
                  <a:gd name="T8" fmla="*/ 5 w 9"/>
                  <a:gd name="T9" fmla="*/ 4 h 7"/>
                  <a:gd name="T10" fmla="*/ 5 w 9"/>
                  <a:gd name="T11" fmla="*/ 5 h 7"/>
                  <a:gd name="T12" fmla="*/ 5 w 9"/>
                  <a:gd name="T13" fmla="*/ 5 h 7"/>
                  <a:gd name="T14" fmla="*/ 1 w 9"/>
                  <a:gd name="T15" fmla="*/ 7 h 7"/>
                  <a:gd name="T16" fmla="*/ 0 w 9"/>
                  <a:gd name="T17" fmla="*/ 4 h 7"/>
                  <a:gd name="T18" fmla="*/ 1 w 9"/>
                  <a:gd name="T19" fmla="*/ 2 h 7"/>
                  <a:gd name="T20" fmla="*/ 3 w 9"/>
                  <a:gd name="T21" fmla="*/ 2 h 7"/>
                  <a:gd name="T22" fmla="*/ 5 w 9"/>
                  <a:gd name="T23" fmla="*/ 0 h 7"/>
                  <a:gd name="T24" fmla="*/ 7 w 9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953"/>
              <p:cNvSpPr>
                <a:spLocks/>
              </p:cNvSpPr>
              <p:nvPr/>
            </p:nvSpPr>
            <p:spPr bwMode="auto">
              <a:xfrm>
                <a:off x="5144" y="3118"/>
                <a:ext cx="4" cy="18"/>
              </a:xfrm>
              <a:custGeom>
                <a:avLst/>
                <a:gdLst>
                  <a:gd name="T0" fmla="*/ 2 w 4"/>
                  <a:gd name="T1" fmla="*/ 2 h 18"/>
                  <a:gd name="T2" fmla="*/ 2 w 4"/>
                  <a:gd name="T3" fmla="*/ 0 h 18"/>
                  <a:gd name="T4" fmla="*/ 4 w 4"/>
                  <a:gd name="T5" fmla="*/ 6 h 18"/>
                  <a:gd name="T6" fmla="*/ 4 w 4"/>
                  <a:gd name="T7" fmla="*/ 9 h 18"/>
                  <a:gd name="T8" fmla="*/ 2 w 4"/>
                  <a:gd name="T9" fmla="*/ 18 h 18"/>
                  <a:gd name="T10" fmla="*/ 0 w 4"/>
                  <a:gd name="T11" fmla="*/ 18 h 18"/>
                  <a:gd name="T12" fmla="*/ 0 w 4"/>
                  <a:gd name="T13" fmla="*/ 9 h 18"/>
                  <a:gd name="T14" fmla="*/ 2 w 4"/>
                  <a:gd name="T15" fmla="*/ 4 h 18"/>
                  <a:gd name="T16" fmla="*/ 2 w 4"/>
                  <a:gd name="T1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954"/>
              <p:cNvSpPr>
                <a:spLocks/>
              </p:cNvSpPr>
              <p:nvPr/>
            </p:nvSpPr>
            <p:spPr bwMode="auto">
              <a:xfrm>
                <a:off x="5144" y="3118"/>
                <a:ext cx="4" cy="18"/>
              </a:xfrm>
              <a:custGeom>
                <a:avLst/>
                <a:gdLst>
                  <a:gd name="T0" fmla="*/ 2 w 4"/>
                  <a:gd name="T1" fmla="*/ 2 h 18"/>
                  <a:gd name="T2" fmla="*/ 2 w 4"/>
                  <a:gd name="T3" fmla="*/ 0 h 18"/>
                  <a:gd name="T4" fmla="*/ 4 w 4"/>
                  <a:gd name="T5" fmla="*/ 6 h 18"/>
                  <a:gd name="T6" fmla="*/ 4 w 4"/>
                  <a:gd name="T7" fmla="*/ 9 h 18"/>
                  <a:gd name="T8" fmla="*/ 2 w 4"/>
                  <a:gd name="T9" fmla="*/ 18 h 18"/>
                  <a:gd name="T10" fmla="*/ 0 w 4"/>
                  <a:gd name="T11" fmla="*/ 18 h 18"/>
                  <a:gd name="T12" fmla="*/ 0 w 4"/>
                  <a:gd name="T13" fmla="*/ 9 h 18"/>
                  <a:gd name="T14" fmla="*/ 2 w 4"/>
                  <a:gd name="T15" fmla="*/ 4 h 18"/>
                  <a:gd name="T16" fmla="*/ 2 w 4"/>
                  <a:gd name="T1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55"/>
              <p:cNvSpPr>
                <a:spLocks/>
              </p:cNvSpPr>
              <p:nvPr/>
            </p:nvSpPr>
            <p:spPr bwMode="auto">
              <a:xfrm>
                <a:off x="4880" y="3320"/>
                <a:ext cx="25" cy="9"/>
              </a:xfrm>
              <a:custGeom>
                <a:avLst/>
                <a:gdLst>
                  <a:gd name="T0" fmla="*/ 2 w 25"/>
                  <a:gd name="T1" fmla="*/ 4 h 9"/>
                  <a:gd name="T2" fmla="*/ 2 w 25"/>
                  <a:gd name="T3" fmla="*/ 4 h 9"/>
                  <a:gd name="T4" fmla="*/ 12 w 25"/>
                  <a:gd name="T5" fmla="*/ 0 h 9"/>
                  <a:gd name="T6" fmla="*/ 18 w 25"/>
                  <a:gd name="T7" fmla="*/ 0 h 9"/>
                  <a:gd name="T8" fmla="*/ 18 w 25"/>
                  <a:gd name="T9" fmla="*/ 2 h 9"/>
                  <a:gd name="T10" fmla="*/ 23 w 25"/>
                  <a:gd name="T11" fmla="*/ 4 h 9"/>
                  <a:gd name="T12" fmla="*/ 25 w 25"/>
                  <a:gd name="T13" fmla="*/ 5 h 9"/>
                  <a:gd name="T14" fmla="*/ 18 w 25"/>
                  <a:gd name="T15" fmla="*/ 5 h 9"/>
                  <a:gd name="T16" fmla="*/ 18 w 25"/>
                  <a:gd name="T17" fmla="*/ 7 h 9"/>
                  <a:gd name="T18" fmla="*/ 16 w 25"/>
                  <a:gd name="T19" fmla="*/ 9 h 9"/>
                  <a:gd name="T20" fmla="*/ 12 w 25"/>
                  <a:gd name="T21" fmla="*/ 9 h 9"/>
                  <a:gd name="T22" fmla="*/ 2 w 25"/>
                  <a:gd name="T23" fmla="*/ 7 h 9"/>
                  <a:gd name="T24" fmla="*/ 0 w 25"/>
                  <a:gd name="T25" fmla="*/ 5 h 9"/>
                  <a:gd name="T26" fmla="*/ 2 w 25"/>
                  <a:gd name="T2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9">
                    <a:moveTo>
                      <a:pt x="2" y="4"/>
                    </a:moveTo>
                    <a:lnTo>
                      <a:pt x="2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956"/>
              <p:cNvSpPr>
                <a:spLocks/>
              </p:cNvSpPr>
              <p:nvPr/>
            </p:nvSpPr>
            <p:spPr bwMode="auto">
              <a:xfrm>
                <a:off x="4880" y="3320"/>
                <a:ext cx="25" cy="9"/>
              </a:xfrm>
              <a:custGeom>
                <a:avLst/>
                <a:gdLst>
                  <a:gd name="T0" fmla="*/ 2 w 25"/>
                  <a:gd name="T1" fmla="*/ 4 h 9"/>
                  <a:gd name="T2" fmla="*/ 2 w 25"/>
                  <a:gd name="T3" fmla="*/ 4 h 9"/>
                  <a:gd name="T4" fmla="*/ 12 w 25"/>
                  <a:gd name="T5" fmla="*/ 0 h 9"/>
                  <a:gd name="T6" fmla="*/ 18 w 25"/>
                  <a:gd name="T7" fmla="*/ 0 h 9"/>
                  <a:gd name="T8" fmla="*/ 18 w 25"/>
                  <a:gd name="T9" fmla="*/ 2 h 9"/>
                  <a:gd name="T10" fmla="*/ 23 w 25"/>
                  <a:gd name="T11" fmla="*/ 4 h 9"/>
                  <a:gd name="T12" fmla="*/ 25 w 25"/>
                  <a:gd name="T13" fmla="*/ 5 h 9"/>
                  <a:gd name="T14" fmla="*/ 18 w 25"/>
                  <a:gd name="T15" fmla="*/ 5 h 9"/>
                  <a:gd name="T16" fmla="*/ 18 w 25"/>
                  <a:gd name="T17" fmla="*/ 7 h 9"/>
                  <a:gd name="T18" fmla="*/ 16 w 25"/>
                  <a:gd name="T19" fmla="*/ 9 h 9"/>
                  <a:gd name="T20" fmla="*/ 12 w 25"/>
                  <a:gd name="T21" fmla="*/ 9 h 9"/>
                  <a:gd name="T22" fmla="*/ 2 w 25"/>
                  <a:gd name="T23" fmla="*/ 7 h 9"/>
                  <a:gd name="T24" fmla="*/ 0 w 25"/>
                  <a:gd name="T25" fmla="*/ 5 h 9"/>
                  <a:gd name="T26" fmla="*/ 2 w 25"/>
                  <a:gd name="T2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9">
                    <a:moveTo>
                      <a:pt x="2" y="4"/>
                    </a:moveTo>
                    <a:lnTo>
                      <a:pt x="2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957"/>
              <p:cNvSpPr>
                <a:spLocks/>
              </p:cNvSpPr>
              <p:nvPr/>
            </p:nvSpPr>
            <p:spPr bwMode="auto">
              <a:xfrm>
                <a:off x="5062" y="3404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2 w 7"/>
                  <a:gd name="T3" fmla="*/ 0 h 11"/>
                  <a:gd name="T4" fmla="*/ 7 w 7"/>
                  <a:gd name="T5" fmla="*/ 3 h 11"/>
                  <a:gd name="T6" fmla="*/ 7 w 7"/>
                  <a:gd name="T7" fmla="*/ 7 h 11"/>
                  <a:gd name="T8" fmla="*/ 7 w 7"/>
                  <a:gd name="T9" fmla="*/ 9 h 11"/>
                  <a:gd name="T10" fmla="*/ 3 w 7"/>
                  <a:gd name="T11" fmla="*/ 11 h 11"/>
                  <a:gd name="T12" fmla="*/ 3 w 7"/>
                  <a:gd name="T13" fmla="*/ 7 h 11"/>
                  <a:gd name="T14" fmla="*/ 2 w 7"/>
                  <a:gd name="T15" fmla="*/ 3 h 11"/>
                  <a:gd name="T16" fmla="*/ 0 w 7"/>
                  <a:gd name="T17" fmla="*/ 2 h 11"/>
                  <a:gd name="T18" fmla="*/ 0 w 7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958"/>
              <p:cNvSpPr>
                <a:spLocks/>
              </p:cNvSpPr>
              <p:nvPr/>
            </p:nvSpPr>
            <p:spPr bwMode="auto">
              <a:xfrm>
                <a:off x="5062" y="3404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2 w 7"/>
                  <a:gd name="T3" fmla="*/ 0 h 11"/>
                  <a:gd name="T4" fmla="*/ 7 w 7"/>
                  <a:gd name="T5" fmla="*/ 3 h 11"/>
                  <a:gd name="T6" fmla="*/ 7 w 7"/>
                  <a:gd name="T7" fmla="*/ 7 h 11"/>
                  <a:gd name="T8" fmla="*/ 7 w 7"/>
                  <a:gd name="T9" fmla="*/ 9 h 11"/>
                  <a:gd name="T10" fmla="*/ 3 w 7"/>
                  <a:gd name="T11" fmla="*/ 11 h 11"/>
                  <a:gd name="T12" fmla="*/ 3 w 7"/>
                  <a:gd name="T13" fmla="*/ 7 h 11"/>
                  <a:gd name="T14" fmla="*/ 2 w 7"/>
                  <a:gd name="T15" fmla="*/ 3 h 11"/>
                  <a:gd name="T16" fmla="*/ 0 w 7"/>
                  <a:gd name="T17" fmla="*/ 2 h 11"/>
                  <a:gd name="T18" fmla="*/ 0 w 7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959"/>
              <p:cNvSpPr>
                <a:spLocks/>
              </p:cNvSpPr>
              <p:nvPr/>
            </p:nvSpPr>
            <p:spPr bwMode="auto">
              <a:xfrm>
                <a:off x="5012" y="3422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 w 59"/>
                  <a:gd name="T3" fmla="*/ 2 h 64"/>
                  <a:gd name="T4" fmla="*/ 5 w 59"/>
                  <a:gd name="T5" fmla="*/ 3 h 64"/>
                  <a:gd name="T6" fmla="*/ 7 w 59"/>
                  <a:gd name="T7" fmla="*/ 3 h 64"/>
                  <a:gd name="T8" fmla="*/ 9 w 59"/>
                  <a:gd name="T9" fmla="*/ 3 h 64"/>
                  <a:gd name="T10" fmla="*/ 20 w 59"/>
                  <a:gd name="T11" fmla="*/ 10 h 64"/>
                  <a:gd name="T12" fmla="*/ 30 w 59"/>
                  <a:gd name="T13" fmla="*/ 10 h 64"/>
                  <a:gd name="T14" fmla="*/ 37 w 59"/>
                  <a:gd name="T15" fmla="*/ 7 h 64"/>
                  <a:gd name="T16" fmla="*/ 43 w 59"/>
                  <a:gd name="T17" fmla="*/ 7 h 64"/>
                  <a:gd name="T18" fmla="*/ 46 w 59"/>
                  <a:gd name="T19" fmla="*/ 3 h 64"/>
                  <a:gd name="T20" fmla="*/ 50 w 59"/>
                  <a:gd name="T21" fmla="*/ 5 h 64"/>
                  <a:gd name="T22" fmla="*/ 52 w 59"/>
                  <a:gd name="T23" fmla="*/ 3 h 64"/>
                  <a:gd name="T24" fmla="*/ 53 w 59"/>
                  <a:gd name="T25" fmla="*/ 3 h 64"/>
                  <a:gd name="T26" fmla="*/ 57 w 59"/>
                  <a:gd name="T27" fmla="*/ 7 h 64"/>
                  <a:gd name="T28" fmla="*/ 57 w 59"/>
                  <a:gd name="T29" fmla="*/ 30 h 64"/>
                  <a:gd name="T30" fmla="*/ 59 w 59"/>
                  <a:gd name="T31" fmla="*/ 32 h 64"/>
                  <a:gd name="T32" fmla="*/ 59 w 59"/>
                  <a:gd name="T33" fmla="*/ 35 h 64"/>
                  <a:gd name="T34" fmla="*/ 57 w 59"/>
                  <a:gd name="T35" fmla="*/ 30 h 64"/>
                  <a:gd name="T36" fmla="*/ 57 w 59"/>
                  <a:gd name="T37" fmla="*/ 28 h 64"/>
                  <a:gd name="T38" fmla="*/ 53 w 59"/>
                  <a:gd name="T39" fmla="*/ 35 h 64"/>
                  <a:gd name="T40" fmla="*/ 53 w 59"/>
                  <a:gd name="T41" fmla="*/ 39 h 64"/>
                  <a:gd name="T42" fmla="*/ 52 w 59"/>
                  <a:gd name="T43" fmla="*/ 39 h 64"/>
                  <a:gd name="T44" fmla="*/ 52 w 59"/>
                  <a:gd name="T45" fmla="*/ 46 h 64"/>
                  <a:gd name="T46" fmla="*/ 50 w 59"/>
                  <a:gd name="T47" fmla="*/ 46 h 64"/>
                  <a:gd name="T48" fmla="*/ 48 w 59"/>
                  <a:gd name="T49" fmla="*/ 46 h 64"/>
                  <a:gd name="T50" fmla="*/ 46 w 59"/>
                  <a:gd name="T51" fmla="*/ 46 h 64"/>
                  <a:gd name="T52" fmla="*/ 45 w 59"/>
                  <a:gd name="T53" fmla="*/ 46 h 64"/>
                  <a:gd name="T54" fmla="*/ 45 w 59"/>
                  <a:gd name="T55" fmla="*/ 50 h 64"/>
                  <a:gd name="T56" fmla="*/ 45 w 59"/>
                  <a:gd name="T57" fmla="*/ 52 h 64"/>
                  <a:gd name="T58" fmla="*/ 43 w 59"/>
                  <a:gd name="T59" fmla="*/ 53 h 64"/>
                  <a:gd name="T60" fmla="*/ 41 w 59"/>
                  <a:gd name="T61" fmla="*/ 55 h 64"/>
                  <a:gd name="T62" fmla="*/ 39 w 59"/>
                  <a:gd name="T63" fmla="*/ 53 h 64"/>
                  <a:gd name="T64" fmla="*/ 37 w 59"/>
                  <a:gd name="T65" fmla="*/ 53 h 64"/>
                  <a:gd name="T66" fmla="*/ 37 w 59"/>
                  <a:gd name="T67" fmla="*/ 55 h 64"/>
                  <a:gd name="T68" fmla="*/ 36 w 59"/>
                  <a:gd name="T69" fmla="*/ 60 h 64"/>
                  <a:gd name="T70" fmla="*/ 34 w 59"/>
                  <a:gd name="T71" fmla="*/ 64 h 64"/>
                  <a:gd name="T72" fmla="*/ 32 w 59"/>
                  <a:gd name="T73" fmla="*/ 64 h 64"/>
                  <a:gd name="T74" fmla="*/ 30 w 59"/>
                  <a:gd name="T75" fmla="*/ 62 h 64"/>
                  <a:gd name="T76" fmla="*/ 28 w 59"/>
                  <a:gd name="T77" fmla="*/ 62 h 64"/>
                  <a:gd name="T78" fmla="*/ 27 w 59"/>
                  <a:gd name="T79" fmla="*/ 62 h 64"/>
                  <a:gd name="T80" fmla="*/ 25 w 59"/>
                  <a:gd name="T81" fmla="*/ 60 h 64"/>
                  <a:gd name="T82" fmla="*/ 21 w 59"/>
                  <a:gd name="T83" fmla="*/ 60 h 64"/>
                  <a:gd name="T84" fmla="*/ 20 w 59"/>
                  <a:gd name="T85" fmla="*/ 59 h 64"/>
                  <a:gd name="T86" fmla="*/ 23 w 59"/>
                  <a:gd name="T87" fmla="*/ 59 h 64"/>
                  <a:gd name="T88" fmla="*/ 23 w 59"/>
                  <a:gd name="T89" fmla="*/ 57 h 64"/>
                  <a:gd name="T90" fmla="*/ 21 w 59"/>
                  <a:gd name="T91" fmla="*/ 57 h 64"/>
                  <a:gd name="T92" fmla="*/ 18 w 59"/>
                  <a:gd name="T93" fmla="*/ 55 h 64"/>
                  <a:gd name="T94" fmla="*/ 11 w 59"/>
                  <a:gd name="T95" fmla="*/ 44 h 64"/>
                  <a:gd name="T96" fmla="*/ 7 w 59"/>
                  <a:gd name="T97" fmla="*/ 32 h 64"/>
                  <a:gd name="T98" fmla="*/ 11 w 59"/>
                  <a:gd name="T99" fmla="*/ 37 h 64"/>
                  <a:gd name="T100" fmla="*/ 12 w 59"/>
                  <a:gd name="T101" fmla="*/ 35 h 64"/>
                  <a:gd name="T102" fmla="*/ 11 w 59"/>
                  <a:gd name="T103" fmla="*/ 34 h 64"/>
                  <a:gd name="T104" fmla="*/ 0 w 59"/>
                  <a:gd name="T105" fmla="*/ 12 h 64"/>
                  <a:gd name="T106" fmla="*/ 0 w 59"/>
                  <a:gd name="T10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0"/>
                    </a:lnTo>
                    <a:lnTo>
                      <a:pt x="30" y="10"/>
                    </a:lnTo>
                    <a:lnTo>
                      <a:pt x="37" y="7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5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3" y="35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6" y="60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1" y="60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18" y="55"/>
                    </a:lnTo>
                    <a:lnTo>
                      <a:pt x="11" y="44"/>
                    </a:lnTo>
                    <a:lnTo>
                      <a:pt x="7" y="32"/>
                    </a:lnTo>
                    <a:lnTo>
                      <a:pt x="11" y="37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960"/>
              <p:cNvSpPr>
                <a:spLocks/>
              </p:cNvSpPr>
              <p:nvPr/>
            </p:nvSpPr>
            <p:spPr bwMode="auto">
              <a:xfrm>
                <a:off x="5012" y="3422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 w 59"/>
                  <a:gd name="T3" fmla="*/ 2 h 64"/>
                  <a:gd name="T4" fmla="*/ 5 w 59"/>
                  <a:gd name="T5" fmla="*/ 3 h 64"/>
                  <a:gd name="T6" fmla="*/ 7 w 59"/>
                  <a:gd name="T7" fmla="*/ 3 h 64"/>
                  <a:gd name="T8" fmla="*/ 9 w 59"/>
                  <a:gd name="T9" fmla="*/ 3 h 64"/>
                  <a:gd name="T10" fmla="*/ 20 w 59"/>
                  <a:gd name="T11" fmla="*/ 10 h 64"/>
                  <a:gd name="T12" fmla="*/ 30 w 59"/>
                  <a:gd name="T13" fmla="*/ 10 h 64"/>
                  <a:gd name="T14" fmla="*/ 37 w 59"/>
                  <a:gd name="T15" fmla="*/ 7 h 64"/>
                  <a:gd name="T16" fmla="*/ 43 w 59"/>
                  <a:gd name="T17" fmla="*/ 7 h 64"/>
                  <a:gd name="T18" fmla="*/ 46 w 59"/>
                  <a:gd name="T19" fmla="*/ 3 h 64"/>
                  <a:gd name="T20" fmla="*/ 50 w 59"/>
                  <a:gd name="T21" fmla="*/ 5 h 64"/>
                  <a:gd name="T22" fmla="*/ 52 w 59"/>
                  <a:gd name="T23" fmla="*/ 3 h 64"/>
                  <a:gd name="T24" fmla="*/ 53 w 59"/>
                  <a:gd name="T25" fmla="*/ 3 h 64"/>
                  <a:gd name="T26" fmla="*/ 57 w 59"/>
                  <a:gd name="T27" fmla="*/ 7 h 64"/>
                  <a:gd name="T28" fmla="*/ 57 w 59"/>
                  <a:gd name="T29" fmla="*/ 30 h 64"/>
                  <a:gd name="T30" fmla="*/ 59 w 59"/>
                  <a:gd name="T31" fmla="*/ 32 h 64"/>
                  <a:gd name="T32" fmla="*/ 59 w 59"/>
                  <a:gd name="T33" fmla="*/ 35 h 64"/>
                  <a:gd name="T34" fmla="*/ 57 w 59"/>
                  <a:gd name="T35" fmla="*/ 30 h 64"/>
                  <a:gd name="T36" fmla="*/ 57 w 59"/>
                  <a:gd name="T37" fmla="*/ 28 h 64"/>
                  <a:gd name="T38" fmla="*/ 53 w 59"/>
                  <a:gd name="T39" fmla="*/ 35 h 64"/>
                  <a:gd name="T40" fmla="*/ 53 w 59"/>
                  <a:gd name="T41" fmla="*/ 39 h 64"/>
                  <a:gd name="T42" fmla="*/ 52 w 59"/>
                  <a:gd name="T43" fmla="*/ 39 h 64"/>
                  <a:gd name="T44" fmla="*/ 52 w 59"/>
                  <a:gd name="T45" fmla="*/ 46 h 64"/>
                  <a:gd name="T46" fmla="*/ 50 w 59"/>
                  <a:gd name="T47" fmla="*/ 46 h 64"/>
                  <a:gd name="T48" fmla="*/ 48 w 59"/>
                  <a:gd name="T49" fmla="*/ 46 h 64"/>
                  <a:gd name="T50" fmla="*/ 46 w 59"/>
                  <a:gd name="T51" fmla="*/ 46 h 64"/>
                  <a:gd name="T52" fmla="*/ 45 w 59"/>
                  <a:gd name="T53" fmla="*/ 46 h 64"/>
                  <a:gd name="T54" fmla="*/ 45 w 59"/>
                  <a:gd name="T55" fmla="*/ 50 h 64"/>
                  <a:gd name="T56" fmla="*/ 45 w 59"/>
                  <a:gd name="T57" fmla="*/ 52 h 64"/>
                  <a:gd name="T58" fmla="*/ 43 w 59"/>
                  <a:gd name="T59" fmla="*/ 53 h 64"/>
                  <a:gd name="T60" fmla="*/ 41 w 59"/>
                  <a:gd name="T61" fmla="*/ 55 h 64"/>
                  <a:gd name="T62" fmla="*/ 39 w 59"/>
                  <a:gd name="T63" fmla="*/ 53 h 64"/>
                  <a:gd name="T64" fmla="*/ 37 w 59"/>
                  <a:gd name="T65" fmla="*/ 53 h 64"/>
                  <a:gd name="T66" fmla="*/ 37 w 59"/>
                  <a:gd name="T67" fmla="*/ 55 h 64"/>
                  <a:gd name="T68" fmla="*/ 36 w 59"/>
                  <a:gd name="T69" fmla="*/ 60 h 64"/>
                  <a:gd name="T70" fmla="*/ 34 w 59"/>
                  <a:gd name="T71" fmla="*/ 64 h 64"/>
                  <a:gd name="T72" fmla="*/ 32 w 59"/>
                  <a:gd name="T73" fmla="*/ 64 h 64"/>
                  <a:gd name="T74" fmla="*/ 30 w 59"/>
                  <a:gd name="T75" fmla="*/ 62 h 64"/>
                  <a:gd name="T76" fmla="*/ 28 w 59"/>
                  <a:gd name="T77" fmla="*/ 62 h 64"/>
                  <a:gd name="T78" fmla="*/ 27 w 59"/>
                  <a:gd name="T79" fmla="*/ 62 h 64"/>
                  <a:gd name="T80" fmla="*/ 25 w 59"/>
                  <a:gd name="T81" fmla="*/ 60 h 64"/>
                  <a:gd name="T82" fmla="*/ 21 w 59"/>
                  <a:gd name="T83" fmla="*/ 60 h 64"/>
                  <a:gd name="T84" fmla="*/ 20 w 59"/>
                  <a:gd name="T85" fmla="*/ 59 h 64"/>
                  <a:gd name="T86" fmla="*/ 23 w 59"/>
                  <a:gd name="T87" fmla="*/ 59 h 64"/>
                  <a:gd name="T88" fmla="*/ 23 w 59"/>
                  <a:gd name="T89" fmla="*/ 57 h 64"/>
                  <a:gd name="T90" fmla="*/ 21 w 59"/>
                  <a:gd name="T91" fmla="*/ 57 h 64"/>
                  <a:gd name="T92" fmla="*/ 18 w 59"/>
                  <a:gd name="T93" fmla="*/ 55 h 64"/>
                  <a:gd name="T94" fmla="*/ 11 w 59"/>
                  <a:gd name="T95" fmla="*/ 44 h 64"/>
                  <a:gd name="T96" fmla="*/ 7 w 59"/>
                  <a:gd name="T97" fmla="*/ 32 h 64"/>
                  <a:gd name="T98" fmla="*/ 11 w 59"/>
                  <a:gd name="T99" fmla="*/ 37 h 64"/>
                  <a:gd name="T100" fmla="*/ 12 w 59"/>
                  <a:gd name="T101" fmla="*/ 35 h 64"/>
                  <a:gd name="T102" fmla="*/ 11 w 59"/>
                  <a:gd name="T103" fmla="*/ 34 h 64"/>
                  <a:gd name="T104" fmla="*/ 0 w 59"/>
                  <a:gd name="T105" fmla="*/ 12 h 64"/>
                  <a:gd name="T106" fmla="*/ 0 w 59"/>
                  <a:gd name="T10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0"/>
                    </a:lnTo>
                    <a:lnTo>
                      <a:pt x="30" y="10"/>
                    </a:lnTo>
                    <a:lnTo>
                      <a:pt x="37" y="7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5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3" y="35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6" y="60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1" y="60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18" y="55"/>
                    </a:lnTo>
                    <a:lnTo>
                      <a:pt x="11" y="44"/>
                    </a:lnTo>
                    <a:lnTo>
                      <a:pt x="7" y="32"/>
                    </a:lnTo>
                    <a:lnTo>
                      <a:pt x="11" y="37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961"/>
              <p:cNvSpPr>
                <a:spLocks/>
              </p:cNvSpPr>
              <p:nvPr/>
            </p:nvSpPr>
            <p:spPr bwMode="auto">
              <a:xfrm>
                <a:off x="4507" y="2884"/>
                <a:ext cx="646" cy="507"/>
              </a:xfrm>
              <a:custGeom>
                <a:avLst/>
                <a:gdLst>
                  <a:gd name="T0" fmla="*/ 26 w 646"/>
                  <a:gd name="T1" fmla="*/ 182 h 507"/>
                  <a:gd name="T2" fmla="*/ 73 w 646"/>
                  <a:gd name="T3" fmla="*/ 165 h 507"/>
                  <a:gd name="T4" fmla="*/ 135 w 646"/>
                  <a:gd name="T5" fmla="*/ 129 h 507"/>
                  <a:gd name="T6" fmla="*/ 151 w 646"/>
                  <a:gd name="T7" fmla="*/ 98 h 507"/>
                  <a:gd name="T8" fmla="*/ 167 w 646"/>
                  <a:gd name="T9" fmla="*/ 102 h 507"/>
                  <a:gd name="T10" fmla="*/ 176 w 646"/>
                  <a:gd name="T11" fmla="*/ 93 h 507"/>
                  <a:gd name="T12" fmla="*/ 187 w 646"/>
                  <a:gd name="T13" fmla="*/ 72 h 507"/>
                  <a:gd name="T14" fmla="*/ 203 w 646"/>
                  <a:gd name="T15" fmla="*/ 56 h 507"/>
                  <a:gd name="T16" fmla="*/ 216 w 646"/>
                  <a:gd name="T17" fmla="*/ 52 h 507"/>
                  <a:gd name="T18" fmla="*/ 239 w 646"/>
                  <a:gd name="T19" fmla="*/ 73 h 507"/>
                  <a:gd name="T20" fmla="*/ 260 w 646"/>
                  <a:gd name="T21" fmla="*/ 73 h 507"/>
                  <a:gd name="T22" fmla="*/ 266 w 646"/>
                  <a:gd name="T23" fmla="*/ 47 h 507"/>
                  <a:gd name="T24" fmla="*/ 282 w 646"/>
                  <a:gd name="T25" fmla="*/ 32 h 507"/>
                  <a:gd name="T26" fmla="*/ 307 w 646"/>
                  <a:gd name="T27" fmla="*/ 15 h 507"/>
                  <a:gd name="T28" fmla="*/ 301 w 646"/>
                  <a:gd name="T29" fmla="*/ 13 h 507"/>
                  <a:gd name="T30" fmla="*/ 316 w 646"/>
                  <a:gd name="T31" fmla="*/ 15 h 507"/>
                  <a:gd name="T32" fmla="*/ 337 w 646"/>
                  <a:gd name="T33" fmla="*/ 22 h 507"/>
                  <a:gd name="T34" fmla="*/ 362 w 646"/>
                  <a:gd name="T35" fmla="*/ 22 h 507"/>
                  <a:gd name="T36" fmla="*/ 367 w 646"/>
                  <a:gd name="T37" fmla="*/ 23 h 507"/>
                  <a:gd name="T38" fmla="*/ 371 w 646"/>
                  <a:gd name="T39" fmla="*/ 36 h 507"/>
                  <a:gd name="T40" fmla="*/ 362 w 646"/>
                  <a:gd name="T41" fmla="*/ 50 h 507"/>
                  <a:gd name="T42" fmla="*/ 371 w 646"/>
                  <a:gd name="T43" fmla="*/ 82 h 507"/>
                  <a:gd name="T44" fmla="*/ 430 w 646"/>
                  <a:gd name="T45" fmla="*/ 116 h 507"/>
                  <a:gd name="T46" fmla="*/ 458 w 646"/>
                  <a:gd name="T47" fmla="*/ 22 h 507"/>
                  <a:gd name="T48" fmla="*/ 473 w 646"/>
                  <a:gd name="T49" fmla="*/ 6 h 507"/>
                  <a:gd name="T50" fmla="*/ 485 w 646"/>
                  <a:gd name="T51" fmla="*/ 45 h 507"/>
                  <a:gd name="T52" fmla="*/ 510 w 646"/>
                  <a:gd name="T53" fmla="*/ 68 h 507"/>
                  <a:gd name="T54" fmla="*/ 526 w 646"/>
                  <a:gd name="T55" fmla="*/ 120 h 507"/>
                  <a:gd name="T56" fmla="*/ 532 w 646"/>
                  <a:gd name="T57" fmla="*/ 138 h 507"/>
                  <a:gd name="T58" fmla="*/ 562 w 646"/>
                  <a:gd name="T59" fmla="*/ 156 h 507"/>
                  <a:gd name="T60" fmla="*/ 582 w 646"/>
                  <a:gd name="T61" fmla="*/ 190 h 507"/>
                  <a:gd name="T62" fmla="*/ 598 w 646"/>
                  <a:gd name="T63" fmla="*/ 193 h 507"/>
                  <a:gd name="T64" fmla="*/ 626 w 646"/>
                  <a:gd name="T65" fmla="*/ 234 h 507"/>
                  <a:gd name="T66" fmla="*/ 639 w 646"/>
                  <a:gd name="T67" fmla="*/ 275 h 507"/>
                  <a:gd name="T68" fmla="*/ 637 w 646"/>
                  <a:gd name="T69" fmla="*/ 354 h 507"/>
                  <a:gd name="T70" fmla="*/ 610 w 646"/>
                  <a:gd name="T71" fmla="*/ 397 h 507"/>
                  <a:gd name="T72" fmla="*/ 598 w 646"/>
                  <a:gd name="T73" fmla="*/ 432 h 507"/>
                  <a:gd name="T74" fmla="*/ 585 w 646"/>
                  <a:gd name="T75" fmla="*/ 473 h 507"/>
                  <a:gd name="T76" fmla="*/ 530 w 646"/>
                  <a:gd name="T77" fmla="*/ 498 h 507"/>
                  <a:gd name="T78" fmla="*/ 523 w 646"/>
                  <a:gd name="T79" fmla="*/ 497 h 507"/>
                  <a:gd name="T80" fmla="*/ 510 w 646"/>
                  <a:gd name="T81" fmla="*/ 486 h 507"/>
                  <a:gd name="T82" fmla="*/ 482 w 646"/>
                  <a:gd name="T83" fmla="*/ 498 h 507"/>
                  <a:gd name="T84" fmla="*/ 425 w 646"/>
                  <a:gd name="T85" fmla="*/ 463 h 507"/>
                  <a:gd name="T86" fmla="*/ 400 w 646"/>
                  <a:gd name="T87" fmla="*/ 436 h 507"/>
                  <a:gd name="T88" fmla="*/ 383 w 646"/>
                  <a:gd name="T89" fmla="*/ 429 h 507"/>
                  <a:gd name="T90" fmla="*/ 394 w 646"/>
                  <a:gd name="T91" fmla="*/ 395 h 507"/>
                  <a:gd name="T92" fmla="*/ 385 w 646"/>
                  <a:gd name="T93" fmla="*/ 395 h 507"/>
                  <a:gd name="T94" fmla="*/ 362 w 646"/>
                  <a:gd name="T95" fmla="*/ 420 h 507"/>
                  <a:gd name="T96" fmla="*/ 355 w 646"/>
                  <a:gd name="T97" fmla="*/ 415 h 507"/>
                  <a:gd name="T98" fmla="*/ 333 w 646"/>
                  <a:gd name="T99" fmla="*/ 381 h 507"/>
                  <a:gd name="T100" fmla="*/ 307 w 646"/>
                  <a:gd name="T101" fmla="*/ 368 h 507"/>
                  <a:gd name="T102" fmla="*/ 191 w 646"/>
                  <a:gd name="T103" fmla="*/ 379 h 507"/>
                  <a:gd name="T104" fmla="*/ 141 w 646"/>
                  <a:gd name="T105" fmla="*/ 400 h 507"/>
                  <a:gd name="T106" fmla="*/ 91 w 646"/>
                  <a:gd name="T107" fmla="*/ 413 h 507"/>
                  <a:gd name="T108" fmla="*/ 53 w 646"/>
                  <a:gd name="T109" fmla="*/ 422 h 507"/>
                  <a:gd name="T110" fmla="*/ 41 w 646"/>
                  <a:gd name="T111" fmla="*/ 384 h 507"/>
                  <a:gd name="T112" fmla="*/ 14 w 646"/>
                  <a:gd name="T113" fmla="*/ 288 h 507"/>
                  <a:gd name="T114" fmla="*/ 3 w 646"/>
                  <a:gd name="T115" fmla="*/ 265 h 507"/>
                  <a:gd name="T116" fmla="*/ 7 w 646"/>
                  <a:gd name="T117" fmla="*/ 261 h 507"/>
                  <a:gd name="T118" fmla="*/ 1 w 646"/>
                  <a:gd name="T119" fmla="*/ 23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6" h="507">
                    <a:moveTo>
                      <a:pt x="12" y="186"/>
                    </a:moveTo>
                    <a:lnTo>
                      <a:pt x="14" y="184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1"/>
                    </a:lnTo>
                    <a:lnTo>
                      <a:pt x="14" y="193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2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5"/>
                    </a:lnTo>
                    <a:lnTo>
                      <a:pt x="41" y="173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7" y="165"/>
                    </a:lnTo>
                    <a:lnTo>
                      <a:pt x="73" y="165"/>
                    </a:lnTo>
                    <a:lnTo>
                      <a:pt x="78" y="159"/>
                    </a:lnTo>
                    <a:lnTo>
                      <a:pt x="87" y="159"/>
                    </a:lnTo>
                    <a:lnTo>
                      <a:pt x="92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3" y="138"/>
                    </a:lnTo>
                    <a:lnTo>
                      <a:pt x="133" y="134"/>
                    </a:lnTo>
                    <a:lnTo>
                      <a:pt x="135" y="131"/>
                    </a:lnTo>
                    <a:lnTo>
                      <a:pt x="135" y="129"/>
                    </a:lnTo>
                    <a:lnTo>
                      <a:pt x="139" y="129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2" y="111"/>
                    </a:lnTo>
                    <a:lnTo>
                      <a:pt x="142" y="107"/>
                    </a:lnTo>
                    <a:lnTo>
                      <a:pt x="144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7" y="106"/>
                    </a:lnTo>
                    <a:lnTo>
                      <a:pt x="167" y="102"/>
                    </a:lnTo>
                    <a:lnTo>
                      <a:pt x="166" y="98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1"/>
                    </a:lnTo>
                    <a:lnTo>
                      <a:pt x="166" y="90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6" y="93"/>
                    </a:lnTo>
                    <a:lnTo>
                      <a:pt x="178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3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2" y="73"/>
                    </a:lnTo>
                    <a:lnTo>
                      <a:pt x="192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3" y="63"/>
                    </a:lnTo>
                    <a:lnTo>
                      <a:pt x="205" y="59"/>
                    </a:lnTo>
                    <a:lnTo>
                      <a:pt x="205" y="57"/>
                    </a:lnTo>
                    <a:lnTo>
                      <a:pt x="203" y="56"/>
                    </a:lnTo>
                    <a:lnTo>
                      <a:pt x="203" y="54"/>
                    </a:lnTo>
                    <a:lnTo>
                      <a:pt x="205" y="56"/>
                    </a:lnTo>
                    <a:lnTo>
                      <a:pt x="207" y="57"/>
                    </a:lnTo>
                    <a:lnTo>
                      <a:pt x="208" y="57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7"/>
                    </a:lnTo>
                    <a:lnTo>
                      <a:pt x="212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7" y="50"/>
                    </a:lnTo>
                    <a:lnTo>
                      <a:pt x="219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3" y="63"/>
                    </a:lnTo>
                    <a:lnTo>
                      <a:pt x="237" y="66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7" y="75"/>
                    </a:lnTo>
                    <a:lnTo>
                      <a:pt x="239" y="73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2" y="70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8" y="68"/>
                    </a:lnTo>
                    <a:lnTo>
                      <a:pt x="253" y="68"/>
                    </a:lnTo>
                    <a:lnTo>
                      <a:pt x="260" y="73"/>
                    </a:lnTo>
                    <a:lnTo>
                      <a:pt x="262" y="73"/>
                    </a:lnTo>
                    <a:lnTo>
                      <a:pt x="262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4" y="50"/>
                    </a:lnTo>
                    <a:lnTo>
                      <a:pt x="264" y="48"/>
                    </a:lnTo>
                    <a:lnTo>
                      <a:pt x="266" y="47"/>
                    </a:lnTo>
                    <a:lnTo>
                      <a:pt x="271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69" y="41"/>
                    </a:lnTo>
                    <a:lnTo>
                      <a:pt x="271" y="40"/>
                    </a:lnTo>
                    <a:lnTo>
                      <a:pt x="271" y="38"/>
                    </a:lnTo>
                    <a:lnTo>
                      <a:pt x="273" y="34"/>
                    </a:lnTo>
                    <a:lnTo>
                      <a:pt x="276" y="32"/>
                    </a:lnTo>
                    <a:lnTo>
                      <a:pt x="278" y="31"/>
                    </a:lnTo>
                    <a:lnTo>
                      <a:pt x="280" y="31"/>
                    </a:lnTo>
                    <a:lnTo>
                      <a:pt x="282" y="32"/>
                    </a:lnTo>
                    <a:lnTo>
                      <a:pt x="283" y="34"/>
                    </a:lnTo>
                    <a:lnTo>
                      <a:pt x="283" y="32"/>
                    </a:lnTo>
                    <a:lnTo>
                      <a:pt x="282" y="29"/>
                    </a:lnTo>
                    <a:lnTo>
                      <a:pt x="283" y="29"/>
                    </a:lnTo>
                    <a:lnTo>
                      <a:pt x="283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1" y="27"/>
                    </a:lnTo>
                    <a:lnTo>
                      <a:pt x="308" y="23"/>
                    </a:lnTo>
                    <a:lnTo>
                      <a:pt x="308" y="16"/>
                    </a:lnTo>
                    <a:lnTo>
                      <a:pt x="307" y="15"/>
                    </a:lnTo>
                    <a:lnTo>
                      <a:pt x="305" y="15"/>
                    </a:lnTo>
                    <a:lnTo>
                      <a:pt x="301" y="15"/>
                    </a:lnTo>
                    <a:lnTo>
                      <a:pt x="298" y="11"/>
                    </a:lnTo>
                    <a:lnTo>
                      <a:pt x="296" y="11"/>
                    </a:lnTo>
                    <a:lnTo>
                      <a:pt x="296" y="9"/>
                    </a:lnTo>
                    <a:lnTo>
                      <a:pt x="296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1" y="13"/>
                    </a:lnTo>
                    <a:lnTo>
                      <a:pt x="303" y="11"/>
                    </a:lnTo>
                    <a:lnTo>
                      <a:pt x="303" y="9"/>
                    </a:lnTo>
                    <a:lnTo>
                      <a:pt x="303" y="9"/>
                    </a:lnTo>
                    <a:lnTo>
                      <a:pt x="305" y="9"/>
                    </a:lnTo>
                    <a:lnTo>
                      <a:pt x="307" y="9"/>
                    </a:lnTo>
                    <a:lnTo>
                      <a:pt x="308" y="13"/>
                    </a:lnTo>
                    <a:lnTo>
                      <a:pt x="310" y="15"/>
                    </a:lnTo>
                    <a:lnTo>
                      <a:pt x="312" y="13"/>
                    </a:lnTo>
                    <a:lnTo>
                      <a:pt x="312" y="13"/>
                    </a:lnTo>
                    <a:lnTo>
                      <a:pt x="314" y="13"/>
                    </a:lnTo>
                    <a:lnTo>
                      <a:pt x="316" y="15"/>
                    </a:lnTo>
                    <a:lnTo>
                      <a:pt x="317" y="16"/>
                    </a:lnTo>
                    <a:lnTo>
                      <a:pt x="321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8" y="18"/>
                    </a:lnTo>
                    <a:lnTo>
                      <a:pt x="328" y="20"/>
                    </a:lnTo>
                    <a:lnTo>
                      <a:pt x="330" y="20"/>
                    </a:lnTo>
                    <a:lnTo>
                      <a:pt x="332" y="20"/>
                    </a:lnTo>
                    <a:lnTo>
                      <a:pt x="335" y="22"/>
                    </a:lnTo>
                    <a:lnTo>
                      <a:pt x="337" y="22"/>
                    </a:lnTo>
                    <a:lnTo>
                      <a:pt x="339" y="23"/>
                    </a:lnTo>
                    <a:lnTo>
                      <a:pt x="342" y="22"/>
                    </a:lnTo>
                    <a:lnTo>
                      <a:pt x="342" y="22"/>
                    </a:lnTo>
                    <a:lnTo>
                      <a:pt x="344" y="23"/>
                    </a:lnTo>
                    <a:lnTo>
                      <a:pt x="348" y="23"/>
                    </a:lnTo>
                    <a:lnTo>
                      <a:pt x="350" y="25"/>
                    </a:lnTo>
                    <a:lnTo>
                      <a:pt x="351" y="27"/>
                    </a:lnTo>
                    <a:lnTo>
                      <a:pt x="353" y="23"/>
                    </a:lnTo>
                    <a:lnTo>
                      <a:pt x="357" y="22"/>
                    </a:lnTo>
                    <a:lnTo>
                      <a:pt x="358" y="22"/>
                    </a:lnTo>
                    <a:lnTo>
                      <a:pt x="362" y="22"/>
                    </a:lnTo>
                    <a:lnTo>
                      <a:pt x="360" y="23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4" y="23"/>
                    </a:lnTo>
                    <a:lnTo>
                      <a:pt x="364" y="25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6" y="31"/>
                    </a:lnTo>
                    <a:lnTo>
                      <a:pt x="367" y="27"/>
                    </a:lnTo>
                    <a:lnTo>
                      <a:pt x="367" y="25"/>
                    </a:lnTo>
                    <a:lnTo>
                      <a:pt x="367" y="23"/>
                    </a:lnTo>
                    <a:lnTo>
                      <a:pt x="371" y="20"/>
                    </a:lnTo>
                    <a:lnTo>
                      <a:pt x="371" y="22"/>
                    </a:lnTo>
                    <a:lnTo>
                      <a:pt x="373" y="23"/>
                    </a:lnTo>
                    <a:lnTo>
                      <a:pt x="373" y="27"/>
                    </a:lnTo>
                    <a:lnTo>
                      <a:pt x="375" y="25"/>
                    </a:lnTo>
                    <a:lnTo>
                      <a:pt x="376" y="25"/>
                    </a:lnTo>
                    <a:lnTo>
                      <a:pt x="378" y="27"/>
                    </a:lnTo>
                    <a:lnTo>
                      <a:pt x="375" y="34"/>
                    </a:lnTo>
                    <a:lnTo>
                      <a:pt x="373" y="34"/>
                    </a:lnTo>
                    <a:lnTo>
                      <a:pt x="373" y="34"/>
                    </a:lnTo>
                    <a:lnTo>
                      <a:pt x="371" y="36"/>
                    </a:lnTo>
                    <a:lnTo>
                      <a:pt x="373" y="38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67" y="41"/>
                    </a:lnTo>
                    <a:lnTo>
                      <a:pt x="367" y="40"/>
                    </a:lnTo>
                    <a:lnTo>
                      <a:pt x="366" y="41"/>
                    </a:lnTo>
                    <a:lnTo>
                      <a:pt x="367" y="45"/>
                    </a:lnTo>
                    <a:lnTo>
                      <a:pt x="366" y="45"/>
                    </a:lnTo>
                    <a:lnTo>
                      <a:pt x="364" y="43"/>
                    </a:lnTo>
                    <a:lnTo>
                      <a:pt x="364" y="41"/>
                    </a:lnTo>
                    <a:lnTo>
                      <a:pt x="362" y="50"/>
                    </a:lnTo>
                    <a:lnTo>
                      <a:pt x="364" y="48"/>
                    </a:lnTo>
                    <a:lnTo>
                      <a:pt x="364" y="54"/>
                    </a:lnTo>
                    <a:lnTo>
                      <a:pt x="364" y="56"/>
                    </a:lnTo>
                    <a:lnTo>
                      <a:pt x="357" y="68"/>
                    </a:lnTo>
                    <a:lnTo>
                      <a:pt x="357" y="70"/>
                    </a:lnTo>
                    <a:lnTo>
                      <a:pt x="358" y="72"/>
                    </a:lnTo>
                    <a:lnTo>
                      <a:pt x="360" y="73"/>
                    </a:lnTo>
                    <a:lnTo>
                      <a:pt x="362" y="73"/>
                    </a:lnTo>
                    <a:lnTo>
                      <a:pt x="366" y="75"/>
                    </a:lnTo>
                    <a:lnTo>
                      <a:pt x="369" y="77"/>
                    </a:lnTo>
                    <a:lnTo>
                      <a:pt x="371" y="82"/>
                    </a:lnTo>
                    <a:lnTo>
                      <a:pt x="371" y="86"/>
                    </a:lnTo>
                    <a:lnTo>
                      <a:pt x="375" y="84"/>
                    </a:lnTo>
                    <a:lnTo>
                      <a:pt x="380" y="86"/>
                    </a:lnTo>
                    <a:lnTo>
                      <a:pt x="383" y="86"/>
                    </a:lnTo>
                    <a:lnTo>
                      <a:pt x="385" y="88"/>
                    </a:lnTo>
                    <a:lnTo>
                      <a:pt x="394" y="93"/>
                    </a:lnTo>
                    <a:lnTo>
                      <a:pt x="398" y="98"/>
                    </a:lnTo>
                    <a:lnTo>
                      <a:pt x="410" y="102"/>
                    </a:lnTo>
                    <a:lnTo>
                      <a:pt x="414" y="104"/>
                    </a:lnTo>
                    <a:lnTo>
                      <a:pt x="416" y="109"/>
                    </a:lnTo>
                    <a:lnTo>
                      <a:pt x="430" y="116"/>
                    </a:lnTo>
                    <a:lnTo>
                      <a:pt x="441" y="113"/>
                    </a:lnTo>
                    <a:lnTo>
                      <a:pt x="442" y="111"/>
                    </a:lnTo>
                    <a:lnTo>
                      <a:pt x="455" y="72"/>
                    </a:lnTo>
                    <a:lnTo>
                      <a:pt x="451" y="48"/>
                    </a:lnTo>
                    <a:lnTo>
                      <a:pt x="455" y="43"/>
                    </a:lnTo>
                    <a:lnTo>
                      <a:pt x="455" y="38"/>
                    </a:lnTo>
                    <a:lnTo>
                      <a:pt x="455" y="34"/>
                    </a:lnTo>
                    <a:lnTo>
                      <a:pt x="457" y="32"/>
                    </a:lnTo>
                    <a:lnTo>
                      <a:pt x="453" y="31"/>
                    </a:lnTo>
                    <a:lnTo>
                      <a:pt x="455" y="22"/>
                    </a:lnTo>
                    <a:lnTo>
                      <a:pt x="458" y="22"/>
                    </a:lnTo>
                    <a:lnTo>
                      <a:pt x="460" y="13"/>
                    </a:lnTo>
                    <a:lnTo>
                      <a:pt x="464" y="9"/>
                    </a:lnTo>
                    <a:lnTo>
                      <a:pt x="464" y="4"/>
                    </a:lnTo>
                    <a:lnTo>
                      <a:pt x="466" y="4"/>
                    </a:lnTo>
                    <a:lnTo>
                      <a:pt x="467" y="4"/>
                    </a:lnTo>
                    <a:lnTo>
                      <a:pt x="469" y="2"/>
                    </a:lnTo>
                    <a:lnTo>
                      <a:pt x="471" y="0"/>
                    </a:lnTo>
                    <a:lnTo>
                      <a:pt x="473" y="0"/>
                    </a:lnTo>
                    <a:lnTo>
                      <a:pt x="473" y="2"/>
                    </a:lnTo>
                    <a:lnTo>
                      <a:pt x="473" y="4"/>
                    </a:lnTo>
                    <a:lnTo>
                      <a:pt x="473" y="6"/>
                    </a:lnTo>
                    <a:lnTo>
                      <a:pt x="473" y="6"/>
                    </a:lnTo>
                    <a:lnTo>
                      <a:pt x="475" y="20"/>
                    </a:lnTo>
                    <a:lnTo>
                      <a:pt x="478" y="20"/>
                    </a:lnTo>
                    <a:lnTo>
                      <a:pt x="478" y="22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0" y="31"/>
                    </a:lnTo>
                    <a:lnTo>
                      <a:pt x="482" y="31"/>
                    </a:lnTo>
                    <a:lnTo>
                      <a:pt x="482" y="36"/>
                    </a:lnTo>
                    <a:lnTo>
                      <a:pt x="483" y="36"/>
                    </a:lnTo>
                    <a:lnTo>
                      <a:pt x="485" y="45"/>
                    </a:lnTo>
                    <a:lnTo>
                      <a:pt x="485" y="50"/>
                    </a:lnTo>
                    <a:lnTo>
                      <a:pt x="489" y="59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6" y="59"/>
                    </a:lnTo>
                    <a:lnTo>
                      <a:pt x="500" y="57"/>
                    </a:lnTo>
                    <a:lnTo>
                      <a:pt x="501" y="57"/>
                    </a:lnTo>
                    <a:lnTo>
                      <a:pt x="503" y="63"/>
                    </a:lnTo>
                    <a:lnTo>
                      <a:pt x="507" y="65"/>
                    </a:lnTo>
                    <a:lnTo>
                      <a:pt x="508" y="66"/>
                    </a:lnTo>
                    <a:lnTo>
                      <a:pt x="510" y="68"/>
                    </a:lnTo>
                    <a:lnTo>
                      <a:pt x="514" y="70"/>
                    </a:lnTo>
                    <a:lnTo>
                      <a:pt x="514" y="73"/>
                    </a:lnTo>
                    <a:lnTo>
                      <a:pt x="514" y="75"/>
                    </a:lnTo>
                    <a:lnTo>
                      <a:pt x="514" y="81"/>
                    </a:lnTo>
                    <a:lnTo>
                      <a:pt x="514" y="84"/>
                    </a:lnTo>
                    <a:lnTo>
                      <a:pt x="514" y="86"/>
                    </a:lnTo>
                    <a:lnTo>
                      <a:pt x="516" y="90"/>
                    </a:lnTo>
                    <a:lnTo>
                      <a:pt x="517" y="97"/>
                    </a:lnTo>
                    <a:lnTo>
                      <a:pt x="521" y="102"/>
                    </a:lnTo>
                    <a:lnTo>
                      <a:pt x="523" y="102"/>
                    </a:lnTo>
                    <a:lnTo>
                      <a:pt x="526" y="120"/>
                    </a:lnTo>
                    <a:lnTo>
                      <a:pt x="526" y="125"/>
                    </a:lnTo>
                    <a:lnTo>
                      <a:pt x="526" y="127"/>
                    </a:lnTo>
                    <a:lnTo>
                      <a:pt x="528" y="129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2"/>
                    </a:lnTo>
                    <a:lnTo>
                      <a:pt x="530" y="132"/>
                    </a:lnTo>
                    <a:lnTo>
                      <a:pt x="530" y="134"/>
                    </a:lnTo>
                    <a:lnTo>
                      <a:pt x="532" y="138"/>
                    </a:lnTo>
                    <a:lnTo>
                      <a:pt x="535" y="140"/>
                    </a:lnTo>
                    <a:lnTo>
                      <a:pt x="537" y="141"/>
                    </a:lnTo>
                    <a:lnTo>
                      <a:pt x="544" y="143"/>
                    </a:lnTo>
                    <a:lnTo>
                      <a:pt x="546" y="143"/>
                    </a:lnTo>
                    <a:lnTo>
                      <a:pt x="548" y="141"/>
                    </a:lnTo>
                    <a:lnTo>
                      <a:pt x="550" y="148"/>
                    </a:lnTo>
                    <a:lnTo>
                      <a:pt x="551" y="150"/>
                    </a:lnTo>
                    <a:lnTo>
                      <a:pt x="555" y="150"/>
                    </a:lnTo>
                    <a:lnTo>
                      <a:pt x="557" y="150"/>
                    </a:lnTo>
                    <a:lnTo>
                      <a:pt x="558" y="152"/>
                    </a:lnTo>
                    <a:lnTo>
                      <a:pt x="562" y="156"/>
                    </a:lnTo>
                    <a:lnTo>
                      <a:pt x="564" y="154"/>
                    </a:lnTo>
                    <a:lnTo>
                      <a:pt x="571" y="159"/>
                    </a:lnTo>
                    <a:lnTo>
                      <a:pt x="571" y="163"/>
                    </a:lnTo>
                    <a:lnTo>
                      <a:pt x="569" y="163"/>
                    </a:lnTo>
                    <a:lnTo>
                      <a:pt x="569" y="166"/>
                    </a:lnTo>
                    <a:lnTo>
                      <a:pt x="571" y="168"/>
                    </a:lnTo>
                    <a:lnTo>
                      <a:pt x="573" y="168"/>
                    </a:lnTo>
                    <a:lnTo>
                      <a:pt x="578" y="179"/>
                    </a:lnTo>
                    <a:lnTo>
                      <a:pt x="580" y="179"/>
                    </a:lnTo>
                    <a:lnTo>
                      <a:pt x="582" y="188"/>
                    </a:lnTo>
                    <a:lnTo>
                      <a:pt x="582" y="190"/>
                    </a:lnTo>
                    <a:lnTo>
                      <a:pt x="582" y="193"/>
                    </a:lnTo>
                    <a:lnTo>
                      <a:pt x="583" y="193"/>
                    </a:lnTo>
                    <a:lnTo>
                      <a:pt x="583" y="197"/>
                    </a:lnTo>
                    <a:lnTo>
                      <a:pt x="585" y="197"/>
                    </a:lnTo>
                    <a:lnTo>
                      <a:pt x="585" y="195"/>
                    </a:lnTo>
                    <a:lnTo>
                      <a:pt x="587" y="195"/>
                    </a:lnTo>
                    <a:lnTo>
                      <a:pt x="587" y="191"/>
                    </a:lnTo>
                    <a:lnTo>
                      <a:pt x="589" y="190"/>
                    </a:lnTo>
                    <a:lnTo>
                      <a:pt x="591" y="193"/>
                    </a:lnTo>
                    <a:lnTo>
                      <a:pt x="598" y="197"/>
                    </a:lnTo>
                    <a:lnTo>
                      <a:pt x="598" y="193"/>
                    </a:lnTo>
                    <a:lnTo>
                      <a:pt x="600" y="195"/>
                    </a:lnTo>
                    <a:lnTo>
                      <a:pt x="600" y="197"/>
                    </a:lnTo>
                    <a:lnTo>
                      <a:pt x="600" y="197"/>
                    </a:lnTo>
                    <a:lnTo>
                      <a:pt x="603" y="215"/>
                    </a:lnTo>
                    <a:lnTo>
                      <a:pt x="610" y="222"/>
                    </a:lnTo>
                    <a:lnTo>
                      <a:pt x="616" y="222"/>
                    </a:lnTo>
                    <a:lnTo>
                      <a:pt x="617" y="223"/>
                    </a:lnTo>
                    <a:lnTo>
                      <a:pt x="621" y="229"/>
                    </a:lnTo>
                    <a:lnTo>
                      <a:pt x="621" y="231"/>
                    </a:lnTo>
                    <a:lnTo>
                      <a:pt x="625" y="234"/>
                    </a:lnTo>
                    <a:lnTo>
                      <a:pt x="626" y="234"/>
                    </a:lnTo>
                    <a:lnTo>
                      <a:pt x="626" y="236"/>
                    </a:lnTo>
                    <a:lnTo>
                      <a:pt x="630" y="241"/>
                    </a:lnTo>
                    <a:lnTo>
                      <a:pt x="630" y="243"/>
                    </a:lnTo>
                    <a:lnTo>
                      <a:pt x="633" y="243"/>
                    </a:lnTo>
                    <a:lnTo>
                      <a:pt x="635" y="252"/>
                    </a:lnTo>
                    <a:lnTo>
                      <a:pt x="637" y="256"/>
                    </a:lnTo>
                    <a:lnTo>
                      <a:pt x="639" y="254"/>
                    </a:lnTo>
                    <a:lnTo>
                      <a:pt x="639" y="259"/>
                    </a:lnTo>
                    <a:lnTo>
                      <a:pt x="637" y="263"/>
                    </a:lnTo>
                    <a:lnTo>
                      <a:pt x="641" y="277"/>
                    </a:lnTo>
                    <a:lnTo>
                      <a:pt x="639" y="275"/>
                    </a:lnTo>
                    <a:lnTo>
                      <a:pt x="639" y="279"/>
                    </a:lnTo>
                    <a:lnTo>
                      <a:pt x="639" y="279"/>
                    </a:lnTo>
                    <a:lnTo>
                      <a:pt x="639" y="281"/>
                    </a:lnTo>
                    <a:lnTo>
                      <a:pt x="641" y="282"/>
                    </a:lnTo>
                    <a:lnTo>
                      <a:pt x="646" y="298"/>
                    </a:lnTo>
                    <a:lnTo>
                      <a:pt x="641" y="334"/>
                    </a:lnTo>
                    <a:lnTo>
                      <a:pt x="641" y="334"/>
                    </a:lnTo>
                    <a:lnTo>
                      <a:pt x="637" y="340"/>
                    </a:lnTo>
                    <a:lnTo>
                      <a:pt x="639" y="350"/>
                    </a:lnTo>
                    <a:lnTo>
                      <a:pt x="637" y="352"/>
                    </a:lnTo>
                    <a:lnTo>
                      <a:pt x="637" y="354"/>
                    </a:lnTo>
                    <a:lnTo>
                      <a:pt x="630" y="370"/>
                    </a:lnTo>
                    <a:lnTo>
                      <a:pt x="628" y="372"/>
                    </a:lnTo>
                    <a:lnTo>
                      <a:pt x="628" y="373"/>
                    </a:lnTo>
                    <a:lnTo>
                      <a:pt x="628" y="375"/>
                    </a:lnTo>
                    <a:lnTo>
                      <a:pt x="625" y="381"/>
                    </a:lnTo>
                    <a:lnTo>
                      <a:pt x="623" y="381"/>
                    </a:lnTo>
                    <a:lnTo>
                      <a:pt x="623" y="381"/>
                    </a:lnTo>
                    <a:lnTo>
                      <a:pt x="625" y="382"/>
                    </a:lnTo>
                    <a:lnTo>
                      <a:pt x="619" y="384"/>
                    </a:lnTo>
                    <a:lnTo>
                      <a:pt x="612" y="397"/>
                    </a:lnTo>
                    <a:lnTo>
                      <a:pt x="610" y="397"/>
                    </a:lnTo>
                    <a:lnTo>
                      <a:pt x="608" y="397"/>
                    </a:lnTo>
                    <a:lnTo>
                      <a:pt x="608" y="398"/>
                    </a:lnTo>
                    <a:lnTo>
                      <a:pt x="610" y="398"/>
                    </a:lnTo>
                    <a:lnTo>
                      <a:pt x="610" y="402"/>
                    </a:lnTo>
                    <a:lnTo>
                      <a:pt x="608" y="406"/>
                    </a:lnTo>
                    <a:lnTo>
                      <a:pt x="608" y="406"/>
                    </a:lnTo>
                    <a:lnTo>
                      <a:pt x="608" y="409"/>
                    </a:lnTo>
                    <a:lnTo>
                      <a:pt x="605" y="413"/>
                    </a:lnTo>
                    <a:lnTo>
                      <a:pt x="601" y="429"/>
                    </a:lnTo>
                    <a:lnTo>
                      <a:pt x="600" y="427"/>
                    </a:lnTo>
                    <a:lnTo>
                      <a:pt x="598" y="432"/>
                    </a:lnTo>
                    <a:lnTo>
                      <a:pt x="596" y="434"/>
                    </a:lnTo>
                    <a:lnTo>
                      <a:pt x="594" y="438"/>
                    </a:lnTo>
                    <a:lnTo>
                      <a:pt x="594" y="438"/>
                    </a:lnTo>
                    <a:lnTo>
                      <a:pt x="592" y="440"/>
                    </a:lnTo>
                    <a:lnTo>
                      <a:pt x="591" y="448"/>
                    </a:lnTo>
                    <a:lnTo>
                      <a:pt x="592" y="452"/>
                    </a:lnTo>
                    <a:lnTo>
                      <a:pt x="589" y="463"/>
                    </a:lnTo>
                    <a:lnTo>
                      <a:pt x="591" y="472"/>
                    </a:lnTo>
                    <a:lnTo>
                      <a:pt x="589" y="475"/>
                    </a:lnTo>
                    <a:lnTo>
                      <a:pt x="587" y="473"/>
                    </a:lnTo>
                    <a:lnTo>
                      <a:pt x="585" y="473"/>
                    </a:lnTo>
                    <a:lnTo>
                      <a:pt x="585" y="479"/>
                    </a:lnTo>
                    <a:lnTo>
                      <a:pt x="564" y="481"/>
                    </a:lnTo>
                    <a:lnTo>
                      <a:pt x="546" y="490"/>
                    </a:lnTo>
                    <a:lnTo>
                      <a:pt x="544" y="491"/>
                    </a:lnTo>
                    <a:lnTo>
                      <a:pt x="544" y="493"/>
                    </a:lnTo>
                    <a:lnTo>
                      <a:pt x="541" y="497"/>
                    </a:lnTo>
                    <a:lnTo>
                      <a:pt x="539" y="498"/>
                    </a:lnTo>
                    <a:lnTo>
                      <a:pt x="537" y="497"/>
                    </a:lnTo>
                    <a:lnTo>
                      <a:pt x="533" y="498"/>
                    </a:lnTo>
                    <a:lnTo>
                      <a:pt x="532" y="498"/>
                    </a:lnTo>
                    <a:lnTo>
                      <a:pt x="530" y="498"/>
                    </a:lnTo>
                    <a:lnTo>
                      <a:pt x="530" y="500"/>
                    </a:lnTo>
                    <a:lnTo>
                      <a:pt x="530" y="502"/>
                    </a:lnTo>
                    <a:lnTo>
                      <a:pt x="532" y="500"/>
                    </a:lnTo>
                    <a:lnTo>
                      <a:pt x="533" y="498"/>
                    </a:lnTo>
                    <a:lnTo>
                      <a:pt x="535" y="498"/>
                    </a:lnTo>
                    <a:lnTo>
                      <a:pt x="533" y="506"/>
                    </a:lnTo>
                    <a:lnTo>
                      <a:pt x="532" y="507"/>
                    </a:lnTo>
                    <a:lnTo>
                      <a:pt x="528" y="502"/>
                    </a:lnTo>
                    <a:lnTo>
                      <a:pt x="526" y="502"/>
                    </a:lnTo>
                    <a:lnTo>
                      <a:pt x="525" y="500"/>
                    </a:lnTo>
                    <a:lnTo>
                      <a:pt x="523" y="497"/>
                    </a:lnTo>
                    <a:lnTo>
                      <a:pt x="519" y="497"/>
                    </a:lnTo>
                    <a:lnTo>
                      <a:pt x="517" y="495"/>
                    </a:lnTo>
                    <a:lnTo>
                      <a:pt x="517" y="493"/>
                    </a:lnTo>
                    <a:lnTo>
                      <a:pt x="517" y="490"/>
                    </a:lnTo>
                    <a:lnTo>
                      <a:pt x="516" y="488"/>
                    </a:lnTo>
                    <a:lnTo>
                      <a:pt x="512" y="491"/>
                    </a:lnTo>
                    <a:lnTo>
                      <a:pt x="510" y="491"/>
                    </a:lnTo>
                    <a:lnTo>
                      <a:pt x="507" y="491"/>
                    </a:lnTo>
                    <a:lnTo>
                      <a:pt x="505" y="490"/>
                    </a:lnTo>
                    <a:lnTo>
                      <a:pt x="508" y="490"/>
                    </a:lnTo>
                    <a:lnTo>
                      <a:pt x="510" y="486"/>
                    </a:lnTo>
                    <a:lnTo>
                      <a:pt x="510" y="482"/>
                    </a:lnTo>
                    <a:lnTo>
                      <a:pt x="507" y="481"/>
                    </a:lnTo>
                    <a:lnTo>
                      <a:pt x="503" y="484"/>
                    </a:lnTo>
                    <a:lnTo>
                      <a:pt x="500" y="484"/>
                    </a:lnTo>
                    <a:lnTo>
                      <a:pt x="503" y="488"/>
                    </a:lnTo>
                    <a:lnTo>
                      <a:pt x="503" y="488"/>
                    </a:lnTo>
                    <a:lnTo>
                      <a:pt x="498" y="490"/>
                    </a:lnTo>
                    <a:lnTo>
                      <a:pt x="494" y="493"/>
                    </a:lnTo>
                    <a:lnTo>
                      <a:pt x="492" y="497"/>
                    </a:lnTo>
                    <a:lnTo>
                      <a:pt x="483" y="500"/>
                    </a:lnTo>
                    <a:lnTo>
                      <a:pt x="482" y="498"/>
                    </a:lnTo>
                    <a:lnTo>
                      <a:pt x="458" y="490"/>
                    </a:lnTo>
                    <a:lnTo>
                      <a:pt x="455" y="490"/>
                    </a:lnTo>
                    <a:lnTo>
                      <a:pt x="453" y="491"/>
                    </a:lnTo>
                    <a:lnTo>
                      <a:pt x="451" y="488"/>
                    </a:lnTo>
                    <a:lnTo>
                      <a:pt x="446" y="484"/>
                    </a:lnTo>
                    <a:lnTo>
                      <a:pt x="441" y="484"/>
                    </a:lnTo>
                    <a:lnTo>
                      <a:pt x="435" y="481"/>
                    </a:lnTo>
                    <a:lnTo>
                      <a:pt x="433" y="479"/>
                    </a:lnTo>
                    <a:lnTo>
                      <a:pt x="432" y="475"/>
                    </a:lnTo>
                    <a:lnTo>
                      <a:pt x="428" y="472"/>
                    </a:lnTo>
                    <a:lnTo>
                      <a:pt x="425" y="463"/>
                    </a:lnTo>
                    <a:lnTo>
                      <a:pt x="425" y="463"/>
                    </a:lnTo>
                    <a:lnTo>
                      <a:pt x="426" y="459"/>
                    </a:lnTo>
                    <a:lnTo>
                      <a:pt x="426" y="456"/>
                    </a:lnTo>
                    <a:lnTo>
                      <a:pt x="423" y="447"/>
                    </a:lnTo>
                    <a:lnTo>
                      <a:pt x="416" y="438"/>
                    </a:lnTo>
                    <a:lnTo>
                      <a:pt x="419" y="432"/>
                    </a:lnTo>
                    <a:lnTo>
                      <a:pt x="417" y="432"/>
                    </a:lnTo>
                    <a:lnTo>
                      <a:pt x="414" y="432"/>
                    </a:lnTo>
                    <a:lnTo>
                      <a:pt x="405" y="436"/>
                    </a:lnTo>
                    <a:lnTo>
                      <a:pt x="401" y="438"/>
                    </a:lnTo>
                    <a:lnTo>
                      <a:pt x="400" y="436"/>
                    </a:lnTo>
                    <a:lnTo>
                      <a:pt x="403" y="429"/>
                    </a:lnTo>
                    <a:lnTo>
                      <a:pt x="405" y="423"/>
                    </a:lnTo>
                    <a:lnTo>
                      <a:pt x="405" y="420"/>
                    </a:lnTo>
                    <a:lnTo>
                      <a:pt x="403" y="415"/>
                    </a:lnTo>
                    <a:lnTo>
                      <a:pt x="398" y="409"/>
                    </a:lnTo>
                    <a:lnTo>
                      <a:pt x="394" y="416"/>
                    </a:lnTo>
                    <a:lnTo>
                      <a:pt x="392" y="427"/>
                    </a:lnTo>
                    <a:lnTo>
                      <a:pt x="392" y="427"/>
                    </a:lnTo>
                    <a:lnTo>
                      <a:pt x="391" y="427"/>
                    </a:lnTo>
                    <a:lnTo>
                      <a:pt x="387" y="429"/>
                    </a:lnTo>
                    <a:lnTo>
                      <a:pt x="383" y="429"/>
                    </a:lnTo>
                    <a:lnTo>
                      <a:pt x="380" y="431"/>
                    </a:lnTo>
                    <a:lnTo>
                      <a:pt x="378" y="429"/>
                    </a:lnTo>
                    <a:lnTo>
                      <a:pt x="380" y="423"/>
                    </a:lnTo>
                    <a:lnTo>
                      <a:pt x="383" y="423"/>
                    </a:lnTo>
                    <a:lnTo>
                      <a:pt x="387" y="422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07"/>
                    </a:lnTo>
                    <a:lnTo>
                      <a:pt x="392" y="400"/>
                    </a:lnTo>
                    <a:lnTo>
                      <a:pt x="394" y="398"/>
                    </a:lnTo>
                    <a:lnTo>
                      <a:pt x="394" y="395"/>
                    </a:lnTo>
                    <a:lnTo>
                      <a:pt x="396" y="388"/>
                    </a:lnTo>
                    <a:lnTo>
                      <a:pt x="396" y="390"/>
                    </a:lnTo>
                    <a:lnTo>
                      <a:pt x="396" y="384"/>
                    </a:lnTo>
                    <a:lnTo>
                      <a:pt x="396" y="382"/>
                    </a:lnTo>
                    <a:lnTo>
                      <a:pt x="394" y="381"/>
                    </a:lnTo>
                    <a:lnTo>
                      <a:pt x="394" y="377"/>
                    </a:lnTo>
                    <a:lnTo>
                      <a:pt x="392" y="377"/>
                    </a:lnTo>
                    <a:lnTo>
                      <a:pt x="392" y="379"/>
                    </a:lnTo>
                    <a:lnTo>
                      <a:pt x="392" y="384"/>
                    </a:lnTo>
                    <a:lnTo>
                      <a:pt x="391" y="384"/>
                    </a:lnTo>
                    <a:lnTo>
                      <a:pt x="385" y="395"/>
                    </a:lnTo>
                    <a:lnTo>
                      <a:pt x="385" y="397"/>
                    </a:lnTo>
                    <a:lnTo>
                      <a:pt x="383" y="400"/>
                    </a:lnTo>
                    <a:lnTo>
                      <a:pt x="380" y="398"/>
                    </a:lnTo>
                    <a:lnTo>
                      <a:pt x="380" y="400"/>
                    </a:lnTo>
                    <a:lnTo>
                      <a:pt x="378" y="402"/>
                    </a:lnTo>
                    <a:lnTo>
                      <a:pt x="375" y="404"/>
                    </a:lnTo>
                    <a:lnTo>
                      <a:pt x="373" y="406"/>
                    </a:lnTo>
                    <a:lnTo>
                      <a:pt x="371" y="406"/>
                    </a:lnTo>
                    <a:lnTo>
                      <a:pt x="369" y="411"/>
                    </a:lnTo>
                    <a:lnTo>
                      <a:pt x="364" y="416"/>
                    </a:lnTo>
                    <a:lnTo>
                      <a:pt x="362" y="420"/>
                    </a:lnTo>
                    <a:lnTo>
                      <a:pt x="364" y="420"/>
                    </a:lnTo>
                    <a:lnTo>
                      <a:pt x="364" y="425"/>
                    </a:lnTo>
                    <a:lnTo>
                      <a:pt x="362" y="423"/>
                    </a:lnTo>
                    <a:lnTo>
                      <a:pt x="360" y="423"/>
                    </a:lnTo>
                    <a:lnTo>
                      <a:pt x="358" y="420"/>
                    </a:lnTo>
                    <a:lnTo>
                      <a:pt x="355" y="418"/>
                    </a:lnTo>
                    <a:lnTo>
                      <a:pt x="353" y="416"/>
                    </a:lnTo>
                    <a:lnTo>
                      <a:pt x="351" y="416"/>
                    </a:lnTo>
                    <a:lnTo>
                      <a:pt x="351" y="413"/>
                    </a:lnTo>
                    <a:lnTo>
                      <a:pt x="355" y="416"/>
                    </a:lnTo>
                    <a:lnTo>
                      <a:pt x="355" y="415"/>
                    </a:lnTo>
                    <a:lnTo>
                      <a:pt x="355" y="411"/>
                    </a:lnTo>
                    <a:lnTo>
                      <a:pt x="353" y="407"/>
                    </a:lnTo>
                    <a:lnTo>
                      <a:pt x="353" y="404"/>
                    </a:lnTo>
                    <a:lnTo>
                      <a:pt x="350" y="400"/>
                    </a:lnTo>
                    <a:lnTo>
                      <a:pt x="348" y="398"/>
                    </a:lnTo>
                    <a:lnTo>
                      <a:pt x="346" y="393"/>
                    </a:lnTo>
                    <a:lnTo>
                      <a:pt x="344" y="390"/>
                    </a:lnTo>
                    <a:lnTo>
                      <a:pt x="342" y="390"/>
                    </a:lnTo>
                    <a:lnTo>
                      <a:pt x="337" y="386"/>
                    </a:lnTo>
                    <a:lnTo>
                      <a:pt x="333" y="384"/>
                    </a:lnTo>
                    <a:lnTo>
                      <a:pt x="333" y="381"/>
                    </a:lnTo>
                    <a:lnTo>
                      <a:pt x="335" y="381"/>
                    </a:lnTo>
                    <a:lnTo>
                      <a:pt x="337" y="377"/>
                    </a:lnTo>
                    <a:lnTo>
                      <a:pt x="330" y="375"/>
                    </a:lnTo>
                    <a:lnTo>
                      <a:pt x="325" y="370"/>
                    </a:lnTo>
                    <a:lnTo>
                      <a:pt x="323" y="368"/>
                    </a:lnTo>
                    <a:lnTo>
                      <a:pt x="323" y="372"/>
                    </a:lnTo>
                    <a:lnTo>
                      <a:pt x="321" y="370"/>
                    </a:lnTo>
                    <a:lnTo>
                      <a:pt x="310" y="366"/>
                    </a:lnTo>
                    <a:lnTo>
                      <a:pt x="308" y="366"/>
                    </a:lnTo>
                    <a:lnTo>
                      <a:pt x="307" y="368"/>
                    </a:lnTo>
                    <a:lnTo>
                      <a:pt x="307" y="368"/>
                    </a:lnTo>
                    <a:lnTo>
                      <a:pt x="305" y="366"/>
                    </a:lnTo>
                    <a:lnTo>
                      <a:pt x="296" y="359"/>
                    </a:lnTo>
                    <a:lnTo>
                      <a:pt x="289" y="357"/>
                    </a:lnTo>
                    <a:lnTo>
                      <a:pt x="257" y="359"/>
                    </a:lnTo>
                    <a:lnTo>
                      <a:pt x="239" y="368"/>
                    </a:lnTo>
                    <a:lnTo>
                      <a:pt x="232" y="368"/>
                    </a:lnTo>
                    <a:lnTo>
                      <a:pt x="226" y="372"/>
                    </a:lnTo>
                    <a:lnTo>
                      <a:pt x="210" y="372"/>
                    </a:lnTo>
                    <a:lnTo>
                      <a:pt x="207" y="370"/>
                    </a:lnTo>
                    <a:lnTo>
                      <a:pt x="201" y="372"/>
                    </a:lnTo>
                    <a:lnTo>
                      <a:pt x="191" y="379"/>
                    </a:lnTo>
                    <a:lnTo>
                      <a:pt x="187" y="381"/>
                    </a:lnTo>
                    <a:lnTo>
                      <a:pt x="182" y="382"/>
                    </a:lnTo>
                    <a:lnTo>
                      <a:pt x="178" y="384"/>
                    </a:lnTo>
                    <a:lnTo>
                      <a:pt x="175" y="386"/>
                    </a:lnTo>
                    <a:lnTo>
                      <a:pt x="167" y="400"/>
                    </a:lnTo>
                    <a:lnTo>
                      <a:pt x="162" y="402"/>
                    </a:lnTo>
                    <a:lnTo>
                      <a:pt x="158" y="402"/>
                    </a:lnTo>
                    <a:lnTo>
                      <a:pt x="157" y="400"/>
                    </a:lnTo>
                    <a:lnTo>
                      <a:pt x="144" y="404"/>
                    </a:lnTo>
                    <a:lnTo>
                      <a:pt x="142" y="402"/>
                    </a:lnTo>
                    <a:lnTo>
                      <a:pt x="141" y="400"/>
                    </a:lnTo>
                    <a:lnTo>
                      <a:pt x="135" y="402"/>
                    </a:lnTo>
                    <a:lnTo>
                      <a:pt x="126" y="400"/>
                    </a:lnTo>
                    <a:lnTo>
                      <a:pt x="121" y="402"/>
                    </a:lnTo>
                    <a:lnTo>
                      <a:pt x="108" y="402"/>
                    </a:lnTo>
                    <a:lnTo>
                      <a:pt x="105" y="404"/>
                    </a:lnTo>
                    <a:lnTo>
                      <a:pt x="103" y="406"/>
                    </a:lnTo>
                    <a:lnTo>
                      <a:pt x="101" y="409"/>
                    </a:lnTo>
                    <a:lnTo>
                      <a:pt x="101" y="409"/>
                    </a:lnTo>
                    <a:lnTo>
                      <a:pt x="101" y="411"/>
                    </a:lnTo>
                    <a:lnTo>
                      <a:pt x="100" y="413"/>
                    </a:lnTo>
                    <a:lnTo>
                      <a:pt x="91" y="413"/>
                    </a:lnTo>
                    <a:lnTo>
                      <a:pt x="84" y="420"/>
                    </a:lnTo>
                    <a:lnTo>
                      <a:pt x="84" y="422"/>
                    </a:lnTo>
                    <a:lnTo>
                      <a:pt x="80" y="423"/>
                    </a:lnTo>
                    <a:lnTo>
                      <a:pt x="78" y="423"/>
                    </a:lnTo>
                    <a:lnTo>
                      <a:pt x="76" y="422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3"/>
                    </a:lnTo>
                    <a:lnTo>
                      <a:pt x="55" y="423"/>
                    </a:lnTo>
                    <a:lnTo>
                      <a:pt x="53" y="422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46" y="420"/>
                    </a:lnTo>
                    <a:lnTo>
                      <a:pt x="37" y="411"/>
                    </a:lnTo>
                    <a:lnTo>
                      <a:pt x="30" y="409"/>
                    </a:lnTo>
                    <a:lnTo>
                      <a:pt x="30" y="397"/>
                    </a:lnTo>
                    <a:lnTo>
                      <a:pt x="30" y="397"/>
                    </a:lnTo>
                    <a:lnTo>
                      <a:pt x="34" y="397"/>
                    </a:lnTo>
                    <a:lnTo>
                      <a:pt x="35" y="397"/>
                    </a:lnTo>
                    <a:lnTo>
                      <a:pt x="41" y="388"/>
                    </a:lnTo>
                    <a:lnTo>
                      <a:pt x="41" y="384"/>
                    </a:lnTo>
                    <a:lnTo>
                      <a:pt x="39" y="381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75"/>
                    </a:lnTo>
                    <a:lnTo>
                      <a:pt x="41" y="361"/>
                    </a:lnTo>
                    <a:lnTo>
                      <a:pt x="32" y="341"/>
                    </a:lnTo>
                    <a:lnTo>
                      <a:pt x="28" y="318"/>
                    </a:lnTo>
                    <a:lnTo>
                      <a:pt x="23" y="307"/>
                    </a:lnTo>
                    <a:lnTo>
                      <a:pt x="21" y="304"/>
                    </a:lnTo>
                    <a:lnTo>
                      <a:pt x="16" y="293"/>
                    </a:lnTo>
                    <a:lnTo>
                      <a:pt x="14" y="288"/>
                    </a:lnTo>
                    <a:lnTo>
                      <a:pt x="10" y="275"/>
                    </a:lnTo>
                    <a:lnTo>
                      <a:pt x="7" y="273"/>
                    </a:lnTo>
                    <a:lnTo>
                      <a:pt x="3" y="268"/>
                    </a:lnTo>
                    <a:lnTo>
                      <a:pt x="1" y="266"/>
                    </a:lnTo>
                    <a:lnTo>
                      <a:pt x="1" y="265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1" y="261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6"/>
                    </a:lnTo>
                    <a:lnTo>
                      <a:pt x="5" y="266"/>
                    </a:lnTo>
                    <a:lnTo>
                      <a:pt x="5" y="268"/>
                    </a:lnTo>
                    <a:lnTo>
                      <a:pt x="9" y="268"/>
                    </a:lnTo>
                    <a:lnTo>
                      <a:pt x="10" y="266"/>
                    </a:lnTo>
                    <a:lnTo>
                      <a:pt x="9" y="265"/>
                    </a:lnTo>
                    <a:lnTo>
                      <a:pt x="7" y="261"/>
                    </a:lnTo>
                    <a:lnTo>
                      <a:pt x="3" y="254"/>
                    </a:lnTo>
                    <a:lnTo>
                      <a:pt x="3" y="250"/>
                    </a:lnTo>
                    <a:lnTo>
                      <a:pt x="5" y="250"/>
                    </a:lnTo>
                    <a:lnTo>
                      <a:pt x="7" y="261"/>
                    </a:lnTo>
                    <a:lnTo>
                      <a:pt x="10" y="257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59"/>
                    </a:lnTo>
                    <a:lnTo>
                      <a:pt x="14" y="254"/>
                    </a:lnTo>
                    <a:lnTo>
                      <a:pt x="12" y="252"/>
                    </a:lnTo>
                    <a:lnTo>
                      <a:pt x="10" y="248"/>
                    </a:lnTo>
                    <a:lnTo>
                      <a:pt x="10" y="248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8"/>
                    </a:lnTo>
                    <a:lnTo>
                      <a:pt x="7" y="215"/>
                    </a:lnTo>
                    <a:lnTo>
                      <a:pt x="9" y="204"/>
                    </a:lnTo>
                    <a:lnTo>
                      <a:pt x="5" y="200"/>
                    </a:lnTo>
                    <a:lnTo>
                      <a:pt x="10" y="186"/>
                    </a:lnTo>
                    <a:lnTo>
                      <a:pt x="12" y="18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962"/>
              <p:cNvSpPr>
                <a:spLocks/>
              </p:cNvSpPr>
              <p:nvPr/>
            </p:nvSpPr>
            <p:spPr bwMode="auto">
              <a:xfrm>
                <a:off x="4507" y="2884"/>
                <a:ext cx="646" cy="507"/>
              </a:xfrm>
              <a:custGeom>
                <a:avLst/>
                <a:gdLst>
                  <a:gd name="T0" fmla="*/ 26 w 646"/>
                  <a:gd name="T1" fmla="*/ 182 h 507"/>
                  <a:gd name="T2" fmla="*/ 73 w 646"/>
                  <a:gd name="T3" fmla="*/ 165 h 507"/>
                  <a:gd name="T4" fmla="*/ 135 w 646"/>
                  <a:gd name="T5" fmla="*/ 129 h 507"/>
                  <a:gd name="T6" fmla="*/ 151 w 646"/>
                  <a:gd name="T7" fmla="*/ 98 h 507"/>
                  <a:gd name="T8" fmla="*/ 167 w 646"/>
                  <a:gd name="T9" fmla="*/ 102 h 507"/>
                  <a:gd name="T10" fmla="*/ 176 w 646"/>
                  <a:gd name="T11" fmla="*/ 93 h 507"/>
                  <a:gd name="T12" fmla="*/ 187 w 646"/>
                  <a:gd name="T13" fmla="*/ 72 h 507"/>
                  <a:gd name="T14" fmla="*/ 203 w 646"/>
                  <a:gd name="T15" fmla="*/ 56 h 507"/>
                  <a:gd name="T16" fmla="*/ 216 w 646"/>
                  <a:gd name="T17" fmla="*/ 52 h 507"/>
                  <a:gd name="T18" fmla="*/ 239 w 646"/>
                  <a:gd name="T19" fmla="*/ 73 h 507"/>
                  <a:gd name="T20" fmla="*/ 260 w 646"/>
                  <a:gd name="T21" fmla="*/ 73 h 507"/>
                  <a:gd name="T22" fmla="*/ 266 w 646"/>
                  <a:gd name="T23" fmla="*/ 47 h 507"/>
                  <a:gd name="T24" fmla="*/ 282 w 646"/>
                  <a:gd name="T25" fmla="*/ 32 h 507"/>
                  <a:gd name="T26" fmla="*/ 307 w 646"/>
                  <a:gd name="T27" fmla="*/ 15 h 507"/>
                  <a:gd name="T28" fmla="*/ 301 w 646"/>
                  <a:gd name="T29" fmla="*/ 13 h 507"/>
                  <a:gd name="T30" fmla="*/ 316 w 646"/>
                  <a:gd name="T31" fmla="*/ 15 h 507"/>
                  <a:gd name="T32" fmla="*/ 337 w 646"/>
                  <a:gd name="T33" fmla="*/ 22 h 507"/>
                  <a:gd name="T34" fmla="*/ 362 w 646"/>
                  <a:gd name="T35" fmla="*/ 22 h 507"/>
                  <a:gd name="T36" fmla="*/ 367 w 646"/>
                  <a:gd name="T37" fmla="*/ 23 h 507"/>
                  <a:gd name="T38" fmla="*/ 371 w 646"/>
                  <a:gd name="T39" fmla="*/ 36 h 507"/>
                  <a:gd name="T40" fmla="*/ 362 w 646"/>
                  <a:gd name="T41" fmla="*/ 50 h 507"/>
                  <a:gd name="T42" fmla="*/ 371 w 646"/>
                  <a:gd name="T43" fmla="*/ 82 h 507"/>
                  <a:gd name="T44" fmla="*/ 430 w 646"/>
                  <a:gd name="T45" fmla="*/ 116 h 507"/>
                  <a:gd name="T46" fmla="*/ 458 w 646"/>
                  <a:gd name="T47" fmla="*/ 22 h 507"/>
                  <a:gd name="T48" fmla="*/ 473 w 646"/>
                  <a:gd name="T49" fmla="*/ 6 h 507"/>
                  <a:gd name="T50" fmla="*/ 485 w 646"/>
                  <a:gd name="T51" fmla="*/ 45 h 507"/>
                  <a:gd name="T52" fmla="*/ 510 w 646"/>
                  <a:gd name="T53" fmla="*/ 68 h 507"/>
                  <a:gd name="T54" fmla="*/ 526 w 646"/>
                  <a:gd name="T55" fmla="*/ 120 h 507"/>
                  <a:gd name="T56" fmla="*/ 532 w 646"/>
                  <a:gd name="T57" fmla="*/ 138 h 507"/>
                  <a:gd name="T58" fmla="*/ 562 w 646"/>
                  <a:gd name="T59" fmla="*/ 156 h 507"/>
                  <a:gd name="T60" fmla="*/ 582 w 646"/>
                  <a:gd name="T61" fmla="*/ 190 h 507"/>
                  <a:gd name="T62" fmla="*/ 598 w 646"/>
                  <a:gd name="T63" fmla="*/ 193 h 507"/>
                  <a:gd name="T64" fmla="*/ 626 w 646"/>
                  <a:gd name="T65" fmla="*/ 234 h 507"/>
                  <a:gd name="T66" fmla="*/ 639 w 646"/>
                  <a:gd name="T67" fmla="*/ 275 h 507"/>
                  <a:gd name="T68" fmla="*/ 637 w 646"/>
                  <a:gd name="T69" fmla="*/ 354 h 507"/>
                  <a:gd name="T70" fmla="*/ 610 w 646"/>
                  <a:gd name="T71" fmla="*/ 397 h 507"/>
                  <a:gd name="T72" fmla="*/ 598 w 646"/>
                  <a:gd name="T73" fmla="*/ 432 h 507"/>
                  <a:gd name="T74" fmla="*/ 585 w 646"/>
                  <a:gd name="T75" fmla="*/ 473 h 507"/>
                  <a:gd name="T76" fmla="*/ 530 w 646"/>
                  <a:gd name="T77" fmla="*/ 498 h 507"/>
                  <a:gd name="T78" fmla="*/ 523 w 646"/>
                  <a:gd name="T79" fmla="*/ 497 h 507"/>
                  <a:gd name="T80" fmla="*/ 510 w 646"/>
                  <a:gd name="T81" fmla="*/ 486 h 507"/>
                  <a:gd name="T82" fmla="*/ 482 w 646"/>
                  <a:gd name="T83" fmla="*/ 498 h 507"/>
                  <a:gd name="T84" fmla="*/ 425 w 646"/>
                  <a:gd name="T85" fmla="*/ 463 h 507"/>
                  <a:gd name="T86" fmla="*/ 400 w 646"/>
                  <a:gd name="T87" fmla="*/ 436 h 507"/>
                  <a:gd name="T88" fmla="*/ 383 w 646"/>
                  <a:gd name="T89" fmla="*/ 429 h 507"/>
                  <a:gd name="T90" fmla="*/ 394 w 646"/>
                  <a:gd name="T91" fmla="*/ 395 h 507"/>
                  <a:gd name="T92" fmla="*/ 385 w 646"/>
                  <a:gd name="T93" fmla="*/ 395 h 507"/>
                  <a:gd name="T94" fmla="*/ 362 w 646"/>
                  <a:gd name="T95" fmla="*/ 420 h 507"/>
                  <a:gd name="T96" fmla="*/ 355 w 646"/>
                  <a:gd name="T97" fmla="*/ 415 h 507"/>
                  <a:gd name="T98" fmla="*/ 333 w 646"/>
                  <a:gd name="T99" fmla="*/ 381 h 507"/>
                  <a:gd name="T100" fmla="*/ 307 w 646"/>
                  <a:gd name="T101" fmla="*/ 368 h 507"/>
                  <a:gd name="T102" fmla="*/ 191 w 646"/>
                  <a:gd name="T103" fmla="*/ 379 h 507"/>
                  <a:gd name="T104" fmla="*/ 141 w 646"/>
                  <a:gd name="T105" fmla="*/ 400 h 507"/>
                  <a:gd name="T106" fmla="*/ 91 w 646"/>
                  <a:gd name="T107" fmla="*/ 413 h 507"/>
                  <a:gd name="T108" fmla="*/ 53 w 646"/>
                  <a:gd name="T109" fmla="*/ 422 h 507"/>
                  <a:gd name="T110" fmla="*/ 41 w 646"/>
                  <a:gd name="T111" fmla="*/ 384 h 507"/>
                  <a:gd name="T112" fmla="*/ 14 w 646"/>
                  <a:gd name="T113" fmla="*/ 288 h 507"/>
                  <a:gd name="T114" fmla="*/ 3 w 646"/>
                  <a:gd name="T115" fmla="*/ 265 h 507"/>
                  <a:gd name="T116" fmla="*/ 7 w 646"/>
                  <a:gd name="T117" fmla="*/ 261 h 507"/>
                  <a:gd name="T118" fmla="*/ 1 w 646"/>
                  <a:gd name="T119" fmla="*/ 23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6" h="507">
                    <a:moveTo>
                      <a:pt x="12" y="186"/>
                    </a:moveTo>
                    <a:lnTo>
                      <a:pt x="14" y="184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1"/>
                    </a:lnTo>
                    <a:lnTo>
                      <a:pt x="14" y="193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2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5"/>
                    </a:lnTo>
                    <a:lnTo>
                      <a:pt x="41" y="173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7" y="165"/>
                    </a:lnTo>
                    <a:lnTo>
                      <a:pt x="73" y="165"/>
                    </a:lnTo>
                    <a:lnTo>
                      <a:pt x="78" y="159"/>
                    </a:lnTo>
                    <a:lnTo>
                      <a:pt x="87" y="159"/>
                    </a:lnTo>
                    <a:lnTo>
                      <a:pt x="92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3" y="138"/>
                    </a:lnTo>
                    <a:lnTo>
                      <a:pt x="133" y="134"/>
                    </a:lnTo>
                    <a:lnTo>
                      <a:pt x="135" y="131"/>
                    </a:lnTo>
                    <a:lnTo>
                      <a:pt x="135" y="129"/>
                    </a:lnTo>
                    <a:lnTo>
                      <a:pt x="139" y="129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2" y="111"/>
                    </a:lnTo>
                    <a:lnTo>
                      <a:pt x="142" y="107"/>
                    </a:lnTo>
                    <a:lnTo>
                      <a:pt x="144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7" y="106"/>
                    </a:lnTo>
                    <a:lnTo>
                      <a:pt x="167" y="102"/>
                    </a:lnTo>
                    <a:lnTo>
                      <a:pt x="166" y="98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1"/>
                    </a:lnTo>
                    <a:lnTo>
                      <a:pt x="166" y="90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6" y="93"/>
                    </a:lnTo>
                    <a:lnTo>
                      <a:pt x="178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3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2" y="73"/>
                    </a:lnTo>
                    <a:lnTo>
                      <a:pt x="192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3" y="63"/>
                    </a:lnTo>
                    <a:lnTo>
                      <a:pt x="205" y="59"/>
                    </a:lnTo>
                    <a:lnTo>
                      <a:pt x="205" y="57"/>
                    </a:lnTo>
                    <a:lnTo>
                      <a:pt x="203" y="56"/>
                    </a:lnTo>
                    <a:lnTo>
                      <a:pt x="203" y="54"/>
                    </a:lnTo>
                    <a:lnTo>
                      <a:pt x="205" y="56"/>
                    </a:lnTo>
                    <a:lnTo>
                      <a:pt x="207" y="57"/>
                    </a:lnTo>
                    <a:lnTo>
                      <a:pt x="208" y="57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7"/>
                    </a:lnTo>
                    <a:lnTo>
                      <a:pt x="212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7" y="50"/>
                    </a:lnTo>
                    <a:lnTo>
                      <a:pt x="219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3" y="63"/>
                    </a:lnTo>
                    <a:lnTo>
                      <a:pt x="237" y="66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7" y="75"/>
                    </a:lnTo>
                    <a:lnTo>
                      <a:pt x="239" y="73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2" y="70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8" y="68"/>
                    </a:lnTo>
                    <a:lnTo>
                      <a:pt x="253" y="68"/>
                    </a:lnTo>
                    <a:lnTo>
                      <a:pt x="260" y="73"/>
                    </a:lnTo>
                    <a:lnTo>
                      <a:pt x="262" y="73"/>
                    </a:lnTo>
                    <a:lnTo>
                      <a:pt x="262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4" y="50"/>
                    </a:lnTo>
                    <a:lnTo>
                      <a:pt x="264" y="48"/>
                    </a:lnTo>
                    <a:lnTo>
                      <a:pt x="266" y="47"/>
                    </a:lnTo>
                    <a:lnTo>
                      <a:pt x="271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69" y="41"/>
                    </a:lnTo>
                    <a:lnTo>
                      <a:pt x="271" y="40"/>
                    </a:lnTo>
                    <a:lnTo>
                      <a:pt x="271" y="38"/>
                    </a:lnTo>
                    <a:lnTo>
                      <a:pt x="273" y="34"/>
                    </a:lnTo>
                    <a:lnTo>
                      <a:pt x="276" y="32"/>
                    </a:lnTo>
                    <a:lnTo>
                      <a:pt x="278" y="31"/>
                    </a:lnTo>
                    <a:lnTo>
                      <a:pt x="280" y="31"/>
                    </a:lnTo>
                    <a:lnTo>
                      <a:pt x="282" y="32"/>
                    </a:lnTo>
                    <a:lnTo>
                      <a:pt x="283" y="34"/>
                    </a:lnTo>
                    <a:lnTo>
                      <a:pt x="283" y="32"/>
                    </a:lnTo>
                    <a:lnTo>
                      <a:pt x="282" y="29"/>
                    </a:lnTo>
                    <a:lnTo>
                      <a:pt x="283" y="29"/>
                    </a:lnTo>
                    <a:lnTo>
                      <a:pt x="283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1" y="27"/>
                    </a:lnTo>
                    <a:lnTo>
                      <a:pt x="308" y="23"/>
                    </a:lnTo>
                    <a:lnTo>
                      <a:pt x="308" y="16"/>
                    </a:lnTo>
                    <a:lnTo>
                      <a:pt x="307" y="15"/>
                    </a:lnTo>
                    <a:lnTo>
                      <a:pt x="305" y="15"/>
                    </a:lnTo>
                    <a:lnTo>
                      <a:pt x="301" y="15"/>
                    </a:lnTo>
                    <a:lnTo>
                      <a:pt x="298" y="11"/>
                    </a:lnTo>
                    <a:lnTo>
                      <a:pt x="296" y="11"/>
                    </a:lnTo>
                    <a:lnTo>
                      <a:pt x="296" y="9"/>
                    </a:lnTo>
                    <a:lnTo>
                      <a:pt x="296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1" y="13"/>
                    </a:lnTo>
                    <a:lnTo>
                      <a:pt x="303" y="11"/>
                    </a:lnTo>
                    <a:lnTo>
                      <a:pt x="303" y="9"/>
                    </a:lnTo>
                    <a:lnTo>
                      <a:pt x="303" y="9"/>
                    </a:lnTo>
                    <a:lnTo>
                      <a:pt x="305" y="9"/>
                    </a:lnTo>
                    <a:lnTo>
                      <a:pt x="307" y="9"/>
                    </a:lnTo>
                    <a:lnTo>
                      <a:pt x="308" y="13"/>
                    </a:lnTo>
                    <a:lnTo>
                      <a:pt x="310" y="15"/>
                    </a:lnTo>
                    <a:lnTo>
                      <a:pt x="312" y="13"/>
                    </a:lnTo>
                    <a:lnTo>
                      <a:pt x="312" y="13"/>
                    </a:lnTo>
                    <a:lnTo>
                      <a:pt x="314" y="13"/>
                    </a:lnTo>
                    <a:lnTo>
                      <a:pt x="316" y="15"/>
                    </a:lnTo>
                    <a:lnTo>
                      <a:pt x="317" y="16"/>
                    </a:lnTo>
                    <a:lnTo>
                      <a:pt x="321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8" y="18"/>
                    </a:lnTo>
                    <a:lnTo>
                      <a:pt x="328" y="20"/>
                    </a:lnTo>
                    <a:lnTo>
                      <a:pt x="330" y="20"/>
                    </a:lnTo>
                    <a:lnTo>
                      <a:pt x="332" y="20"/>
                    </a:lnTo>
                    <a:lnTo>
                      <a:pt x="335" y="22"/>
                    </a:lnTo>
                    <a:lnTo>
                      <a:pt x="337" y="22"/>
                    </a:lnTo>
                    <a:lnTo>
                      <a:pt x="339" y="23"/>
                    </a:lnTo>
                    <a:lnTo>
                      <a:pt x="342" y="22"/>
                    </a:lnTo>
                    <a:lnTo>
                      <a:pt x="342" y="22"/>
                    </a:lnTo>
                    <a:lnTo>
                      <a:pt x="344" y="23"/>
                    </a:lnTo>
                    <a:lnTo>
                      <a:pt x="348" y="23"/>
                    </a:lnTo>
                    <a:lnTo>
                      <a:pt x="350" y="25"/>
                    </a:lnTo>
                    <a:lnTo>
                      <a:pt x="351" y="27"/>
                    </a:lnTo>
                    <a:lnTo>
                      <a:pt x="353" y="23"/>
                    </a:lnTo>
                    <a:lnTo>
                      <a:pt x="357" y="22"/>
                    </a:lnTo>
                    <a:lnTo>
                      <a:pt x="358" y="22"/>
                    </a:lnTo>
                    <a:lnTo>
                      <a:pt x="362" y="22"/>
                    </a:lnTo>
                    <a:lnTo>
                      <a:pt x="360" y="23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4" y="23"/>
                    </a:lnTo>
                    <a:lnTo>
                      <a:pt x="364" y="25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6" y="31"/>
                    </a:lnTo>
                    <a:lnTo>
                      <a:pt x="367" y="27"/>
                    </a:lnTo>
                    <a:lnTo>
                      <a:pt x="367" y="25"/>
                    </a:lnTo>
                    <a:lnTo>
                      <a:pt x="367" y="23"/>
                    </a:lnTo>
                    <a:lnTo>
                      <a:pt x="371" y="20"/>
                    </a:lnTo>
                    <a:lnTo>
                      <a:pt x="371" y="22"/>
                    </a:lnTo>
                    <a:lnTo>
                      <a:pt x="373" y="23"/>
                    </a:lnTo>
                    <a:lnTo>
                      <a:pt x="373" y="27"/>
                    </a:lnTo>
                    <a:lnTo>
                      <a:pt x="375" y="25"/>
                    </a:lnTo>
                    <a:lnTo>
                      <a:pt x="376" y="25"/>
                    </a:lnTo>
                    <a:lnTo>
                      <a:pt x="378" y="27"/>
                    </a:lnTo>
                    <a:lnTo>
                      <a:pt x="375" y="34"/>
                    </a:lnTo>
                    <a:lnTo>
                      <a:pt x="373" y="34"/>
                    </a:lnTo>
                    <a:lnTo>
                      <a:pt x="373" y="34"/>
                    </a:lnTo>
                    <a:lnTo>
                      <a:pt x="371" y="36"/>
                    </a:lnTo>
                    <a:lnTo>
                      <a:pt x="373" y="38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67" y="41"/>
                    </a:lnTo>
                    <a:lnTo>
                      <a:pt x="367" y="40"/>
                    </a:lnTo>
                    <a:lnTo>
                      <a:pt x="366" y="41"/>
                    </a:lnTo>
                    <a:lnTo>
                      <a:pt x="367" y="45"/>
                    </a:lnTo>
                    <a:lnTo>
                      <a:pt x="366" y="45"/>
                    </a:lnTo>
                    <a:lnTo>
                      <a:pt x="364" y="43"/>
                    </a:lnTo>
                    <a:lnTo>
                      <a:pt x="364" y="41"/>
                    </a:lnTo>
                    <a:lnTo>
                      <a:pt x="362" y="50"/>
                    </a:lnTo>
                    <a:lnTo>
                      <a:pt x="364" y="48"/>
                    </a:lnTo>
                    <a:lnTo>
                      <a:pt x="364" y="54"/>
                    </a:lnTo>
                    <a:lnTo>
                      <a:pt x="364" y="56"/>
                    </a:lnTo>
                    <a:lnTo>
                      <a:pt x="357" y="68"/>
                    </a:lnTo>
                    <a:lnTo>
                      <a:pt x="357" y="70"/>
                    </a:lnTo>
                    <a:lnTo>
                      <a:pt x="358" y="72"/>
                    </a:lnTo>
                    <a:lnTo>
                      <a:pt x="360" y="73"/>
                    </a:lnTo>
                    <a:lnTo>
                      <a:pt x="362" y="73"/>
                    </a:lnTo>
                    <a:lnTo>
                      <a:pt x="366" y="75"/>
                    </a:lnTo>
                    <a:lnTo>
                      <a:pt x="369" y="77"/>
                    </a:lnTo>
                    <a:lnTo>
                      <a:pt x="371" y="82"/>
                    </a:lnTo>
                    <a:lnTo>
                      <a:pt x="371" y="86"/>
                    </a:lnTo>
                    <a:lnTo>
                      <a:pt x="375" y="84"/>
                    </a:lnTo>
                    <a:lnTo>
                      <a:pt x="380" y="86"/>
                    </a:lnTo>
                    <a:lnTo>
                      <a:pt x="383" y="86"/>
                    </a:lnTo>
                    <a:lnTo>
                      <a:pt x="385" y="88"/>
                    </a:lnTo>
                    <a:lnTo>
                      <a:pt x="394" y="93"/>
                    </a:lnTo>
                    <a:lnTo>
                      <a:pt x="398" y="98"/>
                    </a:lnTo>
                    <a:lnTo>
                      <a:pt x="410" y="102"/>
                    </a:lnTo>
                    <a:lnTo>
                      <a:pt x="414" y="104"/>
                    </a:lnTo>
                    <a:lnTo>
                      <a:pt x="416" y="109"/>
                    </a:lnTo>
                    <a:lnTo>
                      <a:pt x="430" y="116"/>
                    </a:lnTo>
                    <a:lnTo>
                      <a:pt x="441" y="113"/>
                    </a:lnTo>
                    <a:lnTo>
                      <a:pt x="442" y="111"/>
                    </a:lnTo>
                    <a:lnTo>
                      <a:pt x="455" y="72"/>
                    </a:lnTo>
                    <a:lnTo>
                      <a:pt x="451" y="48"/>
                    </a:lnTo>
                    <a:lnTo>
                      <a:pt x="455" y="43"/>
                    </a:lnTo>
                    <a:lnTo>
                      <a:pt x="455" y="38"/>
                    </a:lnTo>
                    <a:lnTo>
                      <a:pt x="455" y="34"/>
                    </a:lnTo>
                    <a:lnTo>
                      <a:pt x="457" y="32"/>
                    </a:lnTo>
                    <a:lnTo>
                      <a:pt x="453" y="31"/>
                    </a:lnTo>
                    <a:lnTo>
                      <a:pt x="455" y="22"/>
                    </a:lnTo>
                    <a:lnTo>
                      <a:pt x="458" y="22"/>
                    </a:lnTo>
                    <a:lnTo>
                      <a:pt x="460" y="13"/>
                    </a:lnTo>
                    <a:lnTo>
                      <a:pt x="464" y="9"/>
                    </a:lnTo>
                    <a:lnTo>
                      <a:pt x="464" y="4"/>
                    </a:lnTo>
                    <a:lnTo>
                      <a:pt x="466" y="4"/>
                    </a:lnTo>
                    <a:lnTo>
                      <a:pt x="467" y="4"/>
                    </a:lnTo>
                    <a:lnTo>
                      <a:pt x="469" y="2"/>
                    </a:lnTo>
                    <a:lnTo>
                      <a:pt x="471" y="0"/>
                    </a:lnTo>
                    <a:lnTo>
                      <a:pt x="473" y="0"/>
                    </a:lnTo>
                    <a:lnTo>
                      <a:pt x="473" y="2"/>
                    </a:lnTo>
                    <a:lnTo>
                      <a:pt x="473" y="4"/>
                    </a:lnTo>
                    <a:lnTo>
                      <a:pt x="473" y="6"/>
                    </a:lnTo>
                    <a:lnTo>
                      <a:pt x="473" y="6"/>
                    </a:lnTo>
                    <a:lnTo>
                      <a:pt x="475" y="20"/>
                    </a:lnTo>
                    <a:lnTo>
                      <a:pt x="478" y="20"/>
                    </a:lnTo>
                    <a:lnTo>
                      <a:pt x="478" y="22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0" y="31"/>
                    </a:lnTo>
                    <a:lnTo>
                      <a:pt x="482" y="31"/>
                    </a:lnTo>
                    <a:lnTo>
                      <a:pt x="482" y="36"/>
                    </a:lnTo>
                    <a:lnTo>
                      <a:pt x="483" y="36"/>
                    </a:lnTo>
                    <a:lnTo>
                      <a:pt x="485" y="45"/>
                    </a:lnTo>
                    <a:lnTo>
                      <a:pt x="485" y="50"/>
                    </a:lnTo>
                    <a:lnTo>
                      <a:pt x="489" y="59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6" y="59"/>
                    </a:lnTo>
                    <a:lnTo>
                      <a:pt x="500" y="57"/>
                    </a:lnTo>
                    <a:lnTo>
                      <a:pt x="501" y="57"/>
                    </a:lnTo>
                    <a:lnTo>
                      <a:pt x="503" y="63"/>
                    </a:lnTo>
                    <a:lnTo>
                      <a:pt x="507" y="65"/>
                    </a:lnTo>
                    <a:lnTo>
                      <a:pt x="508" y="66"/>
                    </a:lnTo>
                    <a:lnTo>
                      <a:pt x="510" y="68"/>
                    </a:lnTo>
                    <a:lnTo>
                      <a:pt x="514" y="70"/>
                    </a:lnTo>
                    <a:lnTo>
                      <a:pt x="514" y="73"/>
                    </a:lnTo>
                    <a:lnTo>
                      <a:pt x="514" y="75"/>
                    </a:lnTo>
                    <a:lnTo>
                      <a:pt x="514" y="81"/>
                    </a:lnTo>
                    <a:lnTo>
                      <a:pt x="514" y="84"/>
                    </a:lnTo>
                    <a:lnTo>
                      <a:pt x="514" y="86"/>
                    </a:lnTo>
                    <a:lnTo>
                      <a:pt x="516" y="90"/>
                    </a:lnTo>
                    <a:lnTo>
                      <a:pt x="517" y="97"/>
                    </a:lnTo>
                    <a:lnTo>
                      <a:pt x="521" y="102"/>
                    </a:lnTo>
                    <a:lnTo>
                      <a:pt x="523" y="102"/>
                    </a:lnTo>
                    <a:lnTo>
                      <a:pt x="526" y="120"/>
                    </a:lnTo>
                    <a:lnTo>
                      <a:pt x="526" y="125"/>
                    </a:lnTo>
                    <a:lnTo>
                      <a:pt x="526" y="127"/>
                    </a:lnTo>
                    <a:lnTo>
                      <a:pt x="528" y="129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2"/>
                    </a:lnTo>
                    <a:lnTo>
                      <a:pt x="530" y="132"/>
                    </a:lnTo>
                    <a:lnTo>
                      <a:pt x="530" y="134"/>
                    </a:lnTo>
                    <a:lnTo>
                      <a:pt x="532" y="138"/>
                    </a:lnTo>
                    <a:lnTo>
                      <a:pt x="535" y="140"/>
                    </a:lnTo>
                    <a:lnTo>
                      <a:pt x="537" y="141"/>
                    </a:lnTo>
                    <a:lnTo>
                      <a:pt x="544" y="143"/>
                    </a:lnTo>
                    <a:lnTo>
                      <a:pt x="546" y="143"/>
                    </a:lnTo>
                    <a:lnTo>
                      <a:pt x="548" y="141"/>
                    </a:lnTo>
                    <a:lnTo>
                      <a:pt x="550" y="148"/>
                    </a:lnTo>
                    <a:lnTo>
                      <a:pt x="551" y="150"/>
                    </a:lnTo>
                    <a:lnTo>
                      <a:pt x="555" y="150"/>
                    </a:lnTo>
                    <a:lnTo>
                      <a:pt x="557" y="150"/>
                    </a:lnTo>
                    <a:lnTo>
                      <a:pt x="558" y="152"/>
                    </a:lnTo>
                    <a:lnTo>
                      <a:pt x="562" y="156"/>
                    </a:lnTo>
                    <a:lnTo>
                      <a:pt x="564" y="154"/>
                    </a:lnTo>
                    <a:lnTo>
                      <a:pt x="571" y="159"/>
                    </a:lnTo>
                    <a:lnTo>
                      <a:pt x="571" y="163"/>
                    </a:lnTo>
                    <a:lnTo>
                      <a:pt x="569" y="163"/>
                    </a:lnTo>
                    <a:lnTo>
                      <a:pt x="569" y="166"/>
                    </a:lnTo>
                    <a:lnTo>
                      <a:pt x="571" y="168"/>
                    </a:lnTo>
                    <a:lnTo>
                      <a:pt x="573" y="168"/>
                    </a:lnTo>
                    <a:lnTo>
                      <a:pt x="578" y="179"/>
                    </a:lnTo>
                    <a:lnTo>
                      <a:pt x="580" y="179"/>
                    </a:lnTo>
                    <a:lnTo>
                      <a:pt x="582" y="188"/>
                    </a:lnTo>
                    <a:lnTo>
                      <a:pt x="582" y="190"/>
                    </a:lnTo>
                    <a:lnTo>
                      <a:pt x="582" y="193"/>
                    </a:lnTo>
                    <a:lnTo>
                      <a:pt x="583" y="193"/>
                    </a:lnTo>
                    <a:lnTo>
                      <a:pt x="583" y="197"/>
                    </a:lnTo>
                    <a:lnTo>
                      <a:pt x="585" y="197"/>
                    </a:lnTo>
                    <a:lnTo>
                      <a:pt x="585" y="195"/>
                    </a:lnTo>
                    <a:lnTo>
                      <a:pt x="587" y="195"/>
                    </a:lnTo>
                    <a:lnTo>
                      <a:pt x="587" y="191"/>
                    </a:lnTo>
                    <a:lnTo>
                      <a:pt x="589" y="190"/>
                    </a:lnTo>
                    <a:lnTo>
                      <a:pt x="591" y="193"/>
                    </a:lnTo>
                    <a:lnTo>
                      <a:pt x="598" y="197"/>
                    </a:lnTo>
                    <a:lnTo>
                      <a:pt x="598" y="193"/>
                    </a:lnTo>
                    <a:lnTo>
                      <a:pt x="600" y="195"/>
                    </a:lnTo>
                    <a:lnTo>
                      <a:pt x="600" y="197"/>
                    </a:lnTo>
                    <a:lnTo>
                      <a:pt x="600" y="197"/>
                    </a:lnTo>
                    <a:lnTo>
                      <a:pt x="603" y="215"/>
                    </a:lnTo>
                    <a:lnTo>
                      <a:pt x="610" y="222"/>
                    </a:lnTo>
                    <a:lnTo>
                      <a:pt x="616" y="222"/>
                    </a:lnTo>
                    <a:lnTo>
                      <a:pt x="617" y="223"/>
                    </a:lnTo>
                    <a:lnTo>
                      <a:pt x="621" y="229"/>
                    </a:lnTo>
                    <a:lnTo>
                      <a:pt x="621" y="231"/>
                    </a:lnTo>
                    <a:lnTo>
                      <a:pt x="625" y="234"/>
                    </a:lnTo>
                    <a:lnTo>
                      <a:pt x="626" y="234"/>
                    </a:lnTo>
                    <a:lnTo>
                      <a:pt x="626" y="236"/>
                    </a:lnTo>
                    <a:lnTo>
                      <a:pt x="630" y="241"/>
                    </a:lnTo>
                    <a:lnTo>
                      <a:pt x="630" y="243"/>
                    </a:lnTo>
                    <a:lnTo>
                      <a:pt x="633" y="243"/>
                    </a:lnTo>
                    <a:lnTo>
                      <a:pt x="635" y="252"/>
                    </a:lnTo>
                    <a:lnTo>
                      <a:pt x="637" y="256"/>
                    </a:lnTo>
                    <a:lnTo>
                      <a:pt x="639" y="254"/>
                    </a:lnTo>
                    <a:lnTo>
                      <a:pt x="639" y="259"/>
                    </a:lnTo>
                    <a:lnTo>
                      <a:pt x="637" y="263"/>
                    </a:lnTo>
                    <a:lnTo>
                      <a:pt x="641" y="277"/>
                    </a:lnTo>
                    <a:lnTo>
                      <a:pt x="639" y="275"/>
                    </a:lnTo>
                    <a:lnTo>
                      <a:pt x="639" y="279"/>
                    </a:lnTo>
                    <a:lnTo>
                      <a:pt x="639" y="279"/>
                    </a:lnTo>
                    <a:lnTo>
                      <a:pt x="639" y="281"/>
                    </a:lnTo>
                    <a:lnTo>
                      <a:pt x="641" y="282"/>
                    </a:lnTo>
                    <a:lnTo>
                      <a:pt x="646" y="298"/>
                    </a:lnTo>
                    <a:lnTo>
                      <a:pt x="641" y="334"/>
                    </a:lnTo>
                    <a:lnTo>
                      <a:pt x="641" y="334"/>
                    </a:lnTo>
                    <a:lnTo>
                      <a:pt x="637" y="340"/>
                    </a:lnTo>
                    <a:lnTo>
                      <a:pt x="639" y="350"/>
                    </a:lnTo>
                    <a:lnTo>
                      <a:pt x="637" y="352"/>
                    </a:lnTo>
                    <a:lnTo>
                      <a:pt x="637" y="354"/>
                    </a:lnTo>
                    <a:lnTo>
                      <a:pt x="630" y="370"/>
                    </a:lnTo>
                    <a:lnTo>
                      <a:pt x="628" y="372"/>
                    </a:lnTo>
                    <a:lnTo>
                      <a:pt x="628" y="373"/>
                    </a:lnTo>
                    <a:lnTo>
                      <a:pt x="628" y="375"/>
                    </a:lnTo>
                    <a:lnTo>
                      <a:pt x="625" y="381"/>
                    </a:lnTo>
                    <a:lnTo>
                      <a:pt x="623" y="381"/>
                    </a:lnTo>
                    <a:lnTo>
                      <a:pt x="623" y="381"/>
                    </a:lnTo>
                    <a:lnTo>
                      <a:pt x="625" y="382"/>
                    </a:lnTo>
                    <a:lnTo>
                      <a:pt x="619" y="384"/>
                    </a:lnTo>
                    <a:lnTo>
                      <a:pt x="612" y="397"/>
                    </a:lnTo>
                    <a:lnTo>
                      <a:pt x="610" y="397"/>
                    </a:lnTo>
                    <a:lnTo>
                      <a:pt x="608" y="397"/>
                    </a:lnTo>
                    <a:lnTo>
                      <a:pt x="608" y="398"/>
                    </a:lnTo>
                    <a:lnTo>
                      <a:pt x="610" y="398"/>
                    </a:lnTo>
                    <a:lnTo>
                      <a:pt x="610" y="402"/>
                    </a:lnTo>
                    <a:lnTo>
                      <a:pt x="608" y="406"/>
                    </a:lnTo>
                    <a:lnTo>
                      <a:pt x="608" y="406"/>
                    </a:lnTo>
                    <a:lnTo>
                      <a:pt x="608" y="409"/>
                    </a:lnTo>
                    <a:lnTo>
                      <a:pt x="605" y="413"/>
                    </a:lnTo>
                    <a:lnTo>
                      <a:pt x="601" y="429"/>
                    </a:lnTo>
                    <a:lnTo>
                      <a:pt x="600" y="427"/>
                    </a:lnTo>
                    <a:lnTo>
                      <a:pt x="598" y="432"/>
                    </a:lnTo>
                    <a:lnTo>
                      <a:pt x="596" y="434"/>
                    </a:lnTo>
                    <a:lnTo>
                      <a:pt x="594" y="438"/>
                    </a:lnTo>
                    <a:lnTo>
                      <a:pt x="594" y="438"/>
                    </a:lnTo>
                    <a:lnTo>
                      <a:pt x="592" y="440"/>
                    </a:lnTo>
                    <a:lnTo>
                      <a:pt x="591" y="448"/>
                    </a:lnTo>
                    <a:lnTo>
                      <a:pt x="592" y="452"/>
                    </a:lnTo>
                    <a:lnTo>
                      <a:pt x="589" y="463"/>
                    </a:lnTo>
                    <a:lnTo>
                      <a:pt x="591" y="472"/>
                    </a:lnTo>
                    <a:lnTo>
                      <a:pt x="589" y="475"/>
                    </a:lnTo>
                    <a:lnTo>
                      <a:pt x="587" y="473"/>
                    </a:lnTo>
                    <a:lnTo>
                      <a:pt x="585" y="473"/>
                    </a:lnTo>
                    <a:lnTo>
                      <a:pt x="585" y="479"/>
                    </a:lnTo>
                    <a:lnTo>
                      <a:pt x="564" y="481"/>
                    </a:lnTo>
                    <a:lnTo>
                      <a:pt x="546" y="490"/>
                    </a:lnTo>
                    <a:lnTo>
                      <a:pt x="544" y="491"/>
                    </a:lnTo>
                    <a:lnTo>
                      <a:pt x="544" y="493"/>
                    </a:lnTo>
                    <a:lnTo>
                      <a:pt x="541" y="497"/>
                    </a:lnTo>
                    <a:lnTo>
                      <a:pt x="539" y="498"/>
                    </a:lnTo>
                    <a:lnTo>
                      <a:pt x="537" y="497"/>
                    </a:lnTo>
                    <a:lnTo>
                      <a:pt x="533" y="498"/>
                    </a:lnTo>
                    <a:lnTo>
                      <a:pt x="532" y="498"/>
                    </a:lnTo>
                    <a:lnTo>
                      <a:pt x="530" y="498"/>
                    </a:lnTo>
                    <a:lnTo>
                      <a:pt x="530" y="500"/>
                    </a:lnTo>
                    <a:lnTo>
                      <a:pt x="530" y="502"/>
                    </a:lnTo>
                    <a:lnTo>
                      <a:pt x="532" y="500"/>
                    </a:lnTo>
                    <a:lnTo>
                      <a:pt x="533" y="498"/>
                    </a:lnTo>
                    <a:lnTo>
                      <a:pt x="535" y="498"/>
                    </a:lnTo>
                    <a:lnTo>
                      <a:pt x="533" y="506"/>
                    </a:lnTo>
                    <a:lnTo>
                      <a:pt x="532" y="507"/>
                    </a:lnTo>
                    <a:lnTo>
                      <a:pt x="528" y="502"/>
                    </a:lnTo>
                    <a:lnTo>
                      <a:pt x="526" y="502"/>
                    </a:lnTo>
                    <a:lnTo>
                      <a:pt x="525" y="500"/>
                    </a:lnTo>
                    <a:lnTo>
                      <a:pt x="523" y="497"/>
                    </a:lnTo>
                    <a:lnTo>
                      <a:pt x="519" y="497"/>
                    </a:lnTo>
                    <a:lnTo>
                      <a:pt x="517" y="495"/>
                    </a:lnTo>
                    <a:lnTo>
                      <a:pt x="517" y="493"/>
                    </a:lnTo>
                    <a:lnTo>
                      <a:pt x="517" y="490"/>
                    </a:lnTo>
                    <a:lnTo>
                      <a:pt x="516" y="488"/>
                    </a:lnTo>
                    <a:lnTo>
                      <a:pt x="512" y="491"/>
                    </a:lnTo>
                    <a:lnTo>
                      <a:pt x="510" y="491"/>
                    </a:lnTo>
                    <a:lnTo>
                      <a:pt x="507" y="491"/>
                    </a:lnTo>
                    <a:lnTo>
                      <a:pt x="505" y="490"/>
                    </a:lnTo>
                    <a:lnTo>
                      <a:pt x="508" y="490"/>
                    </a:lnTo>
                    <a:lnTo>
                      <a:pt x="510" y="486"/>
                    </a:lnTo>
                    <a:lnTo>
                      <a:pt x="510" y="482"/>
                    </a:lnTo>
                    <a:lnTo>
                      <a:pt x="507" y="481"/>
                    </a:lnTo>
                    <a:lnTo>
                      <a:pt x="503" y="484"/>
                    </a:lnTo>
                    <a:lnTo>
                      <a:pt x="500" y="484"/>
                    </a:lnTo>
                    <a:lnTo>
                      <a:pt x="503" y="488"/>
                    </a:lnTo>
                    <a:lnTo>
                      <a:pt x="503" y="488"/>
                    </a:lnTo>
                    <a:lnTo>
                      <a:pt x="498" y="490"/>
                    </a:lnTo>
                    <a:lnTo>
                      <a:pt x="494" y="493"/>
                    </a:lnTo>
                    <a:lnTo>
                      <a:pt x="492" y="497"/>
                    </a:lnTo>
                    <a:lnTo>
                      <a:pt x="483" y="500"/>
                    </a:lnTo>
                    <a:lnTo>
                      <a:pt x="482" y="498"/>
                    </a:lnTo>
                    <a:lnTo>
                      <a:pt x="458" y="490"/>
                    </a:lnTo>
                    <a:lnTo>
                      <a:pt x="455" y="490"/>
                    </a:lnTo>
                    <a:lnTo>
                      <a:pt x="453" y="491"/>
                    </a:lnTo>
                    <a:lnTo>
                      <a:pt x="451" y="488"/>
                    </a:lnTo>
                    <a:lnTo>
                      <a:pt x="446" y="484"/>
                    </a:lnTo>
                    <a:lnTo>
                      <a:pt x="441" y="484"/>
                    </a:lnTo>
                    <a:lnTo>
                      <a:pt x="435" y="481"/>
                    </a:lnTo>
                    <a:lnTo>
                      <a:pt x="433" y="479"/>
                    </a:lnTo>
                    <a:lnTo>
                      <a:pt x="432" y="475"/>
                    </a:lnTo>
                    <a:lnTo>
                      <a:pt x="428" y="472"/>
                    </a:lnTo>
                    <a:lnTo>
                      <a:pt x="425" y="463"/>
                    </a:lnTo>
                    <a:lnTo>
                      <a:pt x="425" y="463"/>
                    </a:lnTo>
                    <a:lnTo>
                      <a:pt x="426" y="459"/>
                    </a:lnTo>
                    <a:lnTo>
                      <a:pt x="426" y="456"/>
                    </a:lnTo>
                    <a:lnTo>
                      <a:pt x="423" y="447"/>
                    </a:lnTo>
                    <a:lnTo>
                      <a:pt x="416" y="438"/>
                    </a:lnTo>
                    <a:lnTo>
                      <a:pt x="419" y="432"/>
                    </a:lnTo>
                    <a:lnTo>
                      <a:pt x="417" y="432"/>
                    </a:lnTo>
                    <a:lnTo>
                      <a:pt x="414" y="432"/>
                    </a:lnTo>
                    <a:lnTo>
                      <a:pt x="405" y="436"/>
                    </a:lnTo>
                    <a:lnTo>
                      <a:pt x="401" y="438"/>
                    </a:lnTo>
                    <a:lnTo>
                      <a:pt x="400" y="436"/>
                    </a:lnTo>
                    <a:lnTo>
                      <a:pt x="403" y="429"/>
                    </a:lnTo>
                    <a:lnTo>
                      <a:pt x="405" y="423"/>
                    </a:lnTo>
                    <a:lnTo>
                      <a:pt x="405" y="420"/>
                    </a:lnTo>
                    <a:lnTo>
                      <a:pt x="403" y="415"/>
                    </a:lnTo>
                    <a:lnTo>
                      <a:pt x="398" y="409"/>
                    </a:lnTo>
                    <a:lnTo>
                      <a:pt x="394" y="416"/>
                    </a:lnTo>
                    <a:lnTo>
                      <a:pt x="392" y="427"/>
                    </a:lnTo>
                    <a:lnTo>
                      <a:pt x="392" y="427"/>
                    </a:lnTo>
                    <a:lnTo>
                      <a:pt x="391" y="427"/>
                    </a:lnTo>
                    <a:lnTo>
                      <a:pt x="387" y="429"/>
                    </a:lnTo>
                    <a:lnTo>
                      <a:pt x="383" y="429"/>
                    </a:lnTo>
                    <a:lnTo>
                      <a:pt x="380" y="431"/>
                    </a:lnTo>
                    <a:lnTo>
                      <a:pt x="378" y="429"/>
                    </a:lnTo>
                    <a:lnTo>
                      <a:pt x="380" y="423"/>
                    </a:lnTo>
                    <a:lnTo>
                      <a:pt x="383" y="423"/>
                    </a:lnTo>
                    <a:lnTo>
                      <a:pt x="387" y="422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07"/>
                    </a:lnTo>
                    <a:lnTo>
                      <a:pt x="392" y="400"/>
                    </a:lnTo>
                    <a:lnTo>
                      <a:pt x="394" y="398"/>
                    </a:lnTo>
                    <a:lnTo>
                      <a:pt x="394" y="395"/>
                    </a:lnTo>
                    <a:lnTo>
                      <a:pt x="396" y="388"/>
                    </a:lnTo>
                    <a:lnTo>
                      <a:pt x="396" y="390"/>
                    </a:lnTo>
                    <a:lnTo>
                      <a:pt x="396" y="384"/>
                    </a:lnTo>
                    <a:lnTo>
                      <a:pt x="396" y="382"/>
                    </a:lnTo>
                    <a:lnTo>
                      <a:pt x="394" y="381"/>
                    </a:lnTo>
                    <a:lnTo>
                      <a:pt x="394" y="377"/>
                    </a:lnTo>
                    <a:lnTo>
                      <a:pt x="392" y="377"/>
                    </a:lnTo>
                    <a:lnTo>
                      <a:pt x="392" y="379"/>
                    </a:lnTo>
                    <a:lnTo>
                      <a:pt x="392" y="384"/>
                    </a:lnTo>
                    <a:lnTo>
                      <a:pt x="391" y="384"/>
                    </a:lnTo>
                    <a:lnTo>
                      <a:pt x="385" y="395"/>
                    </a:lnTo>
                    <a:lnTo>
                      <a:pt x="385" y="397"/>
                    </a:lnTo>
                    <a:lnTo>
                      <a:pt x="383" y="400"/>
                    </a:lnTo>
                    <a:lnTo>
                      <a:pt x="380" y="398"/>
                    </a:lnTo>
                    <a:lnTo>
                      <a:pt x="380" y="400"/>
                    </a:lnTo>
                    <a:lnTo>
                      <a:pt x="378" y="402"/>
                    </a:lnTo>
                    <a:lnTo>
                      <a:pt x="375" y="404"/>
                    </a:lnTo>
                    <a:lnTo>
                      <a:pt x="373" y="406"/>
                    </a:lnTo>
                    <a:lnTo>
                      <a:pt x="371" y="406"/>
                    </a:lnTo>
                    <a:lnTo>
                      <a:pt x="369" y="411"/>
                    </a:lnTo>
                    <a:lnTo>
                      <a:pt x="364" y="416"/>
                    </a:lnTo>
                    <a:lnTo>
                      <a:pt x="362" y="420"/>
                    </a:lnTo>
                    <a:lnTo>
                      <a:pt x="364" y="420"/>
                    </a:lnTo>
                    <a:lnTo>
                      <a:pt x="364" y="425"/>
                    </a:lnTo>
                    <a:lnTo>
                      <a:pt x="362" y="423"/>
                    </a:lnTo>
                    <a:lnTo>
                      <a:pt x="360" y="423"/>
                    </a:lnTo>
                    <a:lnTo>
                      <a:pt x="358" y="420"/>
                    </a:lnTo>
                    <a:lnTo>
                      <a:pt x="355" y="418"/>
                    </a:lnTo>
                    <a:lnTo>
                      <a:pt x="353" y="416"/>
                    </a:lnTo>
                    <a:lnTo>
                      <a:pt x="351" y="416"/>
                    </a:lnTo>
                    <a:lnTo>
                      <a:pt x="351" y="413"/>
                    </a:lnTo>
                    <a:lnTo>
                      <a:pt x="355" y="416"/>
                    </a:lnTo>
                    <a:lnTo>
                      <a:pt x="355" y="415"/>
                    </a:lnTo>
                    <a:lnTo>
                      <a:pt x="355" y="411"/>
                    </a:lnTo>
                    <a:lnTo>
                      <a:pt x="353" y="407"/>
                    </a:lnTo>
                    <a:lnTo>
                      <a:pt x="353" y="404"/>
                    </a:lnTo>
                    <a:lnTo>
                      <a:pt x="350" y="400"/>
                    </a:lnTo>
                    <a:lnTo>
                      <a:pt x="348" y="398"/>
                    </a:lnTo>
                    <a:lnTo>
                      <a:pt x="346" y="393"/>
                    </a:lnTo>
                    <a:lnTo>
                      <a:pt x="344" y="390"/>
                    </a:lnTo>
                    <a:lnTo>
                      <a:pt x="342" y="390"/>
                    </a:lnTo>
                    <a:lnTo>
                      <a:pt x="337" y="386"/>
                    </a:lnTo>
                    <a:lnTo>
                      <a:pt x="333" y="384"/>
                    </a:lnTo>
                    <a:lnTo>
                      <a:pt x="333" y="381"/>
                    </a:lnTo>
                    <a:lnTo>
                      <a:pt x="335" y="381"/>
                    </a:lnTo>
                    <a:lnTo>
                      <a:pt x="337" y="377"/>
                    </a:lnTo>
                    <a:lnTo>
                      <a:pt x="330" y="375"/>
                    </a:lnTo>
                    <a:lnTo>
                      <a:pt x="325" y="370"/>
                    </a:lnTo>
                    <a:lnTo>
                      <a:pt x="323" y="368"/>
                    </a:lnTo>
                    <a:lnTo>
                      <a:pt x="323" y="372"/>
                    </a:lnTo>
                    <a:lnTo>
                      <a:pt x="321" y="370"/>
                    </a:lnTo>
                    <a:lnTo>
                      <a:pt x="310" y="366"/>
                    </a:lnTo>
                    <a:lnTo>
                      <a:pt x="308" y="366"/>
                    </a:lnTo>
                    <a:lnTo>
                      <a:pt x="307" y="368"/>
                    </a:lnTo>
                    <a:lnTo>
                      <a:pt x="307" y="368"/>
                    </a:lnTo>
                    <a:lnTo>
                      <a:pt x="305" y="366"/>
                    </a:lnTo>
                    <a:lnTo>
                      <a:pt x="296" y="359"/>
                    </a:lnTo>
                    <a:lnTo>
                      <a:pt x="289" y="357"/>
                    </a:lnTo>
                    <a:lnTo>
                      <a:pt x="257" y="359"/>
                    </a:lnTo>
                    <a:lnTo>
                      <a:pt x="239" y="368"/>
                    </a:lnTo>
                    <a:lnTo>
                      <a:pt x="232" y="368"/>
                    </a:lnTo>
                    <a:lnTo>
                      <a:pt x="226" y="372"/>
                    </a:lnTo>
                    <a:lnTo>
                      <a:pt x="210" y="372"/>
                    </a:lnTo>
                    <a:lnTo>
                      <a:pt x="207" y="370"/>
                    </a:lnTo>
                    <a:lnTo>
                      <a:pt x="201" y="372"/>
                    </a:lnTo>
                    <a:lnTo>
                      <a:pt x="191" y="379"/>
                    </a:lnTo>
                    <a:lnTo>
                      <a:pt x="187" y="381"/>
                    </a:lnTo>
                    <a:lnTo>
                      <a:pt x="182" y="382"/>
                    </a:lnTo>
                    <a:lnTo>
                      <a:pt x="178" y="384"/>
                    </a:lnTo>
                    <a:lnTo>
                      <a:pt x="175" y="386"/>
                    </a:lnTo>
                    <a:lnTo>
                      <a:pt x="167" y="400"/>
                    </a:lnTo>
                    <a:lnTo>
                      <a:pt x="162" y="402"/>
                    </a:lnTo>
                    <a:lnTo>
                      <a:pt x="158" y="402"/>
                    </a:lnTo>
                    <a:lnTo>
                      <a:pt x="157" y="400"/>
                    </a:lnTo>
                    <a:lnTo>
                      <a:pt x="144" y="404"/>
                    </a:lnTo>
                    <a:lnTo>
                      <a:pt x="142" y="402"/>
                    </a:lnTo>
                    <a:lnTo>
                      <a:pt x="141" y="400"/>
                    </a:lnTo>
                    <a:lnTo>
                      <a:pt x="135" y="402"/>
                    </a:lnTo>
                    <a:lnTo>
                      <a:pt x="126" y="400"/>
                    </a:lnTo>
                    <a:lnTo>
                      <a:pt x="121" y="402"/>
                    </a:lnTo>
                    <a:lnTo>
                      <a:pt x="108" y="402"/>
                    </a:lnTo>
                    <a:lnTo>
                      <a:pt x="105" y="404"/>
                    </a:lnTo>
                    <a:lnTo>
                      <a:pt x="103" y="406"/>
                    </a:lnTo>
                    <a:lnTo>
                      <a:pt x="101" y="409"/>
                    </a:lnTo>
                    <a:lnTo>
                      <a:pt x="101" y="409"/>
                    </a:lnTo>
                    <a:lnTo>
                      <a:pt x="101" y="411"/>
                    </a:lnTo>
                    <a:lnTo>
                      <a:pt x="100" y="413"/>
                    </a:lnTo>
                    <a:lnTo>
                      <a:pt x="91" y="413"/>
                    </a:lnTo>
                    <a:lnTo>
                      <a:pt x="84" y="420"/>
                    </a:lnTo>
                    <a:lnTo>
                      <a:pt x="84" y="422"/>
                    </a:lnTo>
                    <a:lnTo>
                      <a:pt x="80" y="423"/>
                    </a:lnTo>
                    <a:lnTo>
                      <a:pt x="78" y="423"/>
                    </a:lnTo>
                    <a:lnTo>
                      <a:pt x="76" y="422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3"/>
                    </a:lnTo>
                    <a:lnTo>
                      <a:pt x="55" y="423"/>
                    </a:lnTo>
                    <a:lnTo>
                      <a:pt x="53" y="422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46" y="420"/>
                    </a:lnTo>
                    <a:lnTo>
                      <a:pt x="37" y="411"/>
                    </a:lnTo>
                    <a:lnTo>
                      <a:pt x="30" y="409"/>
                    </a:lnTo>
                    <a:lnTo>
                      <a:pt x="30" y="397"/>
                    </a:lnTo>
                    <a:lnTo>
                      <a:pt x="30" y="397"/>
                    </a:lnTo>
                    <a:lnTo>
                      <a:pt x="34" y="397"/>
                    </a:lnTo>
                    <a:lnTo>
                      <a:pt x="35" y="397"/>
                    </a:lnTo>
                    <a:lnTo>
                      <a:pt x="41" y="388"/>
                    </a:lnTo>
                    <a:lnTo>
                      <a:pt x="41" y="384"/>
                    </a:lnTo>
                    <a:lnTo>
                      <a:pt x="39" y="381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75"/>
                    </a:lnTo>
                    <a:lnTo>
                      <a:pt x="41" y="361"/>
                    </a:lnTo>
                    <a:lnTo>
                      <a:pt x="32" y="341"/>
                    </a:lnTo>
                    <a:lnTo>
                      <a:pt x="28" y="318"/>
                    </a:lnTo>
                    <a:lnTo>
                      <a:pt x="23" y="307"/>
                    </a:lnTo>
                    <a:lnTo>
                      <a:pt x="21" y="304"/>
                    </a:lnTo>
                    <a:lnTo>
                      <a:pt x="16" y="293"/>
                    </a:lnTo>
                    <a:lnTo>
                      <a:pt x="14" y="288"/>
                    </a:lnTo>
                    <a:lnTo>
                      <a:pt x="10" y="275"/>
                    </a:lnTo>
                    <a:lnTo>
                      <a:pt x="7" y="273"/>
                    </a:lnTo>
                    <a:lnTo>
                      <a:pt x="3" y="268"/>
                    </a:lnTo>
                    <a:lnTo>
                      <a:pt x="1" y="266"/>
                    </a:lnTo>
                    <a:lnTo>
                      <a:pt x="1" y="265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1" y="261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6"/>
                    </a:lnTo>
                    <a:lnTo>
                      <a:pt x="5" y="266"/>
                    </a:lnTo>
                    <a:lnTo>
                      <a:pt x="5" y="268"/>
                    </a:lnTo>
                    <a:lnTo>
                      <a:pt x="9" y="268"/>
                    </a:lnTo>
                    <a:lnTo>
                      <a:pt x="10" y="266"/>
                    </a:lnTo>
                    <a:lnTo>
                      <a:pt x="9" y="265"/>
                    </a:lnTo>
                    <a:lnTo>
                      <a:pt x="7" y="261"/>
                    </a:lnTo>
                    <a:lnTo>
                      <a:pt x="3" y="254"/>
                    </a:lnTo>
                    <a:lnTo>
                      <a:pt x="3" y="250"/>
                    </a:lnTo>
                    <a:lnTo>
                      <a:pt x="5" y="250"/>
                    </a:lnTo>
                    <a:lnTo>
                      <a:pt x="7" y="261"/>
                    </a:lnTo>
                    <a:lnTo>
                      <a:pt x="10" y="257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59"/>
                    </a:lnTo>
                    <a:lnTo>
                      <a:pt x="14" y="254"/>
                    </a:lnTo>
                    <a:lnTo>
                      <a:pt x="12" y="252"/>
                    </a:lnTo>
                    <a:lnTo>
                      <a:pt x="10" y="248"/>
                    </a:lnTo>
                    <a:lnTo>
                      <a:pt x="10" y="248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8"/>
                    </a:lnTo>
                    <a:lnTo>
                      <a:pt x="7" y="215"/>
                    </a:lnTo>
                    <a:lnTo>
                      <a:pt x="9" y="204"/>
                    </a:lnTo>
                    <a:lnTo>
                      <a:pt x="5" y="200"/>
                    </a:lnTo>
                    <a:lnTo>
                      <a:pt x="10" y="186"/>
                    </a:lnTo>
                    <a:lnTo>
                      <a:pt x="12" y="18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963"/>
              <p:cNvSpPr>
                <a:spLocks/>
              </p:cNvSpPr>
              <p:nvPr/>
            </p:nvSpPr>
            <p:spPr bwMode="auto">
              <a:xfrm>
                <a:off x="4714" y="2049"/>
                <a:ext cx="55" cy="82"/>
              </a:xfrm>
              <a:custGeom>
                <a:avLst/>
                <a:gdLst>
                  <a:gd name="T0" fmla="*/ 53 w 55"/>
                  <a:gd name="T1" fmla="*/ 26 h 82"/>
                  <a:gd name="T2" fmla="*/ 55 w 55"/>
                  <a:gd name="T3" fmla="*/ 50 h 82"/>
                  <a:gd name="T4" fmla="*/ 48 w 55"/>
                  <a:gd name="T5" fmla="*/ 66 h 82"/>
                  <a:gd name="T6" fmla="*/ 39 w 55"/>
                  <a:gd name="T7" fmla="*/ 66 h 82"/>
                  <a:gd name="T8" fmla="*/ 35 w 55"/>
                  <a:gd name="T9" fmla="*/ 71 h 82"/>
                  <a:gd name="T10" fmla="*/ 30 w 55"/>
                  <a:gd name="T11" fmla="*/ 69 h 82"/>
                  <a:gd name="T12" fmla="*/ 26 w 55"/>
                  <a:gd name="T13" fmla="*/ 73 h 82"/>
                  <a:gd name="T14" fmla="*/ 23 w 55"/>
                  <a:gd name="T15" fmla="*/ 76 h 82"/>
                  <a:gd name="T16" fmla="*/ 21 w 55"/>
                  <a:gd name="T17" fmla="*/ 73 h 82"/>
                  <a:gd name="T18" fmla="*/ 19 w 55"/>
                  <a:gd name="T19" fmla="*/ 78 h 82"/>
                  <a:gd name="T20" fmla="*/ 18 w 55"/>
                  <a:gd name="T21" fmla="*/ 78 h 82"/>
                  <a:gd name="T22" fmla="*/ 19 w 55"/>
                  <a:gd name="T23" fmla="*/ 75 h 82"/>
                  <a:gd name="T24" fmla="*/ 12 w 55"/>
                  <a:gd name="T25" fmla="*/ 80 h 82"/>
                  <a:gd name="T26" fmla="*/ 10 w 55"/>
                  <a:gd name="T27" fmla="*/ 78 h 82"/>
                  <a:gd name="T28" fmla="*/ 7 w 55"/>
                  <a:gd name="T29" fmla="*/ 80 h 82"/>
                  <a:gd name="T30" fmla="*/ 3 w 55"/>
                  <a:gd name="T31" fmla="*/ 82 h 82"/>
                  <a:gd name="T32" fmla="*/ 3 w 55"/>
                  <a:gd name="T33" fmla="*/ 76 h 82"/>
                  <a:gd name="T34" fmla="*/ 7 w 55"/>
                  <a:gd name="T35" fmla="*/ 75 h 82"/>
                  <a:gd name="T36" fmla="*/ 5 w 55"/>
                  <a:gd name="T37" fmla="*/ 71 h 82"/>
                  <a:gd name="T38" fmla="*/ 3 w 55"/>
                  <a:gd name="T39" fmla="*/ 71 h 82"/>
                  <a:gd name="T40" fmla="*/ 5 w 55"/>
                  <a:gd name="T41" fmla="*/ 64 h 82"/>
                  <a:gd name="T42" fmla="*/ 7 w 55"/>
                  <a:gd name="T43" fmla="*/ 57 h 82"/>
                  <a:gd name="T44" fmla="*/ 10 w 55"/>
                  <a:gd name="T45" fmla="*/ 53 h 82"/>
                  <a:gd name="T46" fmla="*/ 9 w 55"/>
                  <a:gd name="T47" fmla="*/ 50 h 82"/>
                  <a:gd name="T48" fmla="*/ 5 w 55"/>
                  <a:gd name="T49" fmla="*/ 37 h 82"/>
                  <a:gd name="T50" fmla="*/ 5 w 55"/>
                  <a:gd name="T51" fmla="*/ 39 h 82"/>
                  <a:gd name="T52" fmla="*/ 1 w 55"/>
                  <a:gd name="T53" fmla="*/ 37 h 82"/>
                  <a:gd name="T54" fmla="*/ 1 w 55"/>
                  <a:gd name="T55" fmla="*/ 35 h 82"/>
                  <a:gd name="T56" fmla="*/ 9 w 55"/>
                  <a:gd name="T57" fmla="*/ 32 h 82"/>
                  <a:gd name="T58" fmla="*/ 12 w 55"/>
                  <a:gd name="T59" fmla="*/ 33 h 82"/>
                  <a:gd name="T60" fmla="*/ 12 w 55"/>
                  <a:gd name="T61" fmla="*/ 28 h 82"/>
                  <a:gd name="T62" fmla="*/ 10 w 55"/>
                  <a:gd name="T63" fmla="*/ 25 h 82"/>
                  <a:gd name="T64" fmla="*/ 10 w 55"/>
                  <a:gd name="T65" fmla="*/ 23 h 82"/>
                  <a:gd name="T66" fmla="*/ 7 w 55"/>
                  <a:gd name="T67" fmla="*/ 21 h 82"/>
                  <a:gd name="T68" fmla="*/ 9 w 55"/>
                  <a:gd name="T69" fmla="*/ 19 h 82"/>
                  <a:gd name="T70" fmla="*/ 7 w 55"/>
                  <a:gd name="T71" fmla="*/ 16 h 82"/>
                  <a:gd name="T72" fmla="*/ 7 w 55"/>
                  <a:gd name="T73" fmla="*/ 16 h 82"/>
                  <a:gd name="T74" fmla="*/ 28 w 55"/>
                  <a:gd name="T75" fmla="*/ 5 h 82"/>
                  <a:gd name="T76" fmla="*/ 37 w 55"/>
                  <a:gd name="T7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82">
                    <a:moveTo>
                      <a:pt x="37" y="0"/>
                    </a:moveTo>
                    <a:lnTo>
                      <a:pt x="53" y="26"/>
                    </a:lnTo>
                    <a:lnTo>
                      <a:pt x="53" y="48"/>
                    </a:lnTo>
                    <a:lnTo>
                      <a:pt x="55" y="50"/>
                    </a:lnTo>
                    <a:lnTo>
                      <a:pt x="51" y="62"/>
                    </a:lnTo>
                    <a:lnTo>
                      <a:pt x="48" y="66"/>
                    </a:lnTo>
                    <a:lnTo>
                      <a:pt x="43" y="67"/>
                    </a:lnTo>
                    <a:lnTo>
                      <a:pt x="39" y="66"/>
                    </a:lnTo>
                    <a:lnTo>
                      <a:pt x="35" y="73"/>
                    </a:lnTo>
                    <a:lnTo>
                      <a:pt x="35" y="71"/>
                    </a:lnTo>
                    <a:lnTo>
                      <a:pt x="34" y="71"/>
                    </a:lnTo>
                    <a:lnTo>
                      <a:pt x="30" y="69"/>
                    </a:lnTo>
                    <a:lnTo>
                      <a:pt x="25" y="71"/>
                    </a:lnTo>
                    <a:lnTo>
                      <a:pt x="26" y="73"/>
                    </a:lnTo>
                    <a:lnTo>
                      <a:pt x="25" y="75"/>
                    </a:lnTo>
                    <a:lnTo>
                      <a:pt x="23" y="76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6" y="76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0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3" y="76"/>
                    </a:lnTo>
                    <a:lnTo>
                      <a:pt x="7" y="76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71"/>
                    </a:lnTo>
                    <a:lnTo>
                      <a:pt x="5" y="67"/>
                    </a:lnTo>
                    <a:lnTo>
                      <a:pt x="5" y="64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3" y="32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964"/>
              <p:cNvSpPr>
                <a:spLocks/>
              </p:cNvSpPr>
              <p:nvPr/>
            </p:nvSpPr>
            <p:spPr bwMode="auto">
              <a:xfrm>
                <a:off x="4714" y="2049"/>
                <a:ext cx="55" cy="82"/>
              </a:xfrm>
              <a:custGeom>
                <a:avLst/>
                <a:gdLst>
                  <a:gd name="T0" fmla="*/ 53 w 55"/>
                  <a:gd name="T1" fmla="*/ 26 h 82"/>
                  <a:gd name="T2" fmla="*/ 55 w 55"/>
                  <a:gd name="T3" fmla="*/ 50 h 82"/>
                  <a:gd name="T4" fmla="*/ 48 w 55"/>
                  <a:gd name="T5" fmla="*/ 66 h 82"/>
                  <a:gd name="T6" fmla="*/ 39 w 55"/>
                  <a:gd name="T7" fmla="*/ 66 h 82"/>
                  <a:gd name="T8" fmla="*/ 35 w 55"/>
                  <a:gd name="T9" fmla="*/ 71 h 82"/>
                  <a:gd name="T10" fmla="*/ 30 w 55"/>
                  <a:gd name="T11" fmla="*/ 69 h 82"/>
                  <a:gd name="T12" fmla="*/ 26 w 55"/>
                  <a:gd name="T13" fmla="*/ 73 h 82"/>
                  <a:gd name="T14" fmla="*/ 23 w 55"/>
                  <a:gd name="T15" fmla="*/ 76 h 82"/>
                  <a:gd name="T16" fmla="*/ 21 w 55"/>
                  <a:gd name="T17" fmla="*/ 73 h 82"/>
                  <a:gd name="T18" fmla="*/ 19 w 55"/>
                  <a:gd name="T19" fmla="*/ 78 h 82"/>
                  <a:gd name="T20" fmla="*/ 18 w 55"/>
                  <a:gd name="T21" fmla="*/ 78 h 82"/>
                  <a:gd name="T22" fmla="*/ 19 w 55"/>
                  <a:gd name="T23" fmla="*/ 75 h 82"/>
                  <a:gd name="T24" fmla="*/ 12 w 55"/>
                  <a:gd name="T25" fmla="*/ 80 h 82"/>
                  <a:gd name="T26" fmla="*/ 10 w 55"/>
                  <a:gd name="T27" fmla="*/ 78 h 82"/>
                  <a:gd name="T28" fmla="*/ 7 w 55"/>
                  <a:gd name="T29" fmla="*/ 80 h 82"/>
                  <a:gd name="T30" fmla="*/ 3 w 55"/>
                  <a:gd name="T31" fmla="*/ 82 h 82"/>
                  <a:gd name="T32" fmla="*/ 3 w 55"/>
                  <a:gd name="T33" fmla="*/ 76 h 82"/>
                  <a:gd name="T34" fmla="*/ 7 w 55"/>
                  <a:gd name="T35" fmla="*/ 75 h 82"/>
                  <a:gd name="T36" fmla="*/ 5 w 55"/>
                  <a:gd name="T37" fmla="*/ 71 h 82"/>
                  <a:gd name="T38" fmla="*/ 3 w 55"/>
                  <a:gd name="T39" fmla="*/ 71 h 82"/>
                  <a:gd name="T40" fmla="*/ 5 w 55"/>
                  <a:gd name="T41" fmla="*/ 64 h 82"/>
                  <a:gd name="T42" fmla="*/ 7 w 55"/>
                  <a:gd name="T43" fmla="*/ 57 h 82"/>
                  <a:gd name="T44" fmla="*/ 10 w 55"/>
                  <a:gd name="T45" fmla="*/ 53 h 82"/>
                  <a:gd name="T46" fmla="*/ 9 w 55"/>
                  <a:gd name="T47" fmla="*/ 50 h 82"/>
                  <a:gd name="T48" fmla="*/ 5 w 55"/>
                  <a:gd name="T49" fmla="*/ 37 h 82"/>
                  <a:gd name="T50" fmla="*/ 5 w 55"/>
                  <a:gd name="T51" fmla="*/ 39 h 82"/>
                  <a:gd name="T52" fmla="*/ 1 w 55"/>
                  <a:gd name="T53" fmla="*/ 37 h 82"/>
                  <a:gd name="T54" fmla="*/ 1 w 55"/>
                  <a:gd name="T55" fmla="*/ 35 h 82"/>
                  <a:gd name="T56" fmla="*/ 9 w 55"/>
                  <a:gd name="T57" fmla="*/ 32 h 82"/>
                  <a:gd name="T58" fmla="*/ 12 w 55"/>
                  <a:gd name="T59" fmla="*/ 33 h 82"/>
                  <a:gd name="T60" fmla="*/ 12 w 55"/>
                  <a:gd name="T61" fmla="*/ 28 h 82"/>
                  <a:gd name="T62" fmla="*/ 10 w 55"/>
                  <a:gd name="T63" fmla="*/ 25 h 82"/>
                  <a:gd name="T64" fmla="*/ 10 w 55"/>
                  <a:gd name="T65" fmla="*/ 23 h 82"/>
                  <a:gd name="T66" fmla="*/ 7 w 55"/>
                  <a:gd name="T67" fmla="*/ 21 h 82"/>
                  <a:gd name="T68" fmla="*/ 9 w 55"/>
                  <a:gd name="T69" fmla="*/ 19 h 82"/>
                  <a:gd name="T70" fmla="*/ 7 w 55"/>
                  <a:gd name="T71" fmla="*/ 16 h 82"/>
                  <a:gd name="T72" fmla="*/ 7 w 55"/>
                  <a:gd name="T73" fmla="*/ 16 h 82"/>
                  <a:gd name="T74" fmla="*/ 28 w 55"/>
                  <a:gd name="T75" fmla="*/ 5 h 82"/>
                  <a:gd name="T76" fmla="*/ 37 w 55"/>
                  <a:gd name="T7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82">
                    <a:moveTo>
                      <a:pt x="37" y="0"/>
                    </a:moveTo>
                    <a:lnTo>
                      <a:pt x="53" y="26"/>
                    </a:lnTo>
                    <a:lnTo>
                      <a:pt x="53" y="48"/>
                    </a:lnTo>
                    <a:lnTo>
                      <a:pt x="55" y="50"/>
                    </a:lnTo>
                    <a:lnTo>
                      <a:pt x="51" y="62"/>
                    </a:lnTo>
                    <a:lnTo>
                      <a:pt x="48" y="66"/>
                    </a:lnTo>
                    <a:lnTo>
                      <a:pt x="43" y="67"/>
                    </a:lnTo>
                    <a:lnTo>
                      <a:pt x="39" y="66"/>
                    </a:lnTo>
                    <a:lnTo>
                      <a:pt x="35" y="73"/>
                    </a:lnTo>
                    <a:lnTo>
                      <a:pt x="35" y="71"/>
                    </a:lnTo>
                    <a:lnTo>
                      <a:pt x="34" y="71"/>
                    </a:lnTo>
                    <a:lnTo>
                      <a:pt x="30" y="69"/>
                    </a:lnTo>
                    <a:lnTo>
                      <a:pt x="25" y="71"/>
                    </a:lnTo>
                    <a:lnTo>
                      <a:pt x="26" y="73"/>
                    </a:lnTo>
                    <a:lnTo>
                      <a:pt x="25" y="75"/>
                    </a:lnTo>
                    <a:lnTo>
                      <a:pt x="23" y="76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6" y="76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0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3" y="76"/>
                    </a:lnTo>
                    <a:lnTo>
                      <a:pt x="7" y="76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71"/>
                    </a:lnTo>
                    <a:lnTo>
                      <a:pt x="5" y="67"/>
                    </a:lnTo>
                    <a:lnTo>
                      <a:pt x="5" y="64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3" y="32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965"/>
              <p:cNvSpPr>
                <a:spLocks/>
              </p:cNvSpPr>
              <p:nvPr/>
            </p:nvSpPr>
            <p:spPr bwMode="auto">
              <a:xfrm>
                <a:off x="5376" y="3556"/>
                <a:ext cx="9" cy="14"/>
              </a:xfrm>
              <a:custGeom>
                <a:avLst/>
                <a:gdLst>
                  <a:gd name="T0" fmla="*/ 5 w 9"/>
                  <a:gd name="T1" fmla="*/ 1 h 14"/>
                  <a:gd name="T2" fmla="*/ 7 w 9"/>
                  <a:gd name="T3" fmla="*/ 0 h 14"/>
                  <a:gd name="T4" fmla="*/ 7 w 9"/>
                  <a:gd name="T5" fmla="*/ 1 h 14"/>
                  <a:gd name="T6" fmla="*/ 9 w 9"/>
                  <a:gd name="T7" fmla="*/ 3 h 14"/>
                  <a:gd name="T8" fmla="*/ 9 w 9"/>
                  <a:gd name="T9" fmla="*/ 5 h 14"/>
                  <a:gd name="T10" fmla="*/ 7 w 9"/>
                  <a:gd name="T11" fmla="*/ 5 h 14"/>
                  <a:gd name="T12" fmla="*/ 9 w 9"/>
                  <a:gd name="T13" fmla="*/ 7 h 14"/>
                  <a:gd name="T14" fmla="*/ 9 w 9"/>
                  <a:gd name="T15" fmla="*/ 9 h 14"/>
                  <a:gd name="T16" fmla="*/ 7 w 9"/>
                  <a:gd name="T17" fmla="*/ 9 h 14"/>
                  <a:gd name="T18" fmla="*/ 7 w 9"/>
                  <a:gd name="T19" fmla="*/ 10 h 14"/>
                  <a:gd name="T20" fmla="*/ 5 w 9"/>
                  <a:gd name="T21" fmla="*/ 10 h 14"/>
                  <a:gd name="T22" fmla="*/ 4 w 9"/>
                  <a:gd name="T23" fmla="*/ 10 h 14"/>
                  <a:gd name="T24" fmla="*/ 2 w 9"/>
                  <a:gd name="T25" fmla="*/ 10 h 14"/>
                  <a:gd name="T26" fmla="*/ 2 w 9"/>
                  <a:gd name="T27" fmla="*/ 14 h 14"/>
                  <a:gd name="T28" fmla="*/ 0 w 9"/>
                  <a:gd name="T29" fmla="*/ 14 h 14"/>
                  <a:gd name="T30" fmla="*/ 0 w 9"/>
                  <a:gd name="T31" fmla="*/ 12 h 14"/>
                  <a:gd name="T32" fmla="*/ 0 w 9"/>
                  <a:gd name="T33" fmla="*/ 9 h 14"/>
                  <a:gd name="T34" fmla="*/ 4 w 9"/>
                  <a:gd name="T35" fmla="*/ 3 h 14"/>
                  <a:gd name="T36" fmla="*/ 4 w 9"/>
                  <a:gd name="T37" fmla="*/ 0 h 14"/>
                  <a:gd name="T38" fmla="*/ 4 w 9"/>
                  <a:gd name="T39" fmla="*/ 0 h 14"/>
                  <a:gd name="T40" fmla="*/ 5 w 9"/>
                  <a:gd name="T4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4">
                    <a:moveTo>
                      <a:pt x="5" y="1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966"/>
              <p:cNvSpPr>
                <a:spLocks/>
              </p:cNvSpPr>
              <p:nvPr/>
            </p:nvSpPr>
            <p:spPr bwMode="auto">
              <a:xfrm>
                <a:off x="5376" y="3556"/>
                <a:ext cx="9" cy="14"/>
              </a:xfrm>
              <a:custGeom>
                <a:avLst/>
                <a:gdLst>
                  <a:gd name="T0" fmla="*/ 5 w 9"/>
                  <a:gd name="T1" fmla="*/ 1 h 14"/>
                  <a:gd name="T2" fmla="*/ 7 w 9"/>
                  <a:gd name="T3" fmla="*/ 0 h 14"/>
                  <a:gd name="T4" fmla="*/ 7 w 9"/>
                  <a:gd name="T5" fmla="*/ 1 h 14"/>
                  <a:gd name="T6" fmla="*/ 9 w 9"/>
                  <a:gd name="T7" fmla="*/ 3 h 14"/>
                  <a:gd name="T8" fmla="*/ 9 w 9"/>
                  <a:gd name="T9" fmla="*/ 5 h 14"/>
                  <a:gd name="T10" fmla="*/ 7 w 9"/>
                  <a:gd name="T11" fmla="*/ 5 h 14"/>
                  <a:gd name="T12" fmla="*/ 9 w 9"/>
                  <a:gd name="T13" fmla="*/ 7 h 14"/>
                  <a:gd name="T14" fmla="*/ 9 w 9"/>
                  <a:gd name="T15" fmla="*/ 9 h 14"/>
                  <a:gd name="T16" fmla="*/ 7 w 9"/>
                  <a:gd name="T17" fmla="*/ 9 h 14"/>
                  <a:gd name="T18" fmla="*/ 7 w 9"/>
                  <a:gd name="T19" fmla="*/ 10 h 14"/>
                  <a:gd name="T20" fmla="*/ 5 w 9"/>
                  <a:gd name="T21" fmla="*/ 10 h 14"/>
                  <a:gd name="T22" fmla="*/ 4 w 9"/>
                  <a:gd name="T23" fmla="*/ 10 h 14"/>
                  <a:gd name="T24" fmla="*/ 2 w 9"/>
                  <a:gd name="T25" fmla="*/ 10 h 14"/>
                  <a:gd name="T26" fmla="*/ 2 w 9"/>
                  <a:gd name="T27" fmla="*/ 14 h 14"/>
                  <a:gd name="T28" fmla="*/ 0 w 9"/>
                  <a:gd name="T29" fmla="*/ 14 h 14"/>
                  <a:gd name="T30" fmla="*/ 0 w 9"/>
                  <a:gd name="T31" fmla="*/ 12 h 14"/>
                  <a:gd name="T32" fmla="*/ 0 w 9"/>
                  <a:gd name="T33" fmla="*/ 9 h 14"/>
                  <a:gd name="T34" fmla="*/ 4 w 9"/>
                  <a:gd name="T35" fmla="*/ 3 h 14"/>
                  <a:gd name="T36" fmla="*/ 4 w 9"/>
                  <a:gd name="T37" fmla="*/ 0 h 14"/>
                  <a:gd name="T38" fmla="*/ 4 w 9"/>
                  <a:gd name="T39" fmla="*/ 0 h 14"/>
                  <a:gd name="T40" fmla="*/ 5 w 9"/>
                  <a:gd name="T4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4">
                    <a:moveTo>
                      <a:pt x="5" y="1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2967"/>
              <p:cNvSpPr>
                <a:spLocks/>
              </p:cNvSpPr>
              <p:nvPr/>
            </p:nvSpPr>
            <p:spPr bwMode="auto">
              <a:xfrm>
                <a:off x="5358" y="3420"/>
                <a:ext cx="125" cy="136"/>
              </a:xfrm>
              <a:custGeom>
                <a:avLst/>
                <a:gdLst>
                  <a:gd name="T0" fmla="*/ 91 w 125"/>
                  <a:gd name="T1" fmla="*/ 7 h 136"/>
                  <a:gd name="T2" fmla="*/ 98 w 125"/>
                  <a:gd name="T3" fmla="*/ 2 h 136"/>
                  <a:gd name="T4" fmla="*/ 100 w 125"/>
                  <a:gd name="T5" fmla="*/ 2 h 136"/>
                  <a:gd name="T6" fmla="*/ 102 w 125"/>
                  <a:gd name="T7" fmla="*/ 7 h 136"/>
                  <a:gd name="T8" fmla="*/ 106 w 125"/>
                  <a:gd name="T9" fmla="*/ 14 h 136"/>
                  <a:gd name="T10" fmla="*/ 113 w 125"/>
                  <a:gd name="T11" fmla="*/ 12 h 136"/>
                  <a:gd name="T12" fmla="*/ 118 w 125"/>
                  <a:gd name="T13" fmla="*/ 9 h 136"/>
                  <a:gd name="T14" fmla="*/ 118 w 125"/>
                  <a:gd name="T15" fmla="*/ 11 h 136"/>
                  <a:gd name="T16" fmla="*/ 118 w 125"/>
                  <a:gd name="T17" fmla="*/ 16 h 136"/>
                  <a:gd name="T18" fmla="*/ 122 w 125"/>
                  <a:gd name="T19" fmla="*/ 11 h 136"/>
                  <a:gd name="T20" fmla="*/ 122 w 125"/>
                  <a:gd name="T21" fmla="*/ 16 h 136"/>
                  <a:gd name="T22" fmla="*/ 123 w 125"/>
                  <a:gd name="T23" fmla="*/ 21 h 136"/>
                  <a:gd name="T24" fmla="*/ 122 w 125"/>
                  <a:gd name="T25" fmla="*/ 34 h 136"/>
                  <a:gd name="T26" fmla="*/ 116 w 125"/>
                  <a:gd name="T27" fmla="*/ 37 h 136"/>
                  <a:gd name="T28" fmla="*/ 109 w 125"/>
                  <a:gd name="T29" fmla="*/ 52 h 136"/>
                  <a:gd name="T30" fmla="*/ 102 w 125"/>
                  <a:gd name="T31" fmla="*/ 55 h 136"/>
                  <a:gd name="T32" fmla="*/ 106 w 125"/>
                  <a:gd name="T33" fmla="*/ 70 h 136"/>
                  <a:gd name="T34" fmla="*/ 104 w 125"/>
                  <a:gd name="T35" fmla="*/ 71 h 136"/>
                  <a:gd name="T36" fmla="*/ 95 w 125"/>
                  <a:gd name="T37" fmla="*/ 70 h 136"/>
                  <a:gd name="T38" fmla="*/ 93 w 125"/>
                  <a:gd name="T39" fmla="*/ 71 h 136"/>
                  <a:gd name="T40" fmla="*/ 84 w 125"/>
                  <a:gd name="T41" fmla="*/ 77 h 136"/>
                  <a:gd name="T42" fmla="*/ 81 w 125"/>
                  <a:gd name="T43" fmla="*/ 75 h 136"/>
                  <a:gd name="T44" fmla="*/ 77 w 125"/>
                  <a:gd name="T45" fmla="*/ 95 h 136"/>
                  <a:gd name="T46" fmla="*/ 73 w 125"/>
                  <a:gd name="T47" fmla="*/ 102 h 136"/>
                  <a:gd name="T48" fmla="*/ 68 w 125"/>
                  <a:gd name="T49" fmla="*/ 112 h 136"/>
                  <a:gd name="T50" fmla="*/ 68 w 125"/>
                  <a:gd name="T51" fmla="*/ 118 h 136"/>
                  <a:gd name="T52" fmla="*/ 66 w 125"/>
                  <a:gd name="T53" fmla="*/ 120 h 136"/>
                  <a:gd name="T54" fmla="*/ 56 w 125"/>
                  <a:gd name="T55" fmla="*/ 129 h 136"/>
                  <a:gd name="T56" fmla="*/ 52 w 125"/>
                  <a:gd name="T57" fmla="*/ 132 h 136"/>
                  <a:gd name="T58" fmla="*/ 45 w 125"/>
                  <a:gd name="T59" fmla="*/ 134 h 136"/>
                  <a:gd name="T60" fmla="*/ 40 w 125"/>
                  <a:gd name="T61" fmla="*/ 132 h 136"/>
                  <a:gd name="T62" fmla="*/ 34 w 125"/>
                  <a:gd name="T63" fmla="*/ 134 h 136"/>
                  <a:gd name="T64" fmla="*/ 31 w 125"/>
                  <a:gd name="T65" fmla="*/ 134 h 136"/>
                  <a:gd name="T66" fmla="*/ 29 w 125"/>
                  <a:gd name="T67" fmla="*/ 130 h 136"/>
                  <a:gd name="T68" fmla="*/ 22 w 125"/>
                  <a:gd name="T69" fmla="*/ 125 h 136"/>
                  <a:gd name="T70" fmla="*/ 15 w 125"/>
                  <a:gd name="T71" fmla="*/ 125 h 136"/>
                  <a:gd name="T72" fmla="*/ 4 w 125"/>
                  <a:gd name="T73" fmla="*/ 123 h 136"/>
                  <a:gd name="T74" fmla="*/ 7 w 125"/>
                  <a:gd name="T75" fmla="*/ 118 h 136"/>
                  <a:gd name="T76" fmla="*/ 6 w 125"/>
                  <a:gd name="T77" fmla="*/ 118 h 136"/>
                  <a:gd name="T78" fmla="*/ 2 w 125"/>
                  <a:gd name="T79" fmla="*/ 120 h 136"/>
                  <a:gd name="T80" fmla="*/ 6 w 125"/>
                  <a:gd name="T81" fmla="*/ 114 h 136"/>
                  <a:gd name="T82" fmla="*/ 7 w 125"/>
                  <a:gd name="T83" fmla="*/ 112 h 136"/>
                  <a:gd name="T84" fmla="*/ 7 w 125"/>
                  <a:gd name="T85" fmla="*/ 109 h 136"/>
                  <a:gd name="T86" fmla="*/ 7 w 125"/>
                  <a:gd name="T87" fmla="*/ 107 h 136"/>
                  <a:gd name="T88" fmla="*/ 7 w 125"/>
                  <a:gd name="T89" fmla="*/ 104 h 136"/>
                  <a:gd name="T90" fmla="*/ 11 w 125"/>
                  <a:gd name="T91" fmla="*/ 104 h 136"/>
                  <a:gd name="T92" fmla="*/ 13 w 125"/>
                  <a:gd name="T93" fmla="*/ 104 h 136"/>
                  <a:gd name="T94" fmla="*/ 11 w 125"/>
                  <a:gd name="T95" fmla="*/ 96 h 136"/>
                  <a:gd name="T96" fmla="*/ 15 w 125"/>
                  <a:gd name="T97" fmla="*/ 95 h 136"/>
                  <a:gd name="T98" fmla="*/ 16 w 125"/>
                  <a:gd name="T99" fmla="*/ 98 h 136"/>
                  <a:gd name="T100" fmla="*/ 16 w 125"/>
                  <a:gd name="T101" fmla="*/ 93 h 136"/>
                  <a:gd name="T102" fmla="*/ 22 w 125"/>
                  <a:gd name="T103" fmla="*/ 89 h 136"/>
                  <a:gd name="T104" fmla="*/ 25 w 125"/>
                  <a:gd name="T105" fmla="*/ 82 h 136"/>
                  <a:gd name="T106" fmla="*/ 29 w 125"/>
                  <a:gd name="T107" fmla="*/ 77 h 136"/>
                  <a:gd name="T108" fmla="*/ 34 w 125"/>
                  <a:gd name="T109" fmla="*/ 73 h 136"/>
                  <a:gd name="T110" fmla="*/ 59 w 125"/>
                  <a:gd name="T111" fmla="*/ 57 h 136"/>
                  <a:gd name="T112" fmla="*/ 72 w 125"/>
                  <a:gd name="T113" fmla="*/ 48 h 136"/>
                  <a:gd name="T114" fmla="*/ 84 w 125"/>
                  <a:gd name="T115" fmla="*/ 23 h 136"/>
                  <a:gd name="T116" fmla="*/ 91 w 125"/>
                  <a:gd name="T117" fmla="*/ 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" h="136">
                    <a:moveTo>
                      <a:pt x="91" y="11"/>
                    </a:moveTo>
                    <a:lnTo>
                      <a:pt x="91" y="11"/>
                    </a:lnTo>
                    <a:lnTo>
                      <a:pt x="91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2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2" y="16"/>
                    </a:lnTo>
                    <a:lnTo>
                      <a:pt x="123" y="16"/>
                    </a:lnTo>
                    <a:lnTo>
                      <a:pt x="123" y="18"/>
                    </a:lnTo>
                    <a:lnTo>
                      <a:pt x="123" y="21"/>
                    </a:lnTo>
                    <a:lnTo>
                      <a:pt x="125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7"/>
                    </a:lnTo>
                    <a:lnTo>
                      <a:pt x="116" y="37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102" y="57"/>
                    </a:lnTo>
                    <a:lnTo>
                      <a:pt x="100" y="68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8"/>
                    </a:lnTo>
                    <a:lnTo>
                      <a:pt x="73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2"/>
                    </a:lnTo>
                    <a:lnTo>
                      <a:pt x="68" y="114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3" y="121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0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2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2"/>
                    </a:lnTo>
                    <a:lnTo>
                      <a:pt x="31" y="134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3"/>
                    </a:lnTo>
                    <a:lnTo>
                      <a:pt x="16" y="123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3"/>
                    </a:lnTo>
                    <a:lnTo>
                      <a:pt x="6" y="121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1"/>
                    </a:lnTo>
                    <a:lnTo>
                      <a:pt x="4" y="121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4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5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6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6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89"/>
                    </a:lnTo>
                    <a:lnTo>
                      <a:pt x="22" y="89"/>
                    </a:lnTo>
                    <a:lnTo>
                      <a:pt x="23" y="87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2" y="75"/>
                    </a:lnTo>
                    <a:lnTo>
                      <a:pt x="34" y="73"/>
                    </a:lnTo>
                    <a:lnTo>
                      <a:pt x="40" y="73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6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1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2968"/>
              <p:cNvSpPr>
                <a:spLocks/>
              </p:cNvSpPr>
              <p:nvPr/>
            </p:nvSpPr>
            <p:spPr bwMode="auto">
              <a:xfrm>
                <a:off x="5358" y="3420"/>
                <a:ext cx="125" cy="136"/>
              </a:xfrm>
              <a:custGeom>
                <a:avLst/>
                <a:gdLst>
                  <a:gd name="T0" fmla="*/ 91 w 125"/>
                  <a:gd name="T1" fmla="*/ 7 h 136"/>
                  <a:gd name="T2" fmla="*/ 98 w 125"/>
                  <a:gd name="T3" fmla="*/ 2 h 136"/>
                  <a:gd name="T4" fmla="*/ 100 w 125"/>
                  <a:gd name="T5" fmla="*/ 2 h 136"/>
                  <a:gd name="T6" fmla="*/ 102 w 125"/>
                  <a:gd name="T7" fmla="*/ 7 h 136"/>
                  <a:gd name="T8" fmla="*/ 106 w 125"/>
                  <a:gd name="T9" fmla="*/ 14 h 136"/>
                  <a:gd name="T10" fmla="*/ 113 w 125"/>
                  <a:gd name="T11" fmla="*/ 12 h 136"/>
                  <a:gd name="T12" fmla="*/ 118 w 125"/>
                  <a:gd name="T13" fmla="*/ 9 h 136"/>
                  <a:gd name="T14" fmla="*/ 118 w 125"/>
                  <a:gd name="T15" fmla="*/ 11 h 136"/>
                  <a:gd name="T16" fmla="*/ 118 w 125"/>
                  <a:gd name="T17" fmla="*/ 16 h 136"/>
                  <a:gd name="T18" fmla="*/ 122 w 125"/>
                  <a:gd name="T19" fmla="*/ 11 h 136"/>
                  <a:gd name="T20" fmla="*/ 122 w 125"/>
                  <a:gd name="T21" fmla="*/ 16 h 136"/>
                  <a:gd name="T22" fmla="*/ 123 w 125"/>
                  <a:gd name="T23" fmla="*/ 21 h 136"/>
                  <a:gd name="T24" fmla="*/ 122 w 125"/>
                  <a:gd name="T25" fmla="*/ 34 h 136"/>
                  <a:gd name="T26" fmla="*/ 116 w 125"/>
                  <a:gd name="T27" fmla="*/ 37 h 136"/>
                  <a:gd name="T28" fmla="*/ 109 w 125"/>
                  <a:gd name="T29" fmla="*/ 52 h 136"/>
                  <a:gd name="T30" fmla="*/ 102 w 125"/>
                  <a:gd name="T31" fmla="*/ 55 h 136"/>
                  <a:gd name="T32" fmla="*/ 106 w 125"/>
                  <a:gd name="T33" fmla="*/ 70 h 136"/>
                  <a:gd name="T34" fmla="*/ 104 w 125"/>
                  <a:gd name="T35" fmla="*/ 71 h 136"/>
                  <a:gd name="T36" fmla="*/ 95 w 125"/>
                  <a:gd name="T37" fmla="*/ 70 h 136"/>
                  <a:gd name="T38" fmla="*/ 93 w 125"/>
                  <a:gd name="T39" fmla="*/ 71 h 136"/>
                  <a:gd name="T40" fmla="*/ 84 w 125"/>
                  <a:gd name="T41" fmla="*/ 77 h 136"/>
                  <a:gd name="T42" fmla="*/ 81 w 125"/>
                  <a:gd name="T43" fmla="*/ 75 h 136"/>
                  <a:gd name="T44" fmla="*/ 77 w 125"/>
                  <a:gd name="T45" fmla="*/ 95 h 136"/>
                  <a:gd name="T46" fmla="*/ 73 w 125"/>
                  <a:gd name="T47" fmla="*/ 102 h 136"/>
                  <a:gd name="T48" fmla="*/ 68 w 125"/>
                  <a:gd name="T49" fmla="*/ 112 h 136"/>
                  <a:gd name="T50" fmla="*/ 68 w 125"/>
                  <a:gd name="T51" fmla="*/ 118 h 136"/>
                  <a:gd name="T52" fmla="*/ 66 w 125"/>
                  <a:gd name="T53" fmla="*/ 120 h 136"/>
                  <a:gd name="T54" fmla="*/ 56 w 125"/>
                  <a:gd name="T55" fmla="*/ 129 h 136"/>
                  <a:gd name="T56" fmla="*/ 52 w 125"/>
                  <a:gd name="T57" fmla="*/ 132 h 136"/>
                  <a:gd name="T58" fmla="*/ 45 w 125"/>
                  <a:gd name="T59" fmla="*/ 134 h 136"/>
                  <a:gd name="T60" fmla="*/ 40 w 125"/>
                  <a:gd name="T61" fmla="*/ 132 h 136"/>
                  <a:gd name="T62" fmla="*/ 34 w 125"/>
                  <a:gd name="T63" fmla="*/ 134 h 136"/>
                  <a:gd name="T64" fmla="*/ 31 w 125"/>
                  <a:gd name="T65" fmla="*/ 134 h 136"/>
                  <a:gd name="T66" fmla="*/ 29 w 125"/>
                  <a:gd name="T67" fmla="*/ 130 h 136"/>
                  <a:gd name="T68" fmla="*/ 22 w 125"/>
                  <a:gd name="T69" fmla="*/ 125 h 136"/>
                  <a:gd name="T70" fmla="*/ 15 w 125"/>
                  <a:gd name="T71" fmla="*/ 125 h 136"/>
                  <a:gd name="T72" fmla="*/ 4 w 125"/>
                  <a:gd name="T73" fmla="*/ 123 h 136"/>
                  <a:gd name="T74" fmla="*/ 7 w 125"/>
                  <a:gd name="T75" fmla="*/ 118 h 136"/>
                  <a:gd name="T76" fmla="*/ 6 w 125"/>
                  <a:gd name="T77" fmla="*/ 118 h 136"/>
                  <a:gd name="T78" fmla="*/ 2 w 125"/>
                  <a:gd name="T79" fmla="*/ 120 h 136"/>
                  <a:gd name="T80" fmla="*/ 6 w 125"/>
                  <a:gd name="T81" fmla="*/ 114 h 136"/>
                  <a:gd name="T82" fmla="*/ 7 w 125"/>
                  <a:gd name="T83" fmla="*/ 112 h 136"/>
                  <a:gd name="T84" fmla="*/ 7 w 125"/>
                  <a:gd name="T85" fmla="*/ 109 h 136"/>
                  <a:gd name="T86" fmla="*/ 7 w 125"/>
                  <a:gd name="T87" fmla="*/ 107 h 136"/>
                  <a:gd name="T88" fmla="*/ 7 w 125"/>
                  <a:gd name="T89" fmla="*/ 104 h 136"/>
                  <a:gd name="T90" fmla="*/ 11 w 125"/>
                  <a:gd name="T91" fmla="*/ 104 h 136"/>
                  <a:gd name="T92" fmla="*/ 13 w 125"/>
                  <a:gd name="T93" fmla="*/ 104 h 136"/>
                  <a:gd name="T94" fmla="*/ 11 w 125"/>
                  <a:gd name="T95" fmla="*/ 96 h 136"/>
                  <a:gd name="T96" fmla="*/ 15 w 125"/>
                  <a:gd name="T97" fmla="*/ 95 h 136"/>
                  <a:gd name="T98" fmla="*/ 16 w 125"/>
                  <a:gd name="T99" fmla="*/ 98 h 136"/>
                  <a:gd name="T100" fmla="*/ 16 w 125"/>
                  <a:gd name="T101" fmla="*/ 93 h 136"/>
                  <a:gd name="T102" fmla="*/ 22 w 125"/>
                  <a:gd name="T103" fmla="*/ 89 h 136"/>
                  <a:gd name="T104" fmla="*/ 25 w 125"/>
                  <a:gd name="T105" fmla="*/ 82 h 136"/>
                  <a:gd name="T106" fmla="*/ 29 w 125"/>
                  <a:gd name="T107" fmla="*/ 77 h 136"/>
                  <a:gd name="T108" fmla="*/ 34 w 125"/>
                  <a:gd name="T109" fmla="*/ 73 h 136"/>
                  <a:gd name="T110" fmla="*/ 59 w 125"/>
                  <a:gd name="T111" fmla="*/ 57 h 136"/>
                  <a:gd name="T112" fmla="*/ 72 w 125"/>
                  <a:gd name="T113" fmla="*/ 48 h 136"/>
                  <a:gd name="T114" fmla="*/ 84 w 125"/>
                  <a:gd name="T115" fmla="*/ 23 h 136"/>
                  <a:gd name="T116" fmla="*/ 91 w 125"/>
                  <a:gd name="T117" fmla="*/ 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" h="136">
                    <a:moveTo>
                      <a:pt x="91" y="11"/>
                    </a:moveTo>
                    <a:lnTo>
                      <a:pt x="91" y="11"/>
                    </a:lnTo>
                    <a:lnTo>
                      <a:pt x="91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2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2" y="16"/>
                    </a:lnTo>
                    <a:lnTo>
                      <a:pt x="123" y="16"/>
                    </a:lnTo>
                    <a:lnTo>
                      <a:pt x="123" y="18"/>
                    </a:lnTo>
                    <a:lnTo>
                      <a:pt x="123" y="21"/>
                    </a:lnTo>
                    <a:lnTo>
                      <a:pt x="125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7"/>
                    </a:lnTo>
                    <a:lnTo>
                      <a:pt x="116" y="37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102" y="57"/>
                    </a:lnTo>
                    <a:lnTo>
                      <a:pt x="100" y="68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8"/>
                    </a:lnTo>
                    <a:lnTo>
                      <a:pt x="73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2"/>
                    </a:lnTo>
                    <a:lnTo>
                      <a:pt x="68" y="114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3" y="121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0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2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2"/>
                    </a:lnTo>
                    <a:lnTo>
                      <a:pt x="31" y="134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3"/>
                    </a:lnTo>
                    <a:lnTo>
                      <a:pt x="16" y="123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3"/>
                    </a:lnTo>
                    <a:lnTo>
                      <a:pt x="6" y="121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1"/>
                    </a:lnTo>
                    <a:lnTo>
                      <a:pt x="4" y="121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4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5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6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6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89"/>
                    </a:lnTo>
                    <a:lnTo>
                      <a:pt x="22" y="89"/>
                    </a:lnTo>
                    <a:lnTo>
                      <a:pt x="23" y="87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2" y="75"/>
                    </a:lnTo>
                    <a:lnTo>
                      <a:pt x="34" y="73"/>
                    </a:lnTo>
                    <a:lnTo>
                      <a:pt x="40" y="73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6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1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2969"/>
              <p:cNvSpPr>
                <a:spLocks/>
              </p:cNvSpPr>
              <p:nvPr/>
            </p:nvSpPr>
            <p:spPr bwMode="auto">
              <a:xfrm>
                <a:off x="5458" y="3297"/>
                <a:ext cx="91" cy="144"/>
              </a:xfrm>
              <a:custGeom>
                <a:avLst/>
                <a:gdLst>
                  <a:gd name="T0" fmla="*/ 41 w 91"/>
                  <a:gd name="T1" fmla="*/ 119 h 144"/>
                  <a:gd name="T2" fmla="*/ 32 w 91"/>
                  <a:gd name="T3" fmla="*/ 109 h 144"/>
                  <a:gd name="T4" fmla="*/ 18 w 91"/>
                  <a:gd name="T5" fmla="*/ 98 h 144"/>
                  <a:gd name="T6" fmla="*/ 27 w 91"/>
                  <a:gd name="T7" fmla="*/ 89 h 144"/>
                  <a:gd name="T8" fmla="*/ 34 w 91"/>
                  <a:gd name="T9" fmla="*/ 73 h 144"/>
                  <a:gd name="T10" fmla="*/ 36 w 91"/>
                  <a:gd name="T11" fmla="*/ 66 h 144"/>
                  <a:gd name="T12" fmla="*/ 34 w 91"/>
                  <a:gd name="T13" fmla="*/ 57 h 144"/>
                  <a:gd name="T14" fmla="*/ 31 w 91"/>
                  <a:gd name="T15" fmla="*/ 53 h 144"/>
                  <a:gd name="T16" fmla="*/ 32 w 91"/>
                  <a:gd name="T17" fmla="*/ 52 h 144"/>
                  <a:gd name="T18" fmla="*/ 29 w 91"/>
                  <a:gd name="T19" fmla="*/ 50 h 144"/>
                  <a:gd name="T20" fmla="*/ 27 w 91"/>
                  <a:gd name="T21" fmla="*/ 43 h 144"/>
                  <a:gd name="T22" fmla="*/ 25 w 91"/>
                  <a:gd name="T23" fmla="*/ 39 h 144"/>
                  <a:gd name="T24" fmla="*/ 23 w 91"/>
                  <a:gd name="T25" fmla="*/ 34 h 144"/>
                  <a:gd name="T26" fmla="*/ 22 w 91"/>
                  <a:gd name="T27" fmla="*/ 35 h 144"/>
                  <a:gd name="T28" fmla="*/ 11 w 91"/>
                  <a:gd name="T29" fmla="*/ 21 h 144"/>
                  <a:gd name="T30" fmla="*/ 13 w 91"/>
                  <a:gd name="T31" fmla="*/ 18 h 144"/>
                  <a:gd name="T32" fmla="*/ 7 w 91"/>
                  <a:gd name="T33" fmla="*/ 14 h 144"/>
                  <a:gd name="T34" fmla="*/ 0 w 91"/>
                  <a:gd name="T35" fmla="*/ 2 h 144"/>
                  <a:gd name="T36" fmla="*/ 4 w 91"/>
                  <a:gd name="T37" fmla="*/ 0 h 144"/>
                  <a:gd name="T38" fmla="*/ 6 w 91"/>
                  <a:gd name="T39" fmla="*/ 9 h 144"/>
                  <a:gd name="T40" fmla="*/ 11 w 91"/>
                  <a:gd name="T41" fmla="*/ 9 h 144"/>
                  <a:gd name="T42" fmla="*/ 15 w 91"/>
                  <a:gd name="T43" fmla="*/ 10 h 144"/>
                  <a:gd name="T44" fmla="*/ 20 w 91"/>
                  <a:gd name="T45" fmla="*/ 12 h 144"/>
                  <a:gd name="T46" fmla="*/ 23 w 91"/>
                  <a:gd name="T47" fmla="*/ 18 h 144"/>
                  <a:gd name="T48" fmla="*/ 25 w 91"/>
                  <a:gd name="T49" fmla="*/ 19 h 144"/>
                  <a:gd name="T50" fmla="*/ 29 w 91"/>
                  <a:gd name="T51" fmla="*/ 25 h 144"/>
                  <a:gd name="T52" fmla="*/ 29 w 91"/>
                  <a:gd name="T53" fmla="*/ 28 h 144"/>
                  <a:gd name="T54" fmla="*/ 25 w 91"/>
                  <a:gd name="T55" fmla="*/ 28 h 144"/>
                  <a:gd name="T56" fmla="*/ 27 w 91"/>
                  <a:gd name="T57" fmla="*/ 30 h 144"/>
                  <a:gd name="T58" fmla="*/ 32 w 91"/>
                  <a:gd name="T59" fmla="*/ 41 h 144"/>
                  <a:gd name="T60" fmla="*/ 34 w 91"/>
                  <a:gd name="T61" fmla="*/ 46 h 144"/>
                  <a:gd name="T62" fmla="*/ 32 w 91"/>
                  <a:gd name="T63" fmla="*/ 48 h 144"/>
                  <a:gd name="T64" fmla="*/ 36 w 91"/>
                  <a:gd name="T65" fmla="*/ 50 h 144"/>
                  <a:gd name="T66" fmla="*/ 40 w 91"/>
                  <a:gd name="T67" fmla="*/ 50 h 144"/>
                  <a:gd name="T68" fmla="*/ 45 w 91"/>
                  <a:gd name="T69" fmla="*/ 53 h 144"/>
                  <a:gd name="T70" fmla="*/ 43 w 91"/>
                  <a:gd name="T71" fmla="*/ 41 h 144"/>
                  <a:gd name="T72" fmla="*/ 48 w 91"/>
                  <a:gd name="T73" fmla="*/ 48 h 144"/>
                  <a:gd name="T74" fmla="*/ 50 w 91"/>
                  <a:gd name="T75" fmla="*/ 57 h 144"/>
                  <a:gd name="T76" fmla="*/ 57 w 91"/>
                  <a:gd name="T77" fmla="*/ 64 h 144"/>
                  <a:gd name="T78" fmla="*/ 70 w 91"/>
                  <a:gd name="T79" fmla="*/ 71 h 144"/>
                  <a:gd name="T80" fmla="*/ 75 w 91"/>
                  <a:gd name="T81" fmla="*/ 69 h 144"/>
                  <a:gd name="T82" fmla="*/ 86 w 91"/>
                  <a:gd name="T83" fmla="*/ 60 h 144"/>
                  <a:gd name="T84" fmla="*/ 90 w 91"/>
                  <a:gd name="T85" fmla="*/ 82 h 144"/>
                  <a:gd name="T86" fmla="*/ 82 w 91"/>
                  <a:gd name="T87" fmla="*/ 91 h 144"/>
                  <a:gd name="T88" fmla="*/ 84 w 91"/>
                  <a:gd name="T89" fmla="*/ 94 h 144"/>
                  <a:gd name="T90" fmla="*/ 81 w 91"/>
                  <a:gd name="T91" fmla="*/ 93 h 144"/>
                  <a:gd name="T92" fmla="*/ 66 w 91"/>
                  <a:gd name="T93" fmla="*/ 102 h 144"/>
                  <a:gd name="T94" fmla="*/ 68 w 91"/>
                  <a:gd name="T95" fmla="*/ 105 h 144"/>
                  <a:gd name="T96" fmla="*/ 43 w 91"/>
                  <a:gd name="T97" fmla="*/ 144 h 144"/>
                  <a:gd name="T98" fmla="*/ 32 w 91"/>
                  <a:gd name="T99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1" h="144">
                    <a:moveTo>
                      <a:pt x="32" y="137"/>
                    </a:moveTo>
                    <a:lnTo>
                      <a:pt x="38" y="128"/>
                    </a:lnTo>
                    <a:lnTo>
                      <a:pt x="41" y="119"/>
                    </a:lnTo>
                    <a:lnTo>
                      <a:pt x="41" y="116"/>
                    </a:lnTo>
                    <a:lnTo>
                      <a:pt x="36" y="110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20" y="102"/>
                    </a:lnTo>
                    <a:lnTo>
                      <a:pt x="18" y="98"/>
                    </a:lnTo>
                    <a:lnTo>
                      <a:pt x="18" y="94"/>
                    </a:lnTo>
                    <a:lnTo>
                      <a:pt x="20" y="93"/>
                    </a:lnTo>
                    <a:lnTo>
                      <a:pt x="27" y="89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9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7" y="43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9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5"/>
                    </a:lnTo>
                    <a:lnTo>
                      <a:pt x="43" y="55"/>
                    </a:lnTo>
                    <a:lnTo>
                      <a:pt x="45" y="53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62"/>
                    </a:lnTo>
                    <a:lnTo>
                      <a:pt x="54" y="64"/>
                    </a:lnTo>
                    <a:lnTo>
                      <a:pt x="57" y="64"/>
                    </a:lnTo>
                    <a:lnTo>
                      <a:pt x="61" y="68"/>
                    </a:lnTo>
                    <a:lnTo>
                      <a:pt x="68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60"/>
                    </a:lnTo>
                    <a:lnTo>
                      <a:pt x="88" y="62"/>
                    </a:lnTo>
                    <a:lnTo>
                      <a:pt x="91" y="64"/>
                    </a:lnTo>
                    <a:lnTo>
                      <a:pt x="90" y="82"/>
                    </a:lnTo>
                    <a:lnTo>
                      <a:pt x="84" y="85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73" y="93"/>
                    </a:lnTo>
                    <a:lnTo>
                      <a:pt x="72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50" y="141"/>
                    </a:lnTo>
                    <a:lnTo>
                      <a:pt x="43" y="144"/>
                    </a:lnTo>
                    <a:lnTo>
                      <a:pt x="40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2970"/>
              <p:cNvSpPr>
                <a:spLocks/>
              </p:cNvSpPr>
              <p:nvPr/>
            </p:nvSpPr>
            <p:spPr bwMode="auto">
              <a:xfrm>
                <a:off x="5458" y="3297"/>
                <a:ext cx="91" cy="144"/>
              </a:xfrm>
              <a:custGeom>
                <a:avLst/>
                <a:gdLst>
                  <a:gd name="T0" fmla="*/ 41 w 91"/>
                  <a:gd name="T1" fmla="*/ 119 h 144"/>
                  <a:gd name="T2" fmla="*/ 32 w 91"/>
                  <a:gd name="T3" fmla="*/ 109 h 144"/>
                  <a:gd name="T4" fmla="*/ 18 w 91"/>
                  <a:gd name="T5" fmla="*/ 98 h 144"/>
                  <a:gd name="T6" fmla="*/ 27 w 91"/>
                  <a:gd name="T7" fmla="*/ 89 h 144"/>
                  <a:gd name="T8" fmla="*/ 34 w 91"/>
                  <a:gd name="T9" fmla="*/ 73 h 144"/>
                  <a:gd name="T10" fmla="*/ 36 w 91"/>
                  <a:gd name="T11" fmla="*/ 66 h 144"/>
                  <a:gd name="T12" fmla="*/ 34 w 91"/>
                  <a:gd name="T13" fmla="*/ 57 h 144"/>
                  <a:gd name="T14" fmla="*/ 31 w 91"/>
                  <a:gd name="T15" fmla="*/ 53 h 144"/>
                  <a:gd name="T16" fmla="*/ 32 w 91"/>
                  <a:gd name="T17" fmla="*/ 52 h 144"/>
                  <a:gd name="T18" fmla="*/ 29 w 91"/>
                  <a:gd name="T19" fmla="*/ 50 h 144"/>
                  <a:gd name="T20" fmla="*/ 27 w 91"/>
                  <a:gd name="T21" fmla="*/ 43 h 144"/>
                  <a:gd name="T22" fmla="*/ 25 w 91"/>
                  <a:gd name="T23" fmla="*/ 39 h 144"/>
                  <a:gd name="T24" fmla="*/ 23 w 91"/>
                  <a:gd name="T25" fmla="*/ 34 h 144"/>
                  <a:gd name="T26" fmla="*/ 22 w 91"/>
                  <a:gd name="T27" fmla="*/ 35 h 144"/>
                  <a:gd name="T28" fmla="*/ 11 w 91"/>
                  <a:gd name="T29" fmla="*/ 21 h 144"/>
                  <a:gd name="T30" fmla="*/ 13 w 91"/>
                  <a:gd name="T31" fmla="*/ 18 h 144"/>
                  <a:gd name="T32" fmla="*/ 7 w 91"/>
                  <a:gd name="T33" fmla="*/ 14 h 144"/>
                  <a:gd name="T34" fmla="*/ 0 w 91"/>
                  <a:gd name="T35" fmla="*/ 2 h 144"/>
                  <a:gd name="T36" fmla="*/ 4 w 91"/>
                  <a:gd name="T37" fmla="*/ 0 h 144"/>
                  <a:gd name="T38" fmla="*/ 6 w 91"/>
                  <a:gd name="T39" fmla="*/ 9 h 144"/>
                  <a:gd name="T40" fmla="*/ 11 w 91"/>
                  <a:gd name="T41" fmla="*/ 9 h 144"/>
                  <a:gd name="T42" fmla="*/ 15 w 91"/>
                  <a:gd name="T43" fmla="*/ 10 h 144"/>
                  <a:gd name="T44" fmla="*/ 20 w 91"/>
                  <a:gd name="T45" fmla="*/ 12 h 144"/>
                  <a:gd name="T46" fmla="*/ 23 w 91"/>
                  <a:gd name="T47" fmla="*/ 18 h 144"/>
                  <a:gd name="T48" fmla="*/ 25 w 91"/>
                  <a:gd name="T49" fmla="*/ 19 h 144"/>
                  <a:gd name="T50" fmla="*/ 29 w 91"/>
                  <a:gd name="T51" fmla="*/ 25 h 144"/>
                  <a:gd name="T52" fmla="*/ 29 w 91"/>
                  <a:gd name="T53" fmla="*/ 28 h 144"/>
                  <a:gd name="T54" fmla="*/ 25 w 91"/>
                  <a:gd name="T55" fmla="*/ 28 h 144"/>
                  <a:gd name="T56" fmla="*/ 27 w 91"/>
                  <a:gd name="T57" fmla="*/ 30 h 144"/>
                  <a:gd name="T58" fmla="*/ 32 w 91"/>
                  <a:gd name="T59" fmla="*/ 41 h 144"/>
                  <a:gd name="T60" fmla="*/ 34 w 91"/>
                  <a:gd name="T61" fmla="*/ 46 h 144"/>
                  <a:gd name="T62" fmla="*/ 32 w 91"/>
                  <a:gd name="T63" fmla="*/ 48 h 144"/>
                  <a:gd name="T64" fmla="*/ 36 w 91"/>
                  <a:gd name="T65" fmla="*/ 50 h 144"/>
                  <a:gd name="T66" fmla="*/ 40 w 91"/>
                  <a:gd name="T67" fmla="*/ 50 h 144"/>
                  <a:gd name="T68" fmla="*/ 45 w 91"/>
                  <a:gd name="T69" fmla="*/ 53 h 144"/>
                  <a:gd name="T70" fmla="*/ 43 w 91"/>
                  <a:gd name="T71" fmla="*/ 41 h 144"/>
                  <a:gd name="T72" fmla="*/ 48 w 91"/>
                  <a:gd name="T73" fmla="*/ 48 h 144"/>
                  <a:gd name="T74" fmla="*/ 50 w 91"/>
                  <a:gd name="T75" fmla="*/ 57 h 144"/>
                  <a:gd name="T76" fmla="*/ 57 w 91"/>
                  <a:gd name="T77" fmla="*/ 64 h 144"/>
                  <a:gd name="T78" fmla="*/ 70 w 91"/>
                  <a:gd name="T79" fmla="*/ 71 h 144"/>
                  <a:gd name="T80" fmla="*/ 75 w 91"/>
                  <a:gd name="T81" fmla="*/ 69 h 144"/>
                  <a:gd name="T82" fmla="*/ 86 w 91"/>
                  <a:gd name="T83" fmla="*/ 60 h 144"/>
                  <a:gd name="T84" fmla="*/ 90 w 91"/>
                  <a:gd name="T85" fmla="*/ 82 h 144"/>
                  <a:gd name="T86" fmla="*/ 82 w 91"/>
                  <a:gd name="T87" fmla="*/ 91 h 144"/>
                  <a:gd name="T88" fmla="*/ 84 w 91"/>
                  <a:gd name="T89" fmla="*/ 94 h 144"/>
                  <a:gd name="T90" fmla="*/ 81 w 91"/>
                  <a:gd name="T91" fmla="*/ 93 h 144"/>
                  <a:gd name="T92" fmla="*/ 66 w 91"/>
                  <a:gd name="T93" fmla="*/ 102 h 144"/>
                  <a:gd name="T94" fmla="*/ 68 w 91"/>
                  <a:gd name="T95" fmla="*/ 105 h 144"/>
                  <a:gd name="T96" fmla="*/ 43 w 91"/>
                  <a:gd name="T97" fmla="*/ 144 h 144"/>
                  <a:gd name="T98" fmla="*/ 32 w 91"/>
                  <a:gd name="T99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1" h="144">
                    <a:moveTo>
                      <a:pt x="32" y="137"/>
                    </a:moveTo>
                    <a:lnTo>
                      <a:pt x="38" y="128"/>
                    </a:lnTo>
                    <a:lnTo>
                      <a:pt x="41" y="119"/>
                    </a:lnTo>
                    <a:lnTo>
                      <a:pt x="41" y="116"/>
                    </a:lnTo>
                    <a:lnTo>
                      <a:pt x="36" y="110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20" y="102"/>
                    </a:lnTo>
                    <a:lnTo>
                      <a:pt x="18" y="98"/>
                    </a:lnTo>
                    <a:lnTo>
                      <a:pt x="18" y="94"/>
                    </a:lnTo>
                    <a:lnTo>
                      <a:pt x="20" y="93"/>
                    </a:lnTo>
                    <a:lnTo>
                      <a:pt x="27" y="89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9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7" y="43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9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5"/>
                    </a:lnTo>
                    <a:lnTo>
                      <a:pt x="43" y="55"/>
                    </a:lnTo>
                    <a:lnTo>
                      <a:pt x="45" y="53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62"/>
                    </a:lnTo>
                    <a:lnTo>
                      <a:pt x="54" y="64"/>
                    </a:lnTo>
                    <a:lnTo>
                      <a:pt x="57" y="64"/>
                    </a:lnTo>
                    <a:lnTo>
                      <a:pt x="61" y="68"/>
                    </a:lnTo>
                    <a:lnTo>
                      <a:pt x="68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60"/>
                    </a:lnTo>
                    <a:lnTo>
                      <a:pt x="88" y="62"/>
                    </a:lnTo>
                    <a:lnTo>
                      <a:pt x="91" y="64"/>
                    </a:lnTo>
                    <a:lnTo>
                      <a:pt x="90" y="82"/>
                    </a:lnTo>
                    <a:lnTo>
                      <a:pt x="84" y="85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73" y="93"/>
                    </a:lnTo>
                    <a:lnTo>
                      <a:pt x="72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50" y="141"/>
                    </a:lnTo>
                    <a:lnTo>
                      <a:pt x="43" y="144"/>
                    </a:lnTo>
                    <a:lnTo>
                      <a:pt x="40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2971"/>
              <p:cNvSpPr>
                <a:spLocks/>
              </p:cNvSpPr>
              <p:nvPr/>
            </p:nvSpPr>
            <p:spPr bwMode="auto">
              <a:xfrm>
                <a:off x="4964" y="1677"/>
                <a:ext cx="48" cy="211"/>
              </a:xfrm>
              <a:custGeom>
                <a:avLst/>
                <a:gdLst>
                  <a:gd name="T0" fmla="*/ 14 w 48"/>
                  <a:gd name="T1" fmla="*/ 0 h 211"/>
                  <a:gd name="T2" fmla="*/ 16 w 48"/>
                  <a:gd name="T3" fmla="*/ 0 h 211"/>
                  <a:gd name="T4" fmla="*/ 18 w 48"/>
                  <a:gd name="T5" fmla="*/ 2 h 211"/>
                  <a:gd name="T6" fmla="*/ 26 w 48"/>
                  <a:gd name="T7" fmla="*/ 41 h 211"/>
                  <a:gd name="T8" fmla="*/ 25 w 48"/>
                  <a:gd name="T9" fmla="*/ 54 h 211"/>
                  <a:gd name="T10" fmla="*/ 23 w 48"/>
                  <a:gd name="T11" fmla="*/ 55 h 211"/>
                  <a:gd name="T12" fmla="*/ 25 w 48"/>
                  <a:gd name="T13" fmla="*/ 75 h 211"/>
                  <a:gd name="T14" fmla="*/ 26 w 48"/>
                  <a:gd name="T15" fmla="*/ 75 h 211"/>
                  <a:gd name="T16" fmla="*/ 43 w 48"/>
                  <a:gd name="T17" fmla="*/ 134 h 211"/>
                  <a:gd name="T18" fmla="*/ 48 w 48"/>
                  <a:gd name="T19" fmla="*/ 141 h 211"/>
                  <a:gd name="T20" fmla="*/ 48 w 48"/>
                  <a:gd name="T21" fmla="*/ 145 h 211"/>
                  <a:gd name="T22" fmla="*/ 43 w 48"/>
                  <a:gd name="T23" fmla="*/ 136 h 211"/>
                  <a:gd name="T24" fmla="*/ 34 w 48"/>
                  <a:gd name="T25" fmla="*/ 130 h 211"/>
                  <a:gd name="T26" fmla="*/ 30 w 48"/>
                  <a:gd name="T27" fmla="*/ 130 h 211"/>
                  <a:gd name="T28" fmla="*/ 26 w 48"/>
                  <a:gd name="T29" fmla="*/ 130 h 211"/>
                  <a:gd name="T30" fmla="*/ 23 w 48"/>
                  <a:gd name="T31" fmla="*/ 134 h 211"/>
                  <a:gd name="T32" fmla="*/ 14 w 48"/>
                  <a:gd name="T33" fmla="*/ 172 h 211"/>
                  <a:gd name="T34" fmla="*/ 21 w 48"/>
                  <a:gd name="T35" fmla="*/ 182 h 211"/>
                  <a:gd name="T36" fmla="*/ 23 w 48"/>
                  <a:gd name="T37" fmla="*/ 188 h 211"/>
                  <a:gd name="T38" fmla="*/ 26 w 48"/>
                  <a:gd name="T39" fmla="*/ 191 h 211"/>
                  <a:gd name="T40" fmla="*/ 28 w 48"/>
                  <a:gd name="T41" fmla="*/ 191 h 211"/>
                  <a:gd name="T42" fmla="*/ 28 w 48"/>
                  <a:gd name="T43" fmla="*/ 191 h 211"/>
                  <a:gd name="T44" fmla="*/ 30 w 48"/>
                  <a:gd name="T45" fmla="*/ 200 h 211"/>
                  <a:gd name="T46" fmla="*/ 30 w 48"/>
                  <a:gd name="T47" fmla="*/ 204 h 211"/>
                  <a:gd name="T48" fmla="*/ 28 w 48"/>
                  <a:gd name="T49" fmla="*/ 207 h 211"/>
                  <a:gd name="T50" fmla="*/ 26 w 48"/>
                  <a:gd name="T51" fmla="*/ 197 h 211"/>
                  <a:gd name="T52" fmla="*/ 19 w 48"/>
                  <a:gd name="T53" fmla="*/ 193 h 211"/>
                  <a:gd name="T54" fmla="*/ 16 w 48"/>
                  <a:gd name="T55" fmla="*/ 193 h 211"/>
                  <a:gd name="T56" fmla="*/ 12 w 48"/>
                  <a:gd name="T57" fmla="*/ 197 h 211"/>
                  <a:gd name="T58" fmla="*/ 9 w 48"/>
                  <a:gd name="T59" fmla="*/ 211 h 211"/>
                  <a:gd name="T60" fmla="*/ 5 w 48"/>
                  <a:gd name="T61" fmla="*/ 209 h 211"/>
                  <a:gd name="T62" fmla="*/ 7 w 48"/>
                  <a:gd name="T63" fmla="*/ 164 h 211"/>
                  <a:gd name="T64" fmla="*/ 9 w 48"/>
                  <a:gd name="T65" fmla="*/ 161 h 211"/>
                  <a:gd name="T66" fmla="*/ 3 w 48"/>
                  <a:gd name="T67" fmla="*/ 145 h 211"/>
                  <a:gd name="T68" fmla="*/ 7 w 48"/>
                  <a:gd name="T69" fmla="*/ 114 h 211"/>
                  <a:gd name="T70" fmla="*/ 9 w 48"/>
                  <a:gd name="T71" fmla="*/ 114 h 211"/>
                  <a:gd name="T72" fmla="*/ 7 w 48"/>
                  <a:gd name="T73" fmla="*/ 113 h 211"/>
                  <a:gd name="T74" fmla="*/ 7 w 48"/>
                  <a:gd name="T75" fmla="*/ 105 h 211"/>
                  <a:gd name="T76" fmla="*/ 7 w 48"/>
                  <a:gd name="T77" fmla="*/ 102 h 211"/>
                  <a:gd name="T78" fmla="*/ 9 w 48"/>
                  <a:gd name="T79" fmla="*/ 82 h 211"/>
                  <a:gd name="T80" fmla="*/ 5 w 48"/>
                  <a:gd name="T81" fmla="*/ 77 h 211"/>
                  <a:gd name="T82" fmla="*/ 0 w 48"/>
                  <a:gd name="T83" fmla="*/ 72 h 211"/>
                  <a:gd name="T84" fmla="*/ 1 w 48"/>
                  <a:gd name="T85" fmla="*/ 70 h 211"/>
                  <a:gd name="T86" fmla="*/ 0 w 48"/>
                  <a:gd name="T87" fmla="*/ 55 h 211"/>
                  <a:gd name="T88" fmla="*/ 3 w 48"/>
                  <a:gd name="T89" fmla="*/ 36 h 211"/>
                  <a:gd name="T90" fmla="*/ 1 w 48"/>
                  <a:gd name="T91" fmla="*/ 29 h 211"/>
                  <a:gd name="T92" fmla="*/ 3 w 48"/>
                  <a:gd name="T93" fmla="*/ 25 h 211"/>
                  <a:gd name="T94" fmla="*/ 7 w 48"/>
                  <a:gd name="T95" fmla="*/ 23 h 211"/>
                  <a:gd name="T96" fmla="*/ 9 w 48"/>
                  <a:gd name="T97" fmla="*/ 23 h 211"/>
                  <a:gd name="T98" fmla="*/ 10 w 48"/>
                  <a:gd name="T99" fmla="*/ 25 h 211"/>
                  <a:gd name="T100" fmla="*/ 14 w 48"/>
                  <a:gd name="T101" fmla="*/ 25 h 211"/>
                  <a:gd name="T102" fmla="*/ 14 w 48"/>
                  <a:gd name="T103" fmla="*/ 23 h 211"/>
                  <a:gd name="T104" fmla="*/ 14 w 48"/>
                  <a:gd name="T105" fmla="*/ 22 h 211"/>
                  <a:gd name="T106" fmla="*/ 14 w 48"/>
                  <a:gd name="T107" fmla="*/ 20 h 211"/>
                  <a:gd name="T108" fmla="*/ 16 w 48"/>
                  <a:gd name="T109" fmla="*/ 20 h 211"/>
                  <a:gd name="T110" fmla="*/ 16 w 48"/>
                  <a:gd name="T111" fmla="*/ 18 h 211"/>
                  <a:gd name="T112" fmla="*/ 10 w 48"/>
                  <a:gd name="T113" fmla="*/ 2 h 211"/>
                  <a:gd name="T114" fmla="*/ 10 w 48"/>
                  <a:gd name="T115" fmla="*/ 2 h 211"/>
                  <a:gd name="T116" fmla="*/ 12 w 48"/>
                  <a:gd name="T117" fmla="*/ 2 h 211"/>
                  <a:gd name="T118" fmla="*/ 14 w 48"/>
                  <a:gd name="T11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211">
                    <a:moveTo>
                      <a:pt x="14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26" y="41"/>
                    </a:lnTo>
                    <a:lnTo>
                      <a:pt x="25" y="54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26" y="75"/>
                    </a:lnTo>
                    <a:lnTo>
                      <a:pt x="43" y="134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3" y="136"/>
                    </a:lnTo>
                    <a:lnTo>
                      <a:pt x="34" y="130"/>
                    </a:lnTo>
                    <a:lnTo>
                      <a:pt x="30" y="130"/>
                    </a:lnTo>
                    <a:lnTo>
                      <a:pt x="26" y="130"/>
                    </a:lnTo>
                    <a:lnTo>
                      <a:pt x="23" y="134"/>
                    </a:lnTo>
                    <a:lnTo>
                      <a:pt x="14" y="172"/>
                    </a:lnTo>
                    <a:lnTo>
                      <a:pt x="21" y="182"/>
                    </a:lnTo>
                    <a:lnTo>
                      <a:pt x="23" y="188"/>
                    </a:lnTo>
                    <a:lnTo>
                      <a:pt x="26" y="191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30" y="200"/>
                    </a:lnTo>
                    <a:lnTo>
                      <a:pt x="30" y="204"/>
                    </a:lnTo>
                    <a:lnTo>
                      <a:pt x="28" y="207"/>
                    </a:lnTo>
                    <a:lnTo>
                      <a:pt x="26" y="197"/>
                    </a:lnTo>
                    <a:lnTo>
                      <a:pt x="19" y="193"/>
                    </a:lnTo>
                    <a:lnTo>
                      <a:pt x="16" y="193"/>
                    </a:lnTo>
                    <a:lnTo>
                      <a:pt x="12" y="197"/>
                    </a:lnTo>
                    <a:lnTo>
                      <a:pt x="9" y="211"/>
                    </a:lnTo>
                    <a:lnTo>
                      <a:pt x="5" y="209"/>
                    </a:lnTo>
                    <a:lnTo>
                      <a:pt x="7" y="164"/>
                    </a:lnTo>
                    <a:lnTo>
                      <a:pt x="9" y="161"/>
                    </a:lnTo>
                    <a:lnTo>
                      <a:pt x="3" y="145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7" y="113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9" y="82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0" y="55"/>
                    </a:lnTo>
                    <a:lnTo>
                      <a:pt x="3" y="36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2972"/>
              <p:cNvSpPr>
                <a:spLocks/>
              </p:cNvSpPr>
              <p:nvPr/>
            </p:nvSpPr>
            <p:spPr bwMode="auto">
              <a:xfrm>
                <a:off x="4964" y="1677"/>
                <a:ext cx="48" cy="211"/>
              </a:xfrm>
              <a:custGeom>
                <a:avLst/>
                <a:gdLst>
                  <a:gd name="T0" fmla="*/ 14 w 48"/>
                  <a:gd name="T1" fmla="*/ 0 h 211"/>
                  <a:gd name="T2" fmla="*/ 16 w 48"/>
                  <a:gd name="T3" fmla="*/ 0 h 211"/>
                  <a:gd name="T4" fmla="*/ 18 w 48"/>
                  <a:gd name="T5" fmla="*/ 2 h 211"/>
                  <a:gd name="T6" fmla="*/ 26 w 48"/>
                  <a:gd name="T7" fmla="*/ 41 h 211"/>
                  <a:gd name="T8" fmla="*/ 25 w 48"/>
                  <a:gd name="T9" fmla="*/ 54 h 211"/>
                  <a:gd name="T10" fmla="*/ 23 w 48"/>
                  <a:gd name="T11" fmla="*/ 55 h 211"/>
                  <a:gd name="T12" fmla="*/ 25 w 48"/>
                  <a:gd name="T13" fmla="*/ 75 h 211"/>
                  <a:gd name="T14" fmla="*/ 26 w 48"/>
                  <a:gd name="T15" fmla="*/ 75 h 211"/>
                  <a:gd name="T16" fmla="*/ 43 w 48"/>
                  <a:gd name="T17" fmla="*/ 134 h 211"/>
                  <a:gd name="T18" fmla="*/ 48 w 48"/>
                  <a:gd name="T19" fmla="*/ 141 h 211"/>
                  <a:gd name="T20" fmla="*/ 48 w 48"/>
                  <a:gd name="T21" fmla="*/ 145 h 211"/>
                  <a:gd name="T22" fmla="*/ 43 w 48"/>
                  <a:gd name="T23" fmla="*/ 136 h 211"/>
                  <a:gd name="T24" fmla="*/ 34 w 48"/>
                  <a:gd name="T25" fmla="*/ 130 h 211"/>
                  <a:gd name="T26" fmla="*/ 30 w 48"/>
                  <a:gd name="T27" fmla="*/ 130 h 211"/>
                  <a:gd name="T28" fmla="*/ 26 w 48"/>
                  <a:gd name="T29" fmla="*/ 130 h 211"/>
                  <a:gd name="T30" fmla="*/ 23 w 48"/>
                  <a:gd name="T31" fmla="*/ 134 h 211"/>
                  <a:gd name="T32" fmla="*/ 14 w 48"/>
                  <a:gd name="T33" fmla="*/ 172 h 211"/>
                  <a:gd name="T34" fmla="*/ 21 w 48"/>
                  <a:gd name="T35" fmla="*/ 182 h 211"/>
                  <a:gd name="T36" fmla="*/ 23 w 48"/>
                  <a:gd name="T37" fmla="*/ 188 h 211"/>
                  <a:gd name="T38" fmla="*/ 26 w 48"/>
                  <a:gd name="T39" fmla="*/ 191 h 211"/>
                  <a:gd name="T40" fmla="*/ 28 w 48"/>
                  <a:gd name="T41" fmla="*/ 191 h 211"/>
                  <a:gd name="T42" fmla="*/ 28 w 48"/>
                  <a:gd name="T43" fmla="*/ 191 h 211"/>
                  <a:gd name="T44" fmla="*/ 30 w 48"/>
                  <a:gd name="T45" fmla="*/ 200 h 211"/>
                  <a:gd name="T46" fmla="*/ 30 w 48"/>
                  <a:gd name="T47" fmla="*/ 204 h 211"/>
                  <a:gd name="T48" fmla="*/ 28 w 48"/>
                  <a:gd name="T49" fmla="*/ 207 h 211"/>
                  <a:gd name="T50" fmla="*/ 26 w 48"/>
                  <a:gd name="T51" fmla="*/ 197 h 211"/>
                  <a:gd name="T52" fmla="*/ 19 w 48"/>
                  <a:gd name="T53" fmla="*/ 193 h 211"/>
                  <a:gd name="T54" fmla="*/ 16 w 48"/>
                  <a:gd name="T55" fmla="*/ 193 h 211"/>
                  <a:gd name="T56" fmla="*/ 12 w 48"/>
                  <a:gd name="T57" fmla="*/ 197 h 211"/>
                  <a:gd name="T58" fmla="*/ 9 w 48"/>
                  <a:gd name="T59" fmla="*/ 211 h 211"/>
                  <a:gd name="T60" fmla="*/ 5 w 48"/>
                  <a:gd name="T61" fmla="*/ 209 h 211"/>
                  <a:gd name="T62" fmla="*/ 7 w 48"/>
                  <a:gd name="T63" fmla="*/ 164 h 211"/>
                  <a:gd name="T64" fmla="*/ 9 w 48"/>
                  <a:gd name="T65" fmla="*/ 161 h 211"/>
                  <a:gd name="T66" fmla="*/ 3 w 48"/>
                  <a:gd name="T67" fmla="*/ 145 h 211"/>
                  <a:gd name="T68" fmla="*/ 7 w 48"/>
                  <a:gd name="T69" fmla="*/ 114 h 211"/>
                  <a:gd name="T70" fmla="*/ 9 w 48"/>
                  <a:gd name="T71" fmla="*/ 114 h 211"/>
                  <a:gd name="T72" fmla="*/ 7 w 48"/>
                  <a:gd name="T73" fmla="*/ 113 h 211"/>
                  <a:gd name="T74" fmla="*/ 7 w 48"/>
                  <a:gd name="T75" fmla="*/ 105 h 211"/>
                  <a:gd name="T76" fmla="*/ 7 w 48"/>
                  <a:gd name="T77" fmla="*/ 102 h 211"/>
                  <a:gd name="T78" fmla="*/ 9 w 48"/>
                  <a:gd name="T79" fmla="*/ 82 h 211"/>
                  <a:gd name="T80" fmla="*/ 5 w 48"/>
                  <a:gd name="T81" fmla="*/ 77 h 211"/>
                  <a:gd name="T82" fmla="*/ 0 w 48"/>
                  <a:gd name="T83" fmla="*/ 72 h 211"/>
                  <a:gd name="T84" fmla="*/ 1 w 48"/>
                  <a:gd name="T85" fmla="*/ 70 h 211"/>
                  <a:gd name="T86" fmla="*/ 0 w 48"/>
                  <a:gd name="T87" fmla="*/ 55 h 211"/>
                  <a:gd name="T88" fmla="*/ 3 w 48"/>
                  <a:gd name="T89" fmla="*/ 36 h 211"/>
                  <a:gd name="T90" fmla="*/ 1 w 48"/>
                  <a:gd name="T91" fmla="*/ 29 h 211"/>
                  <a:gd name="T92" fmla="*/ 3 w 48"/>
                  <a:gd name="T93" fmla="*/ 25 h 211"/>
                  <a:gd name="T94" fmla="*/ 7 w 48"/>
                  <a:gd name="T95" fmla="*/ 23 h 211"/>
                  <a:gd name="T96" fmla="*/ 9 w 48"/>
                  <a:gd name="T97" fmla="*/ 23 h 211"/>
                  <a:gd name="T98" fmla="*/ 10 w 48"/>
                  <a:gd name="T99" fmla="*/ 25 h 211"/>
                  <a:gd name="T100" fmla="*/ 14 w 48"/>
                  <a:gd name="T101" fmla="*/ 25 h 211"/>
                  <a:gd name="T102" fmla="*/ 14 w 48"/>
                  <a:gd name="T103" fmla="*/ 23 h 211"/>
                  <a:gd name="T104" fmla="*/ 14 w 48"/>
                  <a:gd name="T105" fmla="*/ 22 h 211"/>
                  <a:gd name="T106" fmla="*/ 14 w 48"/>
                  <a:gd name="T107" fmla="*/ 20 h 211"/>
                  <a:gd name="T108" fmla="*/ 16 w 48"/>
                  <a:gd name="T109" fmla="*/ 20 h 211"/>
                  <a:gd name="T110" fmla="*/ 16 w 48"/>
                  <a:gd name="T111" fmla="*/ 18 h 211"/>
                  <a:gd name="T112" fmla="*/ 10 w 48"/>
                  <a:gd name="T113" fmla="*/ 2 h 211"/>
                  <a:gd name="T114" fmla="*/ 10 w 48"/>
                  <a:gd name="T115" fmla="*/ 2 h 211"/>
                  <a:gd name="T116" fmla="*/ 12 w 48"/>
                  <a:gd name="T117" fmla="*/ 2 h 211"/>
                  <a:gd name="T118" fmla="*/ 14 w 48"/>
                  <a:gd name="T11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211">
                    <a:moveTo>
                      <a:pt x="14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26" y="41"/>
                    </a:lnTo>
                    <a:lnTo>
                      <a:pt x="25" y="54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26" y="75"/>
                    </a:lnTo>
                    <a:lnTo>
                      <a:pt x="43" y="134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3" y="136"/>
                    </a:lnTo>
                    <a:lnTo>
                      <a:pt x="34" y="130"/>
                    </a:lnTo>
                    <a:lnTo>
                      <a:pt x="30" y="130"/>
                    </a:lnTo>
                    <a:lnTo>
                      <a:pt x="26" y="130"/>
                    </a:lnTo>
                    <a:lnTo>
                      <a:pt x="23" y="134"/>
                    </a:lnTo>
                    <a:lnTo>
                      <a:pt x="14" y="172"/>
                    </a:lnTo>
                    <a:lnTo>
                      <a:pt x="21" y="182"/>
                    </a:lnTo>
                    <a:lnTo>
                      <a:pt x="23" y="188"/>
                    </a:lnTo>
                    <a:lnTo>
                      <a:pt x="26" y="191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30" y="200"/>
                    </a:lnTo>
                    <a:lnTo>
                      <a:pt x="30" y="204"/>
                    </a:lnTo>
                    <a:lnTo>
                      <a:pt x="28" y="207"/>
                    </a:lnTo>
                    <a:lnTo>
                      <a:pt x="26" y="197"/>
                    </a:lnTo>
                    <a:lnTo>
                      <a:pt x="19" y="193"/>
                    </a:lnTo>
                    <a:lnTo>
                      <a:pt x="16" y="193"/>
                    </a:lnTo>
                    <a:lnTo>
                      <a:pt x="12" y="197"/>
                    </a:lnTo>
                    <a:lnTo>
                      <a:pt x="9" y="211"/>
                    </a:lnTo>
                    <a:lnTo>
                      <a:pt x="5" y="209"/>
                    </a:lnTo>
                    <a:lnTo>
                      <a:pt x="7" y="164"/>
                    </a:lnTo>
                    <a:lnTo>
                      <a:pt x="9" y="161"/>
                    </a:lnTo>
                    <a:lnTo>
                      <a:pt x="3" y="145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7" y="113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9" y="82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0" y="55"/>
                    </a:lnTo>
                    <a:lnTo>
                      <a:pt x="3" y="36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2973"/>
              <p:cNvSpPr>
                <a:spLocks/>
              </p:cNvSpPr>
              <p:nvPr/>
            </p:nvSpPr>
            <p:spPr bwMode="auto">
              <a:xfrm>
                <a:off x="5182" y="1774"/>
                <a:ext cx="14" cy="16"/>
              </a:xfrm>
              <a:custGeom>
                <a:avLst/>
                <a:gdLst>
                  <a:gd name="T0" fmla="*/ 12 w 14"/>
                  <a:gd name="T1" fmla="*/ 0 h 16"/>
                  <a:gd name="T2" fmla="*/ 5 w 14"/>
                  <a:gd name="T3" fmla="*/ 8 h 16"/>
                  <a:gd name="T4" fmla="*/ 3 w 14"/>
                  <a:gd name="T5" fmla="*/ 8 h 16"/>
                  <a:gd name="T6" fmla="*/ 1 w 14"/>
                  <a:gd name="T7" fmla="*/ 10 h 16"/>
                  <a:gd name="T8" fmla="*/ 0 w 14"/>
                  <a:gd name="T9" fmla="*/ 10 h 16"/>
                  <a:gd name="T10" fmla="*/ 0 w 14"/>
                  <a:gd name="T11" fmla="*/ 12 h 16"/>
                  <a:gd name="T12" fmla="*/ 0 w 14"/>
                  <a:gd name="T13" fmla="*/ 16 h 16"/>
                  <a:gd name="T14" fmla="*/ 0 w 14"/>
                  <a:gd name="T15" fmla="*/ 16 h 16"/>
                  <a:gd name="T16" fmla="*/ 5 w 14"/>
                  <a:gd name="T17" fmla="*/ 12 h 16"/>
                  <a:gd name="T18" fmla="*/ 8 w 14"/>
                  <a:gd name="T19" fmla="*/ 12 h 16"/>
                  <a:gd name="T20" fmla="*/ 14 w 14"/>
                  <a:gd name="T21" fmla="*/ 5 h 16"/>
                  <a:gd name="T22" fmla="*/ 14 w 14"/>
                  <a:gd name="T23" fmla="*/ 1 h 16"/>
                  <a:gd name="T24" fmla="*/ 12 w 14"/>
                  <a:gd name="T25" fmla="*/ 0 h 16"/>
                  <a:gd name="T26" fmla="*/ 12 w 14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6">
                    <a:moveTo>
                      <a:pt x="12" y="0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2974"/>
              <p:cNvSpPr>
                <a:spLocks/>
              </p:cNvSpPr>
              <p:nvPr/>
            </p:nvSpPr>
            <p:spPr bwMode="auto">
              <a:xfrm>
                <a:off x="5182" y="1774"/>
                <a:ext cx="14" cy="16"/>
              </a:xfrm>
              <a:custGeom>
                <a:avLst/>
                <a:gdLst>
                  <a:gd name="T0" fmla="*/ 12 w 14"/>
                  <a:gd name="T1" fmla="*/ 0 h 16"/>
                  <a:gd name="T2" fmla="*/ 5 w 14"/>
                  <a:gd name="T3" fmla="*/ 8 h 16"/>
                  <a:gd name="T4" fmla="*/ 3 w 14"/>
                  <a:gd name="T5" fmla="*/ 8 h 16"/>
                  <a:gd name="T6" fmla="*/ 1 w 14"/>
                  <a:gd name="T7" fmla="*/ 10 h 16"/>
                  <a:gd name="T8" fmla="*/ 0 w 14"/>
                  <a:gd name="T9" fmla="*/ 10 h 16"/>
                  <a:gd name="T10" fmla="*/ 0 w 14"/>
                  <a:gd name="T11" fmla="*/ 12 h 16"/>
                  <a:gd name="T12" fmla="*/ 0 w 14"/>
                  <a:gd name="T13" fmla="*/ 16 h 16"/>
                  <a:gd name="T14" fmla="*/ 0 w 14"/>
                  <a:gd name="T15" fmla="*/ 16 h 16"/>
                  <a:gd name="T16" fmla="*/ 5 w 14"/>
                  <a:gd name="T17" fmla="*/ 12 h 16"/>
                  <a:gd name="T18" fmla="*/ 8 w 14"/>
                  <a:gd name="T19" fmla="*/ 12 h 16"/>
                  <a:gd name="T20" fmla="*/ 14 w 14"/>
                  <a:gd name="T21" fmla="*/ 5 h 16"/>
                  <a:gd name="T22" fmla="*/ 14 w 14"/>
                  <a:gd name="T23" fmla="*/ 1 h 16"/>
                  <a:gd name="T24" fmla="*/ 12 w 14"/>
                  <a:gd name="T25" fmla="*/ 0 h 16"/>
                  <a:gd name="T26" fmla="*/ 12 w 14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6">
                    <a:moveTo>
                      <a:pt x="12" y="0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2975"/>
              <p:cNvSpPr>
                <a:spLocks/>
              </p:cNvSpPr>
              <p:nvPr/>
            </p:nvSpPr>
            <p:spPr bwMode="auto">
              <a:xfrm>
                <a:off x="5169" y="1800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2976"/>
              <p:cNvSpPr>
                <a:spLocks/>
              </p:cNvSpPr>
              <p:nvPr/>
            </p:nvSpPr>
            <p:spPr bwMode="auto">
              <a:xfrm>
                <a:off x="5169" y="1800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977"/>
              <p:cNvSpPr>
                <a:spLocks/>
              </p:cNvSpPr>
              <p:nvPr/>
            </p:nvSpPr>
            <p:spPr bwMode="auto">
              <a:xfrm>
                <a:off x="5162" y="181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978"/>
              <p:cNvSpPr>
                <a:spLocks/>
              </p:cNvSpPr>
              <p:nvPr/>
            </p:nvSpPr>
            <p:spPr bwMode="auto">
              <a:xfrm>
                <a:off x="5162" y="181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979"/>
              <p:cNvSpPr>
                <a:spLocks/>
              </p:cNvSpPr>
              <p:nvPr/>
            </p:nvSpPr>
            <p:spPr bwMode="auto">
              <a:xfrm>
                <a:off x="5124" y="1859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9 w 9"/>
                  <a:gd name="T3" fmla="*/ 4 h 9"/>
                  <a:gd name="T4" fmla="*/ 2 w 9"/>
                  <a:gd name="T5" fmla="*/ 9 h 9"/>
                  <a:gd name="T6" fmla="*/ 0 w 9"/>
                  <a:gd name="T7" fmla="*/ 9 h 9"/>
                  <a:gd name="T8" fmla="*/ 2 w 9"/>
                  <a:gd name="T9" fmla="*/ 6 h 9"/>
                  <a:gd name="T10" fmla="*/ 6 w 9"/>
                  <a:gd name="T11" fmla="*/ 4 h 9"/>
                  <a:gd name="T12" fmla="*/ 8 w 9"/>
                  <a:gd name="T13" fmla="*/ 0 h 9"/>
                  <a:gd name="T14" fmla="*/ 9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9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980"/>
              <p:cNvSpPr>
                <a:spLocks/>
              </p:cNvSpPr>
              <p:nvPr/>
            </p:nvSpPr>
            <p:spPr bwMode="auto">
              <a:xfrm>
                <a:off x="5124" y="1859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9 w 9"/>
                  <a:gd name="T3" fmla="*/ 4 h 9"/>
                  <a:gd name="T4" fmla="*/ 2 w 9"/>
                  <a:gd name="T5" fmla="*/ 9 h 9"/>
                  <a:gd name="T6" fmla="*/ 0 w 9"/>
                  <a:gd name="T7" fmla="*/ 9 h 9"/>
                  <a:gd name="T8" fmla="*/ 2 w 9"/>
                  <a:gd name="T9" fmla="*/ 6 h 9"/>
                  <a:gd name="T10" fmla="*/ 6 w 9"/>
                  <a:gd name="T11" fmla="*/ 4 h 9"/>
                  <a:gd name="T12" fmla="*/ 8 w 9"/>
                  <a:gd name="T13" fmla="*/ 0 h 9"/>
                  <a:gd name="T14" fmla="*/ 9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9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2981"/>
              <p:cNvSpPr>
                <a:spLocks/>
              </p:cNvSpPr>
              <p:nvPr/>
            </p:nvSpPr>
            <p:spPr bwMode="auto">
              <a:xfrm>
                <a:off x="5090" y="1881"/>
                <a:ext cx="15" cy="14"/>
              </a:xfrm>
              <a:custGeom>
                <a:avLst/>
                <a:gdLst>
                  <a:gd name="T0" fmla="*/ 15 w 15"/>
                  <a:gd name="T1" fmla="*/ 1 h 14"/>
                  <a:gd name="T2" fmla="*/ 15 w 15"/>
                  <a:gd name="T3" fmla="*/ 3 h 14"/>
                  <a:gd name="T4" fmla="*/ 2 w 15"/>
                  <a:gd name="T5" fmla="*/ 14 h 14"/>
                  <a:gd name="T6" fmla="*/ 0 w 15"/>
                  <a:gd name="T7" fmla="*/ 14 h 14"/>
                  <a:gd name="T8" fmla="*/ 0 w 15"/>
                  <a:gd name="T9" fmla="*/ 10 h 14"/>
                  <a:gd name="T10" fmla="*/ 13 w 15"/>
                  <a:gd name="T11" fmla="*/ 0 h 14"/>
                  <a:gd name="T12" fmla="*/ 15 w 15"/>
                  <a:gd name="T13" fmla="*/ 0 h 14"/>
                  <a:gd name="T14" fmla="*/ 15 w 15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4">
                    <a:moveTo>
                      <a:pt x="15" y="1"/>
                    </a:moveTo>
                    <a:lnTo>
                      <a:pt x="15" y="3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982"/>
              <p:cNvSpPr>
                <a:spLocks/>
              </p:cNvSpPr>
              <p:nvPr/>
            </p:nvSpPr>
            <p:spPr bwMode="auto">
              <a:xfrm>
                <a:off x="5090" y="1881"/>
                <a:ext cx="15" cy="14"/>
              </a:xfrm>
              <a:custGeom>
                <a:avLst/>
                <a:gdLst>
                  <a:gd name="T0" fmla="*/ 15 w 15"/>
                  <a:gd name="T1" fmla="*/ 1 h 14"/>
                  <a:gd name="T2" fmla="*/ 15 w 15"/>
                  <a:gd name="T3" fmla="*/ 3 h 14"/>
                  <a:gd name="T4" fmla="*/ 2 w 15"/>
                  <a:gd name="T5" fmla="*/ 14 h 14"/>
                  <a:gd name="T6" fmla="*/ 0 w 15"/>
                  <a:gd name="T7" fmla="*/ 14 h 14"/>
                  <a:gd name="T8" fmla="*/ 0 w 15"/>
                  <a:gd name="T9" fmla="*/ 10 h 14"/>
                  <a:gd name="T10" fmla="*/ 13 w 15"/>
                  <a:gd name="T11" fmla="*/ 0 h 14"/>
                  <a:gd name="T12" fmla="*/ 15 w 15"/>
                  <a:gd name="T13" fmla="*/ 0 h 14"/>
                  <a:gd name="T14" fmla="*/ 15 w 15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4">
                    <a:moveTo>
                      <a:pt x="15" y="1"/>
                    </a:moveTo>
                    <a:lnTo>
                      <a:pt x="15" y="3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983"/>
              <p:cNvSpPr>
                <a:spLocks/>
              </p:cNvSpPr>
              <p:nvPr/>
            </p:nvSpPr>
            <p:spPr bwMode="auto">
              <a:xfrm>
                <a:off x="5049" y="1897"/>
                <a:ext cx="31" cy="25"/>
              </a:xfrm>
              <a:custGeom>
                <a:avLst/>
                <a:gdLst>
                  <a:gd name="T0" fmla="*/ 31 w 31"/>
                  <a:gd name="T1" fmla="*/ 3 h 25"/>
                  <a:gd name="T2" fmla="*/ 31 w 31"/>
                  <a:gd name="T3" fmla="*/ 2 h 25"/>
                  <a:gd name="T4" fmla="*/ 31 w 31"/>
                  <a:gd name="T5" fmla="*/ 3 h 25"/>
                  <a:gd name="T6" fmla="*/ 15 w 31"/>
                  <a:gd name="T7" fmla="*/ 14 h 25"/>
                  <a:gd name="T8" fmla="*/ 13 w 31"/>
                  <a:gd name="T9" fmla="*/ 14 h 25"/>
                  <a:gd name="T10" fmla="*/ 11 w 31"/>
                  <a:gd name="T11" fmla="*/ 14 h 25"/>
                  <a:gd name="T12" fmla="*/ 9 w 31"/>
                  <a:gd name="T13" fmla="*/ 18 h 25"/>
                  <a:gd name="T14" fmla="*/ 2 w 31"/>
                  <a:gd name="T15" fmla="*/ 25 h 25"/>
                  <a:gd name="T16" fmla="*/ 0 w 31"/>
                  <a:gd name="T17" fmla="*/ 25 h 25"/>
                  <a:gd name="T18" fmla="*/ 4 w 31"/>
                  <a:gd name="T19" fmla="*/ 18 h 25"/>
                  <a:gd name="T20" fmla="*/ 6 w 31"/>
                  <a:gd name="T21" fmla="*/ 16 h 25"/>
                  <a:gd name="T22" fmla="*/ 11 w 31"/>
                  <a:gd name="T23" fmla="*/ 9 h 25"/>
                  <a:gd name="T24" fmla="*/ 13 w 31"/>
                  <a:gd name="T25" fmla="*/ 9 h 25"/>
                  <a:gd name="T26" fmla="*/ 15 w 31"/>
                  <a:gd name="T27" fmla="*/ 5 h 25"/>
                  <a:gd name="T28" fmla="*/ 16 w 31"/>
                  <a:gd name="T29" fmla="*/ 5 h 25"/>
                  <a:gd name="T30" fmla="*/ 18 w 31"/>
                  <a:gd name="T31" fmla="*/ 5 h 25"/>
                  <a:gd name="T32" fmla="*/ 18 w 31"/>
                  <a:gd name="T33" fmla="*/ 7 h 25"/>
                  <a:gd name="T34" fmla="*/ 20 w 31"/>
                  <a:gd name="T35" fmla="*/ 7 h 25"/>
                  <a:gd name="T36" fmla="*/ 25 w 31"/>
                  <a:gd name="T37" fmla="*/ 2 h 25"/>
                  <a:gd name="T38" fmla="*/ 29 w 31"/>
                  <a:gd name="T39" fmla="*/ 0 h 25"/>
                  <a:gd name="T40" fmla="*/ 31 w 31"/>
                  <a:gd name="T41" fmla="*/ 2 h 25"/>
                  <a:gd name="T42" fmla="*/ 31 w 31"/>
                  <a:gd name="T4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5">
                    <a:moveTo>
                      <a:pt x="31" y="3"/>
                    </a:moveTo>
                    <a:lnTo>
                      <a:pt x="31" y="2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984"/>
              <p:cNvSpPr>
                <a:spLocks/>
              </p:cNvSpPr>
              <p:nvPr/>
            </p:nvSpPr>
            <p:spPr bwMode="auto">
              <a:xfrm>
                <a:off x="5049" y="1897"/>
                <a:ext cx="31" cy="25"/>
              </a:xfrm>
              <a:custGeom>
                <a:avLst/>
                <a:gdLst>
                  <a:gd name="T0" fmla="*/ 31 w 31"/>
                  <a:gd name="T1" fmla="*/ 3 h 25"/>
                  <a:gd name="T2" fmla="*/ 31 w 31"/>
                  <a:gd name="T3" fmla="*/ 2 h 25"/>
                  <a:gd name="T4" fmla="*/ 31 w 31"/>
                  <a:gd name="T5" fmla="*/ 3 h 25"/>
                  <a:gd name="T6" fmla="*/ 15 w 31"/>
                  <a:gd name="T7" fmla="*/ 14 h 25"/>
                  <a:gd name="T8" fmla="*/ 13 w 31"/>
                  <a:gd name="T9" fmla="*/ 14 h 25"/>
                  <a:gd name="T10" fmla="*/ 11 w 31"/>
                  <a:gd name="T11" fmla="*/ 14 h 25"/>
                  <a:gd name="T12" fmla="*/ 9 w 31"/>
                  <a:gd name="T13" fmla="*/ 18 h 25"/>
                  <a:gd name="T14" fmla="*/ 2 w 31"/>
                  <a:gd name="T15" fmla="*/ 25 h 25"/>
                  <a:gd name="T16" fmla="*/ 0 w 31"/>
                  <a:gd name="T17" fmla="*/ 25 h 25"/>
                  <a:gd name="T18" fmla="*/ 4 w 31"/>
                  <a:gd name="T19" fmla="*/ 18 h 25"/>
                  <a:gd name="T20" fmla="*/ 6 w 31"/>
                  <a:gd name="T21" fmla="*/ 16 h 25"/>
                  <a:gd name="T22" fmla="*/ 11 w 31"/>
                  <a:gd name="T23" fmla="*/ 9 h 25"/>
                  <a:gd name="T24" fmla="*/ 13 w 31"/>
                  <a:gd name="T25" fmla="*/ 9 h 25"/>
                  <a:gd name="T26" fmla="*/ 15 w 31"/>
                  <a:gd name="T27" fmla="*/ 5 h 25"/>
                  <a:gd name="T28" fmla="*/ 16 w 31"/>
                  <a:gd name="T29" fmla="*/ 5 h 25"/>
                  <a:gd name="T30" fmla="*/ 18 w 31"/>
                  <a:gd name="T31" fmla="*/ 5 h 25"/>
                  <a:gd name="T32" fmla="*/ 18 w 31"/>
                  <a:gd name="T33" fmla="*/ 7 h 25"/>
                  <a:gd name="T34" fmla="*/ 20 w 31"/>
                  <a:gd name="T35" fmla="*/ 7 h 25"/>
                  <a:gd name="T36" fmla="*/ 25 w 31"/>
                  <a:gd name="T37" fmla="*/ 2 h 25"/>
                  <a:gd name="T38" fmla="*/ 29 w 31"/>
                  <a:gd name="T39" fmla="*/ 0 h 25"/>
                  <a:gd name="T40" fmla="*/ 31 w 31"/>
                  <a:gd name="T41" fmla="*/ 2 h 25"/>
                  <a:gd name="T42" fmla="*/ 31 w 31"/>
                  <a:gd name="T4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5">
                    <a:moveTo>
                      <a:pt x="31" y="3"/>
                    </a:moveTo>
                    <a:lnTo>
                      <a:pt x="31" y="2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1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985"/>
              <p:cNvSpPr>
                <a:spLocks/>
              </p:cNvSpPr>
              <p:nvPr/>
            </p:nvSpPr>
            <p:spPr bwMode="auto">
              <a:xfrm>
                <a:off x="5042" y="1934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2 h 4"/>
                  <a:gd name="T4" fmla="*/ 6 w 6"/>
                  <a:gd name="T5" fmla="*/ 2 h 4"/>
                  <a:gd name="T6" fmla="*/ 2 w 6"/>
                  <a:gd name="T7" fmla="*/ 4 h 4"/>
                  <a:gd name="T8" fmla="*/ 0 w 6"/>
                  <a:gd name="T9" fmla="*/ 4 h 4"/>
                  <a:gd name="T10" fmla="*/ 2 w 6"/>
                  <a:gd name="T11" fmla="*/ 2 h 4"/>
                  <a:gd name="T12" fmla="*/ 6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986"/>
              <p:cNvSpPr>
                <a:spLocks/>
              </p:cNvSpPr>
              <p:nvPr/>
            </p:nvSpPr>
            <p:spPr bwMode="auto">
              <a:xfrm>
                <a:off x="5042" y="1934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2 h 4"/>
                  <a:gd name="T4" fmla="*/ 6 w 6"/>
                  <a:gd name="T5" fmla="*/ 2 h 4"/>
                  <a:gd name="T6" fmla="*/ 2 w 6"/>
                  <a:gd name="T7" fmla="*/ 4 h 4"/>
                  <a:gd name="T8" fmla="*/ 0 w 6"/>
                  <a:gd name="T9" fmla="*/ 4 h 4"/>
                  <a:gd name="T10" fmla="*/ 2 w 6"/>
                  <a:gd name="T11" fmla="*/ 2 h 4"/>
                  <a:gd name="T12" fmla="*/ 6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987"/>
              <p:cNvSpPr>
                <a:spLocks/>
              </p:cNvSpPr>
              <p:nvPr/>
            </p:nvSpPr>
            <p:spPr bwMode="auto">
              <a:xfrm>
                <a:off x="5024" y="1920"/>
                <a:ext cx="15" cy="20"/>
              </a:xfrm>
              <a:custGeom>
                <a:avLst/>
                <a:gdLst>
                  <a:gd name="T0" fmla="*/ 11 w 15"/>
                  <a:gd name="T1" fmla="*/ 2 h 20"/>
                  <a:gd name="T2" fmla="*/ 11 w 15"/>
                  <a:gd name="T3" fmla="*/ 0 h 20"/>
                  <a:gd name="T4" fmla="*/ 15 w 15"/>
                  <a:gd name="T5" fmla="*/ 2 h 20"/>
                  <a:gd name="T6" fmla="*/ 15 w 15"/>
                  <a:gd name="T7" fmla="*/ 5 h 20"/>
                  <a:gd name="T8" fmla="*/ 2 w 15"/>
                  <a:gd name="T9" fmla="*/ 20 h 20"/>
                  <a:gd name="T10" fmla="*/ 0 w 15"/>
                  <a:gd name="T11" fmla="*/ 16 h 20"/>
                  <a:gd name="T12" fmla="*/ 9 w 15"/>
                  <a:gd name="T13" fmla="*/ 5 h 20"/>
                  <a:gd name="T14" fmla="*/ 11 w 15"/>
                  <a:gd name="T15" fmla="*/ 2 h 20"/>
                  <a:gd name="T16" fmla="*/ 11 w 15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11" y="2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988"/>
              <p:cNvSpPr>
                <a:spLocks/>
              </p:cNvSpPr>
              <p:nvPr/>
            </p:nvSpPr>
            <p:spPr bwMode="auto">
              <a:xfrm>
                <a:off x="5024" y="1920"/>
                <a:ext cx="15" cy="20"/>
              </a:xfrm>
              <a:custGeom>
                <a:avLst/>
                <a:gdLst>
                  <a:gd name="T0" fmla="*/ 11 w 15"/>
                  <a:gd name="T1" fmla="*/ 2 h 20"/>
                  <a:gd name="T2" fmla="*/ 11 w 15"/>
                  <a:gd name="T3" fmla="*/ 0 h 20"/>
                  <a:gd name="T4" fmla="*/ 15 w 15"/>
                  <a:gd name="T5" fmla="*/ 2 h 20"/>
                  <a:gd name="T6" fmla="*/ 15 w 15"/>
                  <a:gd name="T7" fmla="*/ 5 h 20"/>
                  <a:gd name="T8" fmla="*/ 2 w 15"/>
                  <a:gd name="T9" fmla="*/ 20 h 20"/>
                  <a:gd name="T10" fmla="*/ 0 w 15"/>
                  <a:gd name="T11" fmla="*/ 16 h 20"/>
                  <a:gd name="T12" fmla="*/ 9 w 15"/>
                  <a:gd name="T13" fmla="*/ 5 h 20"/>
                  <a:gd name="T14" fmla="*/ 11 w 15"/>
                  <a:gd name="T15" fmla="*/ 2 h 20"/>
                  <a:gd name="T16" fmla="*/ 11 w 15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11" y="2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2989"/>
              <p:cNvSpPr>
                <a:spLocks/>
              </p:cNvSpPr>
              <p:nvPr/>
            </p:nvSpPr>
            <p:spPr bwMode="auto">
              <a:xfrm>
                <a:off x="4173" y="2243"/>
                <a:ext cx="143" cy="307"/>
              </a:xfrm>
              <a:custGeom>
                <a:avLst/>
                <a:gdLst>
                  <a:gd name="T0" fmla="*/ 35 w 143"/>
                  <a:gd name="T1" fmla="*/ 177 h 307"/>
                  <a:gd name="T2" fmla="*/ 26 w 143"/>
                  <a:gd name="T3" fmla="*/ 159 h 307"/>
                  <a:gd name="T4" fmla="*/ 19 w 143"/>
                  <a:gd name="T5" fmla="*/ 157 h 307"/>
                  <a:gd name="T6" fmla="*/ 23 w 143"/>
                  <a:gd name="T7" fmla="*/ 156 h 307"/>
                  <a:gd name="T8" fmla="*/ 23 w 143"/>
                  <a:gd name="T9" fmla="*/ 150 h 307"/>
                  <a:gd name="T10" fmla="*/ 7 w 143"/>
                  <a:gd name="T11" fmla="*/ 141 h 307"/>
                  <a:gd name="T12" fmla="*/ 3 w 143"/>
                  <a:gd name="T13" fmla="*/ 138 h 307"/>
                  <a:gd name="T14" fmla="*/ 1 w 143"/>
                  <a:gd name="T15" fmla="*/ 122 h 307"/>
                  <a:gd name="T16" fmla="*/ 5 w 143"/>
                  <a:gd name="T17" fmla="*/ 113 h 307"/>
                  <a:gd name="T18" fmla="*/ 10 w 143"/>
                  <a:gd name="T19" fmla="*/ 111 h 307"/>
                  <a:gd name="T20" fmla="*/ 12 w 143"/>
                  <a:gd name="T21" fmla="*/ 107 h 307"/>
                  <a:gd name="T22" fmla="*/ 12 w 143"/>
                  <a:gd name="T23" fmla="*/ 97 h 307"/>
                  <a:gd name="T24" fmla="*/ 16 w 143"/>
                  <a:gd name="T25" fmla="*/ 81 h 307"/>
                  <a:gd name="T26" fmla="*/ 28 w 143"/>
                  <a:gd name="T27" fmla="*/ 79 h 307"/>
                  <a:gd name="T28" fmla="*/ 37 w 143"/>
                  <a:gd name="T29" fmla="*/ 56 h 307"/>
                  <a:gd name="T30" fmla="*/ 46 w 143"/>
                  <a:gd name="T31" fmla="*/ 45 h 307"/>
                  <a:gd name="T32" fmla="*/ 51 w 143"/>
                  <a:gd name="T33" fmla="*/ 29 h 307"/>
                  <a:gd name="T34" fmla="*/ 68 w 143"/>
                  <a:gd name="T35" fmla="*/ 20 h 307"/>
                  <a:gd name="T36" fmla="*/ 76 w 143"/>
                  <a:gd name="T37" fmla="*/ 18 h 307"/>
                  <a:gd name="T38" fmla="*/ 80 w 143"/>
                  <a:gd name="T39" fmla="*/ 9 h 307"/>
                  <a:gd name="T40" fmla="*/ 84 w 143"/>
                  <a:gd name="T41" fmla="*/ 2 h 307"/>
                  <a:gd name="T42" fmla="*/ 89 w 143"/>
                  <a:gd name="T43" fmla="*/ 2 h 307"/>
                  <a:gd name="T44" fmla="*/ 96 w 143"/>
                  <a:gd name="T45" fmla="*/ 14 h 307"/>
                  <a:gd name="T46" fmla="*/ 96 w 143"/>
                  <a:gd name="T47" fmla="*/ 52 h 307"/>
                  <a:gd name="T48" fmla="*/ 91 w 143"/>
                  <a:gd name="T49" fmla="*/ 59 h 307"/>
                  <a:gd name="T50" fmla="*/ 87 w 143"/>
                  <a:gd name="T51" fmla="*/ 75 h 307"/>
                  <a:gd name="T52" fmla="*/ 94 w 143"/>
                  <a:gd name="T53" fmla="*/ 75 h 307"/>
                  <a:gd name="T54" fmla="*/ 107 w 143"/>
                  <a:gd name="T55" fmla="*/ 82 h 307"/>
                  <a:gd name="T56" fmla="*/ 112 w 143"/>
                  <a:gd name="T57" fmla="*/ 107 h 307"/>
                  <a:gd name="T58" fmla="*/ 128 w 143"/>
                  <a:gd name="T59" fmla="*/ 118 h 307"/>
                  <a:gd name="T60" fmla="*/ 141 w 143"/>
                  <a:gd name="T61" fmla="*/ 114 h 307"/>
                  <a:gd name="T62" fmla="*/ 141 w 143"/>
                  <a:gd name="T63" fmla="*/ 120 h 307"/>
                  <a:gd name="T64" fmla="*/ 130 w 143"/>
                  <a:gd name="T65" fmla="*/ 131 h 307"/>
                  <a:gd name="T66" fmla="*/ 125 w 143"/>
                  <a:gd name="T67" fmla="*/ 134 h 307"/>
                  <a:gd name="T68" fmla="*/ 105 w 143"/>
                  <a:gd name="T69" fmla="*/ 150 h 307"/>
                  <a:gd name="T70" fmla="*/ 87 w 143"/>
                  <a:gd name="T71" fmla="*/ 170 h 307"/>
                  <a:gd name="T72" fmla="*/ 98 w 143"/>
                  <a:gd name="T73" fmla="*/ 191 h 307"/>
                  <a:gd name="T74" fmla="*/ 103 w 143"/>
                  <a:gd name="T75" fmla="*/ 207 h 307"/>
                  <a:gd name="T76" fmla="*/ 100 w 143"/>
                  <a:gd name="T77" fmla="*/ 218 h 307"/>
                  <a:gd name="T78" fmla="*/ 96 w 143"/>
                  <a:gd name="T79" fmla="*/ 227 h 307"/>
                  <a:gd name="T80" fmla="*/ 109 w 143"/>
                  <a:gd name="T81" fmla="*/ 245 h 307"/>
                  <a:gd name="T82" fmla="*/ 118 w 143"/>
                  <a:gd name="T83" fmla="*/ 279 h 307"/>
                  <a:gd name="T84" fmla="*/ 109 w 143"/>
                  <a:gd name="T85" fmla="*/ 293 h 307"/>
                  <a:gd name="T86" fmla="*/ 105 w 143"/>
                  <a:gd name="T87" fmla="*/ 282 h 307"/>
                  <a:gd name="T88" fmla="*/ 103 w 143"/>
                  <a:gd name="T89" fmla="*/ 277 h 307"/>
                  <a:gd name="T90" fmla="*/ 96 w 143"/>
                  <a:gd name="T91" fmla="*/ 248 h 307"/>
                  <a:gd name="T92" fmla="*/ 87 w 143"/>
                  <a:gd name="T93" fmla="*/ 204 h 307"/>
                  <a:gd name="T94" fmla="*/ 73 w 143"/>
                  <a:gd name="T95" fmla="*/ 197 h 307"/>
                  <a:gd name="T96" fmla="*/ 50 w 143"/>
                  <a:gd name="T97" fmla="*/ 216 h 307"/>
                  <a:gd name="T98" fmla="*/ 44 w 143"/>
                  <a:gd name="T99" fmla="*/ 213 h 307"/>
                  <a:gd name="T100" fmla="*/ 35 w 143"/>
                  <a:gd name="T101" fmla="*/ 213 h 307"/>
                  <a:gd name="T102" fmla="*/ 32 w 143"/>
                  <a:gd name="T103" fmla="*/ 21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3" h="307">
                    <a:moveTo>
                      <a:pt x="32" y="206"/>
                    </a:moveTo>
                    <a:lnTo>
                      <a:pt x="35" y="193"/>
                    </a:lnTo>
                    <a:lnTo>
                      <a:pt x="35" y="177"/>
                    </a:lnTo>
                    <a:lnTo>
                      <a:pt x="34" y="175"/>
                    </a:lnTo>
                    <a:lnTo>
                      <a:pt x="34" y="173"/>
                    </a:lnTo>
                    <a:lnTo>
                      <a:pt x="26" y="159"/>
                    </a:lnTo>
                    <a:lnTo>
                      <a:pt x="25" y="164"/>
                    </a:lnTo>
                    <a:lnTo>
                      <a:pt x="23" y="163"/>
                    </a:lnTo>
                    <a:lnTo>
                      <a:pt x="19" y="157"/>
                    </a:lnTo>
                    <a:lnTo>
                      <a:pt x="21" y="156"/>
                    </a:lnTo>
                    <a:lnTo>
                      <a:pt x="25" y="157"/>
                    </a:lnTo>
                    <a:lnTo>
                      <a:pt x="23" y="156"/>
                    </a:lnTo>
                    <a:lnTo>
                      <a:pt x="21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10" y="145"/>
                    </a:lnTo>
                    <a:lnTo>
                      <a:pt x="10" y="141"/>
                    </a:lnTo>
                    <a:lnTo>
                      <a:pt x="7" y="141"/>
                    </a:lnTo>
                    <a:lnTo>
                      <a:pt x="5" y="138"/>
                    </a:lnTo>
                    <a:lnTo>
                      <a:pt x="5" y="139"/>
                    </a:lnTo>
                    <a:lnTo>
                      <a:pt x="3" y="138"/>
                    </a:lnTo>
                    <a:lnTo>
                      <a:pt x="0" y="131"/>
                    </a:lnTo>
                    <a:lnTo>
                      <a:pt x="0" y="122"/>
                    </a:lnTo>
                    <a:lnTo>
                      <a:pt x="1" y="122"/>
                    </a:lnTo>
                    <a:lnTo>
                      <a:pt x="5" y="122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7" y="111"/>
                    </a:lnTo>
                    <a:lnTo>
                      <a:pt x="10" y="111"/>
                    </a:ln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81"/>
                    </a:lnTo>
                    <a:lnTo>
                      <a:pt x="19" y="79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30" y="77"/>
                    </a:lnTo>
                    <a:lnTo>
                      <a:pt x="39" y="57"/>
                    </a:lnTo>
                    <a:lnTo>
                      <a:pt x="37" y="56"/>
                    </a:lnTo>
                    <a:lnTo>
                      <a:pt x="39" y="52"/>
                    </a:lnTo>
                    <a:lnTo>
                      <a:pt x="44" y="50"/>
                    </a:lnTo>
                    <a:lnTo>
                      <a:pt x="46" y="45"/>
                    </a:lnTo>
                    <a:lnTo>
                      <a:pt x="46" y="38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7" y="27"/>
                    </a:lnTo>
                    <a:lnTo>
                      <a:pt x="60" y="22"/>
                    </a:lnTo>
                    <a:lnTo>
                      <a:pt x="68" y="20"/>
                    </a:lnTo>
                    <a:lnTo>
                      <a:pt x="69" y="18"/>
                    </a:lnTo>
                    <a:lnTo>
                      <a:pt x="75" y="20"/>
                    </a:lnTo>
                    <a:lnTo>
                      <a:pt x="76" y="18"/>
                    </a:lnTo>
                    <a:lnTo>
                      <a:pt x="75" y="14"/>
                    </a:lnTo>
                    <a:lnTo>
                      <a:pt x="76" y="11"/>
                    </a:lnTo>
                    <a:lnTo>
                      <a:pt x="80" y="9"/>
                    </a:lnTo>
                    <a:lnTo>
                      <a:pt x="82" y="7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3" y="6"/>
                    </a:lnTo>
                    <a:lnTo>
                      <a:pt x="94" y="11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1" y="41"/>
                    </a:lnTo>
                    <a:lnTo>
                      <a:pt x="96" y="52"/>
                    </a:lnTo>
                    <a:lnTo>
                      <a:pt x="94" y="52"/>
                    </a:lnTo>
                    <a:lnTo>
                      <a:pt x="93" y="56"/>
                    </a:lnTo>
                    <a:lnTo>
                      <a:pt x="91" y="59"/>
                    </a:lnTo>
                    <a:lnTo>
                      <a:pt x="87" y="68"/>
                    </a:lnTo>
                    <a:lnTo>
                      <a:pt x="89" y="73"/>
                    </a:lnTo>
                    <a:lnTo>
                      <a:pt x="87" y="75"/>
                    </a:lnTo>
                    <a:lnTo>
                      <a:pt x="85" y="81"/>
                    </a:lnTo>
                    <a:lnTo>
                      <a:pt x="87" y="82"/>
                    </a:lnTo>
                    <a:lnTo>
                      <a:pt x="94" y="75"/>
                    </a:lnTo>
                    <a:lnTo>
                      <a:pt x="105" y="75"/>
                    </a:lnTo>
                    <a:lnTo>
                      <a:pt x="105" y="79"/>
                    </a:lnTo>
                    <a:lnTo>
                      <a:pt x="107" y="82"/>
                    </a:lnTo>
                    <a:lnTo>
                      <a:pt x="107" y="89"/>
                    </a:lnTo>
                    <a:lnTo>
                      <a:pt x="116" y="95"/>
                    </a:lnTo>
                    <a:lnTo>
                      <a:pt x="112" y="107"/>
                    </a:lnTo>
                    <a:lnTo>
                      <a:pt x="121" y="111"/>
                    </a:lnTo>
                    <a:lnTo>
                      <a:pt x="123" y="113"/>
                    </a:lnTo>
                    <a:lnTo>
                      <a:pt x="128" y="118"/>
                    </a:lnTo>
                    <a:lnTo>
                      <a:pt x="134" y="118"/>
                    </a:lnTo>
                    <a:lnTo>
                      <a:pt x="139" y="114"/>
                    </a:lnTo>
                    <a:lnTo>
                      <a:pt x="141" y="114"/>
                    </a:lnTo>
                    <a:lnTo>
                      <a:pt x="143" y="116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32" y="125"/>
                    </a:lnTo>
                    <a:lnTo>
                      <a:pt x="134" y="129"/>
                    </a:lnTo>
                    <a:lnTo>
                      <a:pt x="130" y="131"/>
                    </a:lnTo>
                    <a:lnTo>
                      <a:pt x="128" y="131"/>
                    </a:lnTo>
                    <a:lnTo>
                      <a:pt x="126" y="132"/>
                    </a:lnTo>
                    <a:lnTo>
                      <a:pt x="125" y="134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05" y="150"/>
                    </a:lnTo>
                    <a:lnTo>
                      <a:pt x="93" y="152"/>
                    </a:lnTo>
                    <a:lnTo>
                      <a:pt x="87" y="168"/>
                    </a:lnTo>
                    <a:lnTo>
                      <a:pt x="87" y="170"/>
                    </a:lnTo>
                    <a:lnTo>
                      <a:pt x="85" y="172"/>
                    </a:lnTo>
                    <a:lnTo>
                      <a:pt x="91" y="186"/>
                    </a:lnTo>
                    <a:lnTo>
                      <a:pt x="98" y="191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3" y="207"/>
                    </a:lnTo>
                    <a:lnTo>
                      <a:pt x="105" y="209"/>
                    </a:lnTo>
                    <a:lnTo>
                      <a:pt x="103" y="211"/>
                    </a:lnTo>
                    <a:lnTo>
                      <a:pt x="100" y="218"/>
                    </a:lnTo>
                    <a:lnTo>
                      <a:pt x="100" y="222"/>
                    </a:lnTo>
                    <a:lnTo>
                      <a:pt x="96" y="225"/>
                    </a:lnTo>
                    <a:lnTo>
                      <a:pt x="96" y="227"/>
                    </a:lnTo>
                    <a:lnTo>
                      <a:pt x="94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8" y="279"/>
                    </a:lnTo>
                    <a:lnTo>
                      <a:pt x="118" y="282"/>
                    </a:lnTo>
                    <a:lnTo>
                      <a:pt x="112" y="289"/>
                    </a:lnTo>
                    <a:lnTo>
                      <a:pt x="109" y="293"/>
                    </a:lnTo>
                    <a:lnTo>
                      <a:pt x="103" y="307"/>
                    </a:lnTo>
                    <a:lnTo>
                      <a:pt x="100" y="306"/>
                    </a:lnTo>
                    <a:lnTo>
                      <a:pt x="105" y="282"/>
                    </a:lnTo>
                    <a:lnTo>
                      <a:pt x="100" y="279"/>
                    </a:lnTo>
                    <a:lnTo>
                      <a:pt x="100" y="277"/>
                    </a:lnTo>
                    <a:lnTo>
                      <a:pt x="103" y="277"/>
                    </a:lnTo>
                    <a:lnTo>
                      <a:pt x="101" y="273"/>
                    </a:lnTo>
                    <a:lnTo>
                      <a:pt x="103" y="270"/>
                    </a:lnTo>
                    <a:lnTo>
                      <a:pt x="96" y="248"/>
                    </a:lnTo>
                    <a:lnTo>
                      <a:pt x="96" y="250"/>
                    </a:lnTo>
                    <a:lnTo>
                      <a:pt x="94" y="252"/>
                    </a:lnTo>
                    <a:lnTo>
                      <a:pt x="87" y="204"/>
                    </a:lnTo>
                    <a:lnTo>
                      <a:pt x="84" y="204"/>
                    </a:lnTo>
                    <a:lnTo>
                      <a:pt x="76" y="197"/>
                    </a:lnTo>
                    <a:lnTo>
                      <a:pt x="73" y="197"/>
                    </a:lnTo>
                    <a:lnTo>
                      <a:pt x="71" y="188"/>
                    </a:lnTo>
                    <a:lnTo>
                      <a:pt x="69" y="200"/>
                    </a:lnTo>
                    <a:lnTo>
                      <a:pt x="50" y="216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4" y="213"/>
                    </a:lnTo>
                    <a:lnTo>
                      <a:pt x="43" y="216"/>
                    </a:lnTo>
                    <a:lnTo>
                      <a:pt x="37" y="214"/>
                    </a:lnTo>
                    <a:lnTo>
                      <a:pt x="35" y="213"/>
                    </a:lnTo>
                    <a:lnTo>
                      <a:pt x="35" y="209"/>
                    </a:ln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2990"/>
              <p:cNvSpPr>
                <a:spLocks/>
              </p:cNvSpPr>
              <p:nvPr/>
            </p:nvSpPr>
            <p:spPr bwMode="auto">
              <a:xfrm>
                <a:off x="4173" y="2243"/>
                <a:ext cx="143" cy="307"/>
              </a:xfrm>
              <a:custGeom>
                <a:avLst/>
                <a:gdLst>
                  <a:gd name="T0" fmla="*/ 35 w 143"/>
                  <a:gd name="T1" fmla="*/ 177 h 307"/>
                  <a:gd name="T2" fmla="*/ 26 w 143"/>
                  <a:gd name="T3" fmla="*/ 159 h 307"/>
                  <a:gd name="T4" fmla="*/ 19 w 143"/>
                  <a:gd name="T5" fmla="*/ 157 h 307"/>
                  <a:gd name="T6" fmla="*/ 23 w 143"/>
                  <a:gd name="T7" fmla="*/ 156 h 307"/>
                  <a:gd name="T8" fmla="*/ 23 w 143"/>
                  <a:gd name="T9" fmla="*/ 150 h 307"/>
                  <a:gd name="T10" fmla="*/ 7 w 143"/>
                  <a:gd name="T11" fmla="*/ 141 h 307"/>
                  <a:gd name="T12" fmla="*/ 3 w 143"/>
                  <a:gd name="T13" fmla="*/ 138 h 307"/>
                  <a:gd name="T14" fmla="*/ 1 w 143"/>
                  <a:gd name="T15" fmla="*/ 122 h 307"/>
                  <a:gd name="T16" fmla="*/ 5 w 143"/>
                  <a:gd name="T17" fmla="*/ 113 h 307"/>
                  <a:gd name="T18" fmla="*/ 10 w 143"/>
                  <a:gd name="T19" fmla="*/ 111 h 307"/>
                  <a:gd name="T20" fmla="*/ 12 w 143"/>
                  <a:gd name="T21" fmla="*/ 107 h 307"/>
                  <a:gd name="T22" fmla="*/ 12 w 143"/>
                  <a:gd name="T23" fmla="*/ 97 h 307"/>
                  <a:gd name="T24" fmla="*/ 16 w 143"/>
                  <a:gd name="T25" fmla="*/ 81 h 307"/>
                  <a:gd name="T26" fmla="*/ 28 w 143"/>
                  <a:gd name="T27" fmla="*/ 79 h 307"/>
                  <a:gd name="T28" fmla="*/ 37 w 143"/>
                  <a:gd name="T29" fmla="*/ 56 h 307"/>
                  <a:gd name="T30" fmla="*/ 46 w 143"/>
                  <a:gd name="T31" fmla="*/ 45 h 307"/>
                  <a:gd name="T32" fmla="*/ 51 w 143"/>
                  <a:gd name="T33" fmla="*/ 29 h 307"/>
                  <a:gd name="T34" fmla="*/ 68 w 143"/>
                  <a:gd name="T35" fmla="*/ 20 h 307"/>
                  <a:gd name="T36" fmla="*/ 76 w 143"/>
                  <a:gd name="T37" fmla="*/ 18 h 307"/>
                  <a:gd name="T38" fmla="*/ 80 w 143"/>
                  <a:gd name="T39" fmla="*/ 9 h 307"/>
                  <a:gd name="T40" fmla="*/ 84 w 143"/>
                  <a:gd name="T41" fmla="*/ 2 h 307"/>
                  <a:gd name="T42" fmla="*/ 89 w 143"/>
                  <a:gd name="T43" fmla="*/ 2 h 307"/>
                  <a:gd name="T44" fmla="*/ 96 w 143"/>
                  <a:gd name="T45" fmla="*/ 14 h 307"/>
                  <a:gd name="T46" fmla="*/ 96 w 143"/>
                  <a:gd name="T47" fmla="*/ 52 h 307"/>
                  <a:gd name="T48" fmla="*/ 91 w 143"/>
                  <a:gd name="T49" fmla="*/ 59 h 307"/>
                  <a:gd name="T50" fmla="*/ 87 w 143"/>
                  <a:gd name="T51" fmla="*/ 75 h 307"/>
                  <a:gd name="T52" fmla="*/ 94 w 143"/>
                  <a:gd name="T53" fmla="*/ 75 h 307"/>
                  <a:gd name="T54" fmla="*/ 107 w 143"/>
                  <a:gd name="T55" fmla="*/ 82 h 307"/>
                  <a:gd name="T56" fmla="*/ 112 w 143"/>
                  <a:gd name="T57" fmla="*/ 107 h 307"/>
                  <a:gd name="T58" fmla="*/ 128 w 143"/>
                  <a:gd name="T59" fmla="*/ 118 h 307"/>
                  <a:gd name="T60" fmla="*/ 141 w 143"/>
                  <a:gd name="T61" fmla="*/ 114 h 307"/>
                  <a:gd name="T62" fmla="*/ 141 w 143"/>
                  <a:gd name="T63" fmla="*/ 120 h 307"/>
                  <a:gd name="T64" fmla="*/ 130 w 143"/>
                  <a:gd name="T65" fmla="*/ 131 h 307"/>
                  <a:gd name="T66" fmla="*/ 125 w 143"/>
                  <a:gd name="T67" fmla="*/ 134 h 307"/>
                  <a:gd name="T68" fmla="*/ 105 w 143"/>
                  <a:gd name="T69" fmla="*/ 150 h 307"/>
                  <a:gd name="T70" fmla="*/ 87 w 143"/>
                  <a:gd name="T71" fmla="*/ 170 h 307"/>
                  <a:gd name="T72" fmla="*/ 98 w 143"/>
                  <a:gd name="T73" fmla="*/ 191 h 307"/>
                  <a:gd name="T74" fmla="*/ 103 w 143"/>
                  <a:gd name="T75" fmla="*/ 207 h 307"/>
                  <a:gd name="T76" fmla="*/ 100 w 143"/>
                  <a:gd name="T77" fmla="*/ 218 h 307"/>
                  <a:gd name="T78" fmla="*/ 96 w 143"/>
                  <a:gd name="T79" fmla="*/ 227 h 307"/>
                  <a:gd name="T80" fmla="*/ 109 w 143"/>
                  <a:gd name="T81" fmla="*/ 245 h 307"/>
                  <a:gd name="T82" fmla="*/ 118 w 143"/>
                  <a:gd name="T83" fmla="*/ 279 h 307"/>
                  <a:gd name="T84" fmla="*/ 109 w 143"/>
                  <a:gd name="T85" fmla="*/ 293 h 307"/>
                  <a:gd name="T86" fmla="*/ 105 w 143"/>
                  <a:gd name="T87" fmla="*/ 282 h 307"/>
                  <a:gd name="T88" fmla="*/ 103 w 143"/>
                  <a:gd name="T89" fmla="*/ 277 h 307"/>
                  <a:gd name="T90" fmla="*/ 96 w 143"/>
                  <a:gd name="T91" fmla="*/ 248 h 307"/>
                  <a:gd name="T92" fmla="*/ 87 w 143"/>
                  <a:gd name="T93" fmla="*/ 204 h 307"/>
                  <a:gd name="T94" fmla="*/ 73 w 143"/>
                  <a:gd name="T95" fmla="*/ 197 h 307"/>
                  <a:gd name="T96" fmla="*/ 50 w 143"/>
                  <a:gd name="T97" fmla="*/ 216 h 307"/>
                  <a:gd name="T98" fmla="*/ 44 w 143"/>
                  <a:gd name="T99" fmla="*/ 213 h 307"/>
                  <a:gd name="T100" fmla="*/ 35 w 143"/>
                  <a:gd name="T101" fmla="*/ 213 h 307"/>
                  <a:gd name="T102" fmla="*/ 32 w 143"/>
                  <a:gd name="T103" fmla="*/ 21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3" h="307">
                    <a:moveTo>
                      <a:pt x="32" y="206"/>
                    </a:moveTo>
                    <a:lnTo>
                      <a:pt x="35" y="193"/>
                    </a:lnTo>
                    <a:lnTo>
                      <a:pt x="35" y="177"/>
                    </a:lnTo>
                    <a:lnTo>
                      <a:pt x="34" y="175"/>
                    </a:lnTo>
                    <a:lnTo>
                      <a:pt x="34" y="173"/>
                    </a:lnTo>
                    <a:lnTo>
                      <a:pt x="26" y="159"/>
                    </a:lnTo>
                    <a:lnTo>
                      <a:pt x="25" y="164"/>
                    </a:lnTo>
                    <a:lnTo>
                      <a:pt x="23" y="163"/>
                    </a:lnTo>
                    <a:lnTo>
                      <a:pt x="19" y="157"/>
                    </a:lnTo>
                    <a:lnTo>
                      <a:pt x="21" y="156"/>
                    </a:lnTo>
                    <a:lnTo>
                      <a:pt x="25" y="157"/>
                    </a:lnTo>
                    <a:lnTo>
                      <a:pt x="23" y="156"/>
                    </a:lnTo>
                    <a:lnTo>
                      <a:pt x="21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10" y="145"/>
                    </a:lnTo>
                    <a:lnTo>
                      <a:pt x="10" y="141"/>
                    </a:lnTo>
                    <a:lnTo>
                      <a:pt x="7" y="141"/>
                    </a:lnTo>
                    <a:lnTo>
                      <a:pt x="5" y="138"/>
                    </a:lnTo>
                    <a:lnTo>
                      <a:pt x="5" y="139"/>
                    </a:lnTo>
                    <a:lnTo>
                      <a:pt x="3" y="138"/>
                    </a:lnTo>
                    <a:lnTo>
                      <a:pt x="0" y="131"/>
                    </a:lnTo>
                    <a:lnTo>
                      <a:pt x="0" y="122"/>
                    </a:lnTo>
                    <a:lnTo>
                      <a:pt x="1" y="122"/>
                    </a:lnTo>
                    <a:lnTo>
                      <a:pt x="5" y="122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7" y="111"/>
                    </a:lnTo>
                    <a:lnTo>
                      <a:pt x="10" y="111"/>
                    </a:ln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81"/>
                    </a:lnTo>
                    <a:lnTo>
                      <a:pt x="19" y="79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30" y="77"/>
                    </a:lnTo>
                    <a:lnTo>
                      <a:pt x="39" y="57"/>
                    </a:lnTo>
                    <a:lnTo>
                      <a:pt x="37" y="56"/>
                    </a:lnTo>
                    <a:lnTo>
                      <a:pt x="39" y="52"/>
                    </a:lnTo>
                    <a:lnTo>
                      <a:pt x="44" y="50"/>
                    </a:lnTo>
                    <a:lnTo>
                      <a:pt x="46" y="45"/>
                    </a:lnTo>
                    <a:lnTo>
                      <a:pt x="46" y="38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7" y="27"/>
                    </a:lnTo>
                    <a:lnTo>
                      <a:pt x="60" y="22"/>
                    </a:lnTo>
                    <a:lnTo>
                      <a:pt x="68" y="20"/>
                    </a:lnTo>
                    <a:lnTo>
                      <a:pt x="69" y="18"/>
                    </a:lnTo>
                    <a:lnTo>
                      <a:pt x="75" y="20"/>
                    </a:lnTo>
                    <a:lnTo>
                      <a:pt x="76" y="18"/>
                    </a:lnTo>
                    <a:lnTo>
                      <a:pt x="75" y="14"/>
                    </a:lnTo>
                    <a:lnTo>
                      <a:pt x="76" y="11"/>
                    </a:lnTo>
                    <a:lnTo>
                      <a:pt x="80" y="9"/>
                    </a:lnTo>
                    <a:lnTo>
                      <a:pt x="82" y="7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3" y="6"/>
                    </a:lnTo>
                    <a:lnTo>
                      <a:pt x="94" y="11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1" y="41"/>
                    </a:lnTo>
                    <a:lnTo>
                      <a:pt x="96" y="52"/>
                    </a:lnTo>
                    <a:lnTo>
                      <a:pt x="94" y="52"/>
                    </a:lnTo>
                    <a:lnTo>
                      <a:pt x="93" y="56"/>
                    </a:lnTo>
                    <a:lnTo>
                      <a:pt x="91" y="59"/>
                    </a:lnTo>
                    <a:lnTo>
                      <a:pt x="87" y="68"/>
                    </a:lnTo>
                    <a:lnTo>
                      <a:pt x="89" y="73"/>
                    </a:lnTo>
                    <a:lnTo>
                      <a:pt x="87" y="75"/>
                    </a:lnTo>
                    <a:lnTo>
                      <a:pt x="85" y="81"/>
                    </a:lnTo>
                    <a:lnTo>
                      <a:pt x="87" y="82"/>
                    </a:lnTo>
                    <a:lnTo>
                      <a:pt x="94" y="75"/>
                    </a:lnTo>
                    <a:lnTo>
                      <a:pt x="105" y="75"/>
                    </a:lnTo>
                    <a:lnTo>
                      <a:pt x="105" y="79"/>
                    </a:lnTo>
                    <a:lnTo>
                      <a:pt x="107" y="82"/>
                    </a:lnTo>
                    <a:lnTo>
                      <a:pt x="107" y="89"/>
                    </a:lnTo>
                    <a:lnTo>
                      <a:pt x="116" y="95"/>
                    </a:lnTo>
                    <a:lnTo>
                      <a:pt x="112" y="107"/>
                    </a:lnTo>
                    <a:lnTo>
                      <a:pt x="121" y="111"/>
                    </a:lnTo>
                    <a:lnTo>
                      <a:pt x="123" y="113"/>
                    </a:lnTo>
                    <a:lnTo>
                      <a:pt x="128" y="118"/>
                    </a:lnTo>
                    <a:lnTo>
                      <a:pt x="134" y="118"/>
                    </a:lnTo>
                    <a:lnTo>
                      <a:pt x="139" y="114"/>
                    </a:lnTo>
                    <a:lnTo>
                      <a:pt x="141" y="114"/>
                    </a:lnTo>
                    <a:lnTo>
                      <a:pt x="143" y="116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32" y="125"/>
                    </a:lnTo>
                    <a:lnTo>
                      <a:pt x="134" y="129"/>
                    </a:lnTo>
                    <a:lnTo>
                      <a:pt x="130" y="131"/>
                    </a:lnTo>
                    <a:lnTo>
                      <a:pt x="128" y="131"/>
                    </a:lnTo>
                    <a:lnTo>
                      <a:pt x="126" y="132"/>
                    </a:lnTo>
                    <a:lnTo>
                      <a:pt x="125" y="134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05" y="150"/>
                    </a:lnTo>
                    <a:lnTo>
                      <a:pt x="93" y="152"/>
                    </a:lnTo>
                    <a:lnTo>
                      <a:pt x="87" y="168"/>
                    </a:lnTo>
                    <a:lnTo>
                      <a:pt x="87" y="170"/>
                    </a:lnTo>
                    <a:lnTo>
                      <a:pt x="85" y="172"/>
                    </a:lnTo>
                    <a:lnTo>
                      <a:pt x="91" y="186"/>
                    </a:lnTo>
                    <a:lnTo>
                      <a:pt x="98" y="191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3" y="207"/>
                    </a:lnTo>
                    <a:lnTo>
                      <a:pt x="105" y="209"/>
                    </a:lnTo>
                    <a:lnTo>
                      <a:pt x="103" y="211"/>
                    </a:lnTo>
                    <a:lnTo>
                      <a:pt x="100" y="218"/>
                    </a:lnTo>
                    <a:lnTo>
                      <a:pt x="100" y="222"/>
                    </a:lnTo>
                    <a:lnTo>
                      <a:pt x="96" y="225"/>
                    </a:lnTo>
                    <a:lnTo>
                      <a:pt x="96" y="227"/>
                    </a:lnTo>
                    <a:lnTo>
                      <a:pt x="94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8" y="279"/>
                    </a:lnTo>
                    <a:lnTo>
                      <a:pt x="118" y="282"/>
                    </a:lnTo>
                    <a:lnTo>
                      <a:pt x="112" y="289"/>
                    </a:lnTo>
                    <a:lnTo>
                      <a:pt x="109" y="293"/>
                    </a:lnTo>
                    <a:lnTo>
                      <a:pt x="103" y="307"/>
                    </a:lnTo>
                    <a:lnTo>
                      <a:pt x="100" y="306"/>
                    </a:lnTo>
                    <a:lnTo>
                      <a:pt x="105" y="282"/>
                    </a:lnTo>
                    <a:lnTo>
                      <a:pt x="100" y="279"/>
                    </a:lnTo>
                    <a:lnTo>
                      <a:pt x="100" y="277"/>
                    </a:lnTo>
                    <a:lnTo>
                      <a:pt x="103" y="277"/>
                    </a:lnTo>
                    <a:lnTo>
                      <a:pt x="101" y="273"/>
                    </a:lnTo>
                    <a:lnTo>
                      <a:pt x="103" y="270"/>
                    </a:lnTo>
                    <a:lnTo>
                      <a:pt x="96" y="248"/>
                    </a:lnTo>
                    <a:lnTo>
                      <a:pt x="96" y="250"/>
                    </a:lnTo>
                    <a:lnTo>
                      <a:pt x="94" y="252"/>
                    </a:lnTo>
                    <a:lnTo>
                      <a:pt x="87" y="204"/>
                    </a:lnTo>
                    <a:lnTo>
                      <a:pt x="84" y="204"/>
                    </a:lnTo>
                    <a:lnTo>
                      <a:pt x="76" y="197"/>
                    </a:lnTo>
                    <a:lnTo>
                      <a:pt x="73" y="197"/>
                    </a:lnTo>
                    <a:lnTo>
                      <a:pt x="71" y="188"/>
                    </a:lnTo>
                    <a:lnTo>
                      <a:pt x="69" y="200"/>
                    </a:lnTo>
                    <a:lnTo>
                      <a:pt x="50" y="216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4" y="213"/>
                    </a:lnTo>
                    <a:lnTo>
                      <a:pt x="43" y="216"/>
                    </a:lnTo>
                    <a:lnTo>
                      <a:pt x="37" y="214"/>
                    </a:lnTo>
                    <a:lnTo>
                      <a:pt x="35" y="213"/>
                    </a:lnTo>
                    <a:lnTo>
                      <a:pt x="35" y="209"/>
                    </a:ln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2991"/>
              <p:cNvSpPr>
                <a:spLocks/>
              </p:cNvSpPr>
              <p:nvPr/>
            </p:nvSpPr>
            <p:spPr bwMode="auto">
              <a:xfrm>
                <a:off x="4116" y="2243"/>
                <a:ext cx="55" cy="29"/>
              </a:xfrm>
              <a:custGeom>
                <a:avLst/>
                <a:gdLst>
                  <a:gd name="T0" fmla="*/ 48 w 55"/>
                  <a:gd name="T1" fmla="*/ 9 h 29"/>
                  <a:gd name="T2" fmla="*/ 48 w 55"/>
                  <a:gd name="T3" fmla="*/ 9 h 29"/>
                  <a:gd name="T4" fmla="*/ 44 w 55"/>
                  <a:gd name="T5" fmla="*/ 7 h 29"/>
                  <a:gd name="T6" fmla="*/ 42 w 55"/>
                  <a:gd name="T7" fmla="*/ 6 h 29"/>
                  <a:gd name="T8" fmla="*/ 42 w 55"/>
                  <a:gd name="T9" fmla="*/ 6 h 29"/>
                  <a:gd name="T10" fmla="*/ 39 w 55"/>
                  <a:gd name="T11" fmla="*/ 7 h 29"/>
                  <a:gd name="T12" fmla="*/ 28 w 55"/>
                  <a:gd name="T13" fmla="*/ 6 h 29"/>
                  <a:gd name="T14" fmla="*/ 26 w 55"/>
                  <a:gd name="T15" fmla="*/ 4 h 29"/>
                  <a:gd name="T16" fmla="*/ 26 w 55"/>
                  <a:gd name="T17" fmla="*/ 2 h 29"/>
                  <a:gd name="T18" fmla="*/ 25 w 55"/>
                  <a:gd name="T19" fmla="*/ 2 h 29"/>
                  <a:gd name="T20" fmla="*/ 23 w 55"/>
                  <a:gd name="T21" fmla="*/ 0 h 29"/>
                  <a:gd name="T22" fmla="*/ 19 w 55"/>
                  <a:gd name="T23" fmla="*/ 0 h 29"/>
                  <a:gd name="T24" fmla="*/ 16 w 55"/>
                  <a:gd name="T25" fmla="*/ 2 h 29"/>
                  <a:gd name="T26" fmla="*/ 12 w 55"/>
                  <a:gd name="T27" fmla="*/ 6 h 29"/>
                  <a:gd name="T28" fmla="*/ 10 w 55"/>
                  <a:gd name="T29" fmla="*/ 11 h 29"/>
                  <a:gd name="T30" fmla="*/ 3 w 55"/>
                  <a:gd name="T31" fmla="*/ 16 h 29"/>
                  <a:gd name="T32" fmla="*/ 3 w 55"/>
                  <a:gd name="T33" fmla="*/ 18 h 29"/>
                  <a:gd name="T34" fmla="*/ 0 w 55"/>
                  <a:gd name="T35" fmla="*/ 22 h 29"/>
                  <a:gd name="T36" fmla="*/ 0 w 55"/>
                  <a:gd name="T37" fmla="*/ 23 h 29"/>
                  <a:gd name="T38" fmla="*/ 1 w 55"/>
                  <a:gd name="T39" fmla="*/ 23 h 29"/>
                  <a:gd name="T40" fmla="*/ 1 w 55"/>
                  <a:gd name="T41" fmla="*/ 23 h 29"/>
                  <a:gd name="T42" fmla="*/ 1 w 55"/>
                  <a:gd name="T43" fmla="*/ 25 h 29"/>
                  <a:gd name="T44" fmla="*/ 3 w 55"/>
                  <a:gd name="T45" fmla="*/ 27 h 29"/>
                  <a:gd name="T46" fmla="*/ 3 w 55"/>
                  <a:gd name="T47" fmla="*/ 27 h 29"/>
                  <a:gd name="T48" fmla="*/ 5 w 55"/>
                  <a:gd name="T49" fmla="*/ 27 h 29"/>
                  <a:gd name="T50" fmla="*/ 19 w 55"/>
                  <a:gd name="T51" fmla="*/ 29 h 29"/>
                  <a:gd name="T52" fmla="*/ 26 w 55"/>
                  <a:gd name="T53" fmla="*/ 27 h 29"/>
                  <a:gd name="T54" fmla="*/ 33 w 55"/>
                  <a:gd name="T55" fmla="*/ 29 h 29"/>
                  <a:gd name="T56" fmla="*/ 51 w 55"/>
                  <a:gd name="T57" fmla="*/ 25 h 29"/>
                  <a:gd name="T58" fmla="*/ 55 w 55"/>
                  <a:gd name="T59" fmla="*/ 23 h 29"/>
                  <a:gd name="T60" fmla="*/ 55 w 55"/>
                  <a:gd name="T61" fmla="*/ 23 h 29"/>
                  <a:gd name="T62" fmla="*/ 55 w 55"/>
                  <a:gd name="T63" fmla="*/ 22 h 29"/>
                  <a:gd name="T64" fmla="*/ 55 w 55"/>
                  <a:gd name="T65" fmla="*/ 18 h 29"/>
                  <a:gd name="T66" fmla="*/ 53 w 55"/>
                  <a:gd name="T67" fmla="*/ 16 h 29"/>
                  <a:gd name="T68" fmla="*/ 48 w 55"/>
                  <a:gd name="T69" fmla="*/ 14 h 29"/>
                  <a:gd name="T70" fmla="*/ 48 w 55"/>
                  <a:gd name="T71" fmla="*/ 13 h 29"/>
                  <a:gd name="T72" fmla="*/ 48 w 55"/>
                  <a:gd name="T73" fmla="*/ 13 h 29"/>
                  <a:gd name="T74" fmla="*/ 48 w 55"/>
                  <a:gd name="T75" fmla="*/ 11 h 29"/>
                  <a:gd name="T76" fmla="*/ 48 w 55"/>
                  <a:gd name="T7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29">
                    <a:moveTo>
                      <a:pt x="48" y="9"/>
                    </a:moveTo>
                    <a:lnTo>
                      <a:pt x="48" y="9"/>
                    </a:lnTo>
                    <a:lnTo>
                      <a:pt x="44" y="7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11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19" y="29"/>
                    </a:lnTo>
                    <a:lnTo>
                      <a:pt x="26" y="27"/>
                    </a:lnTo>
                    <a:lnTo>
                      <a:pt x="33" y="29"/>
                    </a:lnTo>
                    <a:lnTo>
                      <a:pt x="51" y="25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48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2992"/>
              <p:cNvSpPr>
                <a:spLocks/>
              </p:cNvSpPr>
              <p:nvPr/>
            </p:nvSpPr>
            <p:spPr bwMode="auto">
              <a:xfrm>
                <a:off x="4116" y="2243"/>
                <a:ext cx="55" cy="29"/>
              </a:xfrm>
              <a:custGeom>
                <a:avLst/>
                <a:gdLst>
                  <a:gd name="T0" fmla="*/ 48 w 55"/>
                  <a:gd name="T1" fmla="*/ 9 h 29"/>
                  <a:gd name="T2" fmla="*/ 48 w 55"/>
                  <a:gd name="T3" fmla="*/ 9 h 29"/>
                  <a:gd name="T4" fmla="*/ 44 w 55"/>
                  <a:gd name="T5" fmla="*/ 7 h 29"/>
                  <a:gd name="T6" fmla="*/ 42 w 55"/>
                  <a:gd name="T7" fmla="*/ 6 h 29"/>
                  <a:gd name="T8" fmla="*/ 42 w 55"/>
                  <a:gd name="T9" fmla="*/ 6 h 29"/>
                  <a:gd name="T10" fmla="*/ 39 w 55"/>
                  <a:gd name="T11" fmla="*/ 7 h 29"/>
                  <a:gd name="T12" fmla="*/ 28 w 55"/>
                  <a:gd name="T13" fmla="*/ 6 h 29"/>
                  <a:gd name="T14" fmla="*/ 26 w 55"/>
                  <a:gd name="T15" fmla="*/ 4 h 29"/>
                  <a:gd name="T16" fmla="*/ 26 w 55"/>
                  <a:gd name="T17" fmla="*/ 2 h 29"/>
                  <a:gd name="T18" fmla="*/ 25 w 55"/>
                  <a:gd name="T19" fmla="*/ 2 h 29"/>
                  <a:gd name="T20" fmla="*/ 23 w 55"/>
                  <a:gd name="T21" fmla="*/ 0 h 29"/>
                  <a:gd name="T22" fmla="*/ 19 w 55"/>
                  <a:gd name="T23" fmla="*/ 0 h 29"/>
                  <a:gd name="T24" fmla="*/ 16 w 55"/>
                  <a:gd name="T25" fmla="*/ 2 h 29"/>
                  <a:gd name="T26" fmla="*/ 12 w 55"/>
                  <a:gd name="T27" fmla="*/ 6 h 29"/>
                  <a:gd name="T28" fmla="*/ 10 w 55"/>
                  <a:gd name="T29" fmla="*/ 11 h 29"/>
                  <a:gd name="T30" fmla="*/ 3 w 55"/>
                  <a:gd name="T31" fmla="*/ 16 h 29"/>
                  <a:gd name="T32" fmla="*/ 3 w 55"/>
                  <a:gd name="T33" fmla="*/ 18 h 29"/>
                  <a:gd name="T34" fmla="*/ 0 w 55"/>
                  <a:gd name="T35" fmla="*/ 22 h 29"/>
                  <a:gd name="T36" fmla="*/ 0 w 55"/>
                  <a:gd name="T37" fmla="*/ 23 h 29"/>
                  <a:gd name="T38" fmla="*/ 1 w 55"/>
                  <a:gd name="T39" fmla="*/ 23 h 29"/>
                  <a:gd name="T40" fmla="*/ 1 w 55"/>
                  <a:gd name="T41" fmla="*/ 23 h 29"/>
                  <a:gd name="T42" fmla="*/ 1 w 55"/>
                  <a:gd name="T43" fmla="*/ 25 h 29"/>
                  <a:gd name="T44" fmla="*/ 3 w 55"/>
                  <a:gd name="T45" fmla="*/ 27 h 29"/>
                  <a:gd name="T46" fmla="*/ 3 w 55"/>
                  <a:gd name="T47" fmla="*/ 27 h 29"/>
                  <a:gd name="T48" fmla="*/ 5 w 55"/>
                  <a:gd name="T49" fmla="*/ 27 h 29"/>
                  <a:gd name="T50" fmla="*/ 19 w 55"/>
                  <a:gd name="T51" fmla="*/ 29 h 29"/>
                  <a:gd name="T52" fmla="*/ 26 w 55"/>
                  <a:gd name="T53" fmla="*/ 27 h 29"/>
                  <a:gd name="T54" fmla="*/ 33 w 55"/>
                  <a:gd name="T55" fmla="*/ 29 h 29"/>
                  <a:gd name="T56" fmla="*/ 51 w 55"/>
                  <a:gd name="T57" fmla="*/ 25 h 29"/>
                  <a:gd name="T58" fmla="*/ 55 w 55"/>
                  <a:gd name="T59" fmla="*/ 23 h 29"/>
                  <a:gd name="T60" fmla="*/ 55 w 55"/>
                  <a:gd name="T61" fmla="*/ 23 h 29"/>
                  <a:gd name="T62" fmla="*/ 55 w 55"/>
                  <a:gd name="T63" fmla="*/ 22 h 29"/>
                  <a:gd name="T64" fmla="*/ 55 w 55"/>
                  <a:gd name="T65" fmla="*/ 18 h 29"/>
                  <a:gd name="T66" fmla="*/ 53 w 55"/>
                  <a:gd name="T67" fmla="*/ 16 h 29"/>
                  <a:gd name="T68" fmla="*/ 48 w 55"/>
                  <a:gd name="T69" fmla="*/ 14 h 29"/>
                  <a:gd name="T70" fmla="*/ 48 w 55"/>
                  <a:gd name="T71" fmla="*/ 13 h 29"/>
                  <a:gd name="T72" fmla="*/ 48 w 55"/>
                  <a:gd name="T73" fmla="*/ 13 h 29"/>
                  <a:gd name="T74" fmla="*/ 48 w 55"/>
                  <a:gd name="T75" fmla="*/ 11 h 29"/>
                  <a:gd name="T76" fmla="*/ 48 w 55"/>
                  <a:gd name="T7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29">
                    <a:moveTo>
                      <a:pt x="48" y="9"/>
                    </a:moveTo>
                    <a:lnTo>
                      <a:pt x="48" y="9"/>
                    </a:lnTo>
                    <a:lnTo>
                      <a:pt x="44" y="7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11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19" y="29"/>
                    </a:lnTo>
                    <a:lnTo>
                      <a:pt x="26" y="27"/>
                    </a:lnTo>
                    <a:lnTo>
                      <a:pt x="33" y="29"/>
                    </a:lnTo>
                    <a:lnTo>
                      <a:pt x="51" y="25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48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2993"/>
              <p:cNvSpPr>
                <a:spLocks/>
              </p:cNvSpPr>
              <p:nvPr/>
            </p:nvSpPr>
            <p:spPr bwMode="auto">
              <a:xfrm>
                <a:off x="4933" y="1899"/>
                <a:ext cx="97" cy="89"/>
              </a:xfrm>
              <a:custGeom>
                <a:avLst/>
                <a:gdLst>
                  <a:gd name="T0" fmla="*/ 90 w 97"/>
                  <a:gd name="T1" fmla="*/ 26 h 89"/>
                  <a:gd name="T2" fmla="*/ 86 w 97"/>
                  <a:gd name="T3" fmla="*/ 37 h 89"/>
                  <a:gd name="T4" fmla="*/ 90 w 97"/>
                  <a:gd name="T5" fmla="*/ 42 h 89"/>
                  <a:gd name="T6" fmla="*/ 93 w 97"/>
                  <a:gd name="T7" fmla="*/ 48 h 89"/>
                  <a:gd name="T8" fmla="*/ 97 w 97"/>
                  <a:gd name="T9" fmla="*/ 50 h 89"/>
                  <a:gd name="T10" fmla="*/ 84 w 97"/>
                  <a:gd name="T11" fmla="*/ 55 h 89"/>
                  <a:gd name="T12" fmla="*/ 81 w 97"/>
                  <a:gd name="T13" fmla="*/ 57 h 89"/>
                  <a:gd name="T14" fmla="*/ 70 w 97"/>
                  <a:gd name="T15" fmla="*/ 57 h 89"/>
                  <a:gd name="T16" fmla="*/ 59 w 97"/>
                  <a:gd name="T17" fmla="*/ 69 h 89"/>
                  <a:gd name="T18" fmla="*/ 56 w 97"/>
                  <a:gd name="T19" fmla="*/ 78 h 89"/>
                  <a:gd name="T20" fmla="*/ 29 w 97"/>
                  <a:gd name="T21" fmla="*/ 64 h 89"/>
                  <a:gd name="T22" fmla="*/ 24 w 97"/>
                  <a:gd name="T23" fmla="*/ 67 h 89"/>
                  <a:gd name="T24" fmla="*/ 16 w 97"/>
                  <a:gd name="T25" fmla="*/ 66 h 89"/>
                  <a:gd name="T26" fmla="*/ 9 w 97"/>
                  <a:gd name="T27" fmla="*/ 69 h 89"/>
                  <a:gd name="T28" fmla="*/ 18 w 97"/>
                  <a:gd name="T29" fmla="*/ 76 h 89"/>
                  <a:gd name="T30" fmla="*/ 22 w 97"/>
                  <a:gd name="T31" fmla="*/ 82 h 89"/>
                  <a:gd name="T32" fmla="*/ 13 w 97"/>
                  <a:gd name="T33" fmla="*/ 83 h 89"/>
                  <a:gd name="T34" fmla="*/ 7 w 97"/>
                  <a:gd name="T35" fmla="*/ 89 h 89"/>
                  <a:gd name="T36" fmla="*/ 4 w 97"/>
                  <a:gd name="T37" fmla="*/ 85 h 89"/>
                  <a:gd name="T38" fmla="*/ 0 w 97"/>
                  <a:gd name="T39" fmla="*/ 71 h 89"/>
                  <a:gd name="T40" fmla="*/ 4 w 97"/>
                  <a:gd name="T41" fmla="*/ 62 h 89"/>
                  <a:gd name="T42" fmla="*/ 11 w 97"/>
                  <a:gd name="T43" fmla="*/ 57 h 89"/>
                  <a:gd name="T44" fmla="*/ 11 w 97"/>
                  <a:gd name="T45" fmla="*/ 51 h 89"/>
                  <a:gd name="T46" fmla="*/ 18 w 97"/>
                  <a:gd name="T47" fmla="*/ 51 h 89"/>
                  <a:gd name="T48" fmla="*/ 27 w 97"/>
                  <a:gd name="T49" fmla="*/ 46 h 89"/>
                  <a:gd name="T50" fmla="*/ 29 w 97"/>
                  <a:gd name="T51" fmla="*/ 37 h 89"/>
                  <a:gd name="T52" fmla="*/ 31 w 97"/>
                  <a:gd name="T53" fmla="*/ 7 h 89"/>
                  <a:gd name="T54" fmla="*/ 34 w 97"/>
                  <a:gd name="T55" fmla="*/ 0 h 89"/>
                  <a:gd name="T56" fmla="*/ 38 w 97"/>
                  <a:gd name="T57" fmla="*/ 1 h 89"/>
                  <a:gd name="T58" fmla="*/ 54 w 97"/>
                  <a:gd name="T59" fmla="*/ 21 h 89"/>
                  <a:gd name="T60" fmla="*/ 72 w 97"/>
                  <a:gd name="T61" fmla="*/ 32 h 89"/>
                  <a:gd name="T62" fmla="*/ 77 w 97"/>
                  <a:gd name="T63" fmla="*/ 35 h 89"/>
                  <a:gd name="T64" fmla="*/ 84 w 97"/>
                  <a:gd name="T65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89">
                    <a:moveTo>
                      <a:pt x="84" y="32"/>
                    </a:moveTo>
                    <a:lnTo>
                      <a:pt x="90" y="26"/>
                    </a:lnTo>
                    <a:lnTo>
                      <a:pt x="90" y="28"/>
                    </a:lnTo>
                    <a:lnTo>
                      <a:pt x="86" y="37"/>
                    </a:lnTo>
                    <a:lnTo>
                      <a:pt x="86" y="41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3" y="48"/>
                    </a:lnTo>
                    <a:lnTo>
                      <a:pt x="97" y="46"/>
                    </a:lnTo>
                    <a:lnTo>
                      <a:pt x="97" y="50"/>
                    </a:lnTo>
                    <a:lnTo>
                      <a:pt x="86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81" y="57"/>
                    </a:lnTo>
                    <a:lnTo>
                      <a:pt x="75" y="57"/>
                    </a:lnTo>
                    <a:lnTo>
                      <a:pt x="70" y="57"/>
                    </a:lnTo>
                    <a:lnTo>
                      <a:pt x="66" y="58"/>
                    </a:lnTo>
                    <a:lnTo>
                      <a:pt x="59" y="69"/>
                    </a:lnTo>
                    <a:lnTo>
                      <a:pt x="57" y="75"/>
                    </a:lnTo>
                    <a:lnTo>
                      <a:pt x="56" y="78"/>
                    </a:lnTo>
                    <a:lnTo>
                      <a:pt x="34" y="64"/>
                    </a:lnTo>
                    <a:lnTo>
                      <a:pt x="29" y="64"/>
                    </a:lnTo>
                    <a:lnTo>
                      <a:pt x="25" y="66"/>
                    </a:lnTo>
                    <a:lnTo>
                      <a:pt x="24" y="67"/>
                    </a:lnTo>
                    <a:lnTo>
                      <a:pt x="20" y="67"/>
                    </a:lnTo>
                    <a:lnTo>
                      <a:pt x="16" y="66"/>
                    </a:lnTo>
                    <a:lnTo>
                      <a:pt x="11" y="66"/>
                    </a:lnTo>
                    <a:lnTo>
                      <a:pt x="9" y="69"/>
                    </a:lnTo>
                    <a:lnTo>
                      <a:pt x="11" y="73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16" y="82"/>
                    </a:lnTo>
                    <a:lnTo>
                      <a:pt x="13" y="83"/>
                    </a:lnTo>
                    <a:lnTo>
                      <a:pt x="11" y="87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0" y="71"/>
                    </a:lnTo>
                    <a:lnTo>
                      <a:pt x="2" y="66"/>
                    </a:lnTo>
                    <a:lnTo>
                      <a:pt x="4" y="62"/>
                    </a:lnTo>
                    <a:lnTo>
                      <a:pt x="7" y="60"/>
                    </a:lnTo>
                    <a:lnTo>
                      <a:pt x="11" y="57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8" y="51"/>
                    </a:lnTo>
                    <a:lnTo>
                      <a:pt x="25" y="50"/>
                    </a:lnTo>
                    <a:lnTo>
                      <a:pt x="27" y="46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32" y="16"/>
                    </a:lnTo>
                    <a:lnTo>
                      <a:pt x="31" y="7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54" y="21"/>
                    </a:lnTo>
                    <a:lnTo>
                      <a:pt x="66" y="30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7" y="35"/>
                    </a:lnTo>
                    <a:lnTo>
                      <a:pt x="81" y="33"/>
                    </a:lnTo>
                    <a:lnTo>
                      <a:pt x="84" y="3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2994"/>
              <p:cNvSpPr>
                <a:spLocks/>
              </p:cNvSpPr>
              <p:nvPr/>
            </p:nvSpPr>
            <p:spPr bwMode="auto">
              <a:xfrm>
                <a:off x="4933" y="1899"/>
                <a:ext cx="97" cy="89"/>
              </a:xfrm>
              <a:custGeom>
                <a:avLst/>
                <a:gdLst>
                  <a:gd name="T0" fmla="*/ 90 w 97"/>
                  <a:gd name="T1" fmla="*/ 26 h 89"/>
                  <a:gd name="T2" fmla="*/ 86 w 97"/>
                  <a:gd name="T3" fmla="*/ 37 h 89"/>
                  <a:gd name="T4" fmla="*/ 90 w 97"/>
                  <a:gd name="T5" fmla="*/ 42 h 89"/>
                  <a:gd name="T6" fmla="*/ 93 w 97"/>
                  <a:gd name="T7" fmla="*/ 48 h 89"/>
                  <a:gd name="T8" fmla="*/ 97 w 97"/>
                  <a:gd name="T9" fmla="*/ 50 h 89"/>
                  <a:gd name="T10" fmla="*/ 84 w 97"/>
                  <a:gd name="T11" fmla="*/ 55 h 89"/>
                  <a:gd name="T12" fmla="*/ 81 w 97"/>
                  <a:gd name="T13" fmla="*/ 57 h 89"/>
                  <a:gd name="T14" fmla="*/ 70 w 97"/>
                  <a:gd name="T15" fmla="*/ 57 h 89"/>
                  <a:gd name="T16" fmla="*/ 59 w 97"/>
                  <a:gd name="T17" fmla="*/ 69 h 89"/>
                  <a:gd name="T18" fmla="*/ 56 w 97"/>
                  <a:gd name="T19" fmla="*/ 78 h 89"/>
                  <a:gd name="T20" fmla="*/ 29 w 97"/>
                  <a:gd name="T21" fmla="*/ 64 h 89"/>
                  <a:gd name="T22" fmla="*/ 24 w 97"/>
                  <a:gd name="T23" fmla="*/ 67 h 89"/>
                  <a:gd name="T24" fmla="*/ 16 w 97"/>
                  <a:gd name="T25" fmla="*/ 66 h 89"/>
                  <a:gd name="T26" fmla="*/ 9 w 97"/>
                  <a:gd name="T27" fmla="*/ 69 h 89"/>
                  <a:gd name="T28" fmla="*/ 18 w 97"/>
                  <a:gd name="T29" fmla="*/ 76 h 89"/>
                  <a:gd name="T30" fmla="*/ 22 w 97"/>
                  <a:gd name="T31" fmla="*/ 82 h 89"/>
                  <a:gd name="T32" fmla="*/ 13 w 97"/>
                  <a:gd name="T33" fmla="*/ 83 h 89"/>
                  <a:gd name="T34" fmla="*/ 7 w 97"/>
                  <a:gd name="T35" fmla="*/ 89 h 89"/>
                  <a:gd name="T36" fmla="*/ 4 w 97"/>
                  <a:gd name="T37" fmla="*/ 85 h 89"/>
                  <a:gd name="T38" fmla="*/ 0 w 97"/>
                  <a:gd name="T39" fmla="*/ 71 h 89"/>
                  <a:gd name="T40" fmla="*/ 4 w 97"/>
                  <a:gd name="T41" fmla="*/ 62 h 89"/>
                  <a:gd name="T42" fmla="*/ 11 w 97"/>
                  <a:gd name="T43" fmla="*/ 57 h 89"/>
                  <a:gd name="T44" fmla="*/ 11 w 97"/>
                  <a:gd name="T45" fmla="*/ 51 h 89"/>
                  <a:gd name="T46" fmla="*/ 18 w 97"/>
                  <a:gd name="T47" fmla="*/ 51 h 89"/>
                  <a:gd name="T48" fmla="*/ 27 w 97"/>
                  <a:gd name="T49" fmla="*/ 46 h 89"/>
                  <a:gd name="T50" fmla="*/ 29 w 97"/>
                  <a:gd name="T51" fmla="*/ 37 h 89"/>
                  <a:gd name="T52" fmla="*/ 31 w 97"/>
                  <a:gd name="T53" fmla="*/ 7 h 89"/>
                  <a:gd name="T54" fmla="*/ 34 w 97"/>
                  <a:gd name="T55" fmla="*/ 0 h 89"/>
                  <a:gd name="T56" fmla="*/ 38 w 97"/>
                  <a:gd name="T57" fmla="*/ 1 h 89"/>
                  <a:gd name="T58" fmla="*/ 54 w 97"/>
                  <a:gd name="T59" fmla="*/ 21 h 89"/>
                  <a:gd name="T60" fmla="*/ 72 w 97"/>
                  <a:gd name="T61" fmla="*/ 32 h 89"/>
                  <a:gd name="T62" fmla="*/ 77 w 97"/>
                  <a:gd name="T63" fmla="*/ 35 h 89"/>
                  <a:gd name="T64" fmla="*/ 84 w 97"/>
                  <a:gd name="T65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89">
                    <a:moveTo>
                      <a:pt x="84" y="32"/>
                    </a:moveTo>
                    <a:lnTo>
                      <a:pt x="90" y="26"/>
                    </a:lnTo>
                    <a:lnTo>
                      <a:pt x="90" y="28"/>
                    </a:lnTo>
                    <a:lnTo>
                      <a:pt x="86" y="37"/>
                    </a:lnTo>
                    <a:lnTo>
                      <a:pt x="86" y="41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3" y="48"/>
                    </a:lnTo>
                    <a:lnTo>
                      <a:pt x="97" y="46"/>
                    </a:lnTo>
                    <a:lnTo>
                      <a:pt x="97" y="50"/>
                    </a:lnTo>
                    <a:lnTo>
                      <a:pt x="86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81" y="57"/>
                    </a:lnTo>
                    <a:lnTo>
                      <a:pt x="75" y="57"/>
                    </a:lnTo>
                    <a:lnTo>
                      <a:pt x="70" y="57"/>
                    </a:lnTo>
                    <a:lnTo>
                      <a:pt x="66" y="58"/>
                    </a:lnTo>
                    <a:lnTo>
                      <a:pt x="59" y="69"/>
                    </a:lnTo>
                    <a:lnTo>
                      <a:pt x="57" y="75"/>
                    </a:lnTo>
                    <a:lnTo>
                      <a:pt x="56" y="78"/>
                    </a:lnTo>
                    <a:lnTo>
                      <a:pt x="34" y="64"/>
                    </a:lnTo>
                    <a:lnTo>
                      <a:pt x="29" y="64"/>
                    </a:lnTo>
                    <a:lnTo>
                      <a:pt x="25" y="66"/>
                    </a:lnTo>
                    <a:lnTo>
                      <a:pt x="24" y="67"/>
                    </a:lnTo>
                    <a:lnTo>
                      <a:pt x="20" y="67"/>
                    </a:lnTo>
                    <a:lnTo>
                      <a:pt x="16" y="66"/>
                    </a:lnTo>
                    <a:lnTo>
                      <a:pt x="11" y="66"/>
                    </a:lnTo>
                    <a:lnTo>
                      <a:pt x="9" y="69"/>
                    </a:lnTo>
                    <a:lnTo>
                      <a:pt x="11" y="73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16" y="82"/>
                    </a:lnTo>
                    <a:lnTo>
                      <a:pt x="13" y="83"/>
                    </a:lnTo>
                    <a:lnTo>
                      <a:pt x="11" y="87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0" y="71"/>
                    </a:lnTo>
                    <a:lnTo>
                      <a:pt x="2" y="66"/>
                    </a:lnTo>
                    <a:lnTo>
                      <a:pt x="4" y="62"/>
                    </a:lnTo>
                    <a:lnTo>
                      <a:pt x="7" y="60"/>
                    </a:lnTo>
                    <a:lnTo>
                      <a:pt x="11" y="57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8" y="51"/>
                    </a:lnTo>
                    <a:lnTo>
                      <a:pt x="25" y="50"/>
                    </a:lnTo>
                    <a:lnTo>
                      <a:pt x="27" y="46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32" y="16"/>
                    </a:lnTo>
                    <a:lnTo>
                      <a:pt x="31" y="7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54" y="21"/>
                    </a:lnTo>
                    <a:lnTo>
                      <a:pt x="66" y="30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7" y="35"/>
                    </a:lnTo>
                    <a:lnTo>
                      <a:pt x="81" y="33"/>
                    </a:lnTo>
                    <a:lnTo>
                      <a:pt x="84" y="3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995"/>
              <p:cNvSpPr>
                <a:spLocks/>
              </p:cNvSpPr>
              <p:nvPr/>
            </p:nvSpPr>
            <p:spPr bwMode="auto">
              <a:xfrm>
                <a:off x="4792" y="1986"/>
                <a:ext cx="179" cy="161"/>
              </a:xfrm>
              <a:custGeom>
                <a:avLst/>
                <a:gdLst>
                  <a:gd name="T0" fmla="*/ 168 w 179"/>
                  <a:gd name="T1" fmla="*/ 4 h 161"/>
                  <a:gd name="T2" fmla="*/ 173 w 179"/>
                  <a:gd name="T3" fmla="*/ 25 h 161"/>
                  <a:gd name="T4" fmla="*/ 177 w 179"/>
                  <a:gd name="T5" fmla="*/ 46 h 161"/>
                  <a:gd name="T6" fmla="*/ 173 w 179"/>
                  <a:gd name="T7" fmla="*/ 54 h 161"/>
                  <a:gd name="T8" fmla="*/ 166 w 179"/>
                  <a:gd name="T9" fmla="*/ 66 h 161"/>
                  <a:gd name="T10" fmla="*/ 163 w 179"/>
                  <a:gd name="T11" fmla="*/ 93 h 161"/>
                  <a:gd name="T12" fmla="*/ 156 w 179"/>
                  <a:gd name="T13" fmla="*/ 113 h 161"/>
                  <a:gd name="T14" fmla="*/ 156 w 179"/>
                  <a:gd name="T15" fmla="*/ 120 h 161"/>
                  <a:gd name="T16" fmla="*/ 143 w 179"/>
                  <a:gd name="T17" fmla="*/ 132 h 161"/>
                  <a:gd name="T18" fmla="*/ 147 w 179"/>
                  <a:gd name="T19" fmla="*/ 120 h 161"/>
                  <a:gd name="T20" fmla="*/ 141 w 179"/>
                  <a:gd name="T21" fmla="*/ 129 h 161"/>
                  <a:gd name="T22" fmla="*/ 132 w 179"/>
                  <a:gd name="T23" fmla="*/ 130 h 161"/>
                  <a:gd name="T24" fmla="*/ 127 w 179"/>
                  <a:gd name="T25" fmla="*/ 139 h 161"/>
                  <a:gd name="T26" fmla="*/ 125 w 179"/>
                  <a:gd name="T27" fmla="*/ 130 h 161"/>
                  <a:gd name="T28" fmla="*/ 98 w 179"/>
                  <a:gd name="T29" fmla="*/ 141 h 161"/>
                  <a:gd name="T30" fmla="*/ 98 w 179"/>
                  <a:gd name="T31" fmla="*/ 138 h 161"/>
                  <a:gd name="T32" fmla="*/ 95 w 179"/>
                  <a:gd name="T33" fmla="*/ 136 h 161"/>
                  <a:gd name="T34" fmla="*/ 90 w 179"/>
                  <a:gd name="T35" fmla="*/ 139 h 161"/>
                  <a:gd name="T36" fmla="*/ 93 w 179"/>
                  <a:gd name="T37" fmla="*/ 146 h 161"/>
                  <a:gd name="T38" fmla="*/ 88 w 179"/>
                  <a:gd name="T39" fmla="*/ 148 h 161"/>
                  <a:gd name="T40" fmla="*/ 73 w 179"/>
                  <a:gd name="T41" fmla="*/ 159 h 161"/>
                  <a:gd name="T42" fmla="*/ 68 w 179"/>
                  <a:gd name="T43" fmla="*/ 152 h 161"/>
                  <a:gd name="T44" fmla="*/ 72 w 179"/>
                  <a:gd name="T45" fmla="*/ 139 h 161"/>
                  <a:gd name="T46" fmla="*/ 59 w 179"/>
                  <a:gd name="T47" fmla="*/ 138 h 161"/>
                  <a:gd name="T48" fmla="*/ 45 w 179"/>
                  <a:gd name="T49" fmla="*/ 141 h 161"/>
                  <a:gd name="T50" fmla="*/ 23 w 179"/>
                  <a:gd name="T51" fmla="*/ 146 h 161"/>
                  <a:gd name="T52" fmla="*/ 13 w 179"/>
                  <a:gd name="T53" fmla="*/ 152 h 161"/>
                  <a:gd name="T54" fmla="*/ 6 w 179"/>
                  <a:gd name="T55" fmla="*/ 154 h 161"/>
                  <a:gd name="T56" fmla="*/ 7 w 179"/>
                  <a:gd name="T57" fmla="*/ 143 h 161"/>
                  <a:gd name="T58" fmla="*/ 25 w 179"/>
                  <a:gd name="T59" fmla="*/ 129 h 161"/>
                  <a:gd name="T60" fmla="*/ 40 w 179"/>
                  <a:gd name="T61" fmla="*/ 123 h 161"/>
                  <a:gd name="T62" fmla="*/ 75 w 179"/>
                  <a:gd name="T63" fmla="*/ 123 h 161"/>
                  <a:gd name="T64" fmla="*/ 82 w 179"/>
                  <a:gd name="T65" fmla="*/ 109 h 161"/>
                  <a:gd name="T66" fmla="*/ 95 w 179"/>
                  <a:gd name="T67" fmla="*/ 86 h 161"/>
                  <a:gd name="T68" fmla="*/ 102 w 179"/>
                  <a:gd name="T69" fmla="*/ 86 h 161"/>
                  <a:gd name="T70" fmla="*/ 97 w 179"/>
                  <a:gd name="T71" fmla="*/ 91 h 161"/>
                  <a:gd name="T72" fmla="*/ 104 w 179"/>
                  <a:gd name="T73" fmla="*/ 96 h 161"/>
                  <a:gd name="T74" fmla="*/ 123 w 179"/>
                  <a:gd name="T75" fmla="*/ 84 h 161"/>
                  <a:gd name="T76" fmla="*/ 134 w 179"/>
                  <a:gd name="T77" fmla="*/ 73 h 161"/>
                  <a:gd name="T78" fmla="*/ 145 w 179"/>
                  <a:gd name="T79" fmla="*/ 34 h 161"/>
                  <a:gd name="T80" fmla="*/ 145 w 179"/>
                  <a:gd name="T81" fmla="*/ 18 h 161"/>
                  <a:gd name="T82" fmla="*/ 150 w 179"/>
                  <a:gd name="T83" fmla="*/ 11 h 161"/>
                  <a:gd name="T84" fmla="*/ 154 w 179"/>
                  <a:gd name="T85" fmla="*/ 9 h 161"/>
                  <a:gd name="T86" fmla="*/ 159 w 179"/>
                  <a:gd name="T87" fmla="*/ 13 h 161"/>
                  <a:gd name="T88" fmla="*/ 165 w 179"/>
                  <a:gd name="T89" fmla="*/ 9 h 161"/>
                  <a:gd name="T90" fmla="*/ 159 w 179"/>
                  <a:gd name="T91" fmla="*/ 9 h 161"/>
                  <a:gd name="T92" fmla="*/ 161 w 179"/>
                  <a:gd name="T9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1"/>
                    </a:lnTo>
                    <a:lnTo>
                      <a:pt x="173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6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6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1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0"/>
                    </a:lnTo>
                    <a:lnTo>
                      <a:pt x="131" y="138"/>
                    </a:lnTo>
                    <a:lnTo>
                      <a:pt x="129" y="139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30"/>
                    </a:lnTo>
                    <a:lnTo>
                      <a:pt x="125" y="130"/>
                    </a:lnTo>
                    <a:lnTo>
                      <a:pt x="116" y="141"/>
                    </a:lnTo>
                    <a:lnTo>
                      <a:pt x="104" y="139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90" y="139"/>
                    </a:lnTo>
                    <a:lnTo>
                      <a:pt x="95" y="143"/>
                    </a:lnTo>
                    <a:lnTo>
                      <a:pt x="95" y="148"/>
                    </a:lnTo>
                    <a:lnTo>
                      <a:pt x="93" y="146"/>
                    </a:lnTo>
                    <a:lnTo>
                      <a:pt x="91" y="146"/>
                    </a:lnTo>
                    <a:lnTo>
                      <a:pt x="90" y="146"/>
                    </a:lnTo>
                    <a:lnTo>
                      <a:pt x="88" y="148"/>
                    </a:lnTo>
                    <a:lnTo>
                      <a:pt x="81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7"/>
                    </a:lnTo>
                    <a:lnTo>
                      <a:pt x="68" y="155"/>
                    </a:lnTo>
                    <a:lnTo>
                      <a:pt x="68" y="152"/>
                    </a:lnTo>
                    <a:lnTo>
                      <a:pt x="68" y="146"/>
                    </a:lnTo>
                    <a:lnTo>
                      <a:pt x="72" y="141"/>
                    </a:lnTo>
                    <a:lnTo>
                      <a:pt x="72" y="139"/>
                    </a:lnTo>
                    <a:lnTo>
                      <a:pt x="72" y="138"/>
                    </a:lnTo>
                    <a:lnTo>
                      <a:pt x="66" y="139"/>
                    </a:lnTo>
                    <a:lnTo>
                      <a:pt x="59" y="138"/>
                    </a:lnTo>
                    <a:lnTo>
                      <a:pt x="56" y="138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27" y="146"/>
                    </a:lnTo>
                    <a:lnTo>
                      <a:pt x="25" y="145"/>
                    </a:lnTo>
                    <a:lnTo>
                      <a:pt x="23" y="146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3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6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2" y="130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1"/>
                    </a:lnTo>
                    <a:lnTo>
                      <a:pt x="40" y="123"/>
                    </a:lnTo>
                    <a:lnTo>
                      <a:pt x="70" y="118"/>
                    </a:lnTo>
                    <a:lnTo>
                      <a:pt x="70" y="121"/>
                    </a:lnTo>
                    <a:lnTo>
                      <a:pt x="75" y="123"/>
                    </a:lnTo>
                    <a:lnTo>
                      <a:pt x="77" y="121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89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6"/>
                    </a:lnTo>
                    <a:lnTo>
                      <a:pt x="106" y="95"/>
                    </a:lnTo>
                    <a:lnTo>
                      <a:pt x="115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996"/>
              <p:cNvSpPr>
                <a:spLocks/>
              </p:cNvSpPr>
              <p:nvPr/>
            </p:nvSpPr>
            <p:spPr bwMode="auto">
              <a:xfrm>
                <a:off x="4792" y="1986"/>
                <a:ext cx="179" cy="161"/>
              </a:xfrm>
              <a:custGeom>
                <a:avLst/>
                <a:gdLst>
                  <a:gd name="T0" fmla="*/ 168 w 179"/>
                  <a:gd name="T1" fmla="*/ 4 h 161"/>
                  <a:gd name="T2" fmla="*/ 173 w 179"/>
                  <a:gd name="T3" fmla="*/ 25 h 161"/>
                  <a:gd name="T4" fmla="*/ 177 w 179"/>
                  <a:gd name="T5" fmla="*/ 46 h 161"/>
                  <a:gd name="T6" fmla="*/ 173 w 179"/>
                  <a:gd name="T7" fmla="*/ 54 h 161"/>
                  <a:gd name="T8" fmla="*/ 166 w 179"/>
                  <a:gd name="T9" fmla="*/ 66 h 161"/>
                  <a:gd name="T10" fmla="*/ 163 w 179"/>
                  <a:gd name="T11" fmla="*/ 93 h 161"/>
                  <a:gd name="T12" fmla="*/ 156 w 179"/>
                  <a:gd name="T13" fmla="*/ 113 h 161"/>
                  <a:gd name="T14" fmla="*/ 156 w 179"/>
                  <a:gd name="T15" fmla="*/ 120 h 161"/>
                  <a:gd name="T16" fmla="*/ 143 w 179"/>
                  <a:gd name="T17" fmla="*/ 132 h 161"/>
                  <a:gd name="T18" fmla="*/ 147 w 179"/>
                  <a:gd name="T19" fmla="*/ 120 h 161"/>
                  <a:gd name="T20" fmla="*/ 141 w 179"/>
                  <a:gd name="T21" fmla="*/ 129 h 161"/>
                  <a:gd name="T22" fmla="*/ 132 w 179"/>
                  <a:gd name="T23" fmla="*/ 130 h 161"/>
                  <a:gd name="T24" fmla="*/ 127 w 179"/>
                  <a:gd name="T25" fmla="*/ 139 h 161"/>
                  <a:gd name="T26" fmla="*/ 125 w 179"/>
                  <a:gd name="T27" fmla="*/ 130 h 161"/>
                  <a:gd name="T28" fmla="*/ 98 w 179"/>
                  <a:gd name="T29" fmla="*/ 141 h 161"/>
                  <a:gd name="T30" fmla="*/ 98 w 179"/>
                  <a:gd name="T31" fmla="*/ 138 h 161"/>
                  <a:gd name="T32" fmla="*/ 95 w 179"/>
                  <a:gd name="T33" fmla="*/ 136 h 161"/>
                  <a:gd name="T34" fmla="*/ 90 w 179"/>
                  <a:gd name="T35" fmla="*/ 139 h 161"/>
                  <a:gd name="T36" fmla="*/ 93 w 179"/>
                  <a:gd name="T37" fmla="*/ 146 h 161"/>
                  <a:gd name="T38" fmla="*/ 88 w 179"/>
                  <a:gd name="T39" fmla="*/ 148 h 161"/>
                  <a:gd name="T40" fmla="*/ 73 w 179"/>
                  <a:gd name="T41" fmla="*/ 159 h 161"/>
                  <a:gd name="T42" fmla="*/ 68 w 179"/>
                  <a:gd name="T43" fmla="*/ 152 h 161"/>
                  <a:gd name="T44" fmla="*/ 72 w 179"/>
                  <a:gd name="T45" fmla="*/ 139 h 161"/>
                  <a:gd name="T46" fmla="*/ 59 w 179"/>
                  <a:gd name="T47" fmla="*/ 138 h 161"/>
                  <a:gd name="T48" fmla="*/ 45 w 179"/>
                  <a:gd name="T49" fmla="*/ 141 h 161"/>
                  <a:gd name="T50" fmla="*/ 23 w 179"/>
                  <a:gd name="T51" fmla="*/ 146 h 161"/>
                  <a:gd name="T52" fmla="*/ 13 w 179"/>
                  <a:gd name="T53" fmla="*/ 152 h 161"/>
                  <a:gd name="T54" fmla="*/ 6 w 179"/>
                  <a:gd name="T55" fmla="*/ 154 h 161"/>
                  <a:gd name="T56" fmla="*/ 7 w 179"/>
                  <a:gd name="T57" fmla="*/ 143 h 161"/>
                  <a:gd name="T58" fmla="*/ 25 w 179"/>
                  <a:gd name="T59" fmla="*/ 129 h 161"/>
                  <a:gd name="T60" fmla="*/ 40 w 179"/>
                  <a:gd name="T61" fmla="*/ 123 h 161"/>
                  <a:gd name="T62" fmla="*/ 75 w 179"/>
                  <a:gd name="T63" fmla="*/ 123 h 161"/>
                  <a:gd name="T64" fmla="*/ 82 w 179"/>
                  <a:gd name="T65" fmla="*/ 109 h 161"/>
                  <a:gd name="T66" fmla="*/ 95 w 179"/>
                  <a:gd name="T67" fmla="*/ 86 h 161"/>
                  <a:gd name="T68" fmla="*/ 102 w 179"/>
                  <a:gd name="T69" fmla="*/ 86 h 161"/>
                  <a:gd name="T70" fmla="*/ 97 w 179"/>
                  <a:gd name="T71" fmla="*/ 91 h 161"/>
                  <a:gd name="T72" fmla="*/ 104 w 179"/>
                  <a:gd name="T73" fmla="*/ 96 h 161"/>
                  <a:gd name="T74" fmla="*/ 123 w 179"/>
                  <a:gd name="T75" fmla="*/ 84 h 161"/>
                  <a:gd name="T76" fmla="*/ 134 w 179"/>
                  <a:gd name="T77" fmla="*/ 73 h 161"/>
                  <a:gd name="T78" fmla="*/ 145 w 179"/>
                  <a:gd name="T79" fmla="*/ 34 h 161"/>
                  <a:gd name="T80" fmla="*/ 145 w 179"/>
                  <a:gd name="T81" fmla="*/ 18 h 161"/>
                  <a:gd name="T82" fmla="*/ 150 w 179"/>
                  <a:gd name="T83" fmla="*/ 11 h 161"/>
                  <a:gd name="T84" fmla="*/ 154 w 179"/>
                  <a:gd name="T85" fmla="*/ 9 h 161"/>
                  <a:gd name="T86" fmla="*/ 159 w 179"/>
                  <a:gd name="T87" fmla="*/ 13 h 161"/>
                  <a:gd name="T88" fmla="*/ 165 w 179"/>
                  <a:gd name="T89" fmla="*/ 9 h 161"/>
                  <a:gd name="T90" fmla="*/ 159 w 179"/>
                  <a:gd name="T91" fmla="*/ 9 h 161"/>
                  <a:gd name="T92" fmla="*/ 161 w 179"/>
                  <a:gd name="T9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1"/>
                    </a:lnTo>
                    <a:lnTo>
                      <a:pt x="173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6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6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1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0"/>
                    </a:lnTo>
                    <a:lnTo>
                      <a:pt x="131" y="138"/>
                    </a:lnTo>
                    <a:lnTo>
                      <a:pt x="129" y="139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30"/>
                    </a:lnTo>
                    <a:lnTo>
                      <a:pt x="125" y="130"/>
                    </a:lnTo>
                    <a:lnTo>
                      <a:pt x="116" y="141"/>
                    </a:lnTo>
                    <a:lnTo>
                      <a:pt x="104" y="139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90" y="139"/>
                    </a:lnTo>
                    <a:lnTo>
                      <a:pt x="95" y="143"/>
                    </a:lnTo>
                    <a:lnTo>
                      <a:pt x="95" y="148"/>
                    </a:lnTo>
                    <a:lnTo>
                      <a:pt x="93" y="146"/>
                    </a:lnTo>
                    <a:lnTo>
                      <a:pt x="91" y="146"/>
                    </a:lnTo>
                    <a:lnTo>
                      <a:pt x="90" y="146"/>
                    </a:lnTo>
                    <a:lnTo>
                      <a:pt x="88" y="148"/>
                    </a:lnTo>
                    <a:lnTo>
                      <a:pt x="81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7"/>
                    </a:lnTo>
                    <a:lnTo>
                      <a:pt x="68" y="155"/>
                    </a:lnTo>
                    <a:lnTo>
                      <a:pt x="68" y="152"/>
                    </a:lnTo>
                    <a:lnTo>
                      <a:pt x="68" y="146"/>
                    </a:lnTo>
                    <a:lnTo>
                      <a:pt x="72" y="141"/>
                    </a:lnTo>
                    <a:lnTo>
                      <a:pt x="72" y="139"/>
                    </a:lnTo>
                    <a:lnTo>
                      <a:pt x="72" y="138"/>
                    </a:lnTo>
                    <a:lnTo>
                      <a:pt x="66" y="139"/>
                    </a:lnTo>
                    <a:lnTo>
                      <a:pt x="59" y="138"/>
                    </a:lnTo>
                    <a:lnTo>
                      <a:pt x="56" y="138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27" y="146"/>
                    </a:lnTo>
                    <a:lnTo>
                      <a:pt x="25" y="145"/>
                    </a:lnTo>
                    <a:lnTo>
                      <a:pt x="23" y="146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3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6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2" y="130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1"/>
                    </a:lnTo>
                    <a:lnTo>
                      <a:pt x="40" y="123"/>
                    </a:lnTo>
                    <a:lnTo>
                      <a:pt x="70" y="118"/>
                    </a:lnTo>
                    <a:lnTo>
                      <a:pt x="70" y="121"/>
                    </a:lnTo>
                    <a:lnTo>
                      <a:pt x="75" y="123"/>
                    </a:lnTo>
                    <a:lnTo>
                      <a:pt x="77" y="121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89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6"/>
                    </a:lnTo>
                    <a:lnTo>
                      <a:pt x="106" y="95"/>
                    </a:lnTo>
                    <a:lnTo>
                      <a:pt x="115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997"/>
              <p:cNvSpPr>
                <a:spLocks/>
              </p:cNvSpPr>
              <p:nvPr/>
            </p:nvSpPr>
            <p:spPr bwMode="auto">
              <a:xfrm>
                <a:off x="4908" y="2052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6 w 6"/>
                  <a:gd name="T3" fmla="*/ 4 h 11"/>
                  <a:gd name="T4" fmla="*/ 6 w 6"/>
                  <a:gd name="T5" fmla="*/ 5 h 11"/>
                  <a:gd name="T6" fmla="*/ 4 w 6"/>
                  <a:gd name="T7" fmla="*/ 11 h 11"/>
                  <a:gd name="T8" fmla="*/ 2 w 6"/>
                  <a:gd name="T9" fmla="*/ 11 h 11"/>
                  <a:gd name="T10" fmla="*/ 0 w 6"/>
                  <a:gd name="T11" fmla="*/ 7 h 11"/>
                  <a:gd name="T12" fmla="*/ 4 w 6"/>
                  <a:gd name="T13" fmla="*/ 2 h 11"/>
                  <a:gd name="T14" fmla="*/ 6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998"/>
              <p:cNvSpPr>
                <a:spLocks/>
              </p:cNvSpPr>
              <p:nvPr/>
            </p:nvSpPr>
            <p:spPr bwMode="auto">
              <a:xfrm>
                <a:off x="4908" y="2052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6 w 6"/>
                  <a:gd name="T3" fmla="*/ 4 h 11"/>
                  <a:gd name="T4" fmla="*/ 6 w 6"/>
                  <a:gd name="T5" fmla="*/ 5 h 11"/>
                  <a:gd name="T6" fmla="*/ 4 w 6"/>
                  <a:gd name="T7" fmla="*/ 11 h 11"/>
                  <a:gd name="T8" fmla="*/ 2 w 6"/>
                  <a:gd name="T9" fmla="*/ 11 h 11"/>
                  <a:gd name="T10" fmla="*/ 0 w 6"/>
                  <a:gd name="T11" fmla="*/ 7 h 11"/>
                  <a:gd name="T12" fmla="*/ 4 w 6"/>
                  <a:gd name="T13" fmla="*/ 2 h 11"/>
                  <a:gd name="T14" fmla="*/ 6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999"/>
              <p:cNvSpPr>
                <a:spLocks/>
              </p:cNvSpPr>
              <p:nvPr/>
            </p:nvSpPr>
            <p:spPr bwMode="auto">
              <a:xfrm>
                <a:off x="4812" y="2131"/>
                <a:ext cx="41" cy="32"/>
              </a:xfrm>
              <a:custGeom>
                <a:avLst/>
                <a:gdLst>
                  <a:gd name="T0" fmla="*/ 32 w 41"/>
                  <a:gd name="T1" fmla="*/ 19 h 32"/>
                  <a:gd name="T2" fmla="*/ 25 w 41"/>
                  <a:gd name="T3" fmla="*/ 16 h 32"/>
                  <a:gd name="T4" fmla="*/ 21 w 41"/>
                  <a:gd name="T5" fmla="*/ 18 h 32"/>
                  <a:gd name="T6" fmla="*/ 18 w 41"/>
                  <a:gd name="T7" fmla="*/ 19 h 32"/>
                  <a:gd name="T8" fmla="*/ 14 w 41"/>
                  <a:gd name="T9" fmla="*/ 28 h 32"/>
                  <a:gd name="T10" fmla="*/ 14 w 41"/>
                  <a:gd name="T11" fmla="*/ 30 h 32"/>
                  <a:gd name="T12" fmla="*/ 11 w 41"/>
                  <a:gd name="T13" fmla="*/ 32 h 32"/>
                  <a:gd name="T14" fmla="*/ 7 w 41"/>
                  <a:gd name="T15" fmla="*/ 28 h 32"/>
                  <a:gd name="T16" fmla="*/ 5 w 41"/>
                  <a:gd name="T17" fmla="*/ 23 h 32"/>
                  <a:gd name="T18" fmla="*/ 5 w 41"/>
                  <a:gd name="T19" fmla="*/ 23 h 32"/>
                  <a:gd name="T20" fmla="*/ 3 w 41"/>
                  <a:gd name="T21" fmla="*/ 19 h 32"/>
                  <a:gd name="T22" fmla="*/ 2 w 41"/>
                  <a:gd name="T23" fmla="*/ 19 h 32"/>
                  <a:gd name="T24" fmla="*/ 0 w 41"/>
                  <a:gd name="T25" fmla="*/ 19 h 32"/>
                  <a:gd name="T26" fmla="*/ 11 w 41"/>
                  <a:gd name="T27" fmla="*/ 7 h 32"/>
                  <a:gd name="T28" fmla="*/ 16 w 41"/>
                  <a:gd name="T29" fmla="*/ 9 h 32"/>
                  <a:gd name="T30" fmla="*/ 20 w 41"/>
                  <a:gd name="T31" fmla="*/ 7 h 32"/>
                  <a:gd name="T32" fmla="*/ 21 w 41"/>
                  <a:gd name="T33" fmla="*/ 7 h 32"/>
                  <a:gd name="T34" fmla="*/ 23 w 41"/>
                  <a:gd name="T35" fmla="*/ 3 h 32"/>
                  <a:gd name="T36" fmla="*/ 27 w 41"/>
                  <a:gd name="T37" fmla="*/ 0 h 32"/>
                  <a:gd name="T38" fmla="*/ 28 w 41"/>
                  <a:gd name="T39" fmla="*/ 0 h 32"/>
                  <a:gd name="T40" fmla="*/ 32 w 41"/>
                  <a:gd name="T41" fmla="*/ 1 h 32"/>
                  <a:gd name="T42" fmla="*/ 36 w 41"/>
                  <a:gd name="T43" fmla="*/ 1 h 32"/>
                  <a:gd name="T44" fmla="*/ 37 w 41"/>
                  <a:gd name="T45" fmla="*/ 3 h 32"/>
                  <a:gd name="T46" fmla="*/ 39 w 41"/>
                  <a:gd name="T47" fmla="*/ 10 h 32"/>
                  <a:gd name="T48" fmla="*/ 41 w 41"/>
                  <a:gd name="T49" fmla="*/ 10 h 32"/>
                  <a:gd name="T50" fmla="*/ 39 w 41"/>
                  <a:gd name="T51" fmla="*/ 12 h 32"/>
                  <a:gd name="T52" fmla="*/ 37 w 41"/>
                  <a:gd name="T53" fmla="*/ 14 h 32"/>
                  <a:gd name="T54" fmla="*/ 32 w 41"/>
                  <a:gd name="T5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32">
                    <a:moveTo>
                      <a:pt x="32" y="19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7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11" y="7"/>
                    </a:lnTo>
                    <a:lnTo>
                      <a:pt x="16" y="9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7" y="3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39" y="12"/>
                    </a:lnTo>
                    <a:lnTo>
                      <a:pt x="37" y="14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3000"/>
              <p:cNvSpPr>
                <a:spLocks/>
              </p:cNvSpPr>
              <p:nvPr/>
            </p:nvSpPr>
            <p:spPr bwMode="auto">
              <a:xfrm>
                <a:off x="4812" y="2131"/>
                <a:ext cx="41" cy="32"/>
              </a:xfrm>
              <a:custGeom>
                <a:avLst/>
                <a:gdLst>
                  <a:gd name="T0" fmla="*/ 32 w 41"/>
                  <a:gd name="T1" fmla="*/ 19 h 32"/>
                  <a:gd name="T2" fmla="*/ 25 w 41"/>
                  <a:gd name="T3" fmla="*/ 16 h 32"/>
                  <a:gd name="T4" fmla="*/ 21 w 41"/>
                  <a:gd name="T5" fmla="*/ 18 h 32"/>
                  <a:gd name="T6" fmla="*/ 18 w 41"/>
                  <a:gd name="T7" fmla="*/ 19 h 32"/>
                  <a:gd name="T8" fmla="*/ 14 w 41"/>
                  <a:gd name="T9" fmla="*/ 28 h 32"/>
                  <a:gd name="T10" fmla="*/ 14 w 41"/>
                  <a:gd name="T11" fmla="*/ 30 h 32"/>
                  <a:gd name="T12" fmla="*/ 11 w 41"/>
                  <a:gd name="T13" fmla="*/ 32 h 32"/>
                  <a:gd name="T14" fmla="*/ 7 w 41"/>
                  <a:gd name="T15" fmla="*/ 28 h 32"/>
                  <a:gd name="T16" fmla="*/ 5 w 41"/>
                  <a:gd name="T17" fmla="*/ 23 h 32"/>
                  <a:gd name="T18" fmla="*/ 5 w 41"/>
                  <a:gd name="T19" fmla="*/ 23 h 32"/>
                  <a:gd name="T20" fmla="*/ 3 w 41"/>
                  <a:gd name="T21" fmla="*/ 19 h 32"/>
                  <a:gd name="T22" fmla="*/ 2 w 41"/>
                  <a:gd name="T23" fmla="*/ 19 h 32"/>
                  <a:gd name="T24" fmla="*/ 0 w 41"/>
                  <a:gd name="T25" fmla="*/ 19 h 32"/>
                  <a:gd name="T26" fmla="*/ 11 w 41"/>
                  <a:gd name="T27" fmla="*/ 7 h 32"/>
                  <a:gd name="T28" fmla="*/ 16 w 41"/>
                  <a:gd name="T29" fmla="*/ 9 h 32"/>
                  <a:gd name="T30" fmla="*/ 20 w 41"/>
                  <a:gd name="T31" fmla="*/ 7 h 32"/>
                  <a:gd name="T32" fmla="*/ 21 w 41"/>
                  <a:gd name="T33" fmla="*/ 7 h 32"/>
                  <a:gd name="T34" fmla="*/ 23 w 41"/>
                  <a:gd name="T35" fmla="*/ 3 h 32"/>
                  <a:gd name="T36" fmla="*/ 27 w 41"/>
                  <a:gd name="T37" fmla="*/ 0 h 32"/>
                  <a:gd name="T38" fmla="*/ 28 w 41"/>
                  <a:gd name="T39" fmla="*/ 0 h 32"/>
                  <a:gd name="T40" fmla="*/ 32 w 41"/>
                  <a:gd name="T41" fmla="*/ 1 h 32"/>
                  <a:gd name="T42" fmla="*/ 36 w 41"/>
                  <a:gd name="T43" fmla="*/ 1 h 32"/>
                  <a:gd name="T44" fmla="*/ 37 w 41"/>
                  <a:gd name="T45" fmla="*/ 3 h 32"/>
                  <a:gd name="T46" fmla="*/ 39 w 41"/>
                  <a:gd name="T47" fmla="*/ 10 h 32"/>
                  <a:gd name="T48" fmla="*/ 41 w 41"/>
                  <a:gd name="T49" fmla="*/ 10 h 32"/>
                  <a:gd name="T50" fmla="*/ 39 w 41"/>
                  <a:gd name="T51" fmla="*/ 12 h 32"/>
                  <a:gd name="T52" fmla="*/ 37 w 41"/>
                  <a:gd name="T53" fmla="*/ 14 h 32"/>
                  <a:gd name="T54" fmla="*/ 32 w 41"/>
                  <a:gd name="T5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32">
                    <a:moveTo>
                      <a:pt x="32" y="19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7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11" y="7"/>
                    </a:lnTo>
                    <a:lnTo>
                      <a:pt x="16" y="9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7" y="3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39" y="12"/>
                    </a:lnTo>
                    <a:lnTo>
                      <a:pt x="37" y="14"/>
                    </a:lnTo>
                    <a:lnTo>
                      <a:pt x="32" y="1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3001"/>
              <p:cNvSpPr>
                <a:spLocks/>
              </p:cNvSpPr>
              <p:nvPr/>
            </p:nvSpPr>
            <p:spPr bwMode="auto">
              <a:xfrm>
                <a:off x="4853" y="2125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3002"/>
              <p:cNvSpPr>
                <a:spLocks/>
              </p:cNvSpPr>
              <p:nvPr/>
            </p:nvSpPr>
            <p:spPr bwMode="auto">
              <a:xfrm>
                <a:off x="4853" y="2125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3003"/>
              <p:cNvSpPr>
                <a:spLocks/>
              </p:cNvSpPr>
              <p:nvPr/>
            </p:nvSpPr>
            <p:spPr bwMode="auto">
              <a:xfrm>
                <a:off x="4771" y="2140"/>
                <a:ext cx="37" cy="53"/>
              </a:xfrm>
              <a:custGeom>
                <a:avLst/>
                <a:gdLst>
                  <a:gd name="T0" fmla="*/ 19 w 37"/>
                  <a:gd name="T1" fmla="*/ 0 h 53"/>
                  <a:gd name="T2" fmla="*/ 19 w 37"/>
                  <a:gd name="T3" fmla="*/ 0 h 53"/>
                  <a:gd name="T4" fmla="*/ 18 w 37"/>
                  <a:gd name="T5" fmla="*/ 0 h 53"/>
                  <a:gd name="T6" fmla="*/ 16 w 37"/>
                  <a:gd name="T7" fmla="*/ 0 h 53"/>
                  <a:gd name="T8" fmla="*/ 14 w 37"/>
                  <a:gd name="T9" fmla="*/ 3 h 53"/>
                  <a:gd name="T10" fmla="*/ 12 w 37"/>
                  <a:gd name="T11" fmla="*/ 5 h 53"/>
                  <a:gd name="T12" fmla="*/ 9 w 37"/>
                  <a:gd name="T13" fmla="*/ 5 h 53"/>
                  <a:gd name="T14" fmla="*/ 7 w 37"/>
                  <a:gd name="T15" fmla="*/ 7 h 53"/>
                  <a:gd name="T16" fmla="*/ 5 w 37"/>
                  <a:gd name="T17" fmla="*/ 9 h 53"/>
                  <a:gd name="T18" fmla="*/ 5 w 37"/>
                  <a:gd name="T19" fmla="*/ 7 h 53"/>
                  <a:gd name="T20" fmla="*/ 3 w 37"/>
                  <a:gd name="T21" fmla="*/ 9 h 53"/>
                  <a:gd name="T22" fmla="*/ 0 w 37"/>
                  <a:gd name="T23" fmla="*/ 12 h 53"/>
                  <a:gd name="T24" fmla="*/ 3 w 37"/>
                  <a:gd name="T25" fmla="*/ 17 h 53"/>
                  <a:gd name="T26" fmla="*/ 5 w 37"/>
                  <a:gd name="T27" fmla="*/ 19 h 53"/>
                  <a:gd name="T28" fmla="*/ 3 w 37"/>
                  <a:gd name="T29" fmla="*/ 17 h 53"/>
                  <a:gd name="T30" fmla="*/ 2 w 37"/>
                  <a:gd name="T31" fmla="*/ 17 h 53"/>
                  <a:gd name="T32" fmla="*/ 2 w 37"/>
                  <a:gd name="T33" fmla="*/ 25 h 53"/>
                  <a:gd name="T34" fmla="*/ 3 w 37"/>
                  <a:gd name="T35" fmla="*/ 23 h 53"/>
                  <a:gd name="T36" fmla="*/ 7 w 37"/>
                  <a:gd name="T37" fmla="*/ 21 h 53"/>
                  <a:gd name="T38" fmla="*/ 11 w 37"/>
                  <a:gd name="T39" fmla="*/ 23 h 53"/>
                  <a:gd name="T40" fmla="*/ 12 w 37"/>
                  <a:gd name="T41" fmla="*/ 21 h 53"/>
                  <a:gd name="T42" fmla="*/ 9 w 37"/>
                  <a:gd name="T43" fmla="*/ 19 h 53"/>
                  <a:gd name="T44" fmla="*/ 9 w 37"/>
                  <a:gd name="T45" fmla="*/ 17 h 53"/>
                  <a:gd name="T46" fmla="*/ 9 w 37"/>
                  <a:gd name="T47" fmla="*/ 14 h 53"/>
                  <a:gd name="T48" fmla="*/ 11 w 37"/>
                  <a:gd name="T49" fmla="*/ 14 h 53"/>
                  <a:gd name="T50" fmla="*/ 14 w 37"/>
                  <a:gd name="T51" fmla="*/ 21 h 53"/>
                  <a:gd name="T52" fmla="*/ 14 w 37"/>
                  <a:gd name="T53" fmla="*/ 25 h 53"/>
                  <a:gd name="T54" fmla="*/ 16 w 37"/>
                  <a:gd name="T55" fmla="*/ 25 h 53"/>
                  <a:gd name="T56" fmla="*/ 14 w 37"/>
                  <a:gd name="T57" fmla="*/ 28 h 53"/>
                  <a:gd name="T58" fmla="*/ 14 w 37"/>
                  <a:gd name="T59" fmla="*/ 32 h 53"/>
                  <a:gd name="T60" fmla="*/ 11 w 37"/>
                  <a:gd name="T61" fmla="*/ 34 h 53"/>
                  <a:gd name="T62" fmla="*/ 11 w 37"/>
                  <a:gd name="T63" fmla="*/ 37 h 53"/>
                  <a:gd name="T64" fmla="*/ 11 w 37"/>
                  <a:gd name="T65" fmla="*/ 46 h 53"/>
                  <a:gd name="T66" fmla="*/ 9 w 37"/>
                  <a:gd name="T67" fmla="*/ 48 h 53"/>
                  <a:gd name="T68" fmla="*/ 11 w 37"/>
                  <a:gd name="T69" fmla="*/ 50 h 53"/>
                  <a:gd name="T70" fmla="*/ 16 w 37"/>
                  <a:gd name="T71" fmla="*/ 51 h 53"/>
                  <a:gd name="T72" fmla="*/ 16 w 37"/>
                  <a:gd name="T73" fmla="*/ 48 h 53"/>
                  <a:gd name="T74" fmla="*/ 16 w 37"/>
                  <a:gd name="T75" fmla="*/ 44 h 53"/>
                  <a:gd name="T76" fmla="*/ 16 w 37"/>
                  <a:gd name="T77" fmla="*/ 41 h 53"/>
                  <a:gd name="T78" fmla="*/ 19 w 37"/>
                  <a:gd name="T79" fmla="*/ 42 h 53"/>
                  <a:gd name="T80" fmla="*/ 18 w 37"/>
                  <a:gd name="T81" fmla="*/ 42 h 53"/>
                  <a:gd name="T82" fmla="*/ 18 w 37"/>
                  <a:gd name="T83" fmla="*/ 46 h 53"/>
                  <a:gd name="T84" fmla="*/ 18 w 37"/>
                  <a:gd name="T85" fmla="*/ 53 h 53"/>
                  <a:gd name="T86" fmla="*/ 19 w 37"/>
                  <a:gd name="T87" fmla="*/ 53 h 53"/>
                  <a:gd name="T88" fmla="*/ 23 w 37"/>
                  <a:gd name="T89" fmla="*/ 51 h 53"/>
                  <a:gd name="T90" fmla="*/ 23 w 37"/>
                  <a:gd name="T91" fmla="*/ 48 h 53"/>
                  <a:gd name="T92" fmla="*/ 25 w 37"/>
                  <a:gd name="T93" fmla="*/ 46 h 53"/>
                  <a:gd name="T94" fmla="*/ 27 w 37"/>
                  <a:gd name="T95" fmla="*/ 46 h 53"/>
                  <a:gd name="T96" fmla="*/ 37 w 37"/>
                  <a:gd name="T97" fmla="*/ 19 h 53"/>
                  <a:gd name="T98" fmla="*/ 37 w 37"/>
                  <a:gd name="T99" fmla="*/ 16 h 53"/>
                  <a:gd name="T100" fmla="*/ 36 w 37"/>
                  <a:gd name="T101" fmla="*/ 12 h 53"/>
                  <a:gd name="T102" fmla="*/ 32 w 37"/>
                  <a:gd name="T103" fmla="*/ 12 h 53"/>
                  <a:gd name="T104" fmla="*/ 32 w 37"/>
                  <a:gd name="T105" fmla="*/ 10 h 53"/>
                  <a:gd name="T106" fmla="*/ 34 w 37"/>
                  <a:gd name="T107" fmla="*/ 7 h 53"/>
                  <a:gd name="T108" fmla="*/ 32 w 37"/>
                  <a:gd name="T109" fmla="*/ 5 h 53"/>
                  <a:gd name="T110" fmla="*/ 30 w 37"/>
                  <a:gd name="T111" fmla="*/ 5 h 53"/>
                  <a:gd name="T112" fmla="*/ 25 w 37"/>
                  <a:gd name="T113" fmla="*/ 5 h 53"/>
                  <a:gd name="T114" fmla="*/ 21 w 37"/>
                  <a:gd name="T115" fmla="*/ 1 h 53"/>
                  <a:gd name="T116" fmla="*/ 21 w 37"/>
                  <a:gd name="T117" fmla="*/ 0 h 53"/>
                  <a:gd name="T118" fmla="*/ 19 w 37"/>
                  <a:gd name="T1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" h="53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1" y="34"/>
                    </a:lnTo>
                    <a:lnTo>
                      <a:pt x="11" y="37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6" y="41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3004"/>
              <p:cNvSpPr>
                <a:spLocks/>
              </p:cNvSpPr>
              <p:nvPr/>
            </p:nvSpPr>
            <p:spPr bwMode="auto">
              <a:xfrm>
                <a:off x="4771" y="2140"/>
                <a:ext cx="37" cy="53"/>
              </a:xfrm>
              <a:custGeom>
                <a:avLst/>
                <a:gdLst>
                  <a:gd name="T0" fmla="*/ 19 w 37"/>
                  <a:gd name="T1" fmla="*/ 0 h 53"/>
                  <a:gd name="T2" fmla="*/ 19 w 37"/>
                  <a:gd name="T3" fmla="*/ 0 h 53"/>
                  <a:gd name="T4" fmla="*/ 18 w 37"/>
                  <a:gd name="T5" fmla="*/ 0 h 53"/>
                  <a:gd name="T6" fmla="*/ 16 w 37"/>
                  <a:gd name="T7" fmla="*/ 0 h 53"/>
                  <a:gd name="T8" fmla="*/ 14 w 37"/>
                  <a:gd name="T9" fmla="*/ 3 h 53"/>
                  <a:gd name="T10" fmla="*/ 12 w 37"/>
                  <a:gd name="T11" fmla="*/ 5 h 53"/>
                  <a:gd name="T12" fmla="*/ 9 w 37"/>
                  <a:gd name="T13" fmla="*/ 5 h 53"/>
                  <a:gd name="T14" fmla="*/ 7 w 37"/>
                  <a:gd name="T15" fmla="*/ 7 h 53"/>
                  <a:gd name="T16" fmla="*/ 5 w 37"/>
                  <a:gd name="T17" fmla="*/ 9 h 53"/>
                  <a:gd name="T18" fmla="*/ 5 w 37"/>
                  <a:gd name="T19" fmla="*/ 7 h 53"/>
                  <a:gd name="T20" fmla="*/ 3 w 37"/>
                  <a:gd name="T21" fmla="*/ 9 h 53"/>
                  <a:gd name="T22" fmla="*/ 0 w 37"/>
                  <a:gd name="T23" fmla="*/ 12 h 53"/>
                  <a:gd name="T24" fmla="*/ 3 w 37"/>
                  <a:gd name="T25" fmla="*/ 17 h 53"/>
                  <a:gd name="T26" fmla="*/ 5 w 37"/>
                  <a:gd name="T27" fmla="*/ 19 h 53"/>
                  <a:gd name="T28" fmla="*/ 3 w 37"/>
                  <a:gd name="T29" fmla="*/ 17 h 53"/>
                  <a:gd name="T30" fmla="*/ 2 w 37"/>
                  <a:gd name="T31" fmla="*/ 17 h 53"/>
                  <a:gd name="T32" fmla="*/ 2 w 37"/>
                  <a:gd name="T33" fmla="*/ 25 h 53"/>
                  <a:gd name="T34" fmla="*/ 3 w 37"/>
                  <a:gd name="T35" fmla="*/ 23 h 53"/>
                  <a:gd name="T36" fmla="*/ 7 w 37"/>
                  <a:gd name="T37" fmla="*/ 21 h 53"/>
                  <a:gd name="T38" fmla="*/ 11 w 37"/>
                  <a:gd name="T39" fmla="*/ 23 h 53"/>
                  <a:gd name="T40" fmla="*/ 12 w 37"/>
                  <a:gd name="T41" fmla="*/ 21 h 53"/>
                  <a:gd name="T42" fmla="*/ 9 w 37"/>
                  <a:gd name="T43" fmla="*/ 19 h 53"/>
                  <a:gd name="T44" fmla="*/ 9 w 37"/>
                  <a:gd name="T45" fmla="*/ 17 h 53"/>
                  <a:gd name="T46" fmla="*/ 9 w 37"/>
                  <a:gd name="T47" fmla="*/ 14 h 53"/>
                  <a:gd name="T48" fmla="*/ 11 w 37"/>
                  <a:gd name="T49" fmla="*/ 14 h 53"/>
                  <a:gd name="T50" fmla="*/ 14 w 37"/>
                  <a:gd name="T51" fmla="*/ 21 h 53"/>
                  <a:gd name="T52" fmla="*/ 14 w 37"/>
                  <a:gd name="T53" fmla="*/ 25 h 53"/>
                  <a:gd name="T54" fmla="*/ 16 w 37"/>
                  <a:gd name="T55" fmla="*/ 25 h 53"/>
                  <a:gd name="T56" fmla="*/ 14 w 37"/>
                  <a:gd name="T57" fmla="*/ 28 h 53"/>
                  <a:gd name="T58" fmla="*/ 14 w 37"/>
                  <a:gd name="T59" fmla="*/ 32 h 53"/>
                  <a:gd name="T60" fmla="*/ 11 w 37"/>
                  <a:gd name="T61" fmla="*/ 34 h 53"/>
                  <a:gd name="T62" fmla="*/ 11 w 37"/>
                  <a:gd name="T63" fmla="*/ 37 h 53"/>
                  <a:gd name="T64" fmla="*/ 11 w 37"/>
                  <a:gd name="T65" fmla="*/ 46 h 53"/>
                  <a:gd name="T66" fmla="*/ 9 w 37"/>
                  <a:gd name="T67" fmla="*/ 48 h 53"/>
                  <a:gd name="T68" fmla="*/ 11 w 37"/>
                  <a:gd name="T69" fmla="*/ 50 h 53"/>
                  <a:gd name="T70" fmla="*/ 16 w 37"/>
                  <a:gd name="T71" fmla="*/ 51 h 53"/>
                  <a:gd name="T72" fmla="*/ 16 w 37"/>
                  <a:gd name="T73" fmla="*/ 48 h 53"/>
                  <a:gd name="T74" fmla="*/ 16 w 37"/>
                  <a:gd name="T75" fmla="*/ 44 h 53"/>
                  <a:gd name="T76" fmla="*/ 16 w 37"/>
                  <a:gd name="T77" fmla="*/ 41 h 53"/>
                  <a:gd name="T78" fmla="*/ 19 w 37"/>
                  <a:gd name="T79" fmla="*/ 42 h 53"/>
                  <a:gd name="T80" fmla="*/ 18 w 37"/>
                  <a:gd name="T81" fmla="*/ 42 h 53"/>
                  <a:gd name="T82" fmla="*/ 18 w 37"/>
                  <a:gd name="T83" fmla="*/ 46 h 53"/>
                  <a:gd name="T84" fmla="*/ 18 w 37"/>
                  <a:gd name="T85" fmla="*/ 53 h 53"/>
                  <a:gd name="T86" fmla="*/ 19 w 37"/>
                  <a:gd name="T87" fmla="*/ 53 h 53"/>
                  <a:gd name="T88" fmla="*/ 23 w 37"/>
                  <a:gd name="T89" fmla="*/ 51 h 53"/>
                  <a:gd name="T90" fmla="*/ 23 w 37"/>
                  <a:gd name="T91" fmla="*/ 48 h 53"/>
                  <a:gd name="T92" fmla="*/ 25 w 37"/>
                  <a:gd name="T93" fmla="*/ 46 h 53"/>
                  <a:gd name="T94" fmla="*/ 27 w 37"/>
                  <a:gd name="T95" fmla="*/ 46 h 53"/>
                  <a:gd name="T96" fmla="*/ 37 w 37"/>
                  <a:gd name="T97" fmla="*/ 19 h 53"/>
                  <a:gd name="T98" fmla="*/ 37 w 37"/>
                  <a:gd name="T99" fmla="*/ 16 h 53"/>
                  <a:gd name="T100" fmla="*/ 36 w 37"/>
                  <a:gd name="T101" fmla="*/ 12 h 53"/>
                  <a:gd name="T102" fmla="*/ 32 w 37"/>
                  <a:gd name="T103" fmla="*/ 12 h 53"/>
                  <a:gd name="T104" fmla="*/ 32 w 37"/>
                  <a:gd name="T105" fmla="*/ 10 h 53"/>
                  <a:gd name="T106" fmla="*/ 34 w 37"/>
                  <a:gd name="T107" fmla="*/ 7 h 53"/>
                  <a:gd name="T108" fmla="*/ 32 w 37"/>
                  <a:gd name="T109" fmla="*/ 5 h 53"/>
                  <a:gd name="T110" fmla="*/ 30 w 37"/>
                  <a:gd name="T111" fmla="*/ 5 h 53"/>
                  <a:gd name="T112" fmla="*/ 25 w 37"/>
                  <a:gd name="T113" fmla="*/ 5 h 53"/>
                  <a:gd name="T114" fmla="*/ 21 w 37"/>
                  <a:gd name="T115" fmla="*/ 1 h 53"/>
                  <a:gd name="T116" fmla="*/ 21 w 37"/>
                  <a:gd name="T117" fmla="*/ 0 h 53"/>
                  <a:gd name="T118" fmla="*/ 19 w 37"/>
                  <a:gd name="T1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" h="53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1" y="34"/>
                    </a:lnTo>
                    <a:lnTo>
                      <a:pt x="11" y="37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6" y="41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3005"/>
              <p:cNvSpPr>
                <a:spLocks/>
              </p:cNvSpPr>
              <p:nvPr/>
            </p:nvSpPr>
            <p:spPr bwMode="auto">
              <a:xfrm>
                <a:off x="4778" y="2166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2 h 6"/>
                  <a:gd name="T4" fmla="*/ 0 w 2"/>
                  <a:gd name="T5" fmla="*/ 6 h 6"/>
                  <a:gd name="T6" fmla="*/ 0 w 2"/>
                  <a:gd name="T7" fmla="*/ 6 h 6"/>
                  <a:gd name="T8" fmla="*/ 2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3006"/>
              <p:cNvSpPr>
                <a:spLocks/>
              </p:cNvSpPr>
              <p:nvPr/>
            </p:nvSpPr>
            <p:spPr bwMode="auto">
              <a:xfrm>
                <a:off x="4778" y="2166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2 h 6"/>
                  <a:gd name="T4" fmla="*/ 0 w 2"/>
                  <a:gd name="T5" fmla="*/ 6 h 6"/>
                  <a:gd name="T6" fmla="*/ 0 w 2"/>
                  <a:gd name="T7" fmla="*/ 6 h 6"/>
                  <a:gd name="T8" fmla="*/ 2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3007"/>
              <p:cNvSpPr>
                <a:spLocks/>
              </p:cNvSpPr>
              <p:nvPr/>
            </p:nvSpPr>
            <p:spPr bwMode="auto">
              <a:xfrm>
                <a:off x="4792" y="2199"/>
                <a:ext cx="2" cy="7"/>
              </a:xfrm>
              <a:custGeom>
                <a:avLst/>
                <a:gdLst>
                  <a:gd name="T0" fmla="*/ 2 w 2"/>
                  <a:gd name="T1" fmla="*/ 1 h 7"/>
                  <a:gd name="T2" fmla="*/ 2 w 2"/>
                  <a:gd name="T3" fmla="*/ 0 h 7"/>
                  <a:gd name="T4" fmla="*/ 0 w 2"/>
                  <a:gd name="T5" fmla="*/ 5 h 7"/>
                  <a:gd name="T6" fmla="*/ 0 w 2"/>
                  <a:gd name="T7" fmla="*/ 7 h 7"/>
                  <a:gd name="T8" fmla="*/ 2 w 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3008"/>
              <p:cNvSpPr>
                <a:spLocks/>
              </p:cNvSpPr>
              <p:nvPr/>
            </p:nvSpPr>
            <p:spPr bwMode="auto">
              <a:xfrm>
                <a:off x="4792" y="2199"/>
                <a:ext cx="2" cy="7"/>
              </a:xfrm>
              <a:custGeom>
                <a:avLst/>
                <a:gdLst>
                  <a:gd name="T0" fmla="*/ 2 w 2"/>
                  <a:gd name="T1" fmla="*/ 1 h 7"/>
                  <a:gd name="T2" fmla="*/ 2 w 2"/>
                  <a:gd name="T3" fmla="*/ 0 h 7"/>
                  <a:gd name="T4" fmla="*/ 0 w 2"/>
                  <a:gd name="T5" fmla="*/ 5 h 7"/>
                  <a:gd name="T6" fmla="*/ 0 w 2"/>
                  <a:gd name="T7" fmla="*/ 7 h 7"/>
                  <a:gd name="T8" fmla="*/ 2 w 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3009"/>
              <p:cNvSpPr>
                <a:spLocks/>
              </p:cNvSpPr>
              <p:nvPr/>
            </p:nvSpPr>
            <p:spPr bwMode="auto">
              <a:xfrm>
                <a:off x="4783" y="2204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0 w 4"/>
                  <a:gd name="T3" fmla="*/ 0 h 5"/>
                  <a:gd name="T4" fmla="*/ 0 w 4"/>
                  <a:gd name="T5" fmla="*/ 2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2 h 5"/>
                  <a:gd name="T12" fmla="*/ 2 w 4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3010"/>
              <p:cNvSpPr>
                <a:spLocks/>
              </p:cNvSpPr>
              <p:nvPr/>
            </p:nvSpPr>
            <p:spPr bwMode="auto">
              <a:xfrm>
                <a:off x="4783" y="2204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0 w 4"/>
                  <a:gd name="T3" fmla="*/ 0 h 5"/>
                  <a:gd name="T4" fmla="*/ 0 w 4"/>
                  <a:gd name="T5" fmla="*/ 2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2 h 5"/>
                  <a:gd name="T12" fmla="*/ 2 w 4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011"/>
              <p:cNvSpPr>
                <a:spLocks/>
              </p:cNvSpPr>
              <p:nvPr/>
            </p:nvSpPr>
            <p:spPr bwMode="auto">
              <a:xfrm>
                <a:off x="4755" y="216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2 h 4"/>
                  <a:gd name="T4" fmla="*/ 0 w 3"/>
                  <a:gd name="T5" fmla="*/ 4 h 4"/>
                  <a:gd name="T6" fmla="*/ 3 w 3"/>
                  <a:gd name="T7" fmla="*/ 4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012"/>
              <p:cNvSpPr>
                <a:spLocks/>
              </p:cNvSpPr>
              <p:nvPr/>
            </p:nvSpPr>
            <p:spPr bwMode="auto">
              <a:xfrm>
                <a:off x="4755" y="216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2 h 4"/>
                  <a:gd name="T4" fmla="*/ 0 w 3"/>
                  <a:gd name="T5" fmla="*/ 4 h 4"/>
                  <a:gd name="T6" fmla="*/ 3 w 3"/>
                  <a:gd name="T7" fmla="*/ 4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013"/>
              <p:cNvSpPr>
                <a:spLocks/>
              </p:cNvSpPr>
              <p:nvPr/>
            </p:nvSpPr>
            <p:spPr bwMode="auto">
              <a:xfrm>
                <a:off x="4760" y="2156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0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014"/>
              <p:cNvSpPr>
                <a:spLocks/>
              </p:cNvSpPr>
              <p:nvPr/>
            </p:nvSpPr>
            <p:spPr bwMode="auto">
              <a:xfrm>
                <a:off x="4760" y="2156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0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3015"/>
              <p:cNvSpPr>
                <a:spLocks/>
              </p:cNvSpPr>
              <p:nvPr/>
            </p:nvSpPr>
            <p:spPr bwMode="auto">
              <a:xfrm>
                <a:off x="4771" y="21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016"/>
              <p:cNvSpPr>
                <a:spLocks/>
              </p:cNvSpPr>
              <p:nvPr/>
            </p:nvSpPr>
            <p:spPr bwMode="auto">
              <a:xfrm>
                <a:off x="4771" y="21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3017"/>
              <p:cNvSpPr>
                <a:spLocks/>
              </p:cNvSpPr>
              <p:nvPr/>
            </p:nvSpPr>
            <p:spPr bwMode="auto">
              <a:xfrm>
                <a:off x="4617" y="2297"/>
                <a:ext cx="29" cy="59"/>
              </a:xfrm>
              <a:custGeom>
                <a:avLst/>
                <a:gdLst>
                  <a:gd name="T0" fmla="*/ 22 w 29"/>
                  <a:gd name="T1" fmla="*/ 0 h 59"/>
                  <a:gd name="T2" fmla="*/ 23 w 29"/>
                  <a:gd name="T3" fmla="*/ 2 h 59"/>
                  <a:gd name="T4" fmla="*/ 25 w 29"/>
                  <a:gd name="T5" fmla="*/ 3 h 59"/>
                  <a:gd name="T6" fmla="*/ 27 w 29"/>
                  <a:gd name="T7" fmla="*/ 3 h 59"/>
                  <a:gd name="T8" fmla="*/ 27 w 29"/>
                  <a:gd name="T9" fmla="*/ 3 h 59"/>
                  <a:gd name="T10" fmla="*/ 29 w 29"/>
                  <a:gd name="T11" fmla="*/ 5 h 59"/>
                  <a:gd name="T12" fmla="*/ 27 w 29"/>
                  <a:gd name="T13" fmla="*/ 9 h 59"/>
                  <a:gd name="T14" fmla="*/ 27 w 29"/>
                  <a:gd name="T15" fmla="*/ 12 h 59"/>
                  <a:gd name="T16" fmla="*/ 13 w 29"/>
                  <a:gd name="T17" fmla="*/ 59 h 59"/>
                  <a:gd name="T18" fmla="*/ 11 w 29"/>
                  <a:gd name="T19" fmla="*/ 57 h 59"/>
                  <a:gd name="T20" fmla="*/ 7 w 29"/>
                  <a:gd name="T21" fmla="*/ 50 h 59"/>
                  <a:gd name="T22" fmla="*/ 6 w 29"/>
                  <a:gd name="T23" fmla="*/ 48 h 59"/>
                  <a:gd name="T24" fmla="*/ 2 w 29"/>
                  <a:gd name="T25" fmla="*/ 43 h 59"/>
                  <a:gd name="T26" fmla="*/ 0 w 29"/>
                  <a:gd name="T27" fmla="*/ 30 h 59"/>
                  <a:gd name="T28" fmla="*/ 0 w 29"/>
                  <a:gd name="T29" fmla="*/ 27 h 59"/>
                  <a:gd name="T30" fmla="*/ 15 w 29"/>
                  <a:gd name="T31" fmla="*/ 5 h 59"/>
                  <a:gd name="T32" fmla="*/ 20 w 29"/>
                  <a:gd name="T33" fmla="*/ 2 h 59"/>
                  <a:gd name="T34" fmla="*/ 20 w 29"/>
                  <a:gd name="T35" fmla="*/ 2 h 59"/>
                  <a:gd name="T36" fmla="*/ 22 w 29"/>
                  <a:gd name="T3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59">
                    <a:moveTo>
                      <a:pt x="22" y="0"/>
                    </a:moveTo>
                    <a:lnTo>
                      <a:pt x="23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13" y="59"/>
                    </a:lnTo>
                    <a:lnTo>
                      <a:pt x="11" y="57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2" y="4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3018"/>
              <p:cNvSpPr>
                <a:spLocks/>
              </p:cNvSpPr>
              <p:nvPr/>
            </p:nvSpPr>
            <p:spPr bwMode="auto">
              <a:xfrm>
                <a:off x="4617" y="2297"/>
                <a:ext cx="29" cy="59"/>
              </a:xfrm>
              <a:custGeom>
                <a:avLst/>
                <a:gdLst>
                  <a:gd name="T0" fmla="*/ 22 w 29"/>
                  <a:gd name="T1" fmla="*/ 0 h 59"/>
                  <a:gd name="T2" fmla="*/ 23 w 29"/>
                  <a:gd name="T3" fmla="*/ 2 h 59"/>
                  <a:gd name="T4" fmla="*/ 25 w 29"/>
                  <a:gd name="T5" fmla="*/ 3 h 59"/>
                  <a:gd name="T6" fmla="*/ 27 w 29"/>
                  <a:gd name="T7" fmla="*/ 3 h 59"/>
                  <a:gd name="T8" fmla="*/ 27 w 29"/>
                  <a:gd name="T9" fmla="*/ 3 h 59"/>
                  <a:gd name="T10" fmla="*/ 29 w 29"/>
                  <a:gd name="T11" fmla="*/ 5 h 59"/>
                  <a:gd name="T12" fmla="*/ 27 w 29"/>
                  <a:gd name="T13" fmla="*/ 9 h 59"/>
                  <a:gd name="T14" fmla="*/ 27 w 29"/>
                  <a:gd name="T15" fmla="*/ 12 h 59"/>
                  <a:gd name="T16" fmla="*/ 13 w 29"/>
                  <a:gd name="T17" fmla="*/ 59 h 59"/>
                  <a:gd name="T18" fmla="*/ 11 w 29"/>
                  <a:gd name="T19" fmla="*/ 57 h 59"/>
                  <a:gd name="T20" fmla="*/ 7 w 29"/>
                  <a:gd name="T21" fmla="*/ 50 h 59"/>
                  <a:gd name="T22" fmla="*/ 6 w 29"/>
                  <a:gd name="T23" fmla="*/ 48 h 59"/>
                  <a:gd name="T24" fmla="*/ 2 w 29"/>
                  <a:gd name="T25" fmla="*/ 43 h 59"/>
                  <a:gd name="T26" fmla="*/ 0 w 29"/>
                  <a:gd name="T27" fmla="*/ 30 h 59"/>
                  <a:gd name="T28" fmla="*/ 0 w 29"/>
                  <a:gd name="T29" fmla="*/ 27 h 59"/>
                  <a:gd name="T30" fmla="*/ 15 w 29"/>
                  <a:gd name="T31" fmla="*/ 5 h 59"/>
                  <a:gd name="T32" fmla="*/ 20 w 29"/>
                  <a:gd name="T33" fmla="*/ 2 h 59"/>
                  <a:gd name="T34" fmla="*/ 20 w 29"/>
                  <a:gd name="T35" fmla="*/ 2 h 59"/>
                  <a:gd name="T36" fmla="*/ 22 w 29"/>
                  <a:gd name="T3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59">
                    <a:moveTo>
                      <a:pt x="22" y="0"/>
                    </a:moveTo>
                    <a:lnTo>
                      <a:pt x="23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13" y="59"/>
                    </a:lnTo>
                    <a:lnTo>
                      <a:pt x="11" y="57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2" y="4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3019"/>
              <p:cNvSpPr>
                <a:spLocks/>
              </p:cNvSpPr>
              <p:nvPr/>
            </p:nvSpPr>
            <p:spPr bwMode="auto">
              <a:xfrm>
                <a:off x="4674" y="2313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2 w 4"/>
                  <a:gd name="T11" fmla="*/ 2 h 2"/>
                  <a:gd name="T12" fmla="*/ 0 w 4"/>
                  <a:gd name="T13" fmla="*/ 0 h 2"/>
                  <a:gd name="T14" fmla="*/ 2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3020"/>
              <p:cNvSpPr>
                <a:spLocks/>
              </p:cNvSpPr>
              <p:nvPr/>
            </p:nvSpPr>
            <p:spPr bwMode="auto">
              <a:xfrm>
                <a:off x="4674" y="2313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2 w 4"/>
                  <a:gd name="T11" fmla="*/ 2 h 2"/>
                  <a:gd name="T12" fmla="*/ 0 w 4"/>
                  <a:gd name="T13" fmla="*/ 0 h 2"/>
                  <a:gd name="T14" fmla="*/ 2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3021"/>
              <p:cNvSpPr>
                <a:spLocks/>
              </p:cNvSpPr>
              <p:nvPr/>
            </p:nvSpPr>
            <p:spPr bwMode="auto">
              <a:xfrm>
                <a:off x="4682" y="2311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2 h 4"/>
                  <a:gd name="T12" fmla="*/ 0 w 1"/>
                  <a:gd name="T13" fmla="*/ 4 h 4"/>
                  <a:gd name="T14" fmla="*/ 0 w 1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022"/>
              <p:cNvSpPr>
                <a:spLocks/>
              </p:cNvSpPr>
              <p:nvPr/>
            </p:nvSpPr>
            <p:spPr bwMode="auto">
              <a:xfrm>
                <a:off x="4682" y="2311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2 h 4"/>
                  <a:gd name="T12" fmla="*/ 0 w 1"/>
                  <a:gd name="T13" fmla="*/ 4 h 4"/>
                  <a:gd name="T14" fmla="*/ 0 w 1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023"/>
              <p:cNvSpPr>
                <a:spLocks/>
              </p:cNvSpPr>
              <p:nvPr/>
            </p:nvSpPr>
            <p:spPr bwMode="auto">
              <a:xfrm>
                <a:off x="4739" y="2268"/>
                <a:ext cx="9" cy="14"/>
              </a:xfrm>
              <a:custGeom>
                <a:avLst/>
                <a:gdLst>
                  <a:gd name="T0" fmla="*/ 1 w 9"/>
                  <a:gd name="T1" fmla="*/ 7 h 14"/>
                  <a:gd name="T2" fmla="*/ 3 w 9"/>
                  <a:gd name="T3" fmla="*/ 6 h 14"/>
                  <a:gd name="T4" fmla="*/ 3 w 9"/>
                  <a:gd name="T5" fmla="*/ 4 h 14"/>
                  <a:gd name="T6" fmla="*/ 5 w 9"/>
                  <a:gd name="T7" fmla="*/ 4 h 14"/>
                  <a:gd name="T8" fmla="*/ 7 w 9"/>
                  <a:gd name="T9" fmla="*/ 2 h 14"/>
                  <a:gd name="T10" fmla="*/ 9 w 9"/>
                  <a:gd name="T11" fmla="*/ 0 h 14"/>
                  <a:gd name="T12" fmla="*/ 9 w 9"/>
                  <a:gd name="T13" fmla="*/ 4 h 14"/>
                  <a:gd name="T14" fmla="*/ 7 w 9"/>
                  <a:gd name="T15" fmla="*/ 6 h 14"/>
                  <a:gd name="T16" fmla="*/ 5 w 9"/>
                  <a:gd name="T17" fmla="*/ 7 h 14"/>
                  <a:gd name="T18" fmla="*/ 3 w 9"/>
                  <a:gd name="T19" fmla="*/ 9 h 14"/>
                  <a:gd name="T20" fmla="*/ 3 w 9"/>
                  <a:gd name="T21" fmla="*/ 11 h 14"/>
                  <a:gd name="T22" fmla="*/ 1 w 9"/>
                  <a:gd name="T23" fmla="*/ 11 h 14"/>
                  <a:gd name="T24" fmla="*/ 1 w 9"/>
                  <a:gd name="T25" fmla="*/ 13 h 14"/>
                  <a:gd name="T26" fmla="*/ 1 w 9"/>
                  <a:gd name="T27" fmla="*/ 14 h 14"/>
                  <a:gd name="T28" fmla="*/ 0 w 9"/>
                  <a:gd name="T29" fmla="*/ 11 h 14"/>
                  <a:gd name="T30" fmla="*/ 0 w 9"/>
                  <a:gd name="T31" fmla="*/ 9 h 14"/>
                  <a:gd name="T32" fmla="*/ 1 w 9"/>
                  <a:gd name="T3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024"/>
              <p:cNvSpPr>
                <a:spLocks/>
              </p:cNvSpPr>
              <p:nvPr/>
            </p:nvSpPr>
            <p:spPr bwMode="auto">
              <a:xfrm>
                <a:off x="4739" y="2268"/>
                <a:ext cx="9" cy="14"/>
              </a:xfrm>
              <a:custGeom>
                <a:avLst/>
                <a:gdLst>
                  <a:gd name="T0" fmla="*/ 1 w 9"/>
                  <a:gd name="T1" fmla="*/ 7 h 14"/>
                  <a:gd name="T2" fmla="*/ 3 w 9"/>
                  <a:gd name="T3" fmla="*/ 6 h 14"/>
                  <a:gd name="T4" fmla="*/ 3 w 9"/>
                  <a:gd name="T5" fmla="*/ 4 h 14"/>
                  <a:gd name="T6" fmla="*/ 5 w 9"/>
                  <a:gd name="T7" fmla="*/ 4 h 14"/>
                  <a:gd name="T8" fmla="*/ 7 w 9"/>
                  <a:gd name="T9" fmla="*/ 2 h 14"/>
                  <a:gd name="T10" fmla="*/ 9 w 9"/>
                  <a:gd name="T11" fmla="*/ 0 h 14"/>
                  <a:gd name="T12" fmla="*/ 9 w 9"/>
                  <a:gd name="T13" fmla="*/ 4 h 14"/>
                  <a:gd name="T14" fmla="*/ 7 w 9"/>
                  <a:gd name="T15" fmla="*/ 6 h 14"/>
                  <a:gd name="T16" fmla="*/ 5 w 9"/>
                  <a:gd name="T17" fmla="*/ 7 h 14"/>
                  <a:gd name="T18" fmla="*/ 3 w 9"/>
                  <a:gd name="T19" fmla="*/ 9 h 14"/>
                  <a:gd name="T20" fmla="*/ 3 w 9"/>
                  <a:gd name="T21" fmla="*/ 11 h 14"/>
                  <a:gd name="T22" fmla="*/ 1 w 9"/>
                  <a:gd name="T23" fmla="*/ 11 h 14"/>
                  <a:gd name="T24" fmla="*/ 1 w 9"/>
                  <a:gd name="T25" fmla="*/ 13 h 14"/>
                  <a:gd name="T26" fmla="*/ 1 w 9"/>
                  <a:gd name="T27" fmla="*/ 14 h 14"/>
                  <a:gd name="T28" fmla="*/ 0 w 9"/>
                  <a:gd name="T29" fmla="*/ 11 h 14"/>
                  <a:gd name="T30" fmla="*/ 0 w 9"/>
                  <a:gd name="T31" fmla="*/ 9 h 14"/>
                  <a:gd name="T32" fmla="*/ 1 w 9"/>
                  <a:gd name="T3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025"/>
              <p:cNvSpPr>
                <a:spLocks/>
              </p:cNvSpPr>
              <p:nvPr/>
            </p:nvSpPr>
            <p:spPr bwMode="auto">
              <a:xfrm>
                <a:off x="4758" y="225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2 h 4"/>
                  <a:gd name="T14" fmla="*/ 0 w 2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026"/>
              <p:cNvSpPr>
                <a:spLocks/>
              </p:cNvSpPr>
              <p:nvPr/>
            </p:nvSpPr>
            <p:spPr bwMode="auto">
              <a:xfrm>
                <a:off x="4758" y="225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2 h 4"/>
                  <a:gd name="T14" fmla="*/ 0 w 2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027"/>
              <p:cNvSpPr>
                <a:spLocks/>
              </p:cNvSpPr>
              <p:nvPr/>
            </p:nvSpPr>
            <p:spPr bwMode="auto">
              <a:xfrm>
                <a:off x="4764" y="2240"/>
                <a:ext cx="5" cy="5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1 h 5"/>
                  <a:gd name="T8" fmla="*/ 3 w 5"/>
                  <a:gd name="T9" fmla="*/ 3 h 5"/>
                  <a:gd name="T10" fmla="*/ 3 w 5"/>
                  <a:gd name="T11" fmla="*/ 5 h 5"/>
                  <a:gd name="T12" fmla="*/ 1 w 5"/>
                  <a:gd name="T13" fmla="*/ 5 h 5"/>
                  <a:gd name="T14" fmla="*/ 1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1 w 5"/>
                  <a:gd name="T21" fmla="*/ 1 h 5"/>
                  <a:gd name="T22" fmla="*/ 1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028"/>
              <p:cNvSpPr>
                <a:spLocks/>
              </p:cNvSpPr>
              <p:nvPr/>
            </p:nvSpPr>
            <p:spPr bwMode="auto">
              <a:xfrm>
                <a:off x="4764" y="2240"/>
                <a:ext cx="5" cy="5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1 h 5"/>
                  <a:gd name="T8" fmla="*/ 3 w 5"/>
                  <a:gd name="T9" fmla="*/ 3 h 5"/>
                  <a:gd name="T10" fmla="*/ 3 w 5"/>
                  <a:gd name="T11" fmla="*/ 5 h 5"/>
                  <a:gd name="T12" fmla="*/ 1 w 5"/>
                  <a:gd name="T13" fmla="*/ 5 h 5"/>
                  <a:gd name="T14" fmla="*/ 1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1 w 5"/>
                  <a:gd name="T21" fmla="*/ 1 h 5"/>
                  <a:gd name="T22" fmla="*/ 1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3029"/>
              <p:cNvSpPr>
                <a:spLocks/>
              </p:cNvSpPr>
              <p:nvPr/>
            </p:nvSpPr>
            <p:spPr bwMode="auto">
              <a:xfrm>
                <a:off x="4699" y="2304"/>
                <a:ext cx="4" cy="3"/>
              </a:xfrm>
              <a:custGeom>
                <a:avLst/>
                <a:gdLst>
                  <a:gd name="T0" fmla="*/ 2 w 4"/>
                  <a:gd name="T1" fmla="*/ 2 h 3"/>
                  <a:gd name="T2" fmla="*/ 0 w 4"/>
                  <a:gd name="T3" fmla="*/ 0 h 3"/>
                  <a:gd name="T4" fmla="*/ 2 w 4"/>
                  <a:gd name="T5" fmla="*/ 2 h 3"/>
                  <a:gd name="T6" fmla="*/ 2 w 4"/>
                  <a:gd name="T7" fmla="*/ 2 h 3"/>
                  <a:gd name="T8" fmla="*/ 4 w 4"/>
                  <a:gd name="T9" fmla="*/ 2 h 3"/>
                  <a:gd name="T10" fmla="*/ 4 w 4"/>
                  <a:gd name="T11" fmla="*/ 3 h 3"/>
                  <a:gd name="T12" fmla="*/ 2 w 4"/>
                  <a:gd name="T13" fmla="*/ 3 h 3"/>
                  <a:gd name="T14" fmla="*/ 2 w 4"/>
                  <a:gd name="T15" fmla="*/ 2 h 3"/>
                  <a:gd name="T16" fmla="*/ 2 w 4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030"/>
              <p:cNvSpPr>
                <a:spLocks/>
              </p:cNvSpPr>
              <p:nvPr/>
            </p:nvSpPr>
            <p:spPr bwMode="auto">
              <a:xfrm>
                <a:off x="4699" y="2304"/>
                <a:ext cx="4" cy="3"/>
              </a:xfrm>
              <a:custGeom>
                <a:avLst/>
                <a:gdLst>
                  <a:gd name="T0" fmla="*/ 2 w 4"/>
                  <a:gd name="T1" fmla="*/ 2 h 3"/>
                  <a:gd name="T2" fmla="*/ 0 w 4"/>
                  <a:gd name="T3" fmla="*/ 0 h 3"/>
                  <a:gd name="T4" fmla="*/ 2 w 4"/>
                  <a:gd name="T5" fmla="*/ 2 h 3"/>
                  <a:gd name="T6" fmla="*/ 2 w 4"/>
                  <a:gd name="T7" fmla="*/ 2 h 3"/>
                  <a:gd name="T8" fmla="*/ 4 w 4"/>
                  <a:gd name="T9" fmla="*/ 2 h 3"/>
                  <a:gd name="T10" fmla="*/ 4 w 4"/>
                  <a:gd name="T11" fmla="*/ 3 h 3"/>
                  <a:gd name="T12" fmla="*/ 2 w 4"/>
                  <a:gd name="T13" fmla="*/ 3 h 3"/>
                  <a:gd name="T14" fmla="*/ 2 w 4"/>
                  <a:gd name="T15" fmla="*/ 2 h 3"/>
                  <a:gd name="T16" fmla="*/ 2 w 4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031"/>
              <p:cNvSpPr>
                <a:spLocks/>
              </p:cNvSpPr>
              <p:nvPr/>
            </p:nvSpPr>
            <p:spPr bwMode="auto">
              <a:xfrm>
                <a:off x="4685" y="1956"/>
                <a:ext cx="102" cy="109"/>
              </a:xfrm>
              <a:custGeom>
                <a:avLst/>
                <a:gdLst>
                  <a:gd name="T0" fmla="*/ 64 w 102"/>
                  <a:gd name="T1" fmla="*/ 89 h 109"/>
                  <a:gd name="T2" fmla="*/ 50 w 102"/>
                  <a:gd name="T3" fmla="*/ 78 h 109"/>
                  <a:gd name="T4" fmla="*/ 52 w 102"/>
                  <a:gd name="T5" fmla="*/ 73 h 109"/>
                  <a:gd name="T6" fmla="*/ 52 w 102"/>
                  <a:gd name="T7" fmla="*/ 66 h 109"/>
                  <a:gd name="T8" fmla="*/ 59 w 102"/>
                  <a:gd name="T9" fmla="*/ 60 h 109"/>
                  <a:gd name="T10" fmla="*/ 70 w 102"/>
                  <a:gd name="T11" fmla="*/ 59 h 109"/>
                  <a:gd name="T12" fmla="*/ 80 w 102"/>
                  <a:gd name="T13" fmla="*/ 46 h 109"/>
                  <a:gd name="T14" fmla="*/ 88 w 102"/>
                  <a:gd name="T15" fmla="*/ 43 h 109"/>
                  <a:gd name="T16" fmla="*/ 86 w 102"/>
                  <a:gd name="T17" fmla="*/ 32 h 109"/>
                  <a:gd name="T18" fmla="*/ 98 w 102"/>
                  <a:gd name="T19" fmla="*/ 14 h 109"/>
                  <a:gd name="T20" fmla="*/ 102 w 102"/>
                  <a:gd name="T21" fmla="*/ 14 h 109"/>
                  <a:gd name="T22" fmla="*/ 98 w 102"/>
                  <a:gd name="T23" fmla="*/ 7 h 109"/>
                  <a:gd name="T24" fmla="*/ 93 w 102"/>
                  <a:gd name="T25" fmla="*/ 0 h 109"/>
                  <a:gd name="T26" fmla="*/ 84 w 102"/>
                  <a:gd name="T27" fmla="*/ 12 h 109"/>
                  <a:gd name="T28" fmla="*/ 63 w 102"/>
                  <a:gd name="T29" fmla="*/ 21 h 109"/>
                  <a:gd name="T30" fmla="*/ 63 w 102"/>
                  <a:gd name="T31" fmla="*/ 32 h 109"/>
                  <a:gd name="T32" fmla="*/ 47 w 102"/>
                  <a:gd name="T33" fmla="*/ 30 h 109"/>
                  <a:gd name="T34" fmla="*/ 14 w 102"/>
                  <a:gd name="T35" fmla="*/ 51 h 109"/>
                  <a:gd name="T36" fmla="*/ 2 w 102"/>
                  <a:gd name="T37" fmla="*/ 64 h 109"/>
                  <a:gd name="T38" fmla="*/ 4 w 102"/>
                  <a:gd name="T39" fmla="*/ 68 h 109"/>
                  <a:gd name="T40" fmla="*/ 9 w 102"/>
                  <a:gd name="T41" fmla="*/ 69 h 109"/>
                  <a:gd name="T42" fmla="*/ 20 w 102"/>
                  <a:gd name="T43" fmla="*/ 71 h 109"/>
                  <a:gd name="T44" fmla="*/ 16 w 102"/>
                  <a:gd name="T45" fmla="*/ 89 h 109"/>
                  <a:gd name="T46" fmla="*/ 14 w 102"/>
                  <a:gd name="T47" fmla="*/ 91 h 109"/>
                  <a:gd name="T48" fmla="*/ 11 w 102"/>
                  <a:gd name="T49" fmla="*/ 93 h 109"/>
                  <a:gd name="T50" fmla="*/ 7 w 102"/>
                  <a:gd name="T51" fmla="*/ 101 h 109"/>
                  <a:gd name="T52" fmla="*/ 14 w 102"/>
                  <a:gd name="T53" fmla="*/ 101 h 109"/>
                  <a:gd name="T54" fmla="*/ 14 w 102"/>
                  <a:gd name="T55" fmla="*/ 105 h 109"/>
                  <a:gd name="T56" fmla="*/ 13 w 102"/>
                  <a:gd name="T57" fmla="*/ 107 h 109"/>
                  <a:gd name="T58" fmla="*/ 16 w 102"/>
                  <a:gd name="T59" fmla="*/ 109 h 109"/>
                  <a:gd name="T60" fmla="*/ 20 w 102"/>
                  <a:gd name="T61" fmla="*/ 107 h 109"/>
                  <a:gd name="T62" fmla="*/ 23 w 102"/>
                  <a:gd name="T63" fmla="*/ 103 h 109"/>
                  <a:gd name="T64" fmla="*/ 23 w 102"/>
                  <a:gd name="T65" fmla="*/ 103 h 109"/>
                  <a:gd name="T66" fmla="*/ 27 w 102"/>
                  <a:gd name="T67" fmla="*/ 107 h 109"/>
                  <a:gd name="T68" fmla="*/ 30 w 102"/>
                  <a:gd name="T69" fmla="*/ 107 h 109"/>
                  <a:gd name="T70" fmla="*/ 36 w 102"/>
                  <a:gd name="T71" fmla="*/ 109 h 109"/>
                  <a:gd name="T72" fmla="*/ 57 w 102"/>
                  <a:gd name="T73" fmla="*/ 98 h 109"/>
                  <a:gd name="T74" fmla="*/ 66 w 102"/>
                  <a:gd name="T75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2" y="73"/>
                    </a:lnTo>
                    <a:lnTo>
                      <a:pt x="52" y="75"/>
                    </a:lnTo>
                    <a:lnTo>
                      <a:pt x="52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80" y="46"/>
                    </a:lnTo>
                    <a:lnTo>
                      <a:pt x="86" y="44"/>
                    </a:lnTo>
                    <a:lnTo>
                      <a:pt x="88" y="43"/>
                    </a:lnTo>
                    <a:lnTo>
                      <a:pt x="88" y="34"/>
                    </a:lnTo>
                    <a:lnTo>
                      <a:pt x="86" y="32"/>
                    </a:lnTo>
                    <a:lnTo>
                      <a:pt x="88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7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3" y="21"/>
                    </a:lnTo>
                    <a:lnTo>
                      <a:pt x="61" y="23"/>
                    </a:lnTo>
                    <a:lnTo>
                      <a:pt x="63" y="32"/>
                    </a:lnTo>
                    <a:lnTo>
                      <a:pt x="52" y="34"/>
                    </a:lnTo>
                    <a:lnTo>
                      <a:pt x="47" y="30"/>
                    </a:lnTo>
                    <a:lnTo>
                      <a:pt x="41" y="30"/>
                    </a:lnTo>
                    <a:lnTo>
                      <a:pt x="14" y="51"/>
                    </a:lnTo>
                    <a:lnTo>
                      <a:pt x="9" y="53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18" y="71"/>
                    </a:lnTo>
                    <a:lnTo>
                      <a:pt x="20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8" y="89"/>
                    </a:lnTo>
                    <a:lnTo>
                      <a:pt x="14" y="91"/>
                    </a:lnTo>
                    <a:lnTo>
                      <a:pt x="13" y="93"/>
                    </a:lnTo>
                    <a:lnTo>
                      <a:pt x="11" y="93"/>
                    </a:lnTo>
                    <a:lnTo>
                      <a:pt x="11" y="98"/>
                    </a:lnTo>
                    <a:lnTo>
                      <a:pt x="7" y="101"/>
                    </a:lnTo>
                    <a:lnTo>
                      <a:pt x="13" y="101"/>
                    </a:lnTo>
                    <a:lnTo>
                      <a:pt x="14" y="101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8" y="109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7" y="98"/>
                    </a:lnTo>
                    <a:lnTo>
                      <a:pt x="57" y="98"/>
                    </a:lnTo>
                    <a:lnTo>
                      <a:pt x="61" y="96"/>
                    </a:lnTo>
                    <a:lnTo>
                      <a:pt x="66" y="9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032"/>
              <p:cNvSpPr>
                <a:spLocks/>
              </p:cNvSpPr>
              <p:nvPr/>
            </p:nvSpPr>
            <p:spPr bwMode="auto">
              <a:xfrm>
                <a:off x="4685" y="1956"/>
                <a:ext cx="102" cy="109"/>
              </a:xfrm>
              <a:custGeom>
                <a:avLst/>
                <a:gdLst>
                  <a:gd name="T0" fmla="*/ 64 w 102"/>
                  <a:gd name="T1" fmla="*/ 89 h 109"/>
                  <a:gd name="T2" fmla="*/ 50 w 102"/>
                  <a:gd name="T3" fmla="*/ 78 h 109"/>
                  <a:gd name="T4" fmla="*/ 52 w 102"/>
                  <a:gd name="T5" fmla="*/ 73 h 109"/>
                  <a:gd name="T6" fmla="*/ 52 w 102"/>
                  <a:gd name="T7" fmla="*/ 66 h 109"/>
                  <a:gd name="T8" fmla="*/ 59 w 102"/>
                  <a:gd name="T9" fmla="*/ 60 h 109"/>
                  <a:gd name="T10" fmla="*/ 70 w 102"/>
                  <a:gd name="T11" fmla="*/ 59 h 109"/>
                  <a:gd name="T12" fmla="*/ 80 w 102"/>
                  <a:gd name="T13" fmla="*/ 46 h 109"/>
                  <a:gd name="T14" fmla="*/ 88 w 102"/>
                  <a:gd name="T15" fmla="*/ 43 h 109"/>
                  <a:gd name="T16" fmla="*/ 86 w 102"/>
                  <a:gd name="T17" fmla="*/ 32 h 109"/>
                  <a:gd name="T18" fmla="*/ 98 w 102"/>
                  <a:gd name="T19" fmla="*/ 14 h 109"/>
                  <a:gd name="T20" fmla="*/ 102 w 102"/>
                  <a:gd name="T21" fmla="*/ 14 h 109"/>
                  <a:gd name="T22" fmla="*/ 98 w 102"/>
                  <a:gd name="T23" fmla="*/ 7 h 109"/>
                  <a:gd name="T24" fmla="*/ 93 w 102"/>
                  <a:gd name="T25" fmla="*/ 0 h 109"/>
                  <a:gd name="T26" fmla="*/ 84 w 102"/>
                  <a:gd name="T27" fmla="*/ 12 h 109"/>
                  <a:gd name="T28" fmla="*/ 63 w 102"/>
                  <a:gd name="T29" fmla="*/ 21 h 109"/>
                  <a:gd name="T30" fmla="*/ 63 w 102"/>
                  <a:gd name="T31" fmla="*/ 32 h 109"/>
                  <a:gd name="T32" fmla="*/ 47 w 102"/>
                  <a:gd name="T33" fmla="*/ 30 h 109"/>
                  <a:gd name="T34" fmla="*/ 14 w 102"/>
                  <a:gd name="T35" fmla="*/ 51 h 109"/>
                  <a:gd name="T36" fmla="*/ 2 w 102"/>
                  <a:gd name="T37" fmla="*/ 64 h 109"/>
                  <a:gd name="T38" fmla="*/ 4 w 102"/>
                  <a:gd name="T39" fmla="*/ 68 h 109"/>
                  <a:gd name="T40" fmla="*/ 9 w 102"/>
                  <a:gd name="T41" fmla="*/ 69 h 109"/>
                  <a:gd name="T42" fmla="*/ 20 w 102"/>
                  <a:gd name="T43" fmla="*/ 71 h 109"/>
                  <a:gd name="T44" fmla="*/ 16 w 102"/>
                  <a:gd name="T45" fmla="*/ 89 h 109"/>
                  <a:gd name="T46" fmla="*/ 14 w 102"/>
                  <a:gd name="T47" fmla="*/ 91 h 109"/>
                  <a:gd name="T48" fmla="*/ 11 w 102"/>
                  <a:gd name="T49" fmla="*/ 93 h 109"/>
                  <a:gd name="T50" fmla="*/ 7 w 102"/>
                  <a:gd name="T51" fmla="*/ 101 h 109"/>
                  <a:gd name="T52" fmla="*/ 14 w 102"/>
                  <a:gd name="T53" fmla="*/ 101 h 109"/>
                  <a:gd name="T54" fmla="*/ 14 w 102"/>
                  <a:gd name="T55" fmla="*/ 105 h 109"/>
                  <a:gd name="T56" fmla="*/ 13 w 102"/>
                  <a:gd name="T57" fmla="*/ 107 h 109"/>
                  <a:gd name="T58" fmla="*/ 16 w 102"/>
                  <a:gd name="T59" fmla="*/ 109 h 109"/>
                  <a:gd name="T60" fmla="*/ 20 w 102"/>
                  <a:gd name="T61" fmla="*/ 107 h 109"/>
                  <a:gd name="T62" fmla="*/ 23 w 102"/>
                  <a:gd name="T63" fmla="*/ 103 h 109"/>
                  <a:gd name="T64" fmla="*/ 23 w 102"/>
                  <a:gd name="T65" fmla="*/ 103 h 109"/>
                  <a:gd name="T66" fmla="*/ 27 w 102"/>
                  <a:gd name="T67" fmla="*/ 107 h 109"/>
                  <a:gd name="T68" fmla="*/ 30 w 102"/>
                  <a:gd name="T69" fmla="*/ 107 h 109"/>
                  <a:gd name="T70" fmla="*/ 36 w 102"/>
                  <a:gd name="T71" fmla="*/ 109 h 109"/>
                  <a:gd name="T72" fmla="*/ 57 w 102"/>
                  <a:gd name="T73" fmla="*/ 98 h 109"/>
                  <a:gd name="T74" fmla="*/ 66 w 102"/>
                  <a:gd name="T75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2" y="73"/>
                    </a:lnTo>
                    <a:lnTo>
                      <a:pt x="52" y="75"/>
                    </a:lnTo>
                    <a:lnTo>
                      <a:pt x="52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80" y="46"/>
                    </a:lnTo>
                    <a:lnTo>
                      <a:pt x="86" y="44"/>
                    </a:lnTo>
                    <a:lnTo>
                      <a:pt x="88" y="43"/>
                    </a:lnTo>
                    <a:lnTo>
                      <a:pt x="88" y="34"/>
                    </a:lnTo>
                    <a:lnTo>
                      <a:pt x="86" y="32"/>
                    </a:lnTo>
                    <a:lnTo>
                      <a:pt x="88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7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3" y="21"/>
                    </a:lnTo>
                    <a:lnTo>
                      <a:pt x="61" y="23"/>
                    </a:lnTo>
                    <a:lnTo>
                      <a:pt x="63" y="32"/>
                    </a:lnTo>
                    <a:lnTo>
                      <a:pt x="52" y="34"/>
                    </a:lnTo>
                    <a:lnTo>
                      <a:pt x="47" y="30"/>
                    </a:lnTo>
                    <a:lnTo>
                      <a:pt x="41" y="30"/>
                    </a:lnTo>
                    <a:lnTo>
                      <a:pt x="14" y="51"/>
                    </a:lnTo>
                    <a:lnTo>
                      <a:pt x="9" y="53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18" y="71"/>
                    </a:lnTo>
                    <a:lnTo>
                      <a:pt x="20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8" y="89"/>
                    </a:lnTo>
                    <a:lnTo>
                      <a:pt x="14" y="91"/>
                    </a:lnTo>
                    <a:lnTo>
                      <a:pt x="13" y="93"/>
                    </a:lnTo>
                    <a:lnTo>
                      <a:pt x="11" y="93"/>
                    </a:lnTo>
                    <a:lnTo>
                      <a:pt x="11" y="98"/>
                    </a:lnTo>
                    <a:lnTo>
                      <a:pt x="7" y="101"/>
                    </a:lnTo>
                    <a:lnTo>
                      <a:pt x="13" y="101"/>
                    </a:lnTo>
                    <a:lnTo>
                      <a:pt x="14" y="101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8" y="109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7" y="98"/>
                    </a:lnTo>
                    <a:lnTo>
                      <a:pt x="57" y="98"/>
                    </a:lnTo>
                    <a:lnTo>
                      <a:pt x="61" y="96"/>
                    </a:lnTo>
                    <a:lnTo>
                      <a:pt x="66" y="9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033"/>
              <p:cNvSpPr>
                <a:spLocks/>
              </p:cNvSpPr>
              <p:nvPr/>
            </p:nvSpPr>
            <p:spPr bwMode="auto">
              <a:xfrm>
                <a:off x="4774" y="2893"/>
                <a:ext cx="8" cy="7"/>
              </a:xfrm>
              <a:custGeom>
                <a:avLst/>
                <a:gdLst>
                  <a:gd name="T0" fmla="*/ 6 w 8"/>
                  <a:gd name="T1" fmla="*/ 7 h 7"/>
                  <a:gd name="T2" fmla="*/ 6 w 8"/>
                  <a:gd name="T3" fmla="*/ 7 h 7"/>
                  <a:gd name="T4" fmla="*/ 8 w 8"/>
                  <a:gd name="T5" fmla="*/ 7 h 7"/>
                  <a:gd name="T6" fmla="*/ 8 w 8"/>
                  <a:gd name="T7" fmla="*/ 7 h 7"/>
                  <a:gd name="T8" fmla="*/ 8 w 8"/>
                  <a:gd name="T9" fmla="*/ 6 h 7"/>
                  <a:gd name="T10" fmla="*/ 6 w 8"/>
                  <a:gd name="T11" fmla="*/ 4 h 7"/>
                  <a:gd name="T12" fmla="*/ 6 w 8"/>
                  <a:gd name="T13" fmla="*/ 4 h 7"/>
                  <a:gd name="T14" fmla="*/ 4 w 8"/>
                  <a:gd name="T15" fmla="*/ 2 h 7"/>
                  <a:gd name="T16" fmla="*/ 4 w 8"/>
                  <a:gd name="T17" fmla="*/ 2 h 7"/>
                  <a:gd name="T18" fmla="*/ 4 w 8"/>
                  <a:gd name="T19" fmla="*/ 0 h 7"/>
                  <a:gd name="T20" fmla="*/ 4 w 8"/>
                  <a:gd name="T21" fmla="*/ 0 h 7"/>
                  <a:gd name="T22" fmla="*/ 2 w 8"/>
                  <a:gd name="T23" fmla="*/ 2 h 7"/>
                  <a:gd name="T24" fmla="*/ 2 w 8"/>
                  <a:gd name="T25" fmla="*/ 4 h 7"/>
                  <a:gd name="T26" fmla="*/ 2 w 8"/>
                  <a:gd name="T27" fmla="*/ 4 h 7"/>
                  <a:gd name="T28" fmla="*/ 0 w 8"/>
                  <a:gd name="T29" fmla="*/ 6 h 7"/>
                  <a:gd name="T30" fmla="*/ 0 w 8"/>
                  <a:gd name="T31" fmla="*/ 7 h 7"/>
                  <a:gd name="T32" fmla="*/ 0 w 8"/>
                  <a:gd name="T33" fmla="*/ 7 h 7"/>
                  <a:gd name="T34" fmla="*/ 2 w 8"/>
                  <a:gd name="T35" fmla="*/ 7 h 7"/>
                  <a:gd name="T36" fmla="*/ 6 w 8"/>
                  <a:gd name="T3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034"/>
              <p:cNvSpPr>
                <a:spLocks/>
              </p:cNvSpPr>
              <p:nvPr/>
            </p:nvSpPr>
            <p:spPr bwMode="auto">
              <a:xfrm>
                <a:off x="4774" y="2893"/>
                <a:ext cx="8" cy="7"/>
              </a:xfrm>
              <a:custGeom>
                <a:avLst/>
                <a:gdLst>
                  <a:gd name="T0" fmla="*/ 6 w 8"/>
                  <a:gd name="T1" fmla="*/ 7 h 7"/>
                  <a:gd name="T2" fmla="*/ 6 w 8"/>
                  <a:gd name="T3" fmla="*/ 7 h 7"/>
                  <a:gd name="T4" fmla="*/ 8 w 8"/>
                  <a:gd name="T5" fmla="*/ 7 h 7"/>
                  <a:gd name="T6" fmla="*/ 8 w 8"/>
                  <a:gd name="T7" fmla="*/ 7 h 7"/>
                  <a:gd name="T8" fmla="*/ 8 w 8"/>
                  <a:gd name="T9" fmla="*/ 6 h 7"/>
                  <a:gd name="T10" fmla="*/ 6 w 8"/>
                  <a:gd name="T11" fmla="*/ 4 h 7"/>
                  <a:gd name="T12" fmla="*/ 6 w 8"/>
                  <a:gd name="T13" fmla="*/ 4 h 7"/>
                  <a:gd name="T14" fmla="*/ 4 w 8"/>
                  <a:gd name="T15" fmla="*/ 2 h 7"/>
                  <a:gd name="T16" fmla="*/ 4 w 8"/>
                  <a:gd name="T17" fmla="*/ 2 h 7"/>
                  <a:gd name="T18" fmla="*/ 4 w 8"/>
                  <a:gd name="T19" fmla="*/ 0 h 7"/>
                  <a:gd name="T20" fmla="*/ 4 w 8"/>
                  <a:gd name="T21" fmla="*/ 0 h 7"/>
                  <a:gd name="T22" fmla="*/ 2 w 8"/>
                  <a:gd name="T23" fmla="*/ 2 h 7"/>
                  <a:gd name="T24" fmla="*/ 2 w 8"/>
                  <a:gd name="T25" fmla="*/ 4 h 7"/>
                  <a:gd name="T26" fmla="*/ 2 w 8"/>
                  <a:gd name="T27" fmla="*/ 4 h 7"/>
                  <a:gd name="T28" fmla="*/ 0 w 8"/>
                  <a:gd name="T29" fmla="*/ 6 h 7"/>
                  <a:gd name="T30" fmla="*/ 0 w 8"/>
                  <a:gd name="T31" fmla="*/ 7 h 7"/>
                  <a:gd name="T32" fmla="*/ 0 w 8"/>
                  <a:gd name="T33" fmla="*/ 7 h 7"/>
                  <a:gd name="T34" fmla="*/ 2 w 8"/>
                  <a:gd name="T35" fmla="*/ 7 h 7"/>
                  <a:gd name="T36" fmla="*/ 6 w 8"/>
                  <a:gd name="T3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6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035"/>
              <p:cNvSpPr>
                <a:spLocks/>
              </p:cNvSpPr>
              <p:nvPr/>
            </p:nvSpPr>
            <p:spPr bwMode="auto">
              <a:xfrm>
                <a:off x="4780" y="2891"/>
                <a:ext cx="18" cy="11"/>
              </a:xfrm>
              <a:custGeom>
                <a:avLst/>
                <a:gdLst>
                  <a:gd name="T0" fmla="*/ 12 w 18"/>
                  <a:gd name="T1" fmla="*/ 2 h 11"/>
                  <a:gd name="T2" fmla="*/ 12 w 18"/>
                  <a:gd name="T3" fmla="*/ 2 h 11"/>
                  <a:gd name="T4" fmla="*/ 10 w 18"/>
                  <a:gd name="T5" fmla="*/ 2 h 11"/>
                  <a:gd name="T6" fmla="*/ 9 w 18"/>
                  <a:gd name="T7" fmla="*/ 2 h 11"/>
                  <a:gd name="T8" fmla="*/ 9 w 18"/>
                  <a:gd name="T9" fmla="*/ 2 h 11"/>
                  <a:gd name="T10" fmla="*/ 7 w 18"/>
                  <a:gd name="T11" fmla="*/ 2 h 11"/>
                  <a:gd name="T12" fmla="*/ 3 w 18"/>
                  <a:gd name="T13" fmla="*/ 2 h 11"/>
                  <a:gd name="T14" fmla="*/ 3 w 18"/>
                  <a:gd name="T15" fmla="*/ 2 h 11"/>
                  <a:gd name="T16" fmla="*/ 2 w 18"/>
                  <a:gd name="T17" fmla="*/ 0 h 11"/>
                  <a:gd name="T18" fmla="*/ 0 w 18"/>
                  <a:gd name="T19" fmla="*/ 0 h 11"/>
                  <a:gd name="T20" fmla="*/ 0 w 18"/>
                  <a:gd name="T21" fmla="*/ 0 h 11"/>
                  <a:gd name="T22" fmla="*/ 0 w 18"/>
                  <a:gd name="T23" fmla="*/ 0 h 11"/>
                  <a:gd name="T24" fmla="*/ 0 w 18"/>
                  <a:gd name="T25" fmla="*/ 4 h 11"/>
                  <a:gd name="T26" fmla="*/ 2 w 18"/>
                  <a:gd name="T27" fmla="*/ 8 h 11"/>
                  <a:gd name="T28" fmla="*/ 5 w 18"/>
                  <a:gd name="T29" fmla="*/ 11 h 11"/>
                  <a:gd name="T30" fmla="*/ 7 w 18"/>
                  <a:gd name="T31" fmla="*/ 11 h 11"/>
                  <a:gd name="T32" fmla="*/ 7 w 18"/>
                  <a:gd name="T33" fmla="*/ 11 h 11"/>
                  <a:gd name="T34" fmla="*/ 12 w 18"/>
                  <a:gd name="T35" fmla="*/ 9 h 11"/>
                  <a:gd name="T36" fmla="*/ 16 w 18"/>
                  <a:gd name="T37" fmla="*/ 6 h 11"/>
                  <a:gd name="T38" fmla="*/ 16 w 18"/>
                  <a:gd name="T39" fmla="*/ 6 h 11"/>
                  <a:gd name="T40" fmla="*/ 18 w 18"/>
                  <a:gd name="T41" fmla="*/ 2 h 11"/>
                  <a:gd name="T42" fmla="*/ 18 w 18"/>
                  <a:gd name="T43" fmla="*/ 2 h 11"/>
                  <a:gd name="T44" fmla="*/ 16 w 18"/>
                  <a:gd name="T45" fmla="*/ 0 h 11"/>
                  <a:gd name="T46" fmla="*/ 16 w 18"/>
                  <a:gd name="T47" fmla="*/ 0 h 11"/>
                  <a:gd name="T48" fmla="*/ 12 w 18"/>
                  <a:gd name="T49" fmla="*/ 0 h 11"/>
                  <a:gd name="T50" fmla="*/ 12 w 18"/>
                  <a:gd name="T51" fmla="*/ 2 h 11"/>
                  <a:gd name="T52" fmla="*/ 12 w 18"/>
                  <a:gd name="T5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11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036"/>
              <p:cNvSpPr>
                <a:spLocks/>
              </p:cNvSpPr>
              <p:nvPr/>
            </p:nvSpPr>
            <p:spPr bwMode="auto">
              <a:xfrm>
                <a:off x="4780" y="2891"/>
                <a:ext cx="18" cy="11"/>
              </a:xfrm>
              <a:custGeom>
                <a:avLst/>
                <a:gdLst>
                  <a:gd name="T0" fmla="*/ 12 w 18"/>
                  <a:gd name="T1" fmla="*/ 2 h 11"/>
                  <a:gd name="T2" fmla="*/ 12 w 18"/>
                  <a:gd name="T3" fmla="*/ 2 h 11"/>
                  <a:gd name="T4" fmla="*/ 10 w 18"/>
                  <a:gd name="T5" fmla="*/ 2 h 11"/>
                  <a:gd name="T6" fmla="*/ 9 w 18"/>
                  <a:gd name="T7" fmla="*/ 2 h 11"/>
                  <a:gd name="T8" fmla="*/ 9 w 18"/>
                  <a:gd name="T9" fmla="*/ 2 h 11"/>
                  <a:gd name="T10" fmla="*/ 7 w 18"/>
                  <a:gd name="T11" fmla="*/ 2 h 11"/>
                  <a:gd name="T12" fmla="*/ 3 w 18"/>
                  <a:gd name="T13" fmla="*/ 2 h 11"/>
                  <a:gd name="T14" fmla="*/ 3 w 18"/>
                  <a:gd name="T15" fmla="*/ 2 h 11"/>
                  <a:gd name="T16" fmla="*/ 2 w 18"/>
                  <a:gd name="T17" fmla="*/ 0 h 11"/>
                  <a:gd name="T18" fmla="*/ 0 w 18"/>
                  <a:gd name="T19" fmla="*/ 0 h 11"/>
                  <a:gd name="T20" fmla="*/ 0 w 18"/>
                  <a:gd name="T21" fmla="*/ 0 h 11"/>
                  <a:gd name="T22" fmla="*/ 0 w 18"/>
                  <a:gd name="T23" fmla="*/ 0 h 11"/>
                  <a:gd name="T24" fmla="*/ 0 w 18"/>
                  <a:gd name="T25" fmla="*/ 4 h 11"/>
                  <a:gd name="T26" fmla="*/ 2 w 18"/>
                  <a:gd name="T27" fmla="*/ 8 h 11"/>
                  <a:gd name="T28" fmla="*/ 5 w 18"/>
                  <a:gd name="T29" fmla="*/ 11 h 11"/>
                  <a:gd name="T30" fmla="*/ 7 w 18"/>
                  <a:gd name="T31" fmla="*/ 11 h 11"/>
                  <a:gd name="T32" fmla="*/ 7 w 18"/>
                  <a:gd name="T33" fmla="*/ 11 h 11"/>
                  <a:gd name="T34" fmla="*/ 12 w 18"/>
                  <a:gd name="T35" fmla="*/ 9 h 11"/>
                  <a:gd name="T36" fmla="*/ 16 w 18"/>
                  <a:gd name="T37" fmla="*/ 6 h 11"/>
                  <a:gd name="T38" fmla="*/ 16 w 18"/>
                  <a:gd name="T39" fmla="*/ 6 h 11"/>
                  <a:gd name="T40" fmla="*/ 18 w 18"/>
                  <a:gd name="T41" fmla="*/ 2 h 11"/>
                  <a:gd name="T42" fmla="*/ 18 w 18"/>
                  <a:gd name="T43" fmla="*/ 2 h 11"/>
                  <a:gd name="T44" fmla="*/ 16 w 18"/>
                  <a:gd name="T45" fmla="*/ 0 h 11"/>
                  <a:gd name="T46" fmla="*/ 16 w 18"/>
                  <a:gd name="T47" fmla="*/ 0 h 11"/>
                  <a:gd name="T48" fmla="*/ 12 w 18"/>
                  <a:gd name="T49" fmla="*/ 0 h 11"/>
                  <a:gd name="T50" fmla="*/ 12 w 18"/>
                  <a:gd name="T51" fmla="*/ 2 h 11"/>
                  <a:gd name="T52" fmla="*/ 12 w 18"/>
                  <a:gd name="T5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11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3037"/>
              <p:cNvSpPr>
                <a:spLocks/>
              </p:cNvSpPr>
              <p:nvPr/>
            </p:nvSpPr>
            <p:spPr bwMode="auto">
              <a:xfrm>
                <a:off x="4814" y="2888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1 w 1"/>
                  <a:gd name="T5" fmla="*/ 2 h 5"/>
                  <a:gd name="T6" fmla="*/ 1 w 1"/>
                  <a:gd name="T7" fmla="*/ 0 h 5"/>
                  <a:gd name="T8" fmla="*/ 1 w 1"/>
                  <a:gd name="T9" fmla="*/ 0 h 5"/>
                  <a:gd name="T10" fmla="*/ 0 w 1"/>
                  <a:gd name="T11" fmla="*/ 2 h 5"/>
                  <a:gd name="T12" fmla="*/ 1 w 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038"/>
              <p:cNvSpPr>
                <a:spLocks/>
              </p:cNvSpPr>
              <p:nvPr/>
            </p:nvSpPr>
            <p:spPr bwMode="auto">
              <a:xfrm>
                <a:off x="4814" y="2888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1 w 1"/>
                  <a:gd name="T5" fmla="*/ 2 h 5"/>
                  <a:gd name="T6" fmla="*/ 1 w 1"/>
                  <a:gd name="T7" fmla="*/ 0 h 5"/>
                  <a:gd name="T8" fmla="*/ 1 w 1"/>
                  <a:gd name="T9" fmla="*/ 0 h 5"/>
                  <a:gd name="T10" fmla="*/ 0 w 1"/>
                  <a:gd name="T11" fmla="*/ 2 h 5"/>
                  <a:gd name="T12" fmla="*/ 1 w 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039"/>
              <p:cNvSpPr>
                <a:spLocks/>
              </p:cNvSpPr>
              <p:nvPr/>
            </p:nvSpPr>
            <p:spPr bwMode="auto">
              <a:xfrm>
                <a:off x="4953" y="2752"/>
                <a:ext cx="157" cy="129"/>
              </a:xfrm>
              <a:custGeom>
                <a:avLst/>
                <a:gdLst>
                  <a:gd name="T0" fmla="*/ 2 w 157"/>
                  <a:gd name="T1" fmla="*/ 82 h 129"/>
                  <a:gd name="T2" fmla="*/ 2 w 157"/>
                  <a:gd name="T3" fmla="*/ 64 h 129"/>
                  <a:gd name="T4" fmla="*/ 5 w 157"/>
                  <a:gd name="T5" fmla="*/ 54 h 129"/>
                  <a:gd name="T6" fmla="*/ 7 w 157"/>
                  <a:gd name="T7" fmla="*/ 4 h 129"/>
                  <a:gd name="T8" fmla="*/ 11 w 157"/>
                  <a:gd name="T9" fmla="*/ 0 h 129"/>
                  <a:gd name="T10" fmla="*/ 27 w 157"/>
                  <a:gd name="T11" fmla="*/ 7 h 129"/>
                  <a:gd name="T12" fmla="*/ 46 w 157"/>
                  <a:gd name="T13" fmla="*/ 13 h 129"/>
                  <a:gd name="T14" fmla="*/ 59 w 157"/>
                  <a:gd name="T15" fmla="*/ 20 h 129"/>
                  <a:gd name="T16" fmla="*/ 66 w 157"/>
                  <a:gd name="T17" fmla="*/ 22 h 129"/>
                  <a:gd name="T18" fmla="*/ 71 w 157"/>
                  <a:gd name="T19" fmla="*/ 27 h 129"/>
                  <a:gd name="T20" fmla="*/ 80 w 157"/>
                  <a:gd name="T21" fmla="*/ 34 h 129"/>
                  <a:gd name="T22" fmla="*/ 80 w 157"/>
                  <a:gd name="T23" fmla="*/ 43 h 129"/>
                  <a:gd name="T24" fmla="*/ 93 w 157"/>
                  <a:gd name="T25" fmla="*/ 48 h 129"/>
                  <a:gd name="T26" fmla="*/ 104 w 157"/>
                  <a:gd name="T27" fmla="*/ 54 h 129"/>
                  <a:gd name="T28" fmla="*/ 111 w 157"/>
                  <a:gd name="T29" fmla="*/ 55 h 129"/>
                  <a:gd name="T30" fmla="*/ 114 w 157"/>
                  <a:gd name="T31" fmla="*/ 64 h 129"/>
                  <a:gd name="T32" fmla="*/ 102 w 157"/>
                  <a:gd name="T33" fmla="*/ 66 h 129"/>
                  <a:gd name="T34" fmla="*/ 104 w 157"/>
                  <a:gd name="T35" fmla="*/ 77 h 129"/>
                  <a:gd name="T36" fmla="*/ 112 w 157"/>
                  <a:gd name="T37" fmla="*/ 86 h 129"/>
                  <a:gd name="T38" fmla="*/ 118 w 157"/>
                  <a:gd name="T39" fmla="*/ 95 h 129"/>
                  <a:gd name="T40" fmla="*/ 121 w 157"/>
                  <a:gd name="T41" fmla="*/ 100 h 129"/>
                  <a:gd name="T42" fmla="*/ 129 w 157"/>
                  <a:gd name="T43" fmla="*/ 102 h 129"/>
                  <a:gd name="T44" fmla="*/ 134 w 157"/>
                  <a:gd name="T45" fmla="*/ 105 h 129"/>
                  <a:gd name="T46" fmla="*/ 136 w 157"/>
                  <a:gd name="T47" fmla="*/ 111 h 129"/>
                  <a:gd name="T48" fmla="*/ 145 w 157"/>
                  <a:gd name="T49" fmla="*/ 113 h 129"/>
                  <a:gd name="T50" fmla="*/ 139 w 157"/>
                  <a:gd name="T51" fmla="*/ 114 h 129"/>
                  <a:gd name="T52" fmla="*/ 148 w 157"/>
                  <a:gd name="T53" fmla="*/ 120 h 129"/>
                  <a:gd name="T54" fmla="*/ 155 w 157"/>
                  <a:gd name="T55" fmla="*/ 123 h 129"/>
                  <a:gd name="T56" fmla="*/ 148 w 157"/>
                  <a:gd name="T57" fmla="*/ 125 h 129"/>
                  <a:gd name="T58" fmla="*/ 150 w 157"/>
                  <a:gd name="T59" fmla="*/ 129 h 129"/>
                  <a:gd name="T60" fmla="*/ 141 w 157"/>
                  <a:gd name="T61" fmla="*/ 127 h 129"/>
                  <a:gd name="T62" fmla="*/ 141 w 157"/>
                  <a:gd name="T63" fmla="*/ 125 h 129"/>
                  <a:gd name="T64" fmla="*/ 134 w 157"/>
                  <a:gd name="T65" fmla="*/ 123 h 129"/>
                  <a:gd name="T66" fmla="*/ 123 w 157"/>
                  <a:gd name="T67" fmla="*/ 122 h 129"/>
                  <a:gd name="T68" fmla="*/ 118 w 157"/>
                  <a:gd name="T69" fmla="*/ 122 h 129"/>
                  <a:gd name="T70" fmla="*/ 111 w 157"/>
                  <a:gd name="T71" fmla="*/ 120 h 129"/>
                  <a:gd name="T72" fmla="*/ 107 w 157"/>
                  <a:gd name="T73" fmla="*/ 120 h 129"/>
                  <a:gd name="T74" fmla="*/ 102 w 157"/>
                  <a:gd name="T75" fmla="*/ 111 h 129"/>
                  <a:gd name="T76" fmla="*/ 96 w 157"/>
                  <a:gd name="T77" fmla="*/ 109 h 129"/>
                  <a:gd name="T78" fmla="*/ 93 w 157"/>
                  <a:gd name="T79" fmla="*/ 104 h 129"/>
                  <a:gd name="T80" fmla="*/ 87 w 157"/>
                  <a:gd name="T81" fmla="*/ 93 h 129"/>
                  <a:gd name="T82" fmla="*/ 79 w 157"/>
                  <a:gd name="T83" fmla="*/ 86 h 129"/>
                  <a:gd name="T84" fmla="*/ 75 w 157"/>
                  <a:gd name="T85" fmla="*/ 86 h 129"/>
                  <a:gd name="T86" fmla="*/ 64 w 157"/>
                  <a:gd name="T87" fmla="*/ 79 h 129"/>
                  <a:gd name="T88" fmla="*/ 61 w 157"/>
                  <a:gd name="T89" fmla="*/ 79 h 129"/>
                  <a:gd name="T90" fmla="*/ 59 w 157"/>
                  <a:gd name="T91" fmla="*/ 79 h 129"/>
                  <a:gd name="T92" fmla="*/ 57 w 157"/>
                  <a:gd name="T93" fmla="*/ 79 h 129"/>
                  <a:gd name="T94" fmla="*/ 55 w 157"/>
                  <a:gd name="T95" fmla="*/ 80 h 129"/>
                  <a:gd name="T96" fmla="*/ 45 w 157"/>
                  <a:gd name="T97" fmla="*/ 77 h 129"/>
                  <a:gd name="T98" fmla="*/ 50 w 157"/>
                  <a:gd name="T99" fmla="*/ 86 h 129"/>
                  <a:gd name="T100" fmla="*/ 45 w 157"/>
                  <a:gd name="T101" fmla="*/ 86 h 129"/>
                  <a:gd name="T102" fmla="*/ 43 w 157"/>
                  <a:gd name="T103" fmla="*/ 89 h 129"/>
                  <a:gd name="T104" fmla="*/ 37 w 157"/>
                  <a:gd name="T105" fmla="*/ 91 h 129"/>
                  <a:gd name="T106" fmla="*/ 29 w 157"/>
                  <a:gd name="T107" fmla="*/ 91 h 129"/>
                  <a:gd name="T108" fmla="*/ 25 w 157"/>
                  <a:gd name="T109" fmla="*/ 91 h 129"/>
                  <a:gd name="T110" fmla="*/ 34 w 157"/>
                  <a:gd name="T111" fmla="*/ 93 h 129"/>
                  <a:gd name="T112" fmla="*/ 39 w 157"/>
                  <a:gd name="T113" fmla="*/ 102 h 129"/>
                  <a:gd name="T114" fmla="*/ 27 w 157"/>
                  <a:gd name="T115" fmla="*/ 107 h 129"/>
                  <a:gd name="T116" fmla="*/ 18 w 157"/>
                  <a:gd name="T117" fmla="*/ 105 h 129"/>
                  <a:gd name="T118" fmla="*/ 4 w 157"/>
                  <a:gd name="T119" fmla="*/ 10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7" h="129">
                    <a:moveTo>
                      <a:pt x="0" y="105"/>
                    </a:moveTo>
                    <a:lnTo>
                      <a:pt x="0" y="105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7" y="7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50" y="16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20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70" y="25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4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41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2" y="45"/>
                    </a:lnTo>
                    <a:lnTo>
                      <a:pt x="86" y="47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11" y="55"/>
                    </a:lnTo>
                    <a:lnTo>
                      <a:pt x="112" y="59"/>
                    </a:lnTo>
                    <a:lnTo>
                      <a:pt x="114" y="63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6"/>
                    </a:lnTo>
                    <a:lnTo>
                      <a:pt x="107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70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12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0" y="97"/>
                    </a:lnTo>
                    <a:lnTo>
                      <a:pt x="120" y="97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23" y="102"/>
                    </a:lnTo>
                    <a:lnTo>
                      <a:pt x="125" y="104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2" y="102"/>
                    </a:lnTo>
                    <a:lnTo>
                      <a:pt x="134" y="104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1"/>
                    </a:lnTo>
                    <a:lnTo>
                      <a:pt x="136" y="111"/>
                    </a:lnTo>
                    <a:lnTo>
                      <a:pt x="139" y="111"/>
                    </a:lnTo>
                    <a:lnTo>
                      <a:pt x="139" y="111"/>
                    </a:lnTo>
                    <a:lnTo>
                      <a:pt x="143" y="111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3" y="114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2" y="122"/>
                    </a:lnTo>
                    <a:lnTo>
                      <a:pt x="157" y="122"/>
                    </a:lnTo>
                    <a:lnTo>
                      <a:pt x="157" y="122"/>
                    </a:lnTo>
                    <a:lnTo>
                      <a:pt x="155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0" y="123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0" y="129"/>
                    </a:lnTo>
                    <a:lnTo>
                      <a:pt x="150" y="129"/>
                    </a:lnTo>
                    <a:lnTo>
                      <a:pt x="145" y="129"/>
                    </a:lnTo>
                    <a:lnTo>
                      <a:pt x="143" y="129"/>
                    </a:lnTo>
                    <a:lnTo>
                      <a:pt x="141" y="127"/>
                    </a:lnTo>
                    <a:lnTo>
                      <a:pt x="141" y="127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39" y="123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29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20"/>
                    </a:lnTo>
                    <a:lnTo>
                      <a:pt x="123" y="120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5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5" y="107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1" y="102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7" y="93"/>
                    </a:lnTo>
                    <a:lnTo>
                      <a:pt x="84" y="89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4" y="82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8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6" y="88"/>
                    </a:lnTo>
                    <a:lnTo>
                      <a:pt x="45" y="86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2" y="91"/>
                    </a:lnTo>
                    <a:lnTo>
                      <a:pt x="32" y="91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7" y="97"/>
                    </a:lnTo>
                    <a:lnTo>
                      <a:pt x="39" y="98"/>
                    </a:lnTo>
                    <a:lnTo>
                      <a:pt x="39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2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3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2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040"/>
              <p:cNvSpPr>
                <a:spLocks/>
              </p:cNvSpPr>
              <p:nvPr/>
            </p:nvSpPr>
            <p:spPr bwMode="auto">
              <a:xfrm>
                <a:off x="4953" y="2752"/>
                <a:ext cx="157" cy="129"/>
              </a:xfrm>
              <a:custGeom>
                <a:avLst/>
                <a:gdLst>
                  <a:gd name="T0" fmla="*/ 2 w 157"/>
                  <a:gd name="T1" fmla="*/ 82 h 129"/>
                  <a:gd name="T2" fmla="*/ 2 w 157"/>
                  <a:gd name="T3" fmla="*/ 64 h 129"/>
                  <a:gd name="T4" fmla="*/ 5 w 157"/>
                  <a:gd name="T5" fmla="*/ 54 h 129"/>
                  <a:gd name="T6" fmla="*/ 7 w 157"/>
                  <a:gd name="T7" fmla="*/ 4 h 129"/>
                  <a:gd name="T8" fmla="*/ 11 w 157"/>
                  <a:gd name="T9" fmla="*/ 0 h 129"/>
                  <a:gd name="T10" fmla="*/ 27 w 157"/>
                  <a:gd name="T11" fmla="*/ 7 h 129"/>
                  <a:gd name="T12" fmla="*/ 46 w 157"/>
                  <a:gd name="T13" fmla="*/ 13 h 129"/>
                  <a:gd name="T14" fmla="*/ 59 w 157"/>
                  <a:gd name="T15" fmla="*/ 20 h 129"/>
                  <a:gd name="T16" fmla="*/ 66 w 157"/>
                  <a:gd name="T17" fmla="*/ 22 h 129"/>
                  <a:gd name="T18" fmla="*/ 71 w 157"/>
                  <a:gd name="T19" fmla="*/ 27 h 129"/>
                  <a:gd name="T20" fmla="*/ 80 w 157"/>
                  <a:gd name="T21" fmla="*/ 34 h 129"/>
                  <a:gd name="T22" fmla="*/ 80 w 157"/>
                  <a:gd name="T23" fmla="*/ 43 h 129"/>
                  <a:gd name="T24" fmla="*/ 93 w 157"/>
                  <a:gd name="T25" fmla="*/ 48 h 129"/>
                  <a:gd name="T26" fmla="*/ 104 w 157"/>
                  <a:gd name="T27" fmla="*/ 54 h 129"/>
                  <a:gd name="T28" fmla="*/ 111 w 157"/>
                  <a:gd name="T29" fmla="*/ 55 h 129"/>
                  <a:gd name="T30" fmla="*/ 114 w 157"/>
                  <a:gd name="T31" fmla="*/ 64 h 129"/>
                  <a:gd name="T32" fmla="*/ 102 w 157"/>
                  <a:gd name="T33" fmla="*/ 66 h 129"/>
                  <a:gd name="T34" fmla="*/ 104 w 157"/>
                  <a:gd name="T35" fmla="*/ 77 h 129"/>
                  <a:gd name="T36" fmla="*/ 112 w 157"/>
                  <a:gd name="T37" fmla="*/ 86 h 129"/>
                  <a:gd name="T38" fmla="*/ 118 w 157"/>
                  <a:gd name="T39" fmla="*/ 95 h 129"/>
                  <a:gd name="T40" fmla="*/ 121 w 157"/>
                  <a:gd name="T41" fmla="*/ 100 h 129"/>
                  <a:gd name="T42" fmla="*/ 129 w 157"/>
                  <a:gd name="T43" fmla="*/ 102 h 129"/>
                  <a:gd name="T44" fmla="*/ 134 w 157"/>
                  <a:gd name="T45" fmla="*/ 105 h 129"/>
                  <a:gd name="T46" fmla="*/ 136 w 157"/>
                  <a:gd name="T47" fmla="*/ 111 h 129"/>
                  <a:gd name="T48" fmla="*/ 145 w 157"/>
                  <a:gd name="T49" fmla="*/ 113 h 129"/>
                  <a:gd name="T50" fmla="*/ 139 w 157"/>
                  <a:gd name="T51" fmla="*/ 114 h 129"/>
                  <a:gd name="T52" fmla="*/ 148 w 157"/>
                  <a:gd name="T53" fmla="*/ 120 h 129"/>
                  <a:gd name="T54" fmla="*/ 155 w 157"/>
                  <a:gd name="T55" fmla="*/ 123 h 129"/>
                  <a:gd name="T56" fmla="*/ 148 w 157"/>
                  <a:gd name="T57" fmla="*/ 125 h 129"/>
                  <a:gd name="T58" fmla="*/ 150 w 157"/>
                  <a:gd name="T59" fmla="*/ 129 h 129"/>
                  <a:gd name="T60" fmla="*/ 141 w 157"/>
                  <a:gd name="T61" fmla="*/ 127 h 129"/>
                  <a:gd name="T62" fmla="*/ 141 w 157"/>
                  <a:gd name="T63" fmla="*/ 125 h 129"/>
                  <a:gd name="T64" fmla="*/ 134 w 157"/>
                  <a:gd name="T65" fmla="*/ 123 h 129"/>
                  <a:gd name="T66" fmla="*/ 123 w 157"/>
                  <a:gd name="T67" fmla="*/ 122 h 129"/>
                  <a:gd name="T68" fmla="*/ 118 w 157"/>
                  <a:gd name="T69" fmla="*/ 122 h 129"/>
                  <a:gd name="T70" fmla="*/ 111 w 157"/>
                  <a:gd name="T71" fmla="*/ 120 h 129"/>
                  <a:gd name="T72" fmla="*/ 107 w 157"/>
                  <a:gd name="T73" fmla="*/ 120 h 129"/>
                  <a:gd name="T74" fmla="*/ 102 w 157"/>
                  <a:gd name="T75" fmla="*/ 111 h 129"/>
                  <a:gd name="T76" fmla="*/ 96 w 157"/>
                  <a:gd name="T77" fmla="*/ 109 h 129"/>
                  <a:gd name="T78" fmla="*/ 93 w 157"/>
                  <a:gd name="T79" fmla="*/ 104 h 129"/>
                  <a:gd name="T80" fmla="*/ 87 w 157"/>
                  <a:gd name="T81" fmla="*/ 93 h 129"/>
                  <a:gd name="T82" fmla="*/ 79 w 157"/>
                  <a:gd name="T83" fmla="*/ 86 h 129"/>
                  <a:gd name="T84" fmla="*/ 75 w 157"/>
                  <a:gd name="T85" fmla="*/ 86 h 129"/>
                  <a:gd name="T86" fmla="*/ 64 w 157"/>
                  <a:gd name="T87" fmla="*/ 79 h 129"/>
                  <a:gd name="T88" fmla="*/ 61 w 157"/>
                  <a:gd name="T89" fmla="*/ 79 h 129"/>
                  <a:gd name="T90" fmla="*/ 59 w 157"/>
                  <a:gd name="T91" fmla="*/ 79 h 129"/>
                  <a:gd name="T92" fmla="*/ 57 w 157"/>
                  <a:gd name="T93" fmla="*/ 79 h 129"/>
                  <a:gd name="T94" fmla="*/ 55 w 157"/>
                  <a:gd name="T95" fmla="*/ 80 h 129"/>
                  <a:gd name="T96" fmla="*/ 45 w 157"/>
                  <a:gd name="T97" fmla="*/ 77 h 129"/>
                  <a:gd name="T98" fmla="*/ 50 w 157"/>
                  <a:gd name="T99" fmla="*/ 86 h 129"/>
                  <a:gd name="T100" fmla="*/ 45 w 157"/>
                  <a:gd name="T101" fmla="*/ 86 h 129"/>
                  <a:gd name="T102" fmla="*/ 43 w 157"/>
                  <a:gd name="T103" fmla="*/ 89 h 129"/>
                  <a:gd name="T104" fmla="*/ 37 w 157"/>
                  <a:gd name="T105" fmla="*/ 91 h 129"/>
                  <a:gd name="T106" fmla="*/ 29 w 157"/>
                  <a:gd name="T107" fmla="*/ 91 h 129"/>
                  <a:gd name="T108" fmla="*/ 25 w 157"/>
                  <a:gd name="T109" fmla="*/ 91 h 129"/>
                  <a:gd name="T110" fmla="*/ 34 w 157"/>
                  <a:gd name="T111" fmla="*/ 93 h 129"/>
                  <a:gd name="T112" fmla="*/ 39 w 157"/>
                  <a:gd name="T113" fmla="*/ 102 h 129"/>
                  <a:gd name="T114" fmla="*/ 27 w 157"/>
                  <a:gd name="T115" fmla="*/ 107 h 129"/>
                  <a:gd name="T116" fmla="*/ 18 w 157"/>
                  <a:gd name="T117" fmla="*/ 105 h 129"/>
                  <a:gd name="T118" fmla="*/ 4 w 157"/>
                  <a:gd name="T119" fmla="*/ 10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7" h="129">
                    <a:moveTo>
                      <a:pt x="0" y="105"/>
                    </a:moveTo>
                    <a:lnTo>
                      <a:pt x="0" y="105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7" y="7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50" y="16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20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70" y="25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4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41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2" y="45"/>
                    </a:lnTo>
                    <a:lnTo>
                      <a:pt x="86" y="47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11" y="55"/>
                    </a:lnTo>
                    <a:lnTo>
                      <a:pt x="112" y="59"/>
                    </a:lnTo>
                    <a:lnTo>
                      <a:pt x="114" y="63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6"/>
                    </a:lnTo>
                    <a:lnTo>
                      <a:pt x="107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70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12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0" y="97"/>
                    </a:lnTo>
                    <a:lnTo>
                      <a:pt x="120" y="97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23" y="102"/>
                    </a:lnTo>
                    <a:lnTo>
                      <a:pt x="125" y="104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2" y="102"/>
                    </a:lnTo>
                    <a:lnTo>
                      <a:pt x="134" y="104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1"/>
                    </a:lnTo>
                    <a:lnTo>
                      <a:pt x="136" y="111"/>
                    </a:lnTo>
                    <a:lnTo>
                      <a:pt x="139" y="111"/>
                    </a:lnTo>
                    <a:lnTo>
                      <a:pt x="139" y="111"/>
                    </a:lnTo>
                    <a:lnTo>
                      <a:pt x="143" y="111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3" y="114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2" y="122"/>
                    </a:lnTo>
                    <a:lnTo>
                      <a:pt x="157" y="122"/>
                    </a:lnTo>
                    <a:lnTo>
                      <a:pt x="157" y="122"/>
                    </a:lnTo>
                    <a:lnTo>
                      <a:pt x="155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0" y="123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0" y="129"/>
                    </a:lnTo>
                    <a:lnTo>
                      <a:pt x="150" y="129"/>
                    </a:lnTo>
                    <a:lnTo>
                      <a:pt x="145" y="129"/>
                    </a:lnTo>
                    <a:lnTo>
                      <a:pt x="143" y="129"/>
                    </a:lnTo>
                    <a:lnTo>
                      <a:pt x="141" y="127"/>
                    </a:lnTo>
                    <a:lnTo>
                      <a:pt x="141" y="127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39" y="123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29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20"/>
                    </a:lnTo>
                    <a:lnTo>
                      <a:pt x="123" y="120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5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5" y="107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1" y="102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7" y="93"/>
                    </a:lnTo>
                    <a:lnTo>
                      <a:pt x="84" y="89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4" y="82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8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6" y="88"/>
                    </a:lnTo>
                    <a:lnTo>
                      <a:pt x="45" y="86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2" y="91"/>
                    </a:lnTo>
                    <a:lnTo>
                      <a:pt x="32" y="91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7" y="97"/>
                    </a:lnTo>
                    <a:lnTo>
                      <a:pt x="39" y="98"/>
                    </a:lnTo>
                    <a:lnTo>
                      <a:pt x="39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2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3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2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0" y="10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041"/>
              <p:cNvSpPr>
                <a:spLocks/>
              </p:cNvSpPr>
              <p:nvPr/>
            </p:nvSpPr>
            <p:spPr bwMode="auto">
              <a:xfrm>
                <a:off x="5251" y="2857"/>
                <a:ext cx="20" cy="11"/>
              </a:xfrm>
              <a:custGeom>
                <a:avLst/>
                <a:gdLst>
                  <a:gd name="T0" fmla="*/ 5 w 20"/>
                  <a:gd name="T1" fmla="*/ 9 h 11"/>
                  <a:gd name="T2" fmla="*/ 5 w 20"/>
                  <a:gd name="T3" fmla="*/ 9 h 11"/>
                  <a:gd name="T4" fmla="*/ 9 w 20"/>
                  <a:gd name="T5" fmla="*/ 9 h 11"/>
                  <a:gd name="T6" fmla="*/ 13 w 20"/>
                  <a:gd name="T7" fmla="*/ 9 h 11"/>
                  <a:gd name="T8" fmla="*/ 13 w 20"/>
                  <a:gd name="T9" fmla="*/ 9 h 11"/>
                  <a:gd name="T10" fmla="*/ 16 w 20"/>
                  <a:gd name="T11" fmla="*/ 11 h 11"/>
                  <a:gd name="T12" fmla="*/ 18 w 20"/>
                  <a:gd name="T13" fmla="*/ 11 h 11"/>
                  <a:gd name="T14" fmla="*/ 20 w 20"/>
                  <a:gd name="T15" fmla="*/ 9 h 11"/>
                  <a:gd name="T16" fmla="*/ 20 w 20"/>
                  <a:gd name="T17" fmla="*/ 9 h 11"/>
                  <a:gd name="T18" fmla="*/ 18 w 20"/>
                  <a:gd name="T19" fmla="*/ 8 h 11"/>
                  <a:gd name="T20" fmla="*/ 16 w 20"/>
                  <a:gd name="T21" fmla="*/ 6 h 11"/>
                  <a:gd name="T22" fmla="*/ 13 w 20"/>
                  <a:gd name="T23" fmla="*/ 2 h 11"/>
                  <a:gd name="T24" fmla="*/ 13 w 20"/>
                  <a:gd name="T25" fmla="*/ 2 h 11"/>
                  <a:gd name="T26" fmla="*/ 7 w 20"/>
                  <a:gd name="T27" fmla="*/ 4 h 11"/>
                  <a:gd name="T28" fmla="*/ 5 w 20"/>
                  <a:gd name="T29" fmla="*/ 2 h 11"/>
                  <a:gd name="T30" fmla="*/ 4 w 20"/>
                  <a:gd name="T31" fmla="*/ 2 h 11"/>
                  <a:gd name="T32" fmla="*/ 4 w 20"/>
                  <a:gd name="T33" fmla="*/ 2 h 11"/>
                  <a:gd name="T34" fmla="*/ 2 w 20"/>
                  <a:gd name="T35" fmla="*/ 0 h 11"/>
                  <a:gd name="T36" fmla="*/ 0 w 20"/>
                  <a:gd name="T37" fmla="*/ 2 h 11"/>
                  <a:gd name="T38" fmla="*/ 0 w 20"/>
                  <a:gd name="T39" fmla="*/ 2 h 11"/>
                  <a:gd name="T40" fmla="*/ 0 w 20"/>
                  <a:gd name="T41" fmla="*/ 4 h 11"/>
                  <a:gd name="T42" fmla="*/ 2 w 20"/>
                  <a:gd name="T43" fmla="*/ 6 h 11"/>
                  <a:gd name="T44" fmla="*/ 5 w 20"/>
                  <a:gd name="T4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1">
                    <a:moveTo>
                      <a:pt x="5" y="9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042"/>
              <p:cNvSpPr>
                <a:spLocks/>
              </p:cNvSpPr>
              <p:nvPr/>
            </p:nvSpPr>
            <p:spPr bwMode="auto">
              <a:xfrm>
                <a:off x="5251" y="2857"/>
                <a:ext cx="20" cy="11"/>
              </a:xfrm>
              <a:custGeom>
                <a:avLst/>
                <a:gdLst>
                  <a:gd name="T0" fmla="*/ 5 w 20"/>
                  <a:gd name="T1" fmla="*/ 9 h 11"/>
                  <a:gd name="T2" fmla="*/ 5 w 20"/>
                  <a:gd name="T3" fmla="*/ 9 h 11"/>
                  <a:gd name="T4" fmla="*/ 9 w 20"/>
                  <a:gd name="T5" fmla="*/ 9 h 11"/>
                  <a:gd name="T6" fmla="*/ 13 w 20"/>
                  <a:gd name="T7" fmla="*/ 9 h 11"/>
                  <a:gd name="T8" fmla="*/ 13 w 20"/>
                  <a:gd name="T9" fmla="*/ 9 h 11"/>
                  <a:gd name="T10" fmla="*/ 16 w 20"/>
                  <a:gd name="T11" fmla="*/ 11 h 11"/>
                  <a:gd name="T12" fmla="*/ 18 w 20"/>
                  <a:gd name="T13" fmla="*/ 11 h 11"/>
                  <a:gd name="T14" fmla="*/ 20 w 20"/>
                  <a:gd name="T15" fmla="*/ 9 h 11"/>
                  <a:gd name="T16" fmla="*/ 20 w 20"/>
                  <a:gd name="T17" fmla="*/ 9 h 11"/>
                  <a:gd name="T18" fmla="*/ 18 w 20"/>
                  <a:gd name="T19" fmla="*/ 8 h 11"/>
                  <a:gd name="T20" fmla="*/ 16 w 20"/>
                  <a:gd name="T21" fmla="*/ 6 h 11"/>
                  <a:gd name="T22" fmla="*/ 13 w 20"/>
                  <a:gd name="T23" fmla="*/ 2 h 11"/>
                  <a:gd name="T24" fmla="*/ 13 w 20"/>
                  <a:gd name="T25" fmla="*/ 2 h 11"/>
                  <a:gd name="T26" fmla="*/ 7 w 20"/>
                  <a:gd name="T27" fmla="*/ 4 h 11"/>
                  <a:gd name="T28" fmla="*/ 5 w 20"/>
                  <a:gd name="T29" fmla="*/ 2 h 11"/>
                  <a:gd name="T30" fmla="*/ 4 w 20"/>
                  <a:gd name="T31" fmla="*/ 2 h 11"/>
                  <a:gd name="T32" fmla="*/ 4 w 20"/>
                  <a:gd name="T33" fmla="*/ 2 h 11"/>
                  <a:gd name="T34" fmla="*/ 2 w 20"/>
                  <a:gd name="T35" fmla="*/ 0 h 11"/>
                  <a:gd name="T36" fmla="*/ 0 w 20"/>
                  <a:gd name="T37" fmla="*/ 2 h 11"/>
                  <a:gd name="T38" fmla="*/ 0 w 20"/>
                  <a:gd name="T39" fmla="*/ 2 h 11"/>
                  <a:gd name="T40" fmla="*/ 0 w 20"/>
                  <a:gd name="T41" fmla="*/ 4 h 11"/>
                  <a:gd name="T42" fmla="*/ 2 w 20"/>
                  <a:gd name="T43" fmla="*/ 6 h 11"/>
                  <a:gd name="T44" fmla="*/ 5 w 20"/>
                  <a:gd name="T4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1">
                    <a:moveTo>
                      <a:pt x="5" y="9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043"/>
              <p:cNvSpPr>
                <a:spLocks/>
              </p:cNvSpPr>
              <p:nvPr/>
            </p:nvSpPr>
            <p:spPr bwMode="auto">
              <a:xfrm>
                <a:off x="5269" y="2841"/>
                <a:ext cx="11" cy="22"/>
              </a:xfrm>
              <a:custGeom>
                <a:avLst/>
                <a:gdLst>
                  <a:gd name="T0" fmla="*/ 4 w 11"/>
                  <a:gd name="T1" fmla="*/ 15 h 22"/>
                  <a:gd name="T2" fmla="*/ 4 w 11"/>
                  <a:gd name="T3" fmla="*/ 15 h 22"/>
                  <a:gd name="T4" fmla="*/ 7 w 11"/>
                  <a:gd name="T5" fmla="*/ 18 h 22"/>
                  <a:gd name="T6" fmla="*/ 11 w 11"/>
                  <a:gd name="T7" fmla="*/ 22 h 22"/>
                  <a:gd name="T8" fmla="*/ 11 w 11"/>
                  <a:gd name="T9" fmla="*/ 22 h 22"/>
                  <a:gd name="T10" fmla="*/ 11 w 11"/>
                  <a:gd name="T11" fmla="*/ 18 h 22"/>
                  <a:gd name="T12" fmla="*/ 9 w 11"/>
                  <a:gd name="T13" fmla="*/ 13 h 22"/>
                  <a:gd name="T14" fmla="*/ 9 w 11"/>
                  <a:gd name="T15" fmla="*/ 13 h 22"/>
                  <a:gd name="T16" fmla="*/ 5 w 11"/>
                  <a:gd name="T17" fmla="*/ 9 h 22"/>
                  <a:gd name="T18" fmla="*/ 5 w 11"/>
                  <a:gd name="T19" fmla="*/ 9 h 22"/>
                  <a:gd name="T20" fmla="*/ 5 w 11"/>
                  <a:gd name="T21" fmla="*/ 8 h 22"/>
                  <a:gd name="T22" fmla="*/ 5 w 11"/>
                  <a:gd name="T23" fmla="*/ 8 h 22"/>
                  <a:gd name="T24" fmla="*/ 5 w 11"/>
                  <a:gd name="T25" fmla="*/ 6 h 22"/>
                  <a:gd name="T26" fmla="*/ 5 w 11"/>
                  <a:gd name="T27" fmla="*/ 6 h 22"/>
                  <a:gd name="T28" fmla="*/ 4 w 11"/>
                  <a:gd name="T29" fmla="*/ 2 h 22"/>
                  <a:gd name="T30" fmla="*/ 4 w 11"/>
                  <a:gd name="T31" fmla="*/ 2 h 22"/>
                  <a:gd name="T32" fmla="*/ 2 w 11"/>
                  <a:gd name="T33" fmla="*/ 0 h 22"/>
                  <a:gd name="T34" fmla="*/ 0 w 11"/>
                  <a:gd name="T35" fmla="*/ 0 h 22"/>
                  <a:gd name="T36" fmla="*/ 0 w 11"/>
                  <a:gd name="T37" fmla="*/ 2 h 22"/>
                  <a:gd name="T38" fmla="*/ 0 w 11"/>
                  <a:gd name="T39" fmla="*/ 2 h 22"/>
                  <a:gd name="T40" fmla="*/ 2 w 11"/>
                  <a:gd name="T41" fmla="*/ 8 h 22"/>
                  <a:gd name="T42" fmla="*/ 4 w 11"/>
                  <a:gd name="T4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22">
                    <a:moveTo>
                      <a:pt x="4" y="15"/>
                    </a:moveTo>
                    <a:lnTo>
                      <a:pt x="4" y="15"/>
                    </a:lnTo>
                    <a:lnTo>
                      <a:pt x="7" y="18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044"/>
              <p:cNvSpPr>
                <a:spLocks/>
              </p:cNvSpPr>
              <p:nvPr/>
            </p:nvSpPr>
            <p:spPr bwMode="auto">
              <a:xfrm>
                <a:off x="5269" y="2841"/>
                <a:ext cx="11" cy="22"/>
              </a:xfrm>
              <a:custGeom>
                <a:avLst/>
                <a:gdLst>
                  <a:gd name="T0" fmla="*/ 4 w 11"/>
                  <a:gd name="T1" fmla="*/ 15 h 22"/>
                  <a:gd name="T2" fmla="*/ 4 w 11"/>
                  <a:gd name="T3" fmla="*/ 15 h 22"/>
                  <a:gd name="T4" fmla="*/ 7 w 11"/>
                  <a:gd name="T5" fmla="*/ 18 h 22"/>
                  <a:gd name="T6" fmla="*/ 11 w 11"/>
                  <a:gd name="T7" fmla="*/ 22 h 22"/>
                  <a:gd name="T8" fmla="*/ 11 w 11"/>
                  <a:gd name="T9" fmla="*/ 22 h 22"/>
                  <a:gd name="T10" fmla="*/ 11 w 11"/>
                  <a:gd name="T11" fmla="*/ 18 h 22"/>
                  <a:gd name="T12" fmla="*/ 9 w 11"/>
                  <a:gd name="T13" fmla="*/ 13 h 22"/>
                  <a:gd name="T14" fmla="*/ 9 w 11"/>
                  <a:gd name="T15" fmla="*/ 13 h 22"/>
                  <a:gd name="T16" fmla="*/ 5 w 11"/>
                  <a:gd name="T17" fmla="*/ 9 h 22"/>
                  <a:gd name="T18" fmla="*/ 5 w 11"/>
                  <a:gd name="T19" fmla="*/ 9 h 22"/>
                  <a:gd name="T20" fmla="*/ 5 w 11"/>
                  <a:gd name="T21" fmla="*/ 8 h 22"/>
                  <a:gd name="T22" fmla="*/ 5 w 11"/>
                  <a:gd name="T23" fmla="*/ 8 h 22"/>
                  <a:gd name="T24" fmla="*/ 5 w 11"/>
                  <a:gd name="T25" fmla="*/ 6 h 22"/>
                  <a:gd name="T26" fmla="*/ 5 w 11"/>
                  <a:gd name="T27" fmla="*/ 6 h 22"/>
                  <a:gd name="T28" fmla="*/ 4 w 11"/>
                  <a:gd name="T29" fmla="*/ 2 h 22"/>
                  <a:gd name="T30" fmla="*/ 4 w 11"/>
                  <a:gd name="T31" fmla="*/ 2 h 22"/>
                  <a:gd name="T32" fmla="*/ 2 w 11"/>
                  <a:gd name="T33" fmla="*/ 0 h 22"/>
                  <a:gd name="T34" fmla="*/ 0 w 11"/>
                  <a:gd name="T35" fmla="*/ 0 h 22"/>
                  <a:gd name="T36" fmla="*/ 0 w 11"/>
                  <a:gd name="T37" fmla="*/ 2 h 22"/>
                  <a:gd name="T38" fmla="*/ 0 w 11"/>
                  <a:gd name="T39" fmla="*/ 2 h 22"/>
                  <a:gd name="T40" fmla="*/ 2 w 11"/>
                  <a:gd name="T41" fmla="*/ 8 h 22"/>
                  <a:gd name="T42" fmla="*/ 4 w 11"/>
                  <a:gd name="T4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22">
                    <a:moveTo>
                      <a:pt x="4" y="15"/>
                    </a:moveTo>
                    <a:lnTo>
                      <a:pt x="4" y="15"/>
                    </a:lnTo>
                    <a:lnTo>
                      <a:pt x="7" y="18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1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3045"/>
              <p:cNvSpPr>
                <a:spLocks/>
              </p:cNvSpPr>
              <p:nvPr/>
            </p:nvSpPr>
            <p:spPr bwMode="auto">
              <a:xfrm>
                <a:off x="5276" y="2874"/>
                <a:ext cx="16" cy="8"/>
              </a:xfrm>
              <a:custGeom>
                <a:avLst/>
                <a:gdLst>
                  <a:gd name="T0" fmla="*/ 9 w 16"/>
                  <a:gd name="T1" fmla="*/ 7 h 8"/>
                  <a:gd name="T2" fmla="*/ 9 w 16"/>
                  <a:gd name="T3" fmla="*/ 7 h 8"/>
                  <a:gd name="T4" fmla="*/ 16 w 16"/>
                  <a:gd name="T5" fmla="*/ 8 h 8"/>
                  <a:gd name="T6" fmla="*/ 16 w 16"/>
                  <a:gd name="T7" fmla="*/ 8 h 8"/>
                  <a:gd name="T8" fmla="*/ 14 w 16"/>
                  <a:gd name="T9" fmla="*/ 5 h 8"/>
                  <a:gd name="T10" fmla="*/ 9 w 16"/>
                  <a:gd name="T11" fmla="*/ 1 h 8"/>
                  <a:gd name="T12" fmla="*/ 9 w 16"/>
                  <a:gd name="T13" fmla="*/ 1 h 8"/>
                  <a:gd name="T14" fmla="*/ 5 w 16"/>
                  <a:gd name="T15" fmla="*/ 0 h 8"/>
                  <a:gd name="T16" fmla="*/ 2 w 16"/>
                  <a:gd name="T17" fmla="*/ 0 h 8"/>
                  <a:gd name="T18" fmla="*/ 0 w 16"/>
                  <a:gd name="T19" fmla="*/ 0 h 8"/>
                  <a:gd name="T20" fmla="*/ 0 w 16"/>
                  <a:gd name="T21" fmla="*/ 0 h 8"/>
                  <a:gd name="T22" fmla="*/ 4 w 16"/>
                  <a:gd name="T23" fmla="*/ 1 h 8"/>
                  <a:gd name="T24" fmla="*/ 4 w 16"/>
                  <a:gd name="T25" fmla="*/ 1 h 8"/>
                  <a:gd name="T26" fmla="*/ 5 w 16"/>
                  <a:gd name="T27" fmla="*/ 5 h 8"/>
                  <a:gd name="T28" fmla="*/ 9 w 16"/>
                  <a:gd name="T2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8">
                    <a:moveTo>
                      <a:pt x="9" y="7"/>
                    </a:moveTo>
                    <a:lnTo>
                      <a:pt x="9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5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046"/>
              <p:cNvSpPr>
                <a:spLocks/>
              </p:cNvSpPr>
              <p:nvPr/>
            </p:nvSpPr>
            <p:spPr bwMode="auto">
              <a:xfrm>
                <a:off x="5276" y="2874"/>
                <a:ext cx="16" cy="8"/>
              </a:xfrm>
              <a:custGeom>
                <a:avLst/>
                <a:gdLst>
                  <a:gd name="T0" fmla="*/ 9 w 16"/>
                  <a:gd name="T1" fmla="*/ 7 h 8"/>
                  <a:gd name="T2" fmla="*/ 9 w 16"/>
                  <a:gd name="T3" fmla="*/ 7 h 8"/>
                  <a:gd name="T4" fmla="*/ 16 w 16"/>
                  <a:gd name="T5" fmla="*/ 8 h 8"/>
                  <a:gd name="T6" fmla="*/ 16 w 16"/>
                  <a:gd name="T7" fmla="*/ 8 h 8"/>
                  <a:gd name="T8" fmla="*/ 14 w 16"/>
                  <a:gd name="T9" fmla="*/ 5 h 8"/>
                  <a:gd name="T10" fmla="*/ 9 w 16"/>
                  <a:gd name="T11" fmla="*/ 1 h 8"/>
                  <a:gd name="T12" fmla="*/ 9 w 16"/>
                  <a:gd name="T13" fmla="*/ 1 h 8"/>
                  <a:gd name="T14" fmla="*/ 5 w 16"/>
                  <a:gd name="T15" fmla="*/ 0 h 8"/>
                  <a:gd name="T16" fmla="*/ 2 w 16"/>
                  <a:gd name="T17" fmla="*/ 0 h 8"/>
                  <a:gd name="T18" fmla="*/ 0 w 16"/>
                  <a:gd name="T19" fmla="*/ 0 h 8"/>
                  <a:gd name="T20" fmla="*/ 0 w 16"/>
                  <a:gd name="T21" fmla="*/ 0 h 8"/>
                  <a:gd name="T22" fmla="*/ 4 w 16"/>
                  <a:gd name="T23" fmla="*/ 1 h 8"/>
                  <a:gd name="T24" fmla="*/ 4 w 16"/>
                  <a:gd name="T25" fmla="*/ 1 h 8"/>
                  <a:gd name="T26" fmla="*/ 5 w 16"/>
                  <a:gd name="T27" fmla="*/ 5 h 8"/>
                  <a:gd name="T28" fmla="*/ 9 w 16"/>
                  <a:gd name="T2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8">
                    <a:moveTo>
                      <a:pt x="9" y="7"/>
                    </a:moveTo>
                    <a:lnTo>
                      <a:pt x="9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5"/>
                    </a:lnTo>
                    <a:lnTo>
                      <a:pt x="9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047"/>
              <p:cNvSpPr>
                <a:spLocks/>
              </p:cNvSpPr>
              <p:nvPr/>
            </p:nvSpPr>
            <p:spPr bwMode="auto">
              <a:xfrm>
                <a:off x="3019" y="1979"/>
                <a:ext cx="102" cy="86"/>
              </a:xfrm>
              <a:custGeom>
                <a:avLst/>
                <a:gdLst>
                  <a:gd name="T0" fmla="*/ 91 w 102"/>
                  <a:gd name="T1" fmla="*/ 21 h 86"/>
                  <a:gd name="T2" fmla="*/ 73 w 102"/>
                  <a:gd name="T3" fmla="*/ 20 h 86"/>
                  <a:gd name="T4" fmla="*/ 68 w 102"/>
                  <a:gd name="T5" fmla="*/ 18 h 86"/>
                  <a:gd name="T6" fmla="*/ 61 w 102"/>
                  <a:gd name="T7" fmla="*/ 23 h 86"/>
                  <a:gd name="T8" fmla="*/ 59 w 102"/>
                  <a:gd name="T9" fmla="*/ 28 h 86"/>
                  <a:gd name="T10" fmla="*/ 66 w 102"/>
                  <a:gd name="T11" fmla="*/ 32 h 86"/>
                  <a:gd name="T12" fmla="*/ 63 w 102"/>
                  <a:gd name="T13" fmla="*/ 32 h 86"/>
                  <a:gd name="T14" fmla="*/ 57 w 102"/>
                  <a:gd name="T15" fmla="*/ 34 h 86"/>
                  <a:gd name="T16" fmla="*/ 61 w 102"/>
                  <a:gd name="T17" fmla="*/ 39 h 86"/>
                  <a:gd name="T18" fmla="*/ 54 w 102"/>
                  <a:gd name="T19" fmla="*/ 32 h 86"/>
                  <a:gd name="T20" fmla="*/ 54 w 102"/>
                  <a:gd name="T21" fmla="*/ 36 h 86"/>
                  <a:gd name="T22" fmla="*/ 54 w 102"/>
                  <a:gd name="T23" fmla="*/ 39 h 86"/>
                  <a:gd name="T24" fmla="*/ 50 w 102"/>
                  <a:gd name="T25" fmla="*/ 34 h 86"/>
                  <a:gd name="T26" fmla="*/ 43 w 102"/>
                  <a:gd name="T27" fmla="*/ 27 h 86"/>
                  <a:gd name="T28" fmla="*/ 40 w 102"/>
                  <a:gd name="T29" fmla="*/ 27 h 86"/>
                  <a:gd name="T30" fmla="*/ 41 w 102"/>
                  <a:gd name="T31" fmla="*/ 41 h 86"/>
                  <a:gd name="T32" fmla="*/ 48 w 102"/>
                  <a:gd name="T33" fmla="*/ 50 h 86"/>
                  <a:gd name="T34" fmla="*/ 48 w 102"/>
                  <a:gd name="T35" fmla="*/ 57 h 86"/>
                  <a:gd name="T36" fmla="*/ 48 w 102"/>
                  <a:gd name="T37" fmla="*/ 53 h 86"/>
                  <a:gd name="T38" fmla="*/ 43 w 102"/>
                  <a:gd name="T39" fmla="*/ 52 h 86"/>
                  <a:gd name="T40" fmla="*/ 45 w 102"/>
                  <a:gd name="T41" fmla="*/ 59 h 86"/>
                  <a:gd name="T42" fmla="*/ 38 w 102"/>
                  <a:gd name="T43" fmla="*/ 61 h 86"/>
                  <a:gd name="T44" fmla="*/ 47 w 102"/>
                  <a:gd name="T45" fmla="*/ 66 h 86"/>
                  <a:gd name="T46" fmla="*/ 52 w 102"/>
                  <a:gd name="T47" fmla="*/ 70 h 86"/>
                  <a:gd name="T48" fmla="*/ 57 w 102"/>
                  <a:gd name="T49" fmla="*/ 73 h 86"/>
                  <a:gd name="T50" fmla="*/ 61 w 102"/>
                  <a:gd name="T51" fmla="*/ 75 h 86"/>
                  <a:gd name="T52" fmla="*/ 57 w 102"/>
                  <a:gd name="T53" fmla="*/ 84 h 86"/>
                  <a:gd name="T54" fmla="*/ 47 w 102"/>
                  <a:gd name="T55" fmla="*/ 80 h 86"/>
                  <a:gd name="T56" fmla="*/ 47 w 102"/>
                  <a:gd name="T57" fmla="*/ 78 h 86"/>
                  <a:gd name="T58" fmla="*/ 45 w 102"/>
                  <a:gd name="T59" fmla="*/ 75 h 86"/>
                  <a:gd name="T60" fmla="*/ 38 w 102"/>
                  <a:gd name="T61" fmla="*/ 73 h 86"/>
                  <a:gd name="T62" fmla="*/ 32 w 102"/>
                  <a:gd name="T63" fmla="*/ 73 h 86"/>
                  <a:gd name="T64" fmla="*/ 23 w 102"/>
                  <a:gd name="T65" fmla="*/ 73 h 86"/>
                  <a:gd name="T66" fmla="*/ 18 w 102"/>
                  <a:gd name="T67" fmla="*/ 71 h 86"/>
                  <a:gd name="T68" fmla="*/ 16 w 102"/>
                  <a:gd name="T69" fmla="*/ 73 h 86"/>
                  <a:gd name="T70" fmla="*/ 13 w 102"/>
                  <a:gd name="T71" fmla="*/ 62 h 86"/>
                  <a:gd name="T72" fmla="*/ 15 w 102"/>
                  <a:gd name="T73" fmla="*/ 59 h 86"/>
                  <a:gd name="T74" fmla="*/ 9 w 102"/>
                  <a:gd name="T75" fmla="*/ 59 h 86"/>
                  <a:gd name="T76" fmla="*/ 2 w 102"/>
                  <a:gd name="T77" fmla="*/ 50 h 86"/>
                  <a:gd name="T78" fmla="*/ 0 w 102"/>
                  <a:gd name="T79" fmla="*/ 45 h 86"/>
                  <a:gd name="T80" fmla="*/ 0 w 102"/>
                  <a:gd name="T81" fmla="*/ 45 h 86"/>
                  <a:gd name="T82" fmla="*/ 4 w 102"/>
                  <a:gd name="T83" fmla="*/ 41 h 86"/>
                  <a:gd name="T84" fmla="*/ 7 w 102"/>
                  <a:gd name="T85" fmla="*/ 36 h 86"/>
                  <a:gd name="T86" fmla="*/ 15 w 102"/>
                  <a:gd name="T87" fmla="*/ 27 h 86"/>
                  <a:gd name="T88" fmla="*/ 23 w 102"/>
                  <a:gd name="T89" fmla="*/ 18 h 86"/>
                  <a:gd name="T90" fmla="*/ 32 w 102"/>
                  <a:gd name="T91" fmla="*/ 14 h 86"/>
                  <a:gd name="T92" fmla="*/ 43 w 102"/>
                  <a:gd name="T93" fmla="*/ 9 h 86"/>
                  <a:gd name="T94" fmla="*/ 75 w 102"/>
                  <a:gd name="T95" fmla="*/ 7 h 86"/>
                  <a:gd name="T96" fmla="*/ 91 w 102"/>
                  <a:gd name="T97" fmla="*/ 11 h 86"/>
                  <a:gd name="T98" fmla="*/ 95 w 102"/>
                  <a:gd name="T99" fmla="*/ 0 h 86"/>
                  <a:gd name="T100" fmla="*/ 100 w 102"/>
                  <a:gd name="T101" fmla="*/ 2 h 86"/>
                  <a:gd name="T102" fmla="*/ 102 w 102"/>
                  <a:gd name="T103" fmla="*/ 7 h 86"/>
                  <a:gd name="T104" fmla="*/ 97 w 102"/>
                  <a:gd name="T105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86">
                    <a:moveTo>
                      <a:pt x="95" y="23"/>
                    </a:moveTo>
                    <a:lnTo>
                      <a:pt x="91" y="21"/>
                    </a:lnTo>
                    <a:lnTo>
                      <a:pt x="77" y="18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23"/>
                    </a:lnTo>
                    <a:lnTo>
                      <a:pt x="56" y="25"/>
                    </a:lnTo>
                    <a:lnTo>
                      <a:pt x="59" y="28"/>
                    </a:lnTo>
                    <a:lnTo>
                      <a:pt x="63" y="30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3" y="32"/>
                    </a:lnTo>
                    <a:lnTo>
                      <a:pt x="59" y="30"/>
                    </a:lnTo>
                    <a:lnTo>
                      <a:pt x="57" y="34"/>
                    </a:lnTo>
                    <a:lnTo>
                      <a:pt x="61" y="36"/>
                    </a:lnTo>
                    <a:lnTo>
                      <a:pt x="61" y="39"/>
                    </a:lnTo>
                    <a:lnTo>
                      <a:pt x="57" y="34"/>
                    </a:lnTo>
                    <a:lnTo>
                      <a:pt x="54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50" y="34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40" y="39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48" y="50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8" y="53"/>
                    </a:lnTo>
                    <a:lnTo>
                      <a:pt x="47" y="52"/>
                    </a:lnTo>
                    <a:lnTo>
                      <a:pt x="43" y="52"/>
                    </a:lnTo>
                    <a:lnTo>
                      <a:pt x="43" y="55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61"/>
                    </a:lnTo>
                    <a:lnTo>
                      <a:pt x="40" y="62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86"/>
                    </a:lnTo>
                    <a:lnTo>
                      <a:pt x="57" y="84"/>
                    </a:lnTo>
                    <a:lnTo>
                      <a:pt x="56" y="80"/>
                    </a:lnTo>
                    <a:lnTo>
                      <a:pt x="47" y="80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48" y="75"/>
                    </a:lnTo>
                    <a:lnTo>
                      <a:pt x="45" y="75"/>
                    </a:lnTo>
                    <a:lnTo>
                      <a:pt x="40" y="71"/>
                    </a:lnTo>
                    <a:lnTo>
                      <a:pt x="38" y="73"/>
                    </a:lnTo>
                    <a:lnTo>
                      <a:pt x="36" y="71"/>
                    </a:lnTo>
                    <a:lnTo>
                      <a:pt x="32" y="73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6" y="73"/>
                    </a:lnTo>
                    <a:lnTo>
                      <a:pt x="9" y="61"/>
                    </a:lnTo>
                    <a:lnTo>
                      <a:pt x="13" y="62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6" y="52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13" y="20"/>
                    </a:lnTo>
                    <a:lnTo>
                      <a:pt x="23" y="18"/>
                    </a:lnTo>
                    <a:lnTo>
                      <a:pt x="27" y="16"/>
                    </a:lnTo>
                    <a:lnTo>
                      <a:pt x="32" y="14"/>
                    </a:lnTo>
                    <a:lnTo>
                      <a:pt x="38" y="14"/>
                    </a:lnTo>
                    <a:lnTo>
                      <a:pt x="43" y="9"/>
                    </a:lnTo>
                    <a:lnTo>
                      <a:pt x="72" y="5"/>
                    </a:lnTo>
                    <a:lnTo>
                      <a:pt x="75" y="7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5" y="7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3"/>
                    </a:lnTo>
                    <a:lnTo>
                      <a:pt x="102" y="7"/>
                    </a:lnTo>
                    <a:lnTo>
                      <a:pt x="98" y="11"/>
                    </a:lnTo>
                    <a:lnTo>
                      <a:pt x="97" y="20"/>
                    </a:lnTo>
                    <a:lnTo>
                      <a:pt x="95" y="2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048"/>
              <p:cNvSpPr>
                <a:spLocks/>
              </p:cNvSpPr>
              <p:nvPr/>
            </p:nvSpPr>
            <p:spPr bwMode="auto">
              <a:xfrm>
                <a:off x="3019" y="1979"/>
                <a:ext cx="102" cy="86"/>
              </a:xfrm>
              <a:custGeom>
                <a:avLst/>
                <a:gdLst>
                  <a:gd name="T0" fmla="*/ 91 w 102"/>
                  <a:gd name="T1" fmla="*/ 21 h 86"/>
                  <a:gd name="T2" fmla="*/ 73 w 102"/>
                  <a:gd name="T3" fmla="*/ 20 h 86"/>
                  <a:gd name="T4" fmla="*/ 68 w 102"/>
                  <a:gd name="T5" fmla="*/ 18 h 86"/>
                  <a:gd name="T6" fmla="*/ 61 w 102"/>
                  <a:gd name="T7" fmla="*/ 23 h 86"/>
                  <a:gd name="T8" fmla="*/ 59 w 102"/>
                  <a:gd name="T9" fmla="*/ 28 h 86"/>
                  <a:gd name="T10" fmla="*/ 66 w 102"/>
                  <a:gd name="T11" fmla="*/ 32 h 86"/>
                  <a:gd name="T12" fmla="*/ 63 w 102"/>
                  <a:gd name="T13" fmla="*/ 32 h 86"/>
                  <a:gd name="T14" fmla="*/ 57 w 102"/>
                  <a:gd name="T15" fmla="*/ 34 h 86"/>
                  <a:gd name="T16" fmla="*/ 61 w 102"/>
                  <a:gd name="T17" fmla="*/ 39 h 86"/>
                  <a:gd name="T18" fmla="*/ 54 w 102"/>
                  <a:gd name="T19" fmla="*/ 32 h 86"/>
                  <a:gd name="T20" fmla="*/ 54 w 102"/>
                  <a:gd name="T21" fmla="*/ 36 h 86"/>
                  <a:gd name="T22" fmla="*/ 54 w 102"/>
                  <a:gd name="T23" fmla="*/ 39 h 86"/>
                  <a:gd name="T24" fmla="*/ 50 w 102"/>
                  <a:gd name="T25" fmla="*/ 34 h 86"/>
                  <a:gd name="T26" fmla="*/ 43 w 102"/>
                  <a:gd name="T27" fmla="*/ 27 h 86"/>
                  <a:gd name="T28" fmla="*/ 40 w 102"/>
                  <a:gd name="T29" fmla="*/ 27 h 86"/>
                  <a:gd name="T30" fmla="*/ 41 w 102"/>
                  <a:gd name="T31" fmla="*/ 41 h 86"/>
                  <a:gd name="T32" fmla="*/ 48 w 102"/>
                  <a:gd name="T33" fmla="*/ 50 h 86"/>
                  <a:gd name="T34" fmla="*/ 48 w 102"/>
                  <a:gd name="T35" fmla="*/ 57 h 86"/>
                  <a:gd name="T36" fmla="*/ 48 w 102"/>
                  <a:gd name="T37" fmla="*/ 53 h 86"/>
                  <a:gd name="T38" fmla="*/ 43 w 102"/>
                  <a:gd name="T39" fmla="*/ 52 h 86"/>
                  <a:gd name="T40" fmla="*/ 45 w 102"/>
                  <a:gd name="T41" fmla="*/ 59 h 86"/>
                  <a:gd name="T42" fmla="*/ 38 w 102"/>
                  <a:gd name="T43" fmla="*/ 61 h 86"/>
                  <a:gd name="T44" fmla="*/ 47 w 102"/>
                  <a:gd name="T45" fmla="*/ 66 h 86"/>
                  <a:gd name="T46" fmla="*/ 52 w 102"/>
                  <a:gd name="T47" fmla="*/ 70 h 86"/>
                  <a:gd name="T48" fmla="*/ 57 w 102"/>
                  <a:gd name="T49" fmla="*/ 73 h 86"/>
                  <a:gd name="T50" fmla="*/ 61 w 102"/>
                  <a:gd name="T51" fmla="*/ 75 h 86"/>
                  <a:gd name="T52" fmla="*/ 57 w 102"/>
                  <a:gd name="T53" fmla="*/ 84 h 86"/>
                  <a:gd name="T54" fmla="*/ 47 w 102"/>
                  <a:gd name="T55" fmla="*/ 80 h 86"/>
                  <a:gd name="T56" fmla="*/ 47 w 102"/>
                  <a:gd name="T57" fmla="*/ 78 h 86"/>
                  <a:gd name="T58" fmla="*/ 45 w 102"/>
                  <a:gd name="T59" fmla="*/ 75 h 86"/>
                  <a:gd name="T60" fmla="*/ 38 w 102"/>
                  <a:gd name="T61" fmla="*/ 73 h 86"/>
                  <a:gd name="T62" fmla="*/ 32 w 102"/>
                  <a:gd name="T63" fmla="*/ 73 h 86"/>
                  <a:gd name="T64" fmla="*/ 23 w 102"/>
                  <a:gd name="T65" fmla="*/ 73 h 86"/>
                  <a:gd name="T66" fmla="*/ 18 w 102"/>
                  <a:gd name="T67" fmla="*/ 71 h 86"/>
                  <a:gd name="T68" fmla="*/ 16 w 102"/>
                  <a:gd name="T69" fmla="*/ 73 h 86"/>
                  <a:gd name="T70" fmla="*/ 13 w 102"/>
                  <a:gd name="T71" fmla="*/ 62 h 86"/>
                  <a:gd name="T72" fmla="*/ 15 w 102"/>
                  <a:gd name="T73" fmla="*/ 59 h 86"/>
                  <a:gd name="T74" fmla="*/ 9 w 102"/>
                  <a:gd name="T75" fmla="*/ 59 h 86"/>
                  <a:gd name="T76" fmla="*/ 2 w 102"/>
                  <a:gd name="T77" fmla="*/ 50 h 86"/>
                  <a:gd name="T78" fmla="*/ 0 w 102"/>
                  <a:gd name="T79" fmla="*/ 45 h 86"/>
                  <a:gd name="T80" fmla="*/ 0 w 102"/>
                  <a:gd name="T81" fmla="*/ 45 h 86"/>
                  <a:gd name="T82" fmla="*/ 4 w 102"/>
                  <a:gd name="T83" fmla="*/ 41 h 86"/>
                  <a:gd name="T84" fmla="*/ 7 w 102"/>
                  <a:gd name="T85" fmla="*/ 36 h 86"/>
                  <a:gd name="T86" fmla="*/ 15 w 102"/>
                  <a:gd name="T87" fmla="*/ 27 h 86"/>
                  <a:gd name="T88" fmla="*/ 23 w 102"/>
                  <a:gd name="T89" fmla="*/ 18 h 86"/>
                  <a:gd name="T90" fmla="*/ 32 w 102"/>
                  <a:gd name="T91" fmla="*/ 14 h 86"/>
                  <a:gd name="T92" fmla="*/ 43 w 102"/>
                  <a:gd name="T93" fmla="*/ 9 h 86"/>
                  <a:gd name="T94" fmla="*/ 75 w 102"/>
                  <a:gd name="T95" fmla="*/ 7 h 86"/>
                  <a:gd name="T96" fmla="*/ 91 w 102"/>
                  <a:gd name="T97" fmla="*/ 11 h 86"/>
                  <a:gd name="T98" fmla="*/ 95 w 102"/>
                  <a:gd name="T99" fmla="*/ 0 h 86"/>
                  <a:gd name="T100" fmla="*/ 100 w 102"/>
                  <a:gd name="T101" fmla="*/ 2 h 86"/>
                  <a:gd name="T102" fmla="*/ 102 w 102"/>
                  <a:gd name="T103" fmla="*/ 7 h 86"/>
                  <a:gd name="T104" fmla="*/ 97 w 102"/>
                  <a:gd name="T105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86">
                    <a:moveTo>
                      <a:pt x="95" y="23"/>
                    </a:moveTo>
                    <a:lnTo>
                      <a:pt x="91" y="21"/>
                    </a:lnTo>
                    <a:lnTo>
                      <a:pt x="77" y="18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23"/>
                    </a:lnTo>
                    <a:lnTo>
                      <a:pt x="56" y="25"/>
                    </a:lnTo>
                    <a:lnTo>
                      <a:pt x="59" y="28"/>
                    </a:lnTo>
                    <a:lnTo>
                      <a:pt x="63" y="30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3" y="32"/>
                    </a:lnTo>
                    <a:lnTo>
                      <a:pt x="59" y="30"/>
                    </a:lnTo>
                    <a:lnTo>
                      <a:pt x="57" y="34"/>
                    </a:lnTo>
                    <a:lnTo>
                      <a:pt x="61" y="36"/>
                    </a:lnTo>
                    <a:lnTo>
                      <a:pt x="61" y="39"/>
                    </a:lnTo>
                    <a:lnTo>
                      <a:pt x="57" y="34"/>
                    </a:lnTo>
                    <a:lnTo>
                      <a:pt x="54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50" y="34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40" y="39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48" y="50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8" y="53"/>
                    </a:lnTo>
                    <a:lnTo>
                      <a:pt x="47" y="52"/>
                    </a:lnTo>
                    <a:lnTo>
                      <a:pt x="43" y="52"/>
                    </a:lnTo>
                    <a:lnTo>
                      <a:pt x="43" y="55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61"/>
                    </a:lnTo>
                    <a:lnTo>
                      <a:pt x="40" y="62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86"/>
                    </a:lnTo>
                    <a:lnTo>
                      <a:pt x="57" y="84"/>
                    </a:lnTo>
                    <a:lnTo>
                      <a:pt x="56" y="80"/>
                    </a:lnTo>
                    <a:lnTo>
                      <a:pt x="47" y="80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48" y="75"/>
                    </a:lnTo>
                    <a:lnTo>
                      <a:pt x="45" y="75"/>
                    </a:lnTo>
                    <a:lnTo>
                      <a:pt x="40" y="71"/>
                    </a:lnTo>
                    <a:lnTo>
                      <a:pt x="38" y="73"/>
                    </a:lnTo>
                    <a:lnTo>
                      <a:pt x="36" y="71"/>
                    </a:lnTo>
                    <a:lnTo>
                      <a:pt x="32" y="73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6" y="73"/>
                    </a:lnTo>
                    <a:lnTo>
                      <a:pt x="9" y="61"/>
                    </a:lnTo>
                    <a:lnTo>
                      <a:pt x="13" y="62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6" y="52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13" y="20"/>
                    </a:lnTo>
                    <a:lnTo>
                      <a:pt x="23" y="18"/>
                    </a:lnTo>
                    <a:lnTo>
                      <a:pt x="27" y="16"/>
                    </a:lnTo>
                    <a:lnTo>
                      <a:pt x="32" y="14"/>
                    </a:lnTo>
                    <a:lnTo>
                      <a:pt x="38" y="14"/>
                    </a:lnTo>
                    <a:lnTo>
                      <a:pt x="43" y="9"/>
                    </a:lnTo>
                    <a:lnTo>
                      <a:pt x="72" y="5"/>
                    </a:lnTo>
                    <a:lnTo>
                      <a:pt x="75" y="7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5" y="7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3"/>
                    </a:lnTo>
                    <a:lnTo>
                      <a:pt x="102" y="7"/>
                    </a:lnTo>
                    <a:lnTo>
                      <a:pt x="98" y="11"/>
                    </a:lnTo>
                    <a:lnTo>
                      <a:pt x="97" y="20"/>
                    </a:lnTo>
                    <a:lnTo>
                      <a:pt x="95" y="2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049"/>
              <p:cNvSpPr>
                <a:spLocks/>
              </p:cNvSpPr>
              <p:nvPr/>
            </p:nvSpPr>
            <p:spPr bwMode="auto">
              <a:xfrm>
                <a:off x="3009" y="1640"/>
                <a:ext cx="53" cy="39"/>
              </a:xfrm>
              <a:custGeom>
                <a:avLst/>
                <a:gdLst>
                  <a:gd name="T0" fmla="*/ 0 w 53"/>
                  <a:gd name="T1" fmla="*/ 34 h 39"/>
                  <a:gd name="T2" fmla="*/ 1 w 53"/>
                  <a:gd name="T3" fmla="*/ 34 h 39"/>
                  <a:gd name="T4" fmla="*/ 3 w 53"/>
                  <a:gd name="T5" fmla="*/ 30 h 39"/>
                  <a:gd name="T6" fmla="*/ 7 w 53"/>
                  <a:gd name="T7" fmla="*/ 25 h 39"/>
                  <a:gd name="T8" fmla="*/ 7 w 53"/>
                  <a:gd name="T9" fmla="*/ 21 h 39"/>
                  <a:gd name="T10" fmla="*/ 7 w 53"/>
                  <a:gd name="T11" fmla="*/ 19 h 39"/>
                  <a:gd name="T12" fmla="*/ 14 w 53"/>
                  <a:gd name="T13" fmla="*/ 19 h 39"/>
                  <a:gd name="T14" fmla="*/ 23 w 53"/>
                  <a:gd name="T15" fmla="*/ 9 h 39"/>
                  <a:gd name="T16" fmla="*/ 25 w 53"/>
                  <a:gd name="T17" fmla="*/ 0 h 39"/>
                  <a:gd name="T18" fmla="*/ 23 w 53"/>
                  <a:gd name="T19" fmla="*/ 7 h 39"/>
                  <a:gd name="T20" fmla="*/ 17 w 53"/>
                  <a:gd name="T21" fmla="*/ 17 h 39"/>
                  <a:gd name="T22" fmla="*/ 17 w 53"/>
                  <a:gd name="T23" fmla="*/ 21 h 39"/>
                  <a:gd name="T24" fmla="*/ 19 w 53"/>
                  <a:gd name="T25" fmla="*/ 19 h 39"/>
                  <a:gd name="T26" fmla="*/ 23 w 53"/>
                  <a:gd name="T27" fmla="*/ 21 h 39"/>
                  <a:gd name="T28" fmla="*/ 26 w 53"/>
                  <a:gd name="T29" fmla="*/ 21 h 39"/>
                  <a:gd name="T30" fmla="*/ 26 w 53"/>
                  <a:gd name="T31" fmla="*/ 14 h 39"/>
                  <a:gd name="T32" fmla="*/ 26 w 53"/>
                  <a:gd name="T33" fmla="*/ 12 h 39"/>
                  <a:gd name="T34" fmla="*/ 28 w 53"/>
                  <a:gd name="T35" fmla="*/ 10 h 39"/>
                  <a:gd name="T36" fmla="*/ 30 w 53"/>
                  <a:gd name="T37" fmla="*/ 10 h 39"/>
                  <a:gd name="T38" fmla="*/ 32 w 53"/>
                  <a:gd name="T39" fmla="*/ 12 h 39"/>
                  <a:gd name="T40" fmla="*/ 33 w 53"/>
                  <a:gd name="T41" fmla="*/ 12 h 39"/>
                  <a:gd name="T42" fmla="*/ 35 w 53"/>
                  <a:gd name="T43" fmla="*/ 14 h 39"/>
                  <a:gd name="T44" fmla="*/ 42 w 53"/>
                  <a:gd name="T45" fmla="*/ 16 h 39"/>
                  <a:gd name="T46" fmla="*/ 48 w 53"/>
                  <a:gd name="T47" fmla="*/ 16 h 39"/>
                  <a:gd name="T48" fmla="*/ 50 w 53"/>
                  <a:gd name="T49" fmla="*/ 17 h 39"/>
                  <a:gd name="T50" fmla="*/ 53 w 53"/>
                  <a:gd name="T51" fmla="*/ 23 h 39"/>
                  <a:gd name="T52" fmla="*/ 51 w 53"/>
                  <a:gd name="T53" fmla="*/ 28 h 39"/>
                  <a:gd name="T54" fmla="*/ 51 w 53"/>
                  <a:gd name="T55" fmla="*/ 35 h 39"/>
                  <a:gd name="T56" fmla="*/ 37 w 53"/>
                  <a:gd name="T57" fmla="*/ 39 h 39"/>
                  <a:gd name="T58" fmla="*/ 0 w 53"/>
                  <a:gd name="T5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39">
                    <a:moveTo>
                      <a:pt x="0" y="34"/>
                    </a:moveTo>
                    <a:lnTo>
                      <a:pt x="1" y="34"/>
                    </a:lnTo>
                    <a:lnTo>
                      <a:pt x="3" y="30"/>
                    </a:lnTo>
                    <a:lnTo>
                      <a:pt x="7" y="25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14" y="19"/>
                    </a:lnTo>
                    <a:lnTo>
                      <a:pt x="23" y="9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0" y="17"/>
                    </a:lnTo>
                    <a:lnTo>
                      <a:pt x="53" y="23"/>
                    </a:lnTo>
                    <a:lnTo>
                      <a:pt x="51" y="28"/>
                    </a:lnTo>
                    <a:lnTo>
                      <a:pt x="51" y="35"/>
                    </a:lnTo>
                    <a:lnTo>
                      <a:pt x="37" y="39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050"/>
              <p:cNvSpPr>
                <a:spLocks/>
              </p:cNvSpPr>
              <p:nvPr/>
            </p:nvSpPr>
            <p:spPr bwMode="auto">
              <a:xfrm>
                <a:off x="3009" y="1640"/>
                <a:ext cx="53" cy="39"/>
              </a:xfrm>
              <a:custGeom>
                <a:avLst/>
                <a:gdLst>
                  <a:gd name="T0" fmla="*/ 0 w 53"/>
                  <a:gd name="T1" fmla="*/ 34 h 39"/>
                  <a:gd name="T2" fmla="*/ 1 w 53"/>
                  <a:gd name="T3" fmla="*/ 34 h 39"/>
                  <a:gd name="T4" fmla="*/ 3 w 53"/>
                  <a:gd name="T5" fmla="*/ 30 h 39"/>
                  <a:gd name="T6" fmla="*/ 7 w 53"/>
                  <a:gd name="T7" fmla="*/ 25 h 39"/>
                  <a:gd name="T8" fmla="*/ 7 w 53"/>
                  <a:gd name="T9" fmla="*/ 21 h 39"/>
                  <a:gd name="T10" fmla="*/ 7 w 53"/>
                  <a:gd name="T11" fmla="*/ 19 h 39"/>
                  <a:gd name="T12" fmla="*/ 14 w 53"/>
                  <a:gd name="T13" fmla="*/ 19 h 39"/>
                  <a:gd name="T14" fmla="*/ 23 w 53"/>
                  <a:gd name="T15" fmla="*/ 9 h 39"/>
                  <a:gd name="T16" fmla="*/ 25 w 53"/>
                  <a:gd name="T17" fmla="*/ 0 h 39"/>
                  <a:gd name="T18" fmla="*/ 23 w 53"/>
                  <a:gd name="T19" fmla="*/ 7 h 39"/>
                  <a:gd name="T20" fmla="*/ 17 w 53"/>
                  <a:gd name="T21" fmla="*/ 17 h 39"/>
                  <a:gd name="T22" fmla="*/ 17 w 53"/>
                  <a:gd name="T23" fmla="*/ 21 h 39"/>
                  <a:gd name="T24" fmla="*/ 19 w 53"/>
                  <a:gd name="T25" fmla="*/ 19 h 39"/>
                  <a:gd name="T26" fmla="*/ 23 w 53"/>
                  <a:gd name="T27" fmla="*/ 21 h 39"/>
                  <a:gd name="T28" fmla="*/ 26 w 53"/>
                  <a:gd name="T29" fmla="*/ 21 h 39"/>
                  <a:gd name="T30" fmla="*/ 26 w 53"/>
                  <a:gd name="T31" fmla="*/ 14 h 39"/>
                  <a:gd name="T32" fmla="*/ 26 w 53"/>
                  <a:gd name="T33" fmla="*/ 12 h 39"/>
                  <a:gd name="T34" fmla="*/ 28 w 53"/>
                  <a:gd name="T35" fmla="*/ 10 h 39"/>
                  <a:gd name="T36" fmla="*/ 30 w 53"/>
                  <a:gd name="T37" fmla="*/ 10 h 39"/>
                  <a:gd name="T38" fmla="*/ 32 w 53"/>
                  <a:gd name="T39" fmla="*/ 12 h 39"/>
                  <a:gd name="T40" fmla="*/ 33 w 53"/>
                  <a:gd name="T41" fmla="*/ 12 h 39"/>
                  <a:gd name="T42" fmla="*/ 35 w 53"/>
                  <a:gd name="T43" fmla="*/ 14 h 39"/>
                  <a:gd name="T44" fmla="*/ 42 w 53"/>
                  <a:gd name="T45" fmla="*/ 16 h 39"/>
                  <a:gd name="T46" fmla="*/ 48 w 53"/>
                  <a:gd name="T47" fmla="*/ 16 h 39"/>
                  <a:gd name="T48" fmla="*/ 50 w 53"/>
                  <a:gd name="T49" fmla="*/ 17 h 39"/>
                  <a:gd name="T50" fmla="*/ 53 w 53"/>
                  <a:gd name="T51" fmla="*/ 23 h 39"/>
                  <a:gd name="T52" fmla="*/ 51 w 53"/>
                  <a:gd name="T53" fmla="*/ 28 h 39"/>
                  <a:gd name="T54" fmla="*/ 51 w 53"/>
                  <a:gd name="T55" fmla="*/ 35 h 39"/>
                  <a:gd name="T56" fmla="*/ 37 w 53"/>
                  <a:gd name="T57" fmla="*/ 39 h 39"/>
                  <a:gd name="T58" fmla="*/ 0 w 53"/>
                  <a:gd name="T5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39">
                    <a:moveTo>
                      <a:pt x="0" y="34"/>
                    </a:moveTo>
                    <a:lnTo>
                      <a:pt x="1" y="34"/>
                    </a:lnTo>
                    <a:lnTo>
                      <a:pt x="3" y="30"/>
                    </a:lnTo>
                    <a:lnTo>
                      <a:pt x="7" y="25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14" y="19"/>
                    </a:lnTo>
                    <a:lnTo>
                      <a:pt x="23" y="9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0" y="17"/>
                    </a:lnTo>
                    <a:lnTo>
                      <a:pt x="53" y="23"/>
                    </a:lnTo>
                    <a:lnTo>
                      <a:pt x="51" y="28"/>
                    </a:lnTo>
                    <a:lnTo>
                      <a:pt x="51" y="35"/>
                    </a:lnTo>
                    <a:lnTo>
                      <a:pt x="37" y="39"/>
                    </a:lnTo>
                    <a:lnTo>
                      <a:pt x="0" y="3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051"/>
              <p:cNvSpPr>
                <a:spLocks/>
              </p:cNvSpPr>
              <p:nvPr/>
            </p:nvSpPr>
            <p:spPr bwMode="auto">
              <a:xfrm>
                <a:off x="2948" y="1900"/>
                <a:ext cx="62" cy="65"/>
              </a:xfrm>
              <a:custGeom>
                <a:avLst/>
                <a:gdLst>
                  <a:gd name="T0" fmla="*/ 43 w 62"/>
                  <a:gd name="T1" fmla="*/ 61 h 65"/>
                  <a:gd name="T2" fmla="*/ 37 w 62"/>
                  <a:gd name="T3" fmla="*/ 57 h 65"/>
                  <a:gd name="T4" fmla="*/ 34 w 62"/>
                  <a:gd name="T5" fmla="*/ 54 h 65"/>
                  <a:gd name="T6" fmla="*/ 28 w 62"/>
                  <a:gd name="T7" fmla="*/ 54 h 65"/>
                  <a:gd name="T8" fmla="*/ 23 w 62"/>
                  <a:gd name="T9" fmla="*/ 41 h 65"/>
                  <a:gd name="T10" fmla="*/ 14 w 62"/>
                  <a:gd name="T11" fmla="*/ 34 h 65"/>
                  <a:gd name="T12" fmla="*/ 11 w 62"/>
                  <a:gd name="T13" fmla="*/ 29 h 65"/>
                  <a:gd name="T14" fmla="*/ 7 w 62"/>
                  <a:gd name="T15" fmla="*/ 22 h 65"/>
                  <a:gd name="T16" fmla="*/ 5 w 62"/>
                  <a:gd name="T17" fmla="*/ 18 h 65"/>
                  <a:gd name="T18" fmla="*/ 2 w 62"/>
                  <a:gd name="T19" fmla="*/ 13 h 65"/>
                  <a:gd name="T20" fmla="*/ 0 w 62"/>
                  <a:gd name="T21" fmla="*/ 9 h 65"/>
                  <a:gd name="T22" fmla="*/ 2 w 62"/>
                  <a:gd name="T23" fmla="*/ 0 h 65"/>
                  <a:gd name="T24" fmla="*/ 9 w 62"/>
                  <a:gd name="T25" fmla="*/ 6 h 65"/>
                  <a:gd name="T26" fmla="*/ 18 w 62"/>
                  <a:gd name="T27" fmla="*/ 2 h 65"/>
                  <a:gd name="T28" fmla="*/ 23 w 62"/>
                  <a:gd name="T29" fmla="*/ 4 h 65"/>
                  <a:gd name="T30" fmla="*/ 27 w 62"/>
                  <a:gd name="T31" fmla="*/ 4 h 65"/>
                  <a:gd name="T32" fmla="*/ 32 w 62"/>
                  <a:gd name="T33" fmla="*/ 4 h 65"/>
                  <a:gd name="T34" fmla="*/ 36 w 62"/>
                  <a:gd name="T35" fmla="*/ 4 h 65"/>
                  <a:gd name="T36" fmla="*/ 39 w 62"/>
                  <a:gd name="T37" fmla="*/ 6 h 65"/>
                  <a:gd name="T38" fmla="*/ 44 w 62"/>
                  <a:gd name="T39" fmla="*/ 6 h 65"/>
                  <a:gd name="T40" fmla="*/ 46 w 62"/>
                  <a:gd name="T41" fmla="*/ 6 h 65"/>
                  <a:gd name="T42" fmla="*/ 48 w 62"/>
                  <a:gd name="T43" fmla="*/ 9 h 65"/>
                  <a:gd name="T44" fmla="*/ 53 w 62"/>
                  <a:gd name="T45" fmla="*/ 9 h 65"/>
                  <a:gd name="T46" fmla="*/ 59 w 62"/>
                  <a:gd name="T47" fmla="*/ 11 h 65"/>
                  <a:gd name="T48" fmla="*/ 55 w 62"/>
                  <a:gd name="T49" fmla="*/ 18 h 65"/>
                  <a:gd name="T50" fmla="*/ 53 w 62"/>
                  <a:gd name="T51" fmla="*/ 20 h 65"/>
                  <a:gd name="T52" fmla="*/ 57 w 62"/>
                  <a:gd name="T53" fmla="*/ 24 h 65"/>
                  <a:gd name="T54" fmla="*/ 59 w 62"/>
                  <a:gd name="T55" fmla="*/ 27 h 65"/>
                  <a:gd name="T56" fmla="*/ 61 w 62"/>
                  <a:gd name="T57" fmla="*/ 27 h 65"/>
                  <a:gd name="T58" fmla="*/ 62 w 62"/>
                  <a:gd name="T59" fmla="*/ 29 h 65"/>
                  <a:gd name="T60" fmla="*/ 57 w 62"/>
                  <a:gd name="T61" fmla="*/ 29 h 65"/>
                  <a:gd name="T62" fmla="*/ 61 w 62"/>
                  <a:gd name="T63" fmla="*/ 34 h 65"/>
                  <a:gd name="T64" fmla="*/ 59 w 62"/>
                  <a:gd name="T65" fmla="*/ 40 h 65"/>
                  <a:gd name="T66" fmla="*/ 57 w 62"/>
                  <a:gd name="T67" fmla="*/ 40 h 65"/>
                  <a:gd name="T68" fmla="*/ 53 w 62"/>
                  <a:gd name="T69" fmla="*/ 40 h 65"/>
                  <a:gd name="T70" fmla="*/ 52 w 62"/>
                  <a:gd name="T71" fmla="*/ 40 h 65"/>
                  <a:gd name="T72" fmla="*/ 53 w 62"/>
                  <a:gd name="T73" fmla="*/ 41 h 65"/>
                  <a:gd name="T74" fmla="*/ 53 w 62"/>
                  <a:gd name="T75" fmla="*/ 47 h 65"/>
                  <a:gd name="T76" fmla="*/ 52 w 62"/>
                  <a:gd name="T77" fmla="*/ 47 h 65"/>
                  <a:gd name="T78" fmla="*/ 50 w 62"/>
                  <a:gd name="T79" fmla="*/ 43 h 65"/>
                  <a:gd name="T80" fmla="*/ 46 w 62"/>
                  <a:gd name="T81" fmla="*/ 49 h 65"/>
                  <a:gd name="T82" fmla="*/ 44 w 62"/>
                  <a:gd name="T83" fmla="*/ 50 h 65"/>
                  <a:gd name="T84" fmla="*/ 43 w 62"/>
                  <a:gd name="T85" fmla="*/ 56 h 65"/>
                  <a:gd name="T86" fmla="*/ 44 w 62"/>
                  <a:gd name="T87" fmla="*/ 57 h 65"/>
                  <a:gd name="T88" fmla="*/ 43 w 62"/>
                  <a:gd name="T8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5">
                    <a:moveTo>
                      <a:pt x="43" y="65"/>
                    </a:moveTo>
                    <a:lnTo>
                      <a:pt x="43" y="61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3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6" y="49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4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3" y="61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052"/>
              <p:cNvSpPr>
                <a:spLocks/>
              </p:cNvSpPr>
              <p:nvPr/>
            </p:nvSpPr>
            <p:spPr bwMode="auto">
              <a:xfrm>
                <a:off x="2948" y="1900"/>
                <a:ext cx="62" cy="65"/>
              </a:xfrm>
              <a:custGeom>
                <a:avLst/>
                <a:gdLst>
                  <a:gd name="T0" fmla="*/ 43 w 62"/>
                  <a:gd name="T1" fmla="*/ 61 h 65"/>
                  <a:gd name="T2" fmla="*/ 37 w 62"/>
                  <a:gd name="T3" fmla="*/ 57 h 65"/>
                  <a:gd name="T4" fmla="*/ 34 w 62"/>
                  <a:gd name="T5" fmla="*/ 54 h 65"/>
                  <a:gd name="T6" fmla="*/ 28 w 62"/>
                  <a:gd name="T7" fmla="*/ 54 h 65"/>
                  <a:gd name="T8" fmla="*/ 23 w 62"/>
                  <a:gd name="T9" fmla="*/ 41 h 65"/>
                  <a:gd name="T10" fmla="*/ 14 w 62"/>
                  <a:gd name="T11" fmla="*/ 34 h 65"/>
                  <a:gd name="T12" fmla="*/ 11 w 62"/>
                  <a:gd name="T13" fmla="*/ 29 h 65"/>
                  <a:gd name="T14" fmla="*/ 7 w 62"/>
                  <a:gd name="T15" fmla="*/ 22 h 65"/>
                  <a:gd name="T16" fmla="*/ 5 w 62"/>
                  <a:gd name="T17" fmla="*/ 18 h 65"/>
                  <a:gd name="T18" fmla="*/ 2 w 62"/>
                  <a:gd name="T19" fmla="*/ 13 h 65"/>
                  <a:gd name="T20" fmla="*/ 0 w 62"/>
                  <a:gd name="T21" fmla="*/ 9 h 65"/>
                  <a:gd name="T22" fmla="*/ 2 w 62"/>
                  <a:gd name="T23" fmla="*/ 0 h 65"/>
                  <a:gd name="T24" fmla="*/ 9 w 62"/>
                  <a:gd name="T25" fmla="*/ 6 h 65"/>
                  <a:gd name="T26" fmla="*/ 18 w 62"/>
                  <a:gd name="T27" fmla="*/ 2 h 65"/>
                  <a:gd name="T28" fmla="*/ 23 w 62"/>
                  <a:gd name="T29" fmla="*/ 4 h 65"/>
                  <a:gd name="T30" fmla="*/ 27 w 62"/>
                  <a:gd name="T31" fmla="*/ 4 h 65"/>
                  <a:gd name="T32" fmla="*/ 32 w 62"/>
                  <a:gd name="T33" fmla="*/ 4 h 65"/>
                  <a:gd name="T34" fmla="*/ 36 w 62"/>
                  <a:gd name="T35" fmla="*/ 4 h 65"/>
                  <a:gd name="T36" fmla="*/ 39 w 62"/>
                  <a:gd name="T37" fmla="*/ 6 h 65"/>
                  <a:gd name="T38" fmla="*/ 44 w 62"/>
                  <a:gd name="T39" fmla="*/ 6 h 65"/>
                  <a:gd name="T40" fmla="*/ 46 w 62"/>
                  <a:gd name="T41" fmla="*/ 6 h 65"/>
                  <a:gd name="T42" fmla="*/ 48 w 62"/>
                  <a:gd name="T43" fmla="*/ 9 h 65"/>
                  <a:gd name="T44" fmla="*/ 53 w 62"/>
                  <a:gd name="T45" fmla="*/ 9 h 65"/>
                  <a:gd name="T46" fmla="*/ 59 w 62"/>
                  <a:gd name="T47" fmla="*/ 11 h 65"/>
                  <a:gd name="T48" fmla="*/ 55 w 62"/>
                  <a:gd name="T49" fmla="*/ 18 h 65"/>
                  <a:gd name="T50" fmla="*/ 53 w 62"/>
                  <a:gd name="T51" fmla="*/ 20 h 65"/>
                  <a:gd name="T52" fmla="*/ 57 w 62"/>
                  <a:gd name="T53" fmla="*/ 24 h 65"/>
                  <a:gd name="T54" fmla="*/ 59 w 62"/>
                  <a:gd name="T55" fmla="*/ 27 h 65"/>
                  <a:gd name="T56" fmla="*/ 61 w 62"/>
                  <a:gd name="T57" fmla="*/ 27 h 65"/>
                  <a:gd name="T58" fmla="*/ 62 w 62"/>
                  <a:gd name="T59" fmla="*/ 29 h 65"/>
                  <a:gd name="T60" fmla="*/ 57 w 62"/>
                  <a:gd name="T61" fmla="*/ 29 h 65"/>
                  <a:gd name="T62" fmla="*/ 61 w 62"/>
                  <a:gd name="T63" fmla="*/ 34 h 65"/>
                  <a:gd name="T64" fmla="*/ 59 w 62"/>
                  <a:gd name="T65" fmla="*/ 40 h 65"/>
                  <a:gd name="T66" fmla="*/ 57 w 62"/>
                  <a:gd name="T67" fmla="*/ 40 h 65"/>
                  <a:gd name="T68" fmla="*/ 53 w 62"/>
                  <a:gd name="T69" fmla="*/ 40 h 65"/>
                  <a:gd name="T70" fmla="*/ 52 w 62"/>
                  <a:gd name="T71" fmla="*/ 40 h 65"/>
                  <a:gd name="T72" fmla="*/ 53 w 62"/>
                  <a:gd name="T73" fmla="*/ 41 h 65"/>
                  <a:gd name="T74" fmla="*/ 53 w 62"/>
                  <a:gd name="T75" fmla="*/ 47 h 65"/>
                  <a:gd name="T76" fmla="*/ 52 w 62"/>
                  <a:gd name="T77" fmla="*/ 47 h 65"/>
                  <a:gd name="T78" fmla="*/ 50 w 62"/>
                  <a:gd name="T79" fmla="*/ 43 h 65"/>
                  <a:gd name="T80" fmla="*/ 46 w 62"/>
                  <a:gd name="T81" fmla="*/ 49 h 65"/>
                  <a:gd name="T82" fmla="*/ 44 w 62"/>
                  <a:gd name="T83" fmla="*/ 50 h 65"/>
                  <a:gd name="T84" fmla="*/ 43 w 62"/>
                  <a:gd name="T85" fmla="*/ 56 h 65"/>
                  <a:gd name="T86" fmla="*/ 44 w 62"/>
                  <a:gd name="T87" fmla="*/ 57 h 65"/>
                  <a:gd name="T88" fmla="*/ 43 w 62"/>
                  <a:gd name="T8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5">
                    <a:moveTo>
                      <a:pt x="43" y="65"/>
                    </a:moveTo>
                    <a:lnTo>
                      <a:pt x="43" y="61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3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6" y="49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4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3" y="61"/>
                    </a:lnTo>
                    <a:lnTo>
                      <a:pt x="43" y="6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3053"/>
              <p:cNvSpPr>
                <a:spLocks/>
              </p:cNvSpPr>
              <p:nvPr/>
            </p:nvSpPr>
            <p:spPr bwMode="auto">
              <a:xfrm>
                <a:off x="3335" y="1940"/>
                <a:ext cx="107" cy="53"/>
              </a:xfrm>
              <a:custGeom>
                <a:avLst/>
                <a:gdLst>
                  <a:gd name="T0" fmla="*/ 27 w 107"/>
                  <a:gd name="T1" fmla="*/ 44 h 53"/>
                  <a:gd name="T2" fmla="*/ 32 w 107"/>
                  <a:gd name="T3" fmla="*/ 44 h 53"/>
                  <a:gd name="T4" fmla="*/ 41 w 107"/>
                  <a:gd name="T5" fmla="*/ 46 h 53"/>
                  <a:gd name="T6" fmla="*/ 43 w 107"/>
                  <a:gd name="T7" fmla="*/ 42 h 53"/>
                  <a:gd name="T8" fmla="*/ 52 w 107"/>
                  <a:gd name="T9" fmla="*/ 50 h 53"/>
                  <a:gd name="T10" fmla="*/ 56 w 107"/>
                  <a:gd name="T11" fmla="*/ 53 h 53"/>
                  <a:gd name="T12" fmla="*/ 63 w 107"/>
                  <a:gd name="T13" fmla="*/ 51 h 53"/>
                  <a:gd name="T14" fmla="*/ 70 w 107"/>
                  <a:gd name="T15" fmla="*/ 50 h 53"/>
                  <a:gd name="T16" fmla="*/ 86 w 107"/>
                  <a:gd name="T17" fmla="*/ 46 h 53"/>
                  <a:gd name="T18" fmla="*/ 93 w 107"/>
                  <a:gd name="T19" fmla="*/ 48 h 53"/>
                  <a:gd name="T20" fmla="*/ 99 w 107"/>
                  <a:gd name="T21" fmla="*/ 50 h 53"/>
                  <a:gd name="T22" fmla="*/ 107 w 107"/>
                  <a:gd name="T23" fmla="*/ 50 h 53"/>
                  <a:gd name="T24" fmla="*/ 102 w 107"/>
                  <a:gd name="T25" fmla="*/ 46 h 53"/>
                  <a:gd name="T26" fmla="*/ 100 w 107"/>
                  <a:gd name="T27" fmla="*/ 41 h 53"/>
                  <a:gd name="T28" fmla="*/ 104 w 107"/>
                  <a:gd name="T29" fmla="*/ 35 h 53"/>
                  <a:gd name="T30" fmla="*/ 97 w 107"/>
                  <a:gd name="T31" fmla="*/ 32 h 53"/>
                  <a:gd name="T32" fmla="*/ 93 w 107"/>
                  <a:gd name="T33" fmla="*/ 25 h 53"/>
                  <a:gd name="T34" fmla="*/ 90 w 107"/>
                  <a:gd name="T35" fmla="*/ 21 h 53"/>
                  <a:gd name="T36" fmla="*/ 86 w 107"/>
                  <a:gd name="T37" fmla="*/ 21 h 53"/>
                  <a:gd name="T38" fmla="*/ 81 w 107"/>
                  <a:gd name="T39" fmla="*/ 17 h 53"/>
                  <a:gd name="T40" fmla="*/ 75 w 107"/>
                  <a:gd name="T41" fmla="*/ 17 h 53"/>
                  <a:gd name="T42" fmla="*/ 65 w 107"/>
                  <a:gd name="T43" fmla="*/ 21 h 53"/>
                  <a:gd name="T44" fmla="*/ 61 w 107"/>
                  <a:gd name="T45" fmla="*/ 17 h 53"/>
                  <a:gd name="T46" fmla="*/ 43 w 107"/>
                  <a:gd name="T47" fmla="*/ 9 h 53"/>
                  <a:gd name="T48" fmla="*/ 29 w 107"/>
                  <a:gd name="T49" fmla="*/ 7 h 53"/>
                  <a:gd name="T50" fmla="*/ 16 w 107"/>
                  <a:gd name="T51" fmla="*/ 1 h 53"/>
                  <a:gd name="T52" fmla="*/ 9 w 107"/>
                  <a:gd name="T53" fmla="*/ 0 h 53"/>
                  <a:gd name="T54" fmla="*/ 0 w 107"/>
                  <a:gd name="T55" fmla="*/ 1 h 53"/>
                  <a:gd name="T56" fmla="*/ 16 w 107"/>
                  <a:gd name="T57" fmla="*/ 10 h 53"/>
                  <a:gd name="T58" fmla="*/ 24 w 107"/>
                  <a:gd name="T59" fmla="*/ 19 h 53"/>
                  <a:gd name="T60" fmla="*/ 29 w 107"/>
                  <a:gd name="T61" fmla="*/ 34 h 53"/>
                  <a:gd name="T62" fmla="*/ 27 w 107"/>
                  <a:gd name="T6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53">
                    <a:moveTo>
                      <a:pt x="25" y="42"/>
                    </a:moveTo>
                    <a:lnTo>
                      <a:pt x="27" y="44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1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8" y="51"/>
                    </a:lnTo>
                    <a:lnTo>
                      <a:pt x="70" y="50"/>
                    </a:lnTo>
                    <a:lnTo>
                      <a:pt x="75" y="50"/>
                    </a:lnTo>
                    <a:lnTo>
                      <a:pt x="86" y="46"/>
                    </a:lnTo>
                    <a:lnTo>
                      <a:pt x="91" y="46"/>
                    </a:lnTo>
                    <a:lnTo>
                      <a:pt x="93" y="48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6" y="51"/>
                    </a:lnTo>
                    <a:lnTo>
                      <a:pt x="107" y="50"/>
                    </a:lnTo>
                    <a:lnTo>
                      <a:pt x="106" y="48"/>
                    </a:lnTo>
                    <a:lnTo>
                      <a:pt x="102" y="46"/>
                    </a:lnTo>
                    <a:lnTo>
                      <a:pt x="102" y="42"/>
                    </a:lnTo>
                    <a:lnTo>
                      <a:pt x="100" y="41"/>
                    </a:lnTo>
                    <a:lnTo>
                      <a:pt x="100" y="39"/>
                    </a:lnTo>
                    <a:lnTo>
                      <a:pt x="104" y="35"/>
                    </a:lnTo>
                    <a:lnTo>
                      <a:pt x="100" y="34"/>
                    </a:lnTo>
                    <a:lnTo>
                      <a:pt x="97" y="32"/>
                    </a:lnTo>
                    <a:lnTo>
                      <a:pt x="91" y="30"/>
                    </a:lnTo>
                    <a:lnTo>
                      <a:pt x="93" y="25"/>
                    </a:lnTo>
                    <a:lnTo>
                      <a:pt x="93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19"/>
                    </a:lnTo>
                    <a:lnTo>
                      <a:pt x="81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49" y="9"/>
                    </a:lnTo>
                    <a:lnTo>
                      <a:pt x="43" y="9"/>
                    </a:lnTo>
                    <a:lnTo>
                      <a:pt x="38" y="7"/>
                    </a:lnTo>
                    <a:lnTo>
                      <a:pt x="29" y="7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6" y="7"/>
                    </a:lnTo>
                    <a:lnTo>
                      <a:pt x="16" y="10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30"/>
                    </a:lnTo>
                    <a:lnTo>
                      <a:pt x="29" y="34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5" y="4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054">
                <a:hlinkClick r:id="" action="ppaction://noaction"/>
              </p:cNvPr>
              <p:cNvSpPr>
                <a:spLocks/>
              </p:cNvSpPr>
              <p:nvPr/>
            </p:nvSpPr>
            <p:spPr bwMode="auto">
              <a:xfrm>
                <a:off x="3335" y="1940"/>
                <a:ext cx="107" cy="53"/>
              </a:xfrm>
              <a:custGeom>
                <a:avLst/>
                <a:gdLst>
                  <a:gd name="T0" fmla="*/ 27 w 107"/>
                  <a:gd name="T1" fmla="*/ 44 h 53"/>
                  <a:gd name="T2" fmla="*/ 32 w 107"/>
                  <a:gd name="T3" fmla="*/ 44 h 53"/>
                  <a:gd name="T4" fmla="*/ 41 w 107"/>
                  <a:gd name="T5" fmla="*/ 46 h 53"/>
                  <a:gd name="T6" fmla="*/ 43 w 107"/>
                  <a:gd name="T7" fmla="*/ 42 h 53"/>
                  <a:gd name="T8" fmla="*/ 52 w 107"/>
                  <a:gd name="T9" fmla="*/ 50 h 53"/>
                  <a:gd name="T10" fmla="*/ 56 w 107"/>
                  <a:gd name="T11" fmla="*/ 53 h 53"/>
                  <a:gd name="T12" fmla="*/ 63 w 107"/>
                  <a:gd name="T13" fmla="*/ 51 h 53"/>
                  <a:gd name="T14" fmla="*/ 70 w 107"/>
                  <a:gd name="T15" fmla="*/ 50 h 53"/>
                  <a:gd name="T16" fmla="*/ 86 w 107"/>
                  <a:gd name="T17" fmla="*/ 46 h 53"/>
                  <a:gd name="T18" fmla="*/ 93 w 107"/>
                  <a:gd name="T19" fmla="*/ 48 h 53"/>
                  <a:gd name="T20" fmla="*/ 99 w 107"/>
                  <a:gd name="T21" fmla="*/ 50 h 53"/>
                  <a:gd name="T22" fmla="*/ 107 w 107"/>
                  <a:gd name="T23" fmla="*/ 50 h 53"/>
                  <a:gd name="T24" fmla="*/ 102 w 107"/>
                  <a:gd name="T25" fmla="*/ 46 h 53"/>
                  <a:gd name="T26" fmla="*/ 100 w 107"/>
                  <a:gd name="T27" fmla="*/ 41 h 53"/>
                  <a:gd name="T28" fmla="*/ 104 w 107"/>
                  <a:gd name="T29" fmla="*/ 35 h 53"/>
                  <a:gd name="T30" fmla="*/ 97 w 107"/>
                  <a:gd name="T31" fmla="*/ 32 h 53"/>
                  <a:gd name="T32" fmla="*/ 93 w 107"/>
                  <a:gd name="T33" fmla="*/ 25 h 53"/>
                  <a:gd name="T34" fmla="*/ 90 w 107"/>
                  <a:gd name="T35" fmla="*/ 21 h 53"/>
                  <a:gd name="T36" fmla="*/ 86 w 107"/>
                  <a:gd name="T37" fmla="*/ 21 h 53"/>
                  <a:gd name="T38" fmla="*/ 81 w 107"/>
                  <a:gd name="T39" fmla="*/ 17 h 53"/>
                  <a:gd name="T40" fmla="*/ 75 w 107"/>
                  <a:gd name="T41" fmla="*/ 17 h 53"/>
                  <a:gd name="T42" fmla="*/ 65 w 107"/>
                  <a:gd name="T43" fmla="*/ 21 h 53"/>
                  <a:gd name="T44" fmla="*/ 61 w 107"/>
                  <a:gd name="T45" fmla="*/ 17 h 53"/>
                  <a:gd name="T46" fmla="*/ 43 w 107"/>
                  <a:gd name="T47" fmla="*/ 9 h 53"/>
                  <a:gd name="T48" fmla="*/ 29 w 107"/>
                  <a:gd name="T49" fmla="*/ 7 h 53"/>
                  <a:gd name="T50" fmla="*/ 16 w 107"/>
                  <a:gd name="T51" fmla="*/ 1 h 53"/>
                  <a:gd name="T52" fmla="*/ 9 w 107"/>
                  <a:gd name="T53" fmla="*/ 0 h 53"/>
                  <a:gd name="T54" fmla="*/ 0 w 107"/>
                  <a:gd name="T55" fmla="*/ 1 h 53"/>
                  <a:gd name="T56" fmla="*/ 16 w 107"/>
                  <a:gd name="T57" fmla="*/ 10 h 53"/>
                  <a:gd name="T58" fmla="*/ 24 w 107"/>
                  <a:gd name="T59" fmla="*/ 19 h 53"/>
                  <a:gd name="T60" fmla="*/ 29 w 107"/>
                  <a:gd name="T61" fmla="*/ 34 h 53"/>
                  <a:gd name="T62" fmla="*/ 27 w 107"/>
                  <a:gd name="T6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53">
                    <a:moveTo>
                      <a:pt x="25" y="42"/>
                    </a:moveTo>
                    <a:lnTo>
                      <a:pt x="27" y="44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1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8" y="51"/>
                    </a:lnTo>
                    <a:lnTo>
                      <a:pt x="70" y="50"/>
                    </a:lnTo>
                    <a:lnTo>
                      <a:pt x="75" y="50"/>
                    </a:lnTo>
                    <a:lnTo>
                      <a:pt x="86" y="46"/>
                    </a:lnTo>
                    <a:lnTo>
                      <a:pt x="91" y="46"/>
                    </a:lnTo>
                    <a:lnTo>
                      <a:pt x="93" y="48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6" y="51"/>
                    </a:lnTo>
                    <a:lnTo>
                      <a:pt x="107" y="50"/>
                    </a:lnTo>
                    <a:lnTo>
                      <a:pt x="106" y="48"/>
                    </a:lnTo>
                    <a:lnTo>
                      <a:pt x="102" y="46"/>
                    </a:lnTo>
                    <a:lnTo>
                      <a:pt x="102" y="42"/>
                    </a:lnTo>
                    <a:lnTo>
                      <a:pt x="100" y="41"/>
                    </a:lnTo>
                    <a:lnTo>
                      <a:pt x="100" y="39"/>
                    </a:lnTo>
                    <a:lnTo>
                      <a:pt x="104" y="35"/>
                    </a:lnTo>
                    <a:lnTo>
                      <a:pt x="100" y="34"/>
                    </a:lnTo>
                    <a:lnTo>
                      <a:pt x="97" y="32"/>
                    </a:lnTo>
                    <a:lnTo>
                      <a:pt x="91" y="30"/>
                    </a:lnTo>
                    <a:lnTo>
                      <a:pt x="93" y="25"/>
                    </a:lnTo>
                    <a:lnTo>
                      <a:pt x="93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19"/>
                    </a:lnTo>
                    <a:lnTo>
                      <a:pt x="81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49" y="9"/>
                    </a:lnTo>
                    <a:lnTo>
                      <a:pt x="43" y="9"/>
                    </a:lnTo>
                    <a:lnTo>
                      <a:pt x="38" y="7"/>
                    </a:lnTo>
                    <a:lnTo>
                      <a:pt x="29" y="7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6" y="7"/>
                    </a:lnTo>
                    <a:lnTo>
                      <a:pt x="16" y="10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30"/>
                    </a:lnTo>
                    <a:lnTo>
                      <a:pt x="29" y="34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5" y="42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055"/>
              <p:cNvSpPr>
                <a:spLocks/>
              </p:cNvSpPr>
              <p:nvPr/>
            </p:nvSpPr>
            <p:spPr bwMode="auto">
              <a:xfrm>
                <a:off x="3775" y="1993"/>
                <a:ext cx="121" cy="91"/>
              </a:xfrm>
              <a:custGeom>
                <a:avLst/>
                <a:gdLst>
                  <a:gd name="T0" fmla="*/ 12 w 121"/>
                  <a:gd name="T1" fmla="*/ 84 h 91"/>
                  <a:gd name="T2" fmla="*/ 21 w 121"/>
                  <a:gd name="T3" fmla="*/ 81 h 91"/>
                  <a:gd name="T4" fmla="*/ 25 w 121"/>
                  <a:gd name="T5" fmla="*/ 79 h 91"/>
                  <a:gd name="T6" fmla="*/ 30 w 121"/>
                  <a:gd name="T7" fmla="*/ 82 h 91"/>
                  <a:gd name="T8" fmla="*/ 32 w 121"/>
                  <a:gd name="T9" fmla="*/ 79 h 91"/>
                  <a:gd name="T10" fmla="*/ 33 w 121"/>
                  <a:gd name="T11" fmla="*/ 73 h 91"/>
                  <a:gd name="T12" fmla="*/ 39 w 121"/>
                  <a:gd name="T13" fmla="*/ 73 h 91"/>
                  <a:gd name="T14" fmla="*/ 44 w 121"/>
                  <a:gd name="T15" fmla="*/ 73 h 91"/>
                  <a:gd name="T16" fmla="*/ 44 w 121"/>
                  <a:gd name="T17" fmla="*/ 68 h 91"/>
                  <a:gd name="T18" fmla="*/ 51 w 121"/>
                  <a:gd name="T19" fmla="*/ 57 h 91"/>
                  <a:gd name="T20" fmla="*/ 55 w 121"/>
                  <a:gd name="T21" fmla="*/ 56 h 91"/>
                  <a:gd name="T22" fmla="*/ 62 w 121"/>
                  <a:gd name="T23" fmla="*/ 59 h 91"/>
                  <a:gd name="T24" fmla="*/ 60 w 121"/>
                  <a:gd name="T25" fmla="*/ 64 h 91"/>
                  <a:gd name="T26" fmla="*/ 66 w 121"/>
                  <a:gd name="T27" fmla="*/ 66 h 91"/>
                  <a:gd name="T28" fmla="*/ 66 w 121"/>
                  <a:gd name="T29" fmla="*/ 70 h 91"/>
                  <a:gd name="T30" fmla="*/ 66 w 121"/>
                  <a:gd name="T31" fmla="*/ 75 h 91"/>
                  <a:gd name="T32" fmla="*/ 64 w 121"/>
                  <a:gd name="T33" fmla="*/ 82 h 91"/>
                  <a:gd name="T34" fmla="*/ 67 w 121"/>
                  <a:gd name="T35" fmla="*/ 91 h 91"/>
                  <a:gd name="T36" fmla="*/ 85 w 121"/>
                  <a:gd name="T37" fmla="*/ 84 h 91"/>
                  <a:gd name="T38" fmla="*/ 89 w 121"/>
                  <a:gd name="T39" fmla="*/ 81 h 91"/>
                  <a:gd name="T40" fmla="*/ 92 w 121"/>
                  <a:gd name="T41" fmla="*/ 77 h 91"/>
                  <a:gd name="T42" fmla="*/ 98 w 121"/>
                  <a:gd name="T43" fmla="*/ 75 h 91"/>
                  <a:gd name="T44" fmla="*/ 101 w 121"/>
                  <a:gd name="T45" fmla="*/ 79 h 91"/>
                  <a:gd name="T46" fmla="*/ 105 w 121"/>
                  <a:gd name="T47" fmla="*/ 79 h 91"/>
                  <a:gd name="T48" fmla="*/ 114 w 121"/>
                  <a:gd name="T49" fmla="*/ 77 h 91"/>
                  <a:gd name="T50" fmla="*/ 119 w 121"/>
                  <a:gd name="T51" fmla="*/ 79 h 91"/>
                  <a:gd name="T52" fmla="*/ 119 w 121"/>
                  <a:gd name="T53" fmla="*/ 81 h 91"/>
                  <a:gd name="T54" fmla="*/ 117 w 121"/>
                  <a:gd name="T55" fmla="*/ 63 h 91"/>
                  <a:gd name="T56" fmla="*/ 110 w 121"/>
                  <a:gd name="T57" fmla="*/ 54 h 91"/>
                  <a:gd name="T58" fmla="*/ 100 w 121"/>
                  <a:gd name="T59" fmla="*/ 43 h 91"/>
                  <a:gd name="T60" fmla="*/ 96 w 121"/>
                  <a:gd name="T61" fmla="*/ 36 h 91"/>
                  <a:gd name="T62" fmla="*/ 85 w 121"/>
                  <a:gd name="T63" fmla="*/ 36 h 91"/>
                  <a:gd name="T64" fmla="*/ 75 w 121"/>
                  <a:gd name="T65" fmla="*/ 38 h 91"/>
                  <a:gd name="T66" fmla="*/ 66 w 121"/>
                  <a:gd name="T67" fmla="*/ 32 h 91"/>
                  <a:gd name="T68" fmla="*/ 53 w 121"/>
                  <a:gd name="T69" fmla="*/ 34 h 91"/>
                  <a:gd name="T70" fmla="*/ 41 w 121"/>
                  <a:gd name="T71" fmla="*/ 32 h 91"/>
                  <a:gd name="T72" fmla="*/ 32 w 121"/>
                  <a:gd name="T73" fmla="*/ 32 h 91"/>
                  <a:gd name="T74" fmla="*/ 35 w 121"/>
                  <a:gd name="T75" fmla="*/ 22 h 91"/>
                  <a:gd name="T76" fmla="*/ 51 w 121"/>
                  <a:gd name="T77" fmla="*/ 23 h 91"/>
                  <a:gd name="T78" fmla="*/ 57 w 121"/>
                  <a:gd name="T79" fmla="*/ 18 h 91"/>
                  <a:gd name="T80" fmla="*/ 51 w 121"/>
                  <a:gd name="T81" fmla="*/ 18 h 91"/>
                  <a:gd name="T82" fmla="*/ 51 w 121"/>
                  <a:gd name="T83" fmla="*/ 9 h 91"/>
                  <a:gd name="T84" fmla="*/ 51 w 121"/>
                  <a:gd name="T85" fmla="*/ 4 h 91"/>
                  <a:gd name="T86" fmla="*/ 48 w 121"/>
                  <a:gd name="T87" fmla="*/ 2 h 91"/>
                  <a:gd name="T88" fmla="*/ 35 w 121"/>
                  <a:gd name="T89" fmla="*/ 9 h 91"/>
                  <a:gd name="T90" fmla="*/ 32 w 121"/>
                  <a:gd name="T91" fmla="*/ 11 h 91"/>
                  <a:gd name="T92" fmla="*/ 30 w 121"/>
                  <a:gd name="T93" fmla="*/ 16 h 91"/>
                  <a:gd name="T94" fmla="*/ 23 w 121"/>
                  <a:gd name="T95" fmla="*/ 22 h 91"/>
                  <a:gd name="T96" fmla="*/ 17 w 121"/>
                  <a:gd name="T97" fmla="*/ 31 h 91"/>
                  <a:gd name="T98" fmla="*/ 7 w 121"/>
                  <a:gd name="T99" fmla="*/ 31 h 91"/>
                  <a:gd name="T100" fmla="*/ 1 w 121"/>
                  <a:gd name="T101" fmla="*/ 36 h 91"/>
                  <a:gd name="T102" fmla="*/ 3 w 121"/>
                  <a:gd name="T103" fmla="*/ 43 h 91"/>
                  <a:gd name="T104" fmla="*/ 10 w 121"/>
                  <a:gd name="T105" fmla="*/ 45 h 91"/>
                  <a:gd name="T106" fmla="*/ 12 w 121"/>
                  <a:gd name="T107" fmla="*/ 56 h 91"/>
                  <a:gd name="T108" fmla="*/ 16 w 121"/>
                  <a:gd name="T109" fmla="*/ 61 h 91"/>
                  <a:gd name="T110" fmla="*/ 10 w 121"/>
                  <a:gd name="T111" fmla="*/ 66 h 91"/>
                  <a:gd name="T112" fmla="*/ 5 w 121"/>
                  <a:gd name="T113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" h="91">
                    <a:moveTo>
                      <a:pt x="5" y="79"/>
                    </a:moveTo>
                    <a:lnTo>
                      <a:pt x="10" y="86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6" y="81"/>
                    </a:lnTo>
                    <a:lnTo>
                      <a:pt x="30" y="82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3" y="73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9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4" y="73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1" y="56"/>
                    </a:lnTo>
                    <a:lnTo>
                      <a:pt x="53" y="56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0" y="64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9" y="91"/>
                    </a:lnTo>
                    <a:lnTo>
                      <a:pt x="78" y="86"/>
                    </a:lnTo>
                    <a:lnTo>
                      <a:pt x="85" y="84"/>
                    </a:lnTo>
                    <a:lnTo>
                      <a:pt x="85" y="84"/>
                    </a:lnTo>
                    <a:lnTo>
                      <a:pt x="87" y="82"/>
                    </a:lnTo>
                    <a:lnTo>
                      <a:pt x="89" y="81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2" y="77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3" y="81"/>
                    </a:lnTo>
                    <a:lnTo>
                      <a:pt x="103" y="81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10" y="77"/>
                    </a:lnTo>
                    <a:lnTo>
                      <a:pt x="114" y="77"/>
                    </a:lnTo>
                    <a:lnTo>
                      <a:pt x="116" y="79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1" y="70"/>
                    </a:lnTo>
                    <a:lnTo>
                      <a:pt x="117" y="63"/>
                    </a:lnTo>
                    <a:lnTo>
                      <a:pt x="117" y="57"/>
                    </a:lnTo>
                    <a:lnTo>
                      <a:pt x="116" y="54"/>
                    </a:lnTo>
                    <a:lnTo>
                      <a:pt x="110" y="54"/>
                    </a:lnTo>
                    <a:lnTo>
                      <a:pt x="105" y="56"/>
                    </a:lnTo>
                    <a:lnTo>
                      <a:pt x="101" y="54"/>
                    </a:lnTo>
                    <a:lnTo>
                      <a:pt x="100" y="43"/>
                    </a:lnTo>
                    <a:lnTo>
                      <a:pt x="103" y="32"/>
                    </a:lnTo>
                    <a:lnTo>
                      <a:pt x="98" y="32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1" y="36"/>
                    </a:lnTo>
                    <a:lnTo>
                      <a:pt x="85" y="36"/>
                    </a:lnTo>
                    <a:lnTo>
                      <a:pt x="82" y="36"/>
                    </a:lnTo>
                    <a:lnTo>
                      <a:pt x="76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9" y="34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1" y="32"/>
                    </a:lnTo>
                    <a:lnTo>
                      <a:pt x="48" y="32"/>
                    </a:lnTo>
                    <a:lnTo>
                      <a:pt x="41" y="32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30" y="23"/>
                    </a:lnTo>
                    <a:lnTo>
                      <a:pt x="35" y="22"/>
                    </a:lnTo>
                    <a:lnTo>
                      <a:pt x="46" y="22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3"/>
                    </a:lnTo>
                    <a:lnTo>
                      <a:pt x="50" y="11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3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5" y="7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056"/>
              <p:cNvSpPr>
                <a:spLocks/>
              </p:cNvSpPr>
              <p:nvPr/>
            </p:nvSpPr>
            <p:spPr bwMode="auto">
              <a:xfrm>
                <a:off x="3775" y="1993"/>
                <a:ext cx="121" cy="91"/>
              </a:xfrm>
              <a:custGeom>
                <a:avLst/>
                <a:gdLst>
                  <a:gd name="T0" fmla="*/ 12 w 121"/>
                  <a:gd name="T1" fmla="*/ 84 h 91"/>
                  <a:gd name="T2" fmla="*/ 21 w 121"/>
                  <a:gd name="T3" fmla="*/ 81 h 91"/>
                  <a:gd name="T4" fmla="*/ 25 w 121"/>
                  <a:gd name="T5" fmla="*/ 79 h 91"/>
                  <a:gd name="T6" fmla="*/ 30 w 121"/>
                  <a:gd name="T7" fmla="*/ 82 h 91"/>
                  <a:gd name="T8" fmla="*/ 32 w 121"/>
                  <a:gd name="T9" fmla="*/ 79 h 91"/>
                  <a:gd name="T10" fmla="*/ 33 w 121"/>
                  <a:gd name="T11" fmla="*/ 73 h 91"/>
                  <a:gd name="T12" fmla="*/ 39 w 121"/>
                  <a:gd name="T13" fmla="*/ 73 h 91"/>
                  <a:gd name="T14" fmla="*/ 44 w 121"/>
                  <a:gd name="T15" fmla="*/ 73 h 91"/>
                  <a:gd name="T16" fmla="*/ 44 w 121"/>
                  <a:gd name="T17" fmla="*/ 68 h 91"/>
                  <a:gd name="T18" fmla="*/ 51 w 121"/>
                  <a:gd name="T19" fmla="*/ 57 h 91"/>
                  <a:gd name="T20" fmla="*/ 55 w 121"/>
                  <a:gd name="T21" fmla="*/ 56 h 91"/>
                  <a:gd name="T22" fmla="*/ 62 w 121"/>
                  <a:gd name="T23" fmla="*/ 59 h 91"/>
                  <a:gd name="T24" fmla="*/ 60 w 121"/>
                  <a:gd name="T25" fmla="*/ 64 h 91"/>
                  <a:gd name="T26" fmla="*/ 66 w 121"/>
                  <a:gd name="T27" fmla="*/ 66 h 91"/>
                  <a:gd name="T28" fmla="*/ 66 w 121"/>
                  <a:gd name="T29" fmla="*/ 70 h 91"/>
                  <a:gd name="T30" fmla="*/ 66 w 121"/>
                  <a:gd name="T31" fmla="*/ 75 h 91"/>
                  <a:gd name="T32" fmla="*/ 64 w 121"/>
                  <a:gd name="T33" fmla="*/ 82 h 91"/>
                  <a:gd name="T34" fmla="*/ 67 w 121"/>
                  <a:gd name="T35" fmla="*/ 91 h 91"/>
                  <a:gd name="T36" fmla="*/ 85 w 121"/>
                  <a:gd name="T37" fmla="*/ 84 h 91"/>
                  <a:gd name="T38" fmla="*/ 89 w 121"/>
                  <a:gd name="T39" fmla="*/ 81 h 91"/>
                  <a:gd name="T40" fmla="*/ 92 w 121"/>
                  <a:gd name="T41" fmla="*/ 77 h 91"/>
                  <a:gd name="T42" fmla="*/ 98 w 121"/>
                  <a:gd name="T43" fmla="*/ 75 h 91"/>
                  <a:gd name="T44" fmla="*/ 101 w 121"/>
                  <a:gd name="T45" fmla="*/ 79 h 91"/>
                  <a:gd name="T46" fmla="*/ 105 w 121"/>
                  <a:gd name="T47" fmla="*/ 79 h 91"/>
                  <a:gd name="T48" fmla="*/ 114 w 121"/>
                  <a:gd name="T49" fmla="*/ 77 h 91"/>
                  <a:gd name="T50" fmla="*/ 119 w 121"/>
                  <a:gd name="T51" fmla="*/ 79 h 91"/>
                  <a:gd name="T52" fmla="*/ 119 w 121"/>
                  <a:gd name="T53" fmla="*/ 81 h 91"/>
                  <a:gd name="T54" fmla="*/ 117 w 121"/>
                  <a:gd name="T55" fmla="*/ 63 h 91"/>
                  <a:gd name="T56" fmla="*/ 110 w 121"/>
                  <a:gd name="T57" fmla="*/ 54 h 91"/>
                  <a:gd name="T58" fmla="*/ 100 w 121"/>
                  <a:gd name="T59" fmla="*/ 43 h 91"/>
                  <a:gd name="T60" fmla="*/ 96 w 121"/>
                  <a:gd name="T61" fmla="*/ 36 h 91"/>
                  <a:gd name="T62" fmla="*/ 85 w 121"/>
                  <a:gd name="T63" fmla="*/ 36 h 91"/>
                  <a:gd name="T64" fmla="*/ 75 w 121"/>
                  <a:gd name="T65" fmla="*/ 38 h 91"/>
                  <a:gd name="T66" fmla="*/ 66 w 121"/>
                  <a:gd name="T67" fmla="*/ 32 h 91"/>
                  <a:gd name="T68" fmla="*/ 53 w 121"/>
                  <a:gd name="T69" fmla="*/ 34 h 91"/>
                  <a:gd name="T70" fmla="*/ 41 w 121"/>
                  <a:gd name="T71" fmla="*/ 32 h 91"/>
                  <a:gd name="T72" fmla="*/ 32 w 121"/>
                  <a:gd name="T73" fmla="*/ 32 h 91"/>
                  <a:gd name="T74" fmla="*/ 35 w 121"/>
                  <a:gd name="T75" fmla="*/ 22 h 91"/>
                  <a:gd name="T76" fmla="*/ 51 w 121"/>
                  <a:gd name="T77" fmla="*/ 23 h 91"/>
                  <a:gd name="T78" fmla="*/ 57 w 121"/>
                  <a:gd name="T79" fmla="*/ 18 h 91"/>
                  <a:gd name="T80" fmla="*/ 51 w 121"/>
                  <a:gd name="T81" fmla="*/ 18 h 91"/>
                  <a:gd name="T82" fmla="*/ 51 w 121"/>
                  <a:gd name="T83" fmla="*/ 9 h 91"/>
                  <a:gd name="T84" fmla="*/ 51 w 121"/>
                  <a:gd name="T85" fmla="*/ 4 h 91"/>
                  <a:gd name="T86" fmla="*/ 48 w 121"/>
                  <a:gd name="T87" fmla="*/ 2 h 91"/>
                  <a:gd name="T88" fmla="*/ 35 w 121"/>
                  <a:gd name="T89" fmla="*/ 9 h 91"/>
                  <a:gd name="T90" fmla="*/ 32 w 121"/>
                  <a:gd name="T91" fmla="*/ 11 h 91"/>
                  <a:gd name="T92" fmla="*/ 30 w 121"/>
                  <a:gd name="T93" fmla="*/ 16 h 91"/>
                  <a:gd name="T94" fmla="*/ 23 w 121"/>
                  <a:gd name="T95" fmla="*/ 22 h 91"/>
                  <a:gd name="T96" fmla="*/ 17 w 121"/>
                  <a:gd name="T97" fmla="*/ 31 h 91"/>
                  <a:gd name="T98" fmla="*/ 7 w 121"/>
                  <a:gd name="T99" fmla="*/ 31 h 91"/>
                  <a:gd name="T100" fmla="*/ 1 w 121"/>
                  <a:gd name="T101" fmla="*/ 36 h 91"/>
                  <a:gd name="T102" fmla="*/ 3 w 121"/>
                  <a:gd name="T103" fmla="*/ 43 h 91"/>
                  <a:gd name="T104" fmla="*/ 10 w 121"/>
                  <a:gd name="T105" fmla="*/ 45 h 91"/>
                  <a:gd name="T106" fmla="*/ 12 w 121"/>
                  <a:gd name="T107" fmla="*/ 56 h 91"/>
                  <a:gd name="T108" fmla="*/ 16 w 121"/>
                  <a:gd name="T109" fmla="*/ 61 h 91"/>
                  <a:gd name="T110" fmla="*/ 10 w 121"/>
                  <a:gd name="T111" fmla="*/ 66 h 91"/>
                  <a:gd name="T112" fmla="*/ 5 w 121"/>
                  <a:gd name="T113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" h="91">
                    <a:moveTo>
                      <a:pt x="5" y="79"/>
                    </a:moveTo>
                    <a:lnTo>
                      <a:pt x="10" y="86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6" y="81"/>
                    </a:lnTo>
                    <a:lnTo>
                      <a:pt x="30" y="82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3" y="73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9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4" y="73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1" y="56"/>
                    </a:lnTo>
                    <a:lnTo>
                      <a:pt x="53" y="56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0" y="64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9" y="91"/>
                    </a:lnTo>
                    <a:lnTo>
                      <a:pt x="78" y="86"/>
                    </a:lnTo>
                    <a:lnTo>
                      <a:pt x="85" y="84"/>
                    </a:lnTo>
                    <a:lnTo>
                      <a:pt x="85" y="84"/>
                    </a:lnTo>
                    <a:lnTo>
                      <a:pt x="87" y="82"/>
                    </a:lnTo>
                    <a:lnTo>
                      <a:pt x="89" y="81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2" y="77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3" y="81"/>
                    </a:lnTo>
                    <a:lnTo>
                      <a:pt x="103" y="81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10" y="77"/>
                    </a:lnTo>
                    <a:lnTo>
                      <a:pt x="114" y="77"/>
                    </a:lnTo>
                    <a:lnTo>
                      <a:pt x="116" y="79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1" y="70"/>
                    </a:lnTo>
                    <a:lnTo>
                      <a:pt x="117" y="63"/>
                    </a:lnTo>
                    <a:lnTo>
                      <a:pt x="117" y="57"/>
                    </a:lnTo>
                    <a:lnTo>
                      <a:pt x="116" y="54"/>
                    </a:lnTo>
                    <a:lnTo>
                      <a:pt x="110" y="54"/>
                    </a:lnTo>
                    <a:lnTo>
                      <a:pt x="105" y="56"/>
                    </a:lnTo>
                    <a:lnTo>
                      <a:pt x="101" y="54"/>
                    </a:lnTo>
                    <a:lnTo>
                      <a:pt x="100" y="43"/>
                    </a:lnTo>
                    <a:lnTo>
                      <a:pt x="103" y="32"/>
                    </a:lnTo>
                    <a:lnTo>
                      <a:pt x="98" y="32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1" y="36"/>
                    </a:lnTo>
                    <a:lnTo>
                      <a:pt x="85" y="36"/>
                    </a:lnTo>
                    <a:lnTo>
                      <a:pt x="82" y="36"/>
                    </a:lnTo>
                    <a:lnTo>
                      <a:pt x="76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9" y="34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1" y="32"/>
                    </a:lnTo>
                    <a:lnTo>
                      <a:pt x="48" y="32"/>
                    </a:lnTo>
                    <a:lnTo>
                      <a:pt x="41" y="32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30" y="23"/>
                    </a:lnTo>
                    <a:lnTo>
                      <a:pt x="35" y="22"/>
                    </a:lnTo>
                    <a:lnTo>
                      <a:pt x="46" y="22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3"/>
                    </a:lnTo>
                    <a:lnTo>
                      <a:pt x="50" y="11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3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5" y="79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057"/>
              <p:cNvSpPr>
                <a:spLocks/>
              </p:cNvSpPr>
              <p:nvPr/>
            </p:nvSpPr>
            <p:spPr bwMode="auto">
              <a:xfrm>
                <a:off x="2921" y="1663"/>
                <a:ext cx="159" cy="150"/>
              </a:xfrm>
              <a:custGeom>
                <a:avLst/>
                <a:gdLst>
                  <a:gd name="T0" fmla="*/ 155 w 159"/>
                  <a:gd name="T1" fmla="*/ 102 h 150"/>
                  <a:gd name="T2" fmla="*/ 157 w 159"/>
                  <a:gd name="T3" fmla="*/ 107 h 150"/>
                  <a:gd name="T4" fmla="*/ 159 w 159"/>
                  <a:gd name="T5" fmla="*/ 116 h 150"/>
                  <a:gd name="T6" fmla="*/ 138 w 159"/>
                  <a:gd name="T7" fmla="*/ 141 h 150"/>
                  <a:gd name="T8" fmla="*/ 138 w 159"/>
                  <a:gd name="T9" fmla="*/ 148 h 150"/>
                  <a:gd name="T10" fmla="*/ 130 w 159"/>
                  <a:gd name="T11" fmla="*/ 148 h 150"/>
                  <a:gd name="T12" fmla="*/ 114 w 159"/>
                  <a:gd name="T13" fmla="*/ 141 h 150"/>
                  <a:gd name="T14" fmla="*/ 107 w 159"/>
                  <a:gd name="T15" fmla="*/ 143 h 150"/>
                  <a:gd name="T16" fmla="*/ 98 w 159"/>
                  <a:gd name="T17" fmla="*/ 144 h 150"/>
                  <a:gd name="T18" fmla="*/ 93 w 159"/>
                  <a:gd name="T19" fmla="*/ 146 h 150"/>
                  <a:gd name="T20" fmla="*/ 79 w 159"/>
                  <a:gd name="T21" fmla="*/ 141 h 150"/>
                  <a:gd name="T22" fmla="*/ 64 w 159"/>
                  <a:gd name="T23" fmla="*/ 128 h 150"/>
                  <a:gd name="T24" fmla="*/ 61 w 159"/>
                  <a:gd name="T25" fmla="*/ 127 h 150"/>
                  <a:gd name="T26" fmla="*/ 59 w 159"/>
                  <a:gd name="T27" fmla="*/ 121 h 150"/>
                  <a:gd name="T28" fmla="*/ 45 w 159"/>
                  <a:gd name="T29" fmla="*/ 119 h 150"/>
                  <a:gd name="T30" fmla="*/ 43 w 159"/>
                  <a:gd name="T31" fmla="*/ 123 h 150"/>
                  <a:gd name="T32" fmla="*/ 34 w 159"/>
                  <a:gd name="T33" fmla="*/ 118 h 150"/>
                  <a:gd name="T34" fmla="*/ 36 w 159"/>
                  <a:gd name="T35" fmla="*/ 112 h 150"/>
                  <a:gd name="T36" fmla="*/ 32 w 159"/>
                  <a:gd name="T37" fmla="*/ 112 h 150"/>
                  <a:gd name="T38" fmla="*/ 21 w 159"/>
                  <a:gd name="T39" fmla="*/ 107 h 150"/>
                  <a:gd name="T40" fmla="*/ 16 w 159"/>
                  <a:gd name="T41" fmla="*/ 103 h 150"/>
                  <a:gd name="T42" fmla="*/ 11 w 159"/>
                  <a:gd name="T43" fmla="*/ 107 h 150"/>
                  <a:gd name="T44" fmla="*/ 13 w 159"/>
                  <a:gd name="T45" fmla="*/ 91 h 150"/>
                  <a:gd name="T46" fmla="*/ 5 w 159"/>
                  <a:gd name="T47" fmla="*/ 59 h 150"/>
                  <a:gd name="T48" fmla="*/ 0 w 159"/>
                  <a:gd name="T49" fmla="*/ 53 h 150"/>
                  <a:gd name="T50" fmla="*/ 4 w 159"/>
                  <a:gd name="T51" fmla="*/ 37 h 150"/>
                  <a:gd name="T52" fmla="*/ 5 w 159"/>
                  <a:gd name="T53" fmla="*/ 32 h 150"/>
                  <a:gd name="T54" fmla="*/ 7 w 159"/>
                  <a:gd name="T55" fmla="*/ 28 h 150"/>
                  <a:gd name="T56" fmla="*/ 5 w 159"/>
                  <a:gd name="T57" fmla="*/ 25 h 150"/>
                  <a:gd name="T58" fmla="*/ 9 w 159"/>
                  <a:gd name="T59" fmla="*/ 25 h 150"/>
                  <a:gd name="T60" fmla="*/ 30 w 159"/>
                  <a:gd name="T61" fmla="*/ 16 h 150"/>
                  <a:gd name="T62" fmla="*/ 50 w 159"/>
                  <a:gd name="T63" fmla="*/ 3 h 150"/>
                  <a:gd name="T64" fmla="*/ 73 w 159"/>
                  <a:gd name="T65" fmla="*/ 2 h 150"/>
                  <a:gd name="T66" fmla="*/ 75 w 159"/>
                  <a:gd name="T67" fmla="*/ 7 h 150"/>
                  <a:gd name="T68" fmla="*/ 73 w 159"/>
                  <a:gd name="T69" fmla="*/ 14 h 150"/>
                  <a:gd name="T70" fmla="*/ 75 w 159"/>
                  <a:gd name="T71" fmla="*/ 14 h 150"/>
                  <a:gd name="T72" fmla="*/ 79 w 159"/>
                  <a:gd name="T73" fmla="*/ 14 h 150"/>
                  <a:gd name="T74" fmla="*/ 88 w 159"/>
                  <a:gd name="T75" fmla="*/ 11 h 150"/>
                  <a:gd name="T76" fmla="*/ 139 w 159"/>
                  <a:gd name="T77" fmla="*/ 12 h 150"/>
                  <a:gd name="T78" fmla="*/ 155 w 159"/>
                  <a:gd name="T79" fmla="*/ 57 h 150"/>
                  <a:gd name="T80" fmla="*/ 148 w 159"/>
                  <a:gd name="T81" fmla="*/ 64 h 150"/>
                  <a:gd name="T82" fmla="*/ 146 w 159"/>
                  <a:gd name="T83" fmla="*/ 71 h 150"/>
                  <a:gd name="T84" fmla="*/ 150 w 159"/>
                  <a:gd name="T85" fmla="*/ 8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150">
                    <a:moveTo>
                      <a:pt x="150" y="87"/>
                    </a:moveTo>
                    <a:lnTo>
                      <a:pt x="155" y="102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9" y="112"/>
                    </a:lnTo>
                    <a:lnTo>
                      <a:pt x="159" y="116"/>
                    </a:lnTo>
                    <a:lnTo>
                      <a:pt x="146" y="125"/>
                    </a:lnTo>
                    <a:lnTo>
                      <a:pt x="138" y="141"/>
                    </a:lnTo>
                    <a:lnTo>
                      <a:pt x="138" y="144"/>
                    </a:lnTo>
                    <a:lnTo>
                      <a:pt x="138" y="148"/>
                    </a:lnTo>
                    <a:lnTo>
                      <a:pt x="136" y="150"/>
                    </a:lnTo>
                    <a:lnTo>
                      <a:pt x="130" y="148"/>
                    </a:lnTo>
                    <a:lnTo>
                      <a:pt x="121" y="141"/>
                    </a:lnTo>
                    <a:lnTo>
                      <a:pt x="114" y="141"/>
                    </a:lnTo>
                    <a:lnTo>
                      <a:pt x="109" y="144"/>
                    </a:lnTo>
                    <a:lnTo>
                      <a:pt x="107" y="143"/>
                    </a:lnTo>
                    <a:lnTo>
                      <a:pt x="100" y="143"/>
                    </a:lnTo>
                    <a:lnTo>
                      <a:pt x="98" y="144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86" y="139"/>
                    </a:lnTo>
                    <a:lnTo>
                      <a:pt x="79" y="141"/>
                    </a:lnTo>
                    <a:lnTo>
                      <a:pt x="71" y="136"/>
                    </a:lnTo>
                    <a:lnTo>
                      <a:pt x="64" y="128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5"/>
                    </a:lnTo>
                    <a:lnTo>
                      <a:pt x="59" y="121"/>
                    </a:lnTo>
                    <a:lnTo>
                      <a:pt x="45" y="118"/>
                    </a:lnTo>
                    <a:lnTo>
                      <a:pt x="45" y="119"/>
                    </a:lnTo>
                    <a:lnTo>
                      <a:pt x="46" y="121"/>
                    </a:lnTo>
                    <a:lnTo>
                      <a:pt x="43" y="123"/>
                    </a:lnTo>
                    <a:lnTo>
                      <a:pt x="41" y="121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0" y="109"/>
                    </a:lnTo>
                    <a:lnTo>
                      <a:pt x="21" y="107"/>
                    </a:lnTo>
                    <a:lnTo>
                      <a:pt x="20" y="105"/>
                    </a:lnTo>
                    <a:lnTo>
                      <a:pt x="16" y="103"/>
                    </a:lnTo>
                    <a:lnTo>
                      <a:pt x="13" y="107"/>
                    </a:lnTo>
                    <a:lnTo>
                      <a:pt x="11" y="107"/>
                    </a:lnTo>
                    <a:lnTo>
                      <a:pt x="13" y="93"/>
                    </a:lnTo>
                    <a:lnTo>
                      <a:pt x="13" y="91"/>
                    </a:lnTo>
                    <a:lnTo>
                      <a:pt x="7" y="86"/>
                    </a:lnTo>
                    <a:lnTo>
                      <a:pt x="5" y="59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46"/>
                    </a:lnTo>
                    <a:lnTo>
                      <a:pt x="4" y="37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3" y="21"/>
                    </a:lnTo>
                    <a:lnTo>
                      <a:pt x="30" y="16"/>
                    </a:lnTo>
                    <a:lnTo>
                      <a:pt x="39" y="7"/>
                    </a:lnTo>
                    <a:lnTo>
                      <a:pt x="50" y="3"/>
                    </a:lnTo>
                    <a:lnTo>
                      <a:pt x="68" y="0"/>
                    </a:lnTo>
                    <a:lnTo>
                      <a:pt x="73" y="2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0" y="3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6" y="12"/>
                    </a:lnTo>
                    <a:lnTo>
                      <a:pt x="88" y="11"/>
                    </a:lnTo>
                    <a:lnTo>
                      <a:pt x="111" y="1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55" y="57"/>
                    </a:lnTo>
                    <a:lnTo>
                      <a:pt x="154" y="62"/>
                    </a:lnTo>
                    <a:lnTo>
                      <a:pt x="148" y="64"/>
                    </a:lnTo>
                    <a:lnTo>
                      <a:pt x="145" y="68"/>
                    </a:lnTo>
                    <a:lnTo>
                      <a:pt x="146" y="71"/>
                    </a:lnTo>
                    <a:lnTo>
                      <a:pt x="152" y="75"/>
                    </a:lnTo>
                    <a:lnTo>
                      <a:pt x="150" y="8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3058"/>
              <p:cNvSpPr>
                <a:spLocks/>
              </p:cNvSpPr>
              <p:nvPr/>
            </p:nvSpPr>
            <p:spPr bwMode="auto">
              <a:xfrm>
                <a:off x="2921" y="1663"/>
                <a:ext cx="159" cy="150"/>
              </a:xfrm>
              <a:custGeom>
                <a:avLst/>
                <a:gdLst>
                  <a:gd name="T0" fmla="*/ 155 w 159"/>
                  <a:gd name="T1" fmla="*/ 102 h 150"/>
                  <a:gd name="T2" fmla="*/ 157 w 159"/>
                  <a:gd name="T3" fmla="*/ 107 h 150"/>
                  <a:gd name="T4" fmla="*/ 159 w 159"/>
                  <a:gd name="T5" fmla="*/ 116 h 150"/>
                  <a:gd name="T6" fmla="*/ 138 w 159"/>
                  <a:gd name="T7" fmla="*/ 141 h 150"/>
                  <a:gd name="T8" fmla="*/ 138 w 159"/>
                  <a:gd name="T9" fmla="*/ 148 h 150"/>
                  <a:gd name="T10" fmla="*/ 130 w 159"/>
                  <a:gd name="T11" fmla="*/ 148 h 150"/>
                  <a:gd name="T12" fmla="*/ 114 w 159"/>
                  <a:gd name="T13" fmla="*/ 141 h 150"/>
                  <a:gd name="T14" fmla="*/ 107 w 159"/>
                  <a:gd name="T15" fmla="*/ 143 h 150"/>
                  <a:gd name="T16" fmla="*/ 98 w 159"/>
                  <a:gd name="T17" fmla="*/ 144 h 150"/>
                  <a:gd name="T18" fmla="*/ 93 w 159"/>
                  <a:gd name="T19" fmla="*/ 146 h 150"/>
                  <a:gd name="T20" fmla="*/ 79 w 159"/>
                  <a:gd name="T21" fmla="*/ 141 h 150"/>
                  <a:gd name="T22" fmla="*/ 64 w 159"/>
                  <a:gd name="T23" fmla="*/ 128 h 150"/>
                  <a:gd name="T24" fmla="*/ 61 w 159"/>
                  <a:gd name="T25" fmla="*/ 127 h 150"/>
                  <a:gd name="T26" fmla="*/ 59 w 159"/>
                  <a:gd name="T27" fmla="*/ 121 h 150"/>
                  <a:gd name="T28" fmla="*/ 45 w 159"/>
                  <a:gd name="T29" fmla="*/ 119 h 150"/>
                  <a:gd name="T30" fmla="*/ 43 w 159"/>
                  <a:gd name="T31" fmla="*/ 123 h 150"/>
                  <a:gd name="T32" fmla="*/ 34 w 159"/>
                  <a:gd name="T33" fmla="*/ 118 h 150"/>
                  <a:gd name="T34" fmla="*/ 36 w 159"/>
                  <a:gd name="T35" fmla="*/ 112 h 150"/>
                  <a:gd name="T36" fmla="*/ 32 w 159"/>
                  <a:gd name="T37" fmla="*/ 112 h 150"/>
                  <a:gd name="T38" fmla="*/ 21 w 159"/>
                  <a:gd name="T39" fmla="*/ 107 h 150"/>
                  <a:gd name="T40" fmla="*/ 16 w 159"/>
                  <a:gd name="T41" fmla="*/ 103 h 150"/>
                  <a:gd name="T42" fmla="*/ 11 w 159"/>
                  <a:gd name="T43" fmla="*/ 107 h 150"/>
                  <a:gd name="T44" fmla="*/ 13 w 159"/>
                  <a:gd name="T45" fmla="*/ 91 h 150"/>
                  <a:gd name="T46" fmla="*/ 5 w 159"/>
                  <a:gd name="T47" fmla="*/ 59 h 150"/>
                  <a:gd name="T48" fmla="*/ 0 w 159"/>
                  <a:gd name="T49" fmla="*/ 53 h 150"/>
                  <a:gd name="T50" fmla="*/ 4 w 159"/>
                  <a:gd name="T51" fmla="*/ 37 h 150"/>
                  <a:gd name="T52" fmla="*/ 5 w 159"/>
                  <a:gd name="T53" fmla="*/ 32 h 150"/>
                  <a:gd name="T54" fmla="*/ 7 w 159"/>
                  <a:gd name="T55" fmla="*/ 28 h 150"/>
                  <a:gd name="T56" fmla="*/ 5 w 159"/>
                  <a:gd name="T57" fmla="*/ 25 h 150"/>
                  <a:gd name="T58" fmla="*/ 9 w 159"/>
                  <a:gd name="T59" fmla="*/ 25 h 150"/>
                  <a:gd name="T60" fmla="*/ 30 w 159"/>
                  <a:gd name="T61" fmla="*/ 16 h 150"/>
                  <a:gd name="T62" fmla="*/ 50 w 159"/>
                  <a:gd name="T63" fmla="*/ 3 h 150"/>
                  <a:gd name="T64" fmla="*/ 73 w 159"/>
                  <a:gd name="T65" fmla="*/ 2 h 150"/>
                  <a:gd name="T66" fmla="*/ 75 w 159"/>
                  <a:gd name="T67" fmla="*/ 7 h 150"/>
                  <a:gd name="T68" fmla="*/ 73 w 159"/>
                  <a:gd name="T69" fmla="*/ 14 h 150"/>
                  <a:gd name="T70" fmla="*/ 75 w 159"/>
                  <a:gd name="T71" fmla="*/ 14 h 150"/>
                  <a:gd name="T72" fmla="*/ 79 w 159"/>
                  <a:gd name="T73" fmla="*/ 14 h 150"/>
                  <a:gd name="T74" fmla="*/ 88 w 159"/>
                  <a:gd name="T75" fmla="*/ 11 h 150"/>
                  <a:gd name="T76" fmla="*/ 139 w 159"/>
                  <a:gd name="T77" fmla="*/ 12 h 150"/>
                  <a:gd name="T78" fmla="*/ 155 w 159"/>
                  <a:gd name="T79" fmla="*/ 57 h 150"/>
                  <a:gd name="T80" fmla="*/ 148 w 159"/>
                  <a:gd name="T81" fmla="*/ 64 h 150"/>
                  <a:gd name="T82" fmla="*/ 146 w 159"/>
                  <a:gd name="T83" fmla="*/ 71 h 150"/>
                  <a:gd name="T84" fmla="*/ 150 w 159"/>
                  <a:gd name="T85" fmla="*/ 8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150">
                    <a:moveTo>
                      <a:pt x="150" y="87"/>
                    </a:moveTo>
                    <a:lnTo>
                      <a:pt x="155" y="102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9" y="112"/>
                    </a:lnTo>
                    <a:lnTo>
                      <a:pt x="159" y="116"/>
                    </a:lnTo>
                    <a:lnTo>
                      <a:pt x="146" y="125"/>
                    </a:lnTo>
                    <a:lnTo>
                      <a:pt x="138" y="141"/>
                    </a:lnTo>
                    <a:lnTo>
                      <a:pt x="138" y="144"/>
                    </a:lnTo>
                    <a:lnTo>
                      <a:pt x="138" y="148"/>
                    </a:lnTo>
                    <a:lnTo>
                      <a:pt x="136" y="150"/>
                    </a:lnTo>
                    <a:lnTo>
                      <a:pt x="130" y="148"/>
                    </a:lnTo>
                    <a:lnTo>
                      <a:pt x="121" y="141"/>
                    </a:lnTo>
                    <a:lnTo>
                      <a:pt x="114" y="141"/>
                    </a:lnTo>
                    <a:lnTo>
                      <a:pt x="109" y="144"/>
                    </a:lnTo>
                    <a:lnTo>
                      <a:pt x="107" y="143"/>
                    </a:lnTo>
                    <a:lnTo>
                      <a:pt x="100" y="143"/>
                    </a:lnTo>
                    <a:lnTo>
                      <a:pt x="98" y="144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86" y="139"/>
                    </a:lnTo>
                    <a:lnTo>
                      <a:pt x="79" y="141"/>
                    </a:lnTo>
                    <a:lnTo>
                      <a:pt x="71" y="136"/>
                    </a:lnTo>
                    <a:lnTo>
                      <a:pt x="64" y="128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5"/>
                    </a:lnTo>
                    <a:lnTo>
                      <a:pt x="59" y="121"/>
                    </a:lnTo>
                    <a:lnTo>
                      <a:pt x="45" y="118"/>
                    </a:lnTo>
                    <a:lnTo>
                      <a:pt x="45" y="119"/>
                    </a:lnTo>
                    <a:lnTo>
                      <a:pt x="46" y="121"/>
                    </a:lnTo>
                    <a:lnTo>
                      <a:pt x="43" y="123"/>
                    </a:lnTo>
                    <a:lnTo>
                      <a:pt x="41" y="121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0" y="109"/>
                    </a:lnTo>
                    <a:lnTo>
                      <a:pt x="21" y="107"/>
                    </a:lnTo>
                    <a:lnTo>
                      <a:pt x="20" y="105"/>
                    </a:lnTo>
                    <a:lnTo>
                      <a:pt x="16" y="103"/>
                    </a:lnTo>
                    <a:lnTo>
                      <a:pt x="13" y="107"/>
                    </a:lnTo>
                    <a:lnTo>
                      <a:pt x="11" y="107"/>
                    </a:lnTo>
                    <a:lnTo>
                      <a:pt x="13" y="93"/>
                    </a:lnTo>
                    <a:lnTo>
                      <a:pt x="13" y="91"/>
                    </a:lnTo>
                    <a:lnTo>
                      <a:pt x="7" y="86"/>
                    </a:lnTo>
                    <a:lnTo>
                      <a:pt x="5" y="59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46"/>
                    </a:lnTo>
                    <a:lnTo>
                      <a:pt x="4" y="37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3" y="21"/>
                    </a:lnTo>
                    <a:lnTo>
                      <a:pt x="30" y="16"/>
                    </a:lnTo>
                    <a:lnTo>
                      <a:pt x="39" y="7"/>
                    </a:lnTo>
                    <a:lnTo>
                      <a:pt x="50" y="3"/>
                    </a:lnTo>
                    <a:lnTo>
                      <a:pt x="68" y="0"/>
                    </a:lnTo>
                    <a:lnTo>
                      <a:pt x="73" y="2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0" y="3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6" y="12"/>
                    </a:lnTo>
                    <a:lnTo>
                      <a:pt x="88" y="11"/>
                    </a:lnTo>
                    <a:lnTo>
                      <a:pt x="111" y="1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55" y="57"/>
                    </a:lnTo>
                    <a:lnTo>
                      <a:pt x="154" y="62"/>
                    </a:lnTo>
                    <a:lnTo>
                      <a:pt x="148" y="64"/>
                    </a:lnTo>
                    <a:lnTo>
                      <a:pt x="145" y="68"/>
                    </a:lnTo>
                    <a:lnTo>
                      <a:pt x="146" y="71"/>
                    </a:lnTo>
                    <a:lnTo>
                      <a:pt x="152" y="75"/>
                    </a:lnTo>
                    <a:lnTo>
                      <a:pt x="150" y="8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059"/>
              <p:cNvSpPr>
                <a:spLocks/>
              </p:cNvSpPr>
              <p:nvPr/>
            </p:nvSpPr>
            <p:spPr bwMode="auto">
              <a:xfrm>
                <a:off x="3032" y="1570"/>
                <a:ext cx="118" cy="70"/>
              </a:xfrm>
              <a:custGeom>
                <a:avLst/>
                <a:gdLst>
                  <a:gd name="T0" fmla="*/ 0 w 118"/>
                  <a:gd name="T1" fmla="*/ 54 h 70"/>
                  <a:gd name="T2" fmla="*/ 9 w 118"/>
                  <a:gd name="T3" fmla="*/ 18 h 70"/>
                  <a:gd name="T4" fmla="*/ 25 w 118"/>
                  <a:gd name="T5" fmla="*/ 11 h 70"/>
                  <a:gd name="T6" fmla="*/ 34 w 118"/>
                  <a:gd name="T7" fmla="*/ 25 h 70"/>
                  <a:gd name="T8" fmla="*/ 35 w 118"/>
                  <a:gd name="T9" fmla="*/ 27 h 70"/>
                  <a:gd name="T10" fmla="*/ 43 w 118"/>
                  <a:gd name="T11" fmla="*/ 32 h 70"/>
                  <a:gd name="T12" fmla="*/ 48 w 118"/>
                  <a:gd name="T13" fmla="*/ 30 h 70"/>
                  <a:gd name="T14" fmla="*/ 50 w 118"/>
                  <a:gd name="T15" fmla="*/ 34 h 70"/>
                  <a:gd name="T16" fmla="*/ 53 w 118"/>
                  <a:gd name="T17" fmla="*/ 25 h 70"/>
                  <a:gd name="T18" fmla="*/ 55 w 118"/>
                  <a:gd name="T19" fmla="*/ 5 h 70"/>
                  <a:gd name="T20" fmla="*/ 60 w 118"/>
                  <a:gd name="T21" fmla="*/ 2 h 70"/>
                  <a:gd name="T22" fmla="*/ 73 w 118"/>
                  <a:gd name="T23" fmla="*/ 2 h 70"/>
                  <a:gd name="T24" fmla="*/ 82 w 118"/>
                  <a:gd name="T25" fmla="*/ 5 h 70"/>
                  <a:gd name="T26" fmla="*/ 89 w 118"/>
                  <a:gd name="T27" fmla="*/ 14 h 70"/>
                  <a:gd name="T28" fmla="*/ 94 w 118"/>
                  <a:gd name="T29" fmla="*/ 14 h 70"/>
                  <a:gd name="T30" fmla="*/ 103 w 118"/>
                  <a:gd name="T31" fmla="*/ 14 h 70"/>
                  <a:gd name="T32" fmla="*/ 107 w 118"/>
                  <a:gd name="T33" fmla="*/ 18 h 70"/>
                  <a:gd name="T34" fmla="*/ 110 w 118"/>
                  <a:gd name="T35" fmla="*/ 21 h 70"/>
                  <a:gd name="T36" fmla="*/ 107 w 118"/>
                  <a:gd name="T37" fmla="*/ 34 h 70"/>
                  <a:gd name="T38" fmla="*/ 112 w 118"/>
                  <a:gd name="T39" fmla="*/ 36 h 70"/>
                  <a:gd name="T40" fmla="*/ 118 w 118"/>
                  <a:gd name="T41" fmla="*/ 48 h 70"/>
                  <a:gd name="T42" fmla="*/ 114 w 118"/>
                  <a:gd name="T43" fmla="*/ 55 h 70"/>
                  <a:gd name="T44" fmla="*/ 109 w 118"/>
                  <a:gd name="T45" fmla="*/ 62 h 70"/>
                  <a:gd name="T46" fmla="*/ 103 w 118"/>
                  <a:gd name="T47" fmla="*/ 68 h 70"/>
                  <a:gd name="T48" fmla="*/ 96 w 118"/>
                  <a:gd name="T49" fmla="*/ 66 h 70"/>
                  <a:gd name="T50" fmla="*/ 94 w 118"/>
                  <a:gd name="T51" fmla="*/ 70 h 70"/>
                  <a:gd name="T52" fmla="*/ 89 w 118"/>
                  <a:gd name="T53" fmla="*/ 68 h 70"/>
                  <a:gd name="T54" fmla="*/ 82 w 118"/>
                  <a:gd name="T55" fmla="*/ 61 h 70"/>
                  <a:gd name="T56" fmla="*/ 69 w 118"/>
                  <a:gd name="T57" fmla="*/ 55 h 70"/>
                  <a:gd name="T58" fmla="*/ 64 w 118"/>
                  <a:gd name="T59" fmla="*/ 48 h 70"/>
                  <a:gd name="T60" fmla="*/ 60 w 118"/>
                  <a:gd name="T61" fmla="*/ 48 h 70"/>
                  <a:gd name="T62" fmla="*/ 53 w 118"/>
                  <a:gd name="T63" fmla="*/ 52 h 70"/>
                  <a:gd name="T64" fmla="*/ 37 w 118"/>
                  <a:gd name="T65" fmla="*/ 48 h 70"/>
                  <a:gd name="T66" fmla="*/ 32 w 118"/>
                  <a:gd name="T67" fmla="*/ 48 h 70"/>
                  <a:gd name="T68" fmla="*/ 28 w 118"/>
                  <a:gd name="T69" fmla="*/ 48 h 70"/>
                  <a:gd name="T70" fmla="*/ 18 w 118"/>
                  <a:gd name="T71" fmla="*/ 48 h 70"/>
                  <a:gd name="T72" fmla="*/ 5 w 118"/>
                  <a:gd name="T73" fmla="*/ 57 h 70"/>
                  <a:gd name="T74" fmla="*/ 0 w 118"/>
                  <a:gd name="T75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70">
                    <a:moveTo>
                      <a:pt x="0" y="57"/>
                    </a:moveTo>
                    <a:lnTo>
                      <a:pt x="0" y="54"/>
                    </a:lnTo>
                    <a:lnTo>
                      <a:pt x="0" y="39"/>
                    </a:lnTo>
                    <a:lnTo>
                      <a:pt x="9" y="18"/>
                    </a:lnTo>
                    <a:lnTo>
                      <a:pt x="14" y="12"/>
                    </a:lnTo>
                    <a:lnTo>
                      <a:pt x="25" y="11"/>
                    </a:lnTo>
                    <a:lnTo>
                      <a:pt x="32" y="20"/>
                    </a:lnTo>
                    <a:lnTo>
                      <a:pt x="34" y="25"/>
                    </a:lnTo>
                    <a:lnTo>
                      <a:pt x="34" y="21"/>
                    </a:lnTo>
                    <a:lnTo>
                      <a:pt x="35" y="27"/>
                    </a:lnTo>
                    <a:lnTo>
                      <a:pt x="37" y="29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50" y="29"/>
                    </a:lnTo>
                    <a:lnTo>
                      <a:pt x="53" y="25"/>
                    </a:lnTo>
                    <a:lnTo>
                      <a:pt x="53" y="7"/>
                    </a:lnTo>
                    <a:lnTo>
                      <a:pt x="55" y="5"/>
                    </a:lnTo>
                    <a:lnTo>
                      <a:pt x="57" y="4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3" y="2"/>
                    </a:lnTo>
                    <a:lnTo>
                      <a:pt x="77" y="4"/>
                    </a:lnTo>
                    <a:lnTo>
                      <a:pt x="82" y="5"/>
                    </a:lnTo>
                    <a:lnTo>
                      <a:pt x="84" y="9"/>
                    </a:lnTo>
                    <a:lnTo>
                      <a:pt x="89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8" y="12"/>
                    </a:lnTo>
                    <a:lnTo>
                      <a:pt x="103" y="14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09" y="20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07" y="34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8" y="48"/>
                    </a:lnTo>
                    <a:lnTo>
                      <a:pt x="118" y="55"/>
                    </a:lnTo>
                    <a:lnTo>
                      <a:pt x="114" y="55"/>
                    </a:lnTo>
                    <a:lnTo>
                      <a:pt x="109" y="61"/>
                    </a:lnTo>
                    <a:lnTo>
                      <a:pt x="109" y="62"/>
                    </a:lnTo>
                    <a:lnTo>
                      <a:pt x="105" y="66"/>
                    </a:lnTo>
                    <a:lnTo>
                      <a:pt x="103" y="68"/>
                    </a:lnTo>
                    <a:lnTo>
                      <a:pt x="98" y="64"/>
                    </a:lnTo>
                    <a:lnTo>
                      <a:pt x="96" y="66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68"/>
                    </a:lnTo>
                    <a:lnTo>
                      <a:pt x="87" y="68"/>
                    </a:lnTo>
                    <a:lnTo>
                      <a:pt x="82" y="61"/>
                    </a:lnTo>
                    <a:lnTo>
                      <a:pt x="75" y="55"/>
                    </a:lnTo>
                    <a:lnTo>
                      <a:pt x="69" y="55"/>
                    </a:lnTo>
                    <a:lnTo>
                      <a:pt x="68" y="55"/>
                    </a:lnTo>
                    <a:lnTo>
                      <a:pt x="64" y="48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57" y="52"/>
                    </a:lnTo>
                    <a:lnTo>
                      <a:pt x="53" y="52"/>
                    </a:lnTo>
                    <a:lnTo>
                      <a:pt x="44" y="48"/>
                    </a:lnTo>
                    <a:lnTo>
                      <a:pt x="37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5" y="48"/>
                    </a:lnTo>
                    <a:lnTo>
                      <a:pt x="18" y="48"/>
                    </a:lnTo>
                    <a:lnTo>
                      <a:pt x="7" y="52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3060"/>
              <p:cNvSpPr>
                <a:spLocks/>
              </p:cNvSpPr>
              <p:nvPr/>
            </p:nvSpPr>
            <p:spPr bwMode="auto">
              <a:xfrm>
                <a:off x="3032" y="1570"/>
                <a:ext cx="118" cy="70"/>
              </a:xfrm>
              <a:custGeom>
                <a:avLst/>
                <a:gdLst>
                  <a:gd name="T0" fmla="*/ 0 w 118"/>
                  <a:gd name="T1" fmla="*/ 54 h 70"/>
                  <a:gd name="T2" fmla="*/ 9 w 118"/>
                  <a:gd name="T3" fmla="*/ 18 h 70"/>
                  <a:gd name="T4" fmla="*/ 25 w 118"/>
                  <a:gd name="T5" fmla="*/ 11 h 70"/>
                  <a:gd name="T6" fmla="*/ 34 w 118"/>
                  <a:gd name="T7" fmla="*/ 25 h 70"/>
                  <a:gd name="T8" fmla="*/ 35 w 118"/>
                  <a:gd name="T9" fmla="*/ 27 h 70"/>
                  <a:gd name="T10" fmla="*/ 43 w 118"/>
                  <a:gd name="T11" fmla="*/ 32 h 70"/>
                  <a:gd name="T12" fmla="*/ 48 w 118"/>
                  <a:gd name="T13" fmla="*/ 30 h 70"/>
                  <a:gd name="T14" fmla="*/ 50 w 118"/>
                  <a:gd name="T15" fmla="*/ 34 h 70"/>
                  <a:gd name="T16" fmla="*/ 53 w 118"/>
                  <a:gd name="T17" fmla="*/ 25 h 70"/>
                  <a:gd name="T18" fmla="*/ 55 w 118"/>
                  <a:gd name="T19" fmla="*/ 5 h 70"/>
                  <a:gd name="T20" fmla="*/ 60 w 118"/>
                  <a:gd name="T21" fmla="*/ 2 h 70"/>
                  <a:gd name="T22" fmla="*/ 73 w 118"/>
                  <a:gd name="T23" fmla="*/ 2 h 70"/>
                  <a:gd name="T24" fmla="*/ 82 w 118"/>
                  <a:gd name="T25" fmla="*/ 5 h 70"/>
                  <a:gd name="T26" fmla="*/ 89 w 118"/>
                  <a:gd name="T27" fmla="*/ 14 h 70"/>
                  <a:gd name="T28" fmla="*/ 94 w 118"/>
                  <a:gd name="T29" fmla="*/ 14 h 70"/>
                  <a:gd name="T30" fmla="*/ 103 w 118"/>
                  <a:gd name="T31" fmla="*/ 14 h 70"/>
                  <a:gd name="T32" fmla="*/ 107 w 118"/>
                  <a:gd name="T33" fmla="*/ 18 h 70"/>
                  <a:gd name="T34" fmla="*/ 110 w 118"/>
                  <a:gd name="T35" fmla="*/ 21 h 70"/>
                  <a:gd name="T36" fmla="*/ 107 w 118"/>
                  <a:gd name="T37" fmla="*/ 34 h 70"/>
                  <a:gd name="T38" fmla="*/ 112 w 118"/>
                  <a:gd name="T39" fmla="*/ 36 h 70"/>
                  <a:gd name="T40" fmla="*/ 118 w 118"/>
                  <a:gd name="T41" fmla="*/ 48 h 70"/>
                  <a:gd name="T42" fmla="*/ 114 w 118"/>
                  <a:gd name="T43" fmla="*/ 55 h 70"/>
                  <a:gd name="T44" fmla="*/ 109 w 118"/>
                  <a:gd name="T45" fmla="*/ 62 h 70"/>
                  <a:gd name="T46" fmla="*/ 103 w 118"/>
                  <a:gd name="T47" fmla="*/ 68 h 70"/>
                  <a:gd name="T48" fmla="*/ 96 w 118"/>
                  <a:gd name="T49" fmla="*/ 66 h 70"/>
                  <a:gd name="T50" fmla="*/ 94 w 118"/>
                  <a:gd name="T51" fmla="*/ 70 h 70"/>
                  <a:gd name="T52" fmla="*/ 89 w 118"/>
                  <a:gd name="T53" fmla="*/ 68 h 70"/>
                  <a:gd name="T54" fmla="*/ 82 w 118"/>
                  <a:gd name="T55" fmla="*/ 61 h 70"/>
                  <a:gd name="T56" fmla="*/ 69 w 118"/>
                  <a:gd name="T57" fmla="*/ 55 h 70"/>
                  <a:gd name="T58" fmla="*/ 64 w 118"/>
                  <a:gd name="T59" fmla="*/ 48 h 70"/>
                  <a:gd name="T60" fmla="*/ 60 w 118"/>
                  <a:gd name="T61" fmla="*/ 48 h 70"/>
                  <a:gd name="T62" fmla="*/ 53 w 118"/>
                  <a:gd name="T63" fmla="*/ 52 h 70"/>
                  <a:gd name="T64" fmla="*/ 37 w 118"/>
                  <a:gd name="T65" fmla="*/ 48 h 70"/>
                  <a:gd name="T66" fmla="*/ 32 w 118"/>
                  <a:gd name="T67" fmla="*/ 48 h 70"/>
                  <a:gd name="T68" fmla="*/ 28 w 118"/>
                  <a:gd name="T69" fmla="*/ 48 h 70"/>
                  <a:gd name="T70" fmla="*/ 18 w 118"/>
                  <a:gd name="T71" fmla="*/ 48 h 70"/>
                  <a:gd name="T72" fmla="*/ 5 w 118"/>
                  <a:gd name="T73" fmla="*/ 57 h 70"/>
                  <a:gd name="T74" fmla="*/ 0 w 118"/>
                  <a:gd name="T75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70">
                    <a:moveTo>
                      <a:pt x="0" y="57"/>
                    </a:moveTo>
                    <a:lnTo>
                      <a:pt x="0" y="54"/>
                    </a:lnTo>
                    <a:lnTo>
                      <a:pt x="0" y="39"/>
                    </a:lnTo>
                    <a:lnTo>
                      <a:pt x="9" y="18"/>
                    </a:lnTo>
                    <a:lnTo>
                      <a:pt x="14" y="12"/>
                    </a:lnTo>
                    <a:lnTo>
                      <a:pt x="25" y="11"/>
                    </a:lnTo>
                    <a:lnTo>
                      <a:pt x="32" y="20"/>
                    </a:lnTo>
                    <a:lnTo>
                      <a:pt x="34" y="25"/>
                    </a:lnTo>
                    <a:lnTo>
                      <a:pt x="34" y="21"/>
                    </a:lnTo>
                    <a:lnTo>
                      <a:pt x="35" y="27"/>
                    </a:lnTo>
                    <a:lnTo>
                      <a:pt x="37" y="29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50" y="29"/>
                    </a:lnTo>
                    <a:lnTo>
                      <a:pt x="53" y="25"/>
                    </a:lnTo>
                    <a:lnTo>
                      <a:pt x="53" y="7"/>
                    </a:lnTo>
                    <a:lnTo>
                      <a:pt x="55" y="5"/>
                    </a:lnTo>
                    <a:lnTo>
                      <a:pt x="57" y="4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3" y="2"/>
                    </a:lnTo>
                    <a:lnTo>
                      <a:pt x="77" y="4"/>
                    </a:lnTo>
                    <a:lnTo>
                      <a:pt x="82" y="5"/>
                    </a:lnTo>
                    <a:lnTo>
                      <a:pt x="84" y="9"/>
                    </a:lnTo>
                    <a:lnTo>
                      <a:pt x="89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8" y="12"/>
                    </a:lnTo>
                    <a:lnTo>
                      <a:pt x="103" y="14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09" y="20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07" y="34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8" y="48"/>
                    </a:lnTo>
                    <a:lnTo>
                      <a:pt x="118" y="55"/>
                    </a:lnTo>
                    <a:lnTo>
                      <a:pt x="114" y="55"/>
                    </a:lnTo>
                    <a:lnTo>
                      <a:pt x="109" y="61"/>
                    </a:lnTo>
                    <a:lnTo>
                      <a:pt x="109" y="62"/>
                    </a:lnTo>
                    <a:lnTo>
                      <a:pt x="105" y="66"/>
                    </a:lnTo>
                    <a:lnTo>
                      <a:pt x="103" y="68"/>
                    </a:lnTo>
                    <a:lnTo>
                      <a:pt x="98" y="64"/>
                    </a:lnTo>
                    <a:lnTo>
                      <a:pt x="96" y="66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68"/>
                    </a:lnTo>
                    <a:lnTo>
                      <a:pt x="87" y="68"/>
                    </a:lnTo>
                    <a:lnTo>
                      <a:pt x="82" y="61"/>
                    </a:lnTo>
                    <a:lnTo>
                      <a:pt x="75" y="55"/>
                    </a:lnTo>
                    <a:lnTo>
                      <a:pt x="69" y="55"/>
                    </a:lnTo>
                    <a:lnTo>
                      <a:pt x="68" y="55"/>
                    </a:lnTo>
                    <a:lnTo>
                      <a:pt x="64" y="48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57" y="52"/>
                    </a:lnTo>
                    <a:lnTo>
                      <a:pt x="53" y="52"/>
                    </a:lnTo>
                    <a:lnTo>
                      <a:pt x="44" y="48"/>
                    </a:lnTo>
                    <a:lnTo>
                      <a:pt x="37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5" y="48"/>
                    </a:lnTo>
                    <a:lnTo>
                      <a:pt x="18" y="48"/>
                    </a:lnTo>
                    <a:lnTo>
                      <a:pt x="7" y="52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0" y="5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3061"/>
              <p:cNvSpPr>
                <a:spLocks/>
              </p:cNvSpPr>
              <p:nvPr/>
            </p:nvSpPr>
            <p:spPr bwMode="auto">
              <a:xfrm>
                <a:off x="3121" y="1827"/>
                <a:ext cx="55" cy="70"/>
              </a:xfrm>
              <a:custGeom>
                <a:avLst/>
                <a:gdLst>
                  <a:gd name="T0" fmla="*/ 27 w 55"/>
                  <a:gd name="T1" fmla="*/ 70 h 70"/>
                  <a:gd name="T2" fmla="*/ 25 w 55"/>
                  <a:gd name="T3" fmla="*/ 39 h 70"/>
                  <a:gd name="T4" fmla="*/ 14 w 55"/>
                  <a:gd name="T5" fmla="*/ 22 h 70"/>
                  <a:gd name="T6" fmla="*/ 13 w 55"/>
                  <a:gd name="T7" fmla="*/ 16 h 70"/>
                  <a:gd name="T8" fmla="*/ 2 w 55"/>
                  <a:gd name="T9" fmla="*/ 5 h 70"/>
                  <a:gd name="T10" fmla="*/ 0 w 55"/>
                  <a:gd name="T11" fmla="*/ 5 h 70"/>
                  <a:gd name="T12" fmla="*/ 2 w 55"/>
                  <a:gd name="T13" fmla="*/ 2 h 70"/>
                  <a:gd name="T14" fmla="*/ 4 w 55"/>
                  <a:gd name="T15" fmla="*/ 2 h 70"/>
                  <a:gd name="T16" fmla="*/ 7 w 55"/>
                  <a:gd name="T17" fmla="*/ 2 h 70"/>
                  <a:gd name="T18" fmla="*/ 14 w 55"/>
                  <a:gd name="T19" fmla="*/ 0 h 70"/>
                  <a:gd name="T20" fmla="*/ 20 w 55"/>
                  <a:gd name="T21" fmla="*/ 2 h 70"/>
                  <a:gd name="T22" fmla="*/ 27 w 55"/>
                  <a:gd name="T23" fmla="*/ 7 h 70"/>
                  <a:gd name="T24" fmla="*/ 29 w 55"/>
                  <a:gd name="T25" fmla="*/ 7 h 70"/>
                  <a:gd name="T26" fmla="*/ 32 w 55"/>
                  <a:gd name="T27" fmla="*/ 7 h 70"/>
                  <a:gd name="T28" fmla="*/ 36 w 55"/>
                  <a:gd name="T29" fmla="*/ 7 h 70"/>
                  <a:gd name="T30" fmla="*/ 39 w 55"/>
                  <a:gd name="T31" fmla="*/ 11 h 70"/>
                  <a:gd name="T32" fmla="*/ 41 w 55"/>
                  <a:gd name="T33" fmla="*/ 11 h 70"/>
                  <a:gd name="T34" fmla="*/ 43 w 55"/>
                  <a:gd name="T35" fmla="*/ 13 h 70"/>
                  <a:gd name="T36" fmla="*/ 41 w 55"/>
                  <a:gd name="T37" fmla="*/ 22 h 70"/>
                  <a:gd name="T38" fmla="*/ 43 w 55"/>
                  <a:gd name="T39" fmla="*/ 23 h 70"/>
                  <a:gd name="T40" fmla="*/ 45 w 55"/>
                  <a:gd name="T41" fmla="*/ 25 h 70"/>
                  <a:gd name="T42" fmla="*/ 46 w 55"/>
                  <a:gd name="T43" fmla="*/ 27 h 70"/>
                  <a:gd name="T44" fmla="*/ 46 w 55"/>
                  <a:gd name="T45" fmla="*/ 29 h 70"/>
                  <a:gd name="T46" fmla="*/ 46 w 55"/>
                  <a:gd name="T47" fmla="*/ 30 h 70"/>
                  <a:gd name="T48" fmla="*/ 48 w 55"/>
                  <a:gd name="T49" fmla="*/ 36 h 70"/>
                  <a:gd name="T50" fmla="*/ 54 w 55"/>
                  <a:gd name="T51" fmla="*/ 38 h 70"/>
                  <a:gd name="T52" fmla="*/ 54 w 55"/>
                  <a:gd name="T53" fmla="*/ 39 h 70"/>
                  <a:gd name="T54" fmla="*/ 55 w 55"/>
                  <a:gd name="T55" fmla="*/ 41 h 70"/>
                  <a:gd name="T56" fmla="*/ 54 w 55"/>
                  <a:gd name="T57" fmla="*/ 45 h 70"/>
                  <a:gd name="T58" fmla="*/ 55 w 55"/>
                  <a:gd name="T59" fmla="*/ 47 h 70"/>
                  <a:gd name="T60" fmla="*/ 54 w 55"/>
                  <a:gd name="T61" fmla="*/ 48 h 70"/>
                  <a:gd name="T62" fmla="*/ 52 w 55"/>
                  <a:gd name="T63" fmla="*/ 50 h 70"/>
                  <a:gd name="T64" fmla="*/ 45 w 55"/>
                  <a:gd name="T65" fmla="*/ 48 h 70"/>
                  <a:gd name="T66" fmla="*/ 43 w 55"/>
                  <a:gd name="T67" fmla="*/ 48 h 70"/>
                  <a:gd name="T68" fmla="*/ 41 w 55"/>
                  <a:gd name="T69" fmla="*/ 47 h 70"/>
                  <a:gd name="T70" fmla="*/ 39 w 55"/>
                  <a:gd name="T71" fmla="*/ 48 h 70"/>
                  <a:gd name="T72" fmla="*/ 39 w 55"/>
                  <a:gd name="T73" fmla="*/ 50 h 70"/>
                  <a:gd name="T74" fmla="*/ 38 w 55"/>
                  <a:gd name="T75" fmla="*/ 57 h 70"/>
                  <a:gd name="T76" fmla="*/ 36 w 55"/>
                  <a:gd name="T77" fmla="*/ 59 h 70"/>
                  <a:gd name="T78" fmla="*/ 34 w 55"/>
                  <a:gd name="T79" fmla="*/ 61 h 70"/>
                  <a:gd name="T80" fmla="*/ 34 w 55"/>
                  <a:gd name="T81" fmla="*/ 63 h 70"/>
                  <a:gd name="T82" fmla="*/ 32 w 55"/>
                  <a:gd name="T83" fmla="*/ 64 h 70"/>
                  <a:gd name="T84" fmla="*/ 30 w 55"/>
                  <a:gd name="T85" fmla="*/ 66 h 70"/>
                  <a:gd name="T86" fmla="*/ 30 w 55"/>
                  <a:gd name="T87" fmla="*/ 68 h 70"/>
                  <a:gd name="T88" fmla="*/ 29 w 55"/>
                  <a:gd name="T89" fmla="*/ 70 h 70"/>
                  <a:gd name="T90" fmla="*/ 27 w 55"/>
                  <a:gd name="T9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" h="70">
                    <a:moveTo>
                      <a:pt x="27" y="70"/>
                    </a:moveTo>
                    <a:lnTo>
                      <a:pt x="25" y="39"/>
                    </a:lnTo>
                    <a:lnTo>
                      <a:pt x="14" y="22"/>
                    </a:lnTo>
                    <a:lnTo>
                      <a:pt x="13" y="1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1" y="22"/>
                    </a:lnTo>
                    <a:lnTo>
                      <a:pt x="43" y="23"/>
                    </a:lnTo>
                    <a:lnTo>
                      <a:pt x="45" y="25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5" y="41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8" y="57"/>
                    </a:lnTo>
                    <a:lnTo>
                      <a:pt x="36" y="59"/>
                    </a:lnTo>
                    <a:lnTo>
                      <a:pt x="34" y="61"/>
                    </a:lnTo>
                    <a:lnTo>
                      <a:pt x="34" y="63"/>
                    </a:lnTo>
                    <a:lnTo>
                      <a:pt x="32" y="6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29" y="70"/>
                    </a:lnTo>
                    <a:lnTo>
                      <a:pt x="27" y="7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3062"/>
              <p:cNvSpPr>
                <a:spLocks/>
              </p:cNvSpPr>
              <p:nvPr/>
            </p:nvSpPr>
            <p:spPr bwMode="auto">
              <a:xfrm>
                <a:off x="3121" y="1827"/>
                <a:ext cx="55" cy="70"/>
              </a:xfrm>
              <a:custGeom>
                <a:avLst/>
                <a:gdLst>
                  <a:gd name="T0" fmla="*/ 27 w 55"/>
                  <a:gd name="T1" fmla="*/ 70 h 70"/>
                  <a:gd name="T2" fmla="*/ 25 w 55"/>
                  <a:gd name="T3" fmla="*/ 39 h 70"/>
                  <a:gd name="T4" fmla="*/ 14 w 55"/>
                  <a:gd name="T5" fmla="*/ 22 h 70"/>
                  <a:gd name="T6" fmla="*/ 13 w 55"/>
                  <a:gd name="T7" fmla="*/ 16 h 70"/>
                  <a:gd name="T8" fmla="*/ 2 w 55"/>
                  <a:gd name="T9" fmla="*/ 5 h 70"/>
                  <a:gd name="T10" fmla="*/ 0 w 55"/>
                  <a:gd name="T11" fmla="*/ 5 h 70"/>
                  <a:gd name="T12" fmla="*/ 2 w 55"/>
                  <a:gd name="T13" fmla="*/ 2 h 70"/>
                  <a:gd name="T14" fmla="*/ 4 w 55"/>
                  <a:gd name="T15" fmla="*/ 2 h 70"/>
                  <a:gd name="T16" fmla="*/ 7 w 55"/>
                  <a:gd name="T17" fmla="*/ 2 h 70"/>
                  <a:gd name="T18" fmla="*/ 14 w 55"/>
                  <a:gd name="T19" fmla="*/ 0 h 70"/>
                  <a:gd name="T20" fmla="*/ 20 w 55"/>
                  <a:gd name="T21" fmla="*/ 2 h 70"/>
                  <a:gd name="T22" fmla="*/ 27 w 55"/>
                  <a:gd name="T23" fmla="*/ 7 h 70"/>
                  <a:gd name="T24" fmla="*/ 29 w 55"/>
                  <a:gd name="T25" fmla="*/ 7 h 70"/>
                  <a:gd name="T26" fmla="*/ 32 w 55"/>
                  <a:gd name="T27" fmla="*/ 7 h 70"/>
                  <a:gd name="T28" fmla="*/ 36 w 55"/>
                  <a:gd name="T29" fmla="*/ 7 h 70"/>
                  <a:gd name="T30" fmla="*/ 39 w 55"/>
                  <a:gd name="T31" fmla="*/ 11 h 70"/>
                  <a:gd name="T32" fmla="*/ 41 w 55"/>
                  <a:gd name="T33" fmla="*/ 11 h 70"/>
                  <a:gd name="T34" fmla="*/ 43 w 55"/>
                  <a:gd name="T35" fmla="*/ 13 h 70"/>
                  <a:gd name="T36" fmla="*/ 41 w 55"/>
                  <a:gd name="T37" fmla="*/ 22 h 70"/>
                  <a:gd name="T38" fmla="*/ 43 w 55"/>
                  <a:gd name="T39" fmla="*/ 23 h 70"/>
                  <a:gd name="T40" fmla="*/ 45 w 55"/>
                  <a:gd name="T41" fmla="*/ 25 h 70"/>
                  <a:gd name="T42" fmla="*/ 46 w 55"/>
                  <a:gd name="T43" fmla="*/ 27 h 70"/>
                  <a:gd name="T44" fmla="*/ 46 w 55"/>
                  <a:gd name="T45" fmla="*/ 29 h 70"/>
                  <a:gd name="T46" fmla="*/ 46 w 55"/>
                  <a:gd name="T47" fmla="*/ 30 h 70"/>
                  <a:gd name="T48" fmla="*/ 48 w 55"/>
                  <a:gd name="T49" fmla="*/ 36 h 70"/>
                  <a:gd name="T50" fmla="*/ 54 w 55"/>
                  <a:gd name="T51" fmla="*/ 38 h 70"/>
                  <a:gd name="T52" fmla="*/ 54 w 55"/>
                  <a:gd name="T53" fmla="*/ 39 h 70"/>
                  <a:gd name="T54" fmla="*/ 55 w 55"/>
                  <a:gd name="T55" fmla="*/ 41 h 70"/>
                  <a:gd name="T56" fmla="*/ 54 w 55"/>
                  <a:gd name="T57" fmla="*/ 45 h 70"/>
                  <a:gd name="T58" fmla="*/ 55 w 55"/>
                  <a:gd name="T59" fmla="*/ 47 h 70"/>
                  <a:gd name="T60" fmla="*/ 54 w 55"/>
                  <a:gd name="T61" fmla="*/ 48 h 70"/>
                  <a:gd name="T62" fmla="*/ 52 w 55"/>
                  <a:gd name="T63" fmla="*/ 50 h 70"/>
                  <a:gd name="T64" fmla="*/ 45 w 55"/>
                  <a:gd name="T65" fmla="*/ 48 h 70"/>
                  <a:gd name="T66" fmla="*/ 43 w 55"/>
                  <a:gd name="T67" fmla="*/ 48 h 70"/>
                  <a:gd name="T68" fmla="*/ 41 w 55"/>
                  <a:gd name="T69" fmla="*/ 47 h 70"/>
                  <a:gd name="T70" fmla="*/ 39 w 55"/>
                  <a:gd name="T71" fmla="*/ 48 h 70"/>
                  <a:gd name="T72" fmla="*/ 39 w 55"/>
                  <a:gd name="T73" fmla="*/ 50 h 70"/>
                  <a:gd name="T74" fmla="*/ 38 w 55"/>
                  <a:gd name="T75" fmla="*/ 57 h 70"/>
                  <a:gd name="T76" fmla="*/ 36 w 55"/>
                  <a:gd name="T77" fmla="*/ 59 h 70"/>
                  <a:gd name="T78" fmla="*/ 34 w 55"/>
                  <a:gd name="T79" fmla="*/ 61 h 70"/>
                  <a:gd name="T80" fmla="*/ 34 w 55"/>
                  <a:gd name="T81" fmla="*/ 63 h 70"/>
                  <a:gd name="T82" fmla="*/ 32 w 55"/>
                  <a:gd name="T83" fmla="*/ 64 h 70"/>
                  <a:gd name="T84" fmla="*/ 30 w 55"/>
                  <a:gd name="T85" fmla="*/ 66 h 70"/>
                  <a:gd name="T86" fmla="*/ 30 w 55"/>
                  <a:gd name="T87" fmla="*/ 68 h 70"/>
                  <a:gd name="T88" fmla="*/ 29 w 55"/>
                  <a:gd name="T89" fmla="*/ 70 h 70"/>
                  <a:gd name="T90" fmla="*/ 27 w 55"/>
                  <a:gd name="T9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" h="70">
                    <a:moveTo>
                      <a:pt x="27" y="70"/>
                    </a:moveTo>
                    <a:lnTo>
                      <a:pt x="25" y="39"/>
                    </a:lnTo>
                    <a:lnTo>
                      <a:pt x="14" y="22"/>
                    </a:lnTo>
                    <a:lnTo>
                      <a:pt x="13" y="1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1" y="22"/>
                    </a:lnTo>
                    <a:lnTo>
                      <a:pt x="43" y="23"/>
                    </a:lnTo>
                    <a:lnTo>
                      <a:pt x="45" y="25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5" y="41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8" y="57"/>
                    </a:lnTo>
                    <a:lnTo>
                      <a:pt x="36" y="59"/>
                    </a:lnTo>
                    <a:lnTo>
                      <a:pt x="34" y="61"/>
                    </a:lnTo>
                    <a:lnTo>
                      <a:pt x="34" y="63"/>
                    </a:lnTo>
                    <a:lnTo>
                      <a:pt x="32" y="6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29" y="70"/>
                    </a:lnTo>
                    <a:lnTo>
                      <a:pt x="27" y="7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3063"/>
              <p:cNvSpPr>
                <a:spLocks/>
              </p:cNvSpPr>
              <p:nvPr/>
            </p:nvSpPr>
            <p:spPr bwMode="auto">
              <a:xfrm>
                <a:off x="3116" y="1974"/>
                <a:ext cx="298" cy="126"/>
              </a:xfrm>
              <a:custGeom>
                <a:avLst/>
                <a:gdLst>
                  <a:gd name="T0" fmla="*/ 159 w 298"/>
                  <a:gd name="T1" fmla="*/ 112 h 126"/>
                  <a:gd name="T2" fmla="*/ 151 w 298"/>
                  <a:gd name="T3" fmla="*/ 112 h 126"/>
                  <a:gd name="T4" fmla="*/ 139 w 298"/>
                  <a:gd name="T5" fmla="*/ 108 h 126"/>
                  <a:gd name="T6" fmla="*/ 126 w 298"/>
                  <a:gd name="T7" fmla="*/ 117 h 126"/>
                  <a:gd name="T8" fmla="*/ 116 w 298"/>
                  <a:gd name="T9" fmla="*/ 121 h 126"/>
                  <a:gd name="T10" fmla="*/ 82 w 298"/>
                  <a:gd name="T11" fmla="*/ 107 h 126"/>
                  <a:gd name="T12" fmla="*/ 69 w 298"/>
                  <a:gd name="T13" fmla="*/ 114 h 126"/>
                  <a:gd name="T14" fmla="*/ 50 w 298"/>
                  <a:gd name="T15" fmla="*/ 117 h 126"/>
                  <a:gd name="T16" fmla="*/ 44 w 298"/>
                  <a:gd name="T17" fmla="*/ 110 h 126"/>
                  <a:gd name="T18" fmla="*/ 39 w 298"/>
                  <a:gd name="T19" fmla="*/ 107 h 126"/>
                  <a:gd name="T20" fmla="*/ 30 w 298"/>
                  <a:gd name="T21" fmla="*/ 112 h 126"/>
                  <a:gd name="T22" fmla="*/ 21 w 298"/>
                  <a:gd name="T23" fmla="*/ 110 h 126"/>
                  <a:gd name="T24" fmla="*/ 30 w 298"/>
                  <a:gd name="T25" fmla="*/ 107 h 126"/>
                  <a:gd name="T26" fmla="*/ 19 w 298"/>
                  <a:gd name="T27" fmla="*/ 103 h 126"/>
                  <a:gd name="T28" fmla="*/ 18 w 298"/>
                  <a:gd name="T29" fmla="*/ 96 h 126"/>
                  <a:gd name="T30" fmla="*/ 16 w 298"/>
                  <a:gd name="T31" fmla="*/ 92 h 126"/>
                  <a:gd name="T32" fmla="*/ 16 w 298"/>
                  <a:gd name="T33" fmla="*/ 83 h 126"/>
                  <a:gd name="T34" fmla="*/ 5 w 298"/>
                  <a:gd name="T35" fmla="*/ 80 h 126"/>
                  <a:gd name="T36" fmla="*/ 3 w 298"/>
                  <a:gd name="T37" fmla="*/ 76 h 126"/>
                  <a:gd name="T38" fmla="*/ 5 w 298"/>
                  <a:gd name="T39" fmla="*/ 71 h 126"/>
                  <a:gd name="T40" fmla="*/ 14 w 298"/>
                  <a:gd name="T41" fmla="*/ 75 h 126"/>
                  <a:gd name="T42" fmla="*/ 12 w 298"/>
                  <a:gd name="T43" fmla="*/ 66 h 126"/>
                  <a:gd name="T44" fmla="*/ 9 w 298"/>
                  <a:gd name="T45" fmla="*/ 58 h 126"/>
                  <a:gd name="T46" fmla="*/ 0 w 298"/>
                  <a:gd name="T47" fmla="*/ 53 h 126"/>
                  <a:gd name="T48" fmla="*/ 3 w 298"/>
                  <a:gd name="T49" fmla="*/ 42 h 126"/>
                  <a:gd name="T50" fmla="*/ 19 w 298"/>
                  <a:gd name="T51" fmla="*/ 35 h 126"/>
                  <a:gd name="T52" fmla="*/ 26 w 298"/>
                  <a:gd name="T53" fmla="*/ 32 h 126"/>
                  <a:gd name="T54" fmla="*/ 46 w 298"/>
                  <a:gd name="T55" fmla="*/ 32 h 126"/>
                  <a:gd name="T56" fmla="*/ 59 w 298"/>
                  <a:gd name="T57" fmla="*/ 28 h 126"/>
                  <a:gd name="T58" fmla="*/ 50 w 298"/>
                  <a:gd name="T59" fmla="*/ 26 h 126"/>
                  <a:gd name="T60" fmla="*/ 46 w 298"/>
                  <a:gd name="T61" fmla="*/ 21 h 126"/>
                  <a:gd name="T62" fmla="*/ 55 w 298"/>
                  <a:gd name="T63" fmla="*/ 19 h 126"/>
                  <a:gd name="T64" fmla="*/ 78 w 298"/>
                  <a:gd name="T65" fmla="*/ 21 h 126"/>
                  <a:gd name="T66" fmla="*/ 137 w 298"/>
                  <a:gd name="T67" fmla="*/ 1 h 126"/>
                  <a:gd name="T68" fmla="*/ 144 w 298"/>
                  <a:gd name="T69" fmla="*/ 1 h 126"/>
                  <a:gd name="T70" fmla="*/ 162 w 298"/>
                  <a:gd name="T71" fmla="*/ 16 h 126"/>
                  <a:gd name="T72" fmla="*/ 191 w 298"/>
                  <a:gd name="T73" fmla="*/ 23 h 126"/>
                  <a:gd name="T74" fmla="*/ 244 w 298"/>
                  <a:gd name="T75" fmla="*/ 10 h 126"/>
                  <a:gd name="T76" fmla="*/ 251 w 298"/>
                  <a:gd name="T77" fmla="*/ 10 h 126"/>
                  <a:gd name="T78" fmla="*/ 262 w 298"/>
                  <a:gd name="T79" fmla="*/ 8 h 126"/>
                  <a:gd name="T80" fmla="*/ 276 w 298"/>
                  <a:gd name="T81" fmla="*/ 21 h 126"/>
                  <a:gd name="T82" fmla="*/ 289 w 298"/>
                  <a:gd name="T83" fmla="*/ 41 h 126"/>
                  <a:gd name="T84" fmla="*/ 291 w 298"/>
                  <a:gd name="T85" fmla="*/ 53 h 126"/>
                  <a:gd name="T86" fmla="*/ 294 w 298"/>
                  <a:gd name="T87" fmla="*/ 89 h 126"/>
                  <a:gd name="T88" fmla="*/ 291 w 298"/>
                  <a:gd name="T89" fmla="*/ 100 h 126"/>
                  <a:gd name="T90" fmla="*/ 260 w 298"/>
                  <a:gd name="T91" fmla="*/ 100 h 126"/>
                  <a:gd name="T92" fmla="*/ 257 w 298"/>
                  <a:gd name="T93" fmla="*/ 98 h 126"/>
                  <a:gd name="T94" fmla="*/ 239 w 298"/>
                  <a:gd name="T95" fmla="*/ 101 h 126"/>
                  <a:gd name="T96" fmla="*/ 219 w 298"/>
                  <a:gd name="T97" fmla="*/ 107 h 126"/>
                  <a:gd name="T98" fmla="*/ 196 w 298"/>
                  <a:gd name="T99" fmla="*/ 105 h 126"/>
                  <a:gd name="T100" fmla="*/ 180 w 298"/>
                  <a:gd name="T101" fmla="*/ 110 h 126"/>
                  <a:gd name="T102" fmla="*/ 173 w 298"/>
                  <a:gd name="T103" fmla="*/ 108 h 126"/>
                  <a:gd name="T104" fmla="*/ 168 w 298"/>
                  <a:gd name="T105" fmla="*/ 107 h 126"/>
                  <a:gd name="T106" fmla="*/ 166 w 298"/>
                  <a:gd name="T107" fmla="*/ 114 h 126"/>
                  <a:gd name="T108" fmla="*/ 166 w 298"/>
                  <a:gd name="T109" fmla="*/ 119 h 126"/>
                  <a:gd name="T110" fmla="*/ 160 w 298"/>
                  <a:gd name="T111" fmla="*/ 125 h 126"/>
                  <a:gd name="T112" fmla="*/ 155 w 298"/>
                  <a:gd name="T113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26">
                    <a:moveTo>
                      <a:pt x="157" y="123"/>
                    </a:moveTo>
                    <a:lnTo>
                      <a:pt x="155" y="119"/>
                    </a:lnTo>
                    <a:lnTo>
                      <a:pt x="157" y="114"/>
                    </a:lnTo>
                    <a:lnTo>
                      <a:pt x="159" y="112"/>
                    </a:lnTo>
                    <a:lnTo>
                      <a:pt x="160" y="108"/>
                    </a:lnTo>
                    <a:lnTo>
                      <a:pt x="157" y="107"/>
                    </a:lnTo>
                    <a:lnTo>
                      <a:pt x="151" y="108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2"/>
                    </a:lnTo>
                    <a:lnTo>
                      <a:pt x="141" y="108"/>
                    </a:lnTo>
                    <a:lnTo>
                      <a:pt x="139" y="108"/>
                    </a:lnTo>
                    <a:lnTo>
                      <a:pt x="137" y="108"/>
                    </a:lnTo>
                    <a:lnTo>
                      <a:pt x="134" y="108"/>
                    </a:lnTo>
                    <a:lnTo>
                      <a:pt x="128" y="114"/>
                    </a:lnTo>
                    <a:lnTo>
                      <a:pt x="126" y="117"/>
                    </a:lnTo>
                    <a:lnTo>
                      <a:pt x="123" y="117"/>
                    </a:lnTo>
                    <a:lnTo>
                      <a:pt x="121" y="119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07" y="123"/>
                    </a:lnTo>
                    <a:lnTo>
                      <a:pt x="101" y="121"/>
                    </a:lnTo>
                    <a:lnTo>
                      <a:pt x="98" y="116"/>
                    </a:lnTo>
                    <a:lnTo>
                      <a:pt x="82" y="107"/>
                    </a:lnTo>
                    <a:lnTo>
                      <a:pt x="71" y="107"/>
                    </a:lnTo>
                    <a:lnTo>
                      <a:pt x="71" y="108"/>
                    </a:lnTo>
                    <a:lnTo>
                      <a:pt x="71" y="112"/>
                    </a:lnTo>
                    <a:lnTo>
                      <a:pt x="69" y="114"/>
                    </a:lnTo>
                    <a:lnTo>
                      <a:pt x="69" y="117"/>
                    </a:lnTo>
                    <a:lnTo>
                      <a:pt x="59" y="121"/>
                    </a:lnTo>
                    <a:lnTo>
                      <a:pt x="53" y="119"/>
                    </a:lnTo>
                    <a:lnTo>
                      <a:pt x="50" y="117"/>
                    </a:lnTo>
                    <a:lnTo>
                      <a:pt x="48" y="116"/>
                    </a:lnTo>
                    <a:lnTo>
                      <a:pt x="46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3" y="112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4" y="108"/>
                    </a:lnTo>
                    <a:lnTo>
                      <a:pt x="34" y="110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1" y="110"/>
                    </a:lnTo>
                    <a:lnTo>
                      <a:pt x="21" y="108"/>
                    </a:lnTo>
                    <a:lnTo>
                      <a:pt x="25" y="107"/>
                    </a:lnTo>
                    <a:lnTo>
                      <a:pt x="28" y="107"/>
                    </a:lnTo>
                    <a:lnTo>
                      <a:pt x="30" y="107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19" y="91"/>
                    </a:lnTo>
                    <a:lnTo>
                      <a:pt x="16" y="92"/>
                    </a:lnTo>
                    <a:lnTo>
                      <a:pt x="14" y="91"/>
                    </a:lnTo>
                    <a:lnTo>
                      <a:pt x="16" y="89"/>
                    </a:lnTo>
                    <a:lnTo>
                      <a:pt x="18" y="87"/>
                    </a:lnTo>
                    <a:lnTo>
                      <a:pt x="16" y="83"/>
                    </a:lnTo>
                    <a:lnTo>
                      <a:pt x="14" y="82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5" y="71"/>
                    </a:lnTo>
                    <a:lnTo>
                      <a:pt x="7" y="75"/>
                    </a:lnTo>
                    <a:lnTo>
                      <a:pt x="9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9" y="58"/>
                    </a:lnTo>
                    <a:lnTo>
                      <a:pt x="9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19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6" y="32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6" y="28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69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8" y="21"/>
                    </a:lnTo>
                    <a:lnTo>
                      <a:pt x="84" y="19"/>
                    </a:lnTo>
                    <a:lnTo>
                      <a:pt x="85" y="16"/>
                    </a:lnTo>
                    <a:lnTo>
                      <a:pt x="116" y="0"/>
                    </a:lnTo>
                    <a:lnTo>
                      <a:pt x="137" y="1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1"/>
                    </a:lnTo>
                    <a:lnTo>
                      <a:pt x="146" y="5"/>
                    </a:lnTo>
                    <a:lnTo>
                      <a:pt x="155" y="8"/>
                    </a:lnTo>
                    <a:lnTo>
                      <a:pt x="159" y="7"/>
                    </a:lnTo>
                    <a:lnTo>
                      <a:pt x="162" y="16"/>
                    </a:lnTo>
                    <a:lnTo>
                      <a:pt x="171" y="16"/>
                    </a:lnTo>
                    <a:lnTo>
                      <a:pt x="180" y="23"/>
                    </a:lnTo>
                    <a:lnTo>
                      <a:pt x="184" y="21"/>
                    </a:lnTo>
                    <a:lnTo>
                      <a:pt x="191" y="23"/>
                    </a:lnTo>
                    <a:lnTo>
                      <a:pt x="210" y="19"/>
                    </a:lnTo>
                    <a:lnTo>
                      <a:pt x="219" y="23"/>
                    </a:lnTo>
                    <a:lnTo>
                      <a:pt x="226" y="21"/>
                    </a:lnTo>
                    <a:lnTo>
                      <a:pt x="244" y="10"/>
                    </a:lnTo>
                    <a:lnTo>
                      <a:pt x="244" y="8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51" y="10"/>
                    </a:lnTo>
                    <a:lnTo>
                      <a:pt x="259" y="12"/>
                    </a:lnTo>
                    <a:lnTo>
                      <a:pt x="260" y="12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4" y="8"/>
                    </a:lnTo>
                    <a:lnTo>
                      <a:pt x="271" y="16"/>
                    </a:lnTo>
                    <a:lnTo>
                      <a:pt x="273" y="16"/>
                    </a:lnTo>
                    <a:lnTo>
                      <a:pt x="276" y="21"/>
                    </a:lnTo>
                    <a:lnTo>
                      <a:pt x="278" y="25"/>
                    </a:lnTo>
                    <a:lnTo>
                      <a:pt x="280" y="35"/>
                    </a:lnTo>
                    <a:lnTo>
                      <a:pt x="282" y="37"/>
                    </a:lnTo>
                    <a:lnTo>
                      <a:pt x="289" y="41"/>
                    </a:lnTo>
                    <a:lnTo>
                      <a:pt x="291" y="42"/>
                    </a:lnTo>
                    <a:lnTo>
                      <a:pt x="293" y="44"/>
                    </a:lnTo>
                    <a:lnTo>
                      <a:pt x="294" y="46"/>
                    </a:lnTo>
                    <a:lnTo>
                      <a:pt x="291" y="53"/>
                    </a:lnTo>
                    <a:lnTo>
                      <a:pt x="287" y="55"/>
                    </a:lnTo>
                    <a:lnTo>
                      <a:pt x="289" y="62"/>
                    </a:lnTo>
                    <a:lnTo>
                      <a:pt x="289" y="85"/>
                    </a:lnTo>
                    <a:lnTo>
                      <a:pt x="294" y="89"/>
                    </a:lnTo>
                    <a:lnTo>
                      <a:pt x="296" y="94"/>
                    </a:lnTo>
                    <a:lnTo>
                      <a:pt x="298" y="98"/>
                    </a:lnTo>
                    <a:lnTo>
                      <a:pt x="294" y="100"/>
                    </a:lnTo>
                    <a:lnTo>
                      <a:pt x="291" y="100"/>
                    </a:lnTo>
                    <a:lnTo>
                      <a:pt x="289" y="96"/>
                    </a:lnTo>
                    <a:lnTo>
                      <a:pt x="275" y="96"/>
                    </a:lnTo>
                    <a:lnTo>
                      <a:pt x="268" y="94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57" y="98"/>
                    </a:lnTo>
                    <a:lnTo>
                      <a:pt x="257" y="98"/>
                    </a:lnTo>
                    <a:lnTo>
                      <a:pt x="253" y="100"/>
                    </a:lnTo>
                    <a:lnTo>
                      <a:pt x="248" y="101"/>
                    </a:lnTo>
                    <a:lnTo>
                      <a:pt x="239" y="101"/>
                    </a:lnTo>
                    <a:lnTo>
                      <a:pt x="235" y="101"/>
                    </a:lnTo>
                    <a:lnTo>
                      <a:pt x="228" y="103"/>
                    </a:lnTo>
                    <a:lnTo>
                      <a:pt x="223" y="107"/>
                    </a:lnTo>
                    <a:lnTo>
                      <a:pt x="219" y="107"/>
                    </a:lnTo>
                    <a:lnTo>
                      <a:pt x="218" y="108"/>
                    </a:lnTo>
                    <a:lnTo>
                      <a:pt x="209" y="110"/>
                    </a:lnTo>
                    <a:lnTo>
                      <a:pt x="200" y="108"/>
                    </a:lnTo>
                    <a:lnTo>
                      <a:pt x="196" y="105"/>
                    </a:lnTo>
                    <a:lnTo>
                      <a:pt x="194" y="105"/>
                    </a:lnTo>
                    <a:lnTo>
                      <a:pt x="191" y="105"/>
                    </a:lnTo>
                    <a:lnTo>
                      <a:pt x="182" y="110"/>
                    </a:lnTo>
                    <a:lnTo>
                      <a:pt x="180" y="110"/>
                    </a:lnTo>
                    <a:lnTo>
                      <a:pt x="176" y="110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08"/>
                    </a:lnTo>
                    <a:lnTo>
                      <a:pt x="173" y="108"/>
                    </a:lnTo>
                    <a:lnTo>
                      <a:pt x="171" y="108"/>
                    </a:lnTo>
                    <a:lnTo>
                      <a:pt x="169" y="107"/>
                    </a:lnTo>
                    <a:lnTo>
                      <a:pt x="168" y="107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12"/>
                    </a:lnTo>
                    <a:lnTo>
                      <a:pt x="166" y="114"/>
                    </a:lnTo>
                    <a:lnTo>
                      <a:pt x="168" y="117"/>
                    </a:lnTo>
                    <a:lnTo>
                      <a:pt x="168" y="119"/>
                    </a:lnTo>
                    <a:lnTo>
                      <a:pt x="168" y="119"/>
                    </a:lnTo>
                    <a:lnTo>
                      <a:pt x="166" y="119"/>
                    </a:lnTo>
                    <a:lnTo>
                      <a:pt x="162" y="119"/>
                    </a:lnTo>
                    <a:lnTo>
                      <a:pt x="162" y="123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59" y="126"/>
                    </a:lnTo>
                    <a:lnTo>
                      <a:pt x="157" y="126"/>
                    </a:lnTo>
                    <a:lnTo>
                      <a:pt x="157" y="125"/>
                    </a:lnTo>
                    <a:lnTo>
                      <a:pt x="155" y="125"/>
                    </a:lnTo>
                    <a:lnTo>
                      <a:pt x="157" y="12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3064"/>
              <p:cNvSpPr>
                <a:spLocks/>
              </p:cNvSpPr>
              <p:nvPr/>
            </p:nvSpPr>
            <p:spPr bwMode="auto">
              <a:xfrm>
                <a:off x="3116" y="1974"/>
                <a:ext cx="298" cy="126"/>
              </a:xfrm>
              <a:custGeom>
                <a:avLst/>
                <a:gdLst>
                  <a:gd name="T0" fmla="*/ 159 w 298"/>
                  <a:gd name="T1" fmla="*/ 112 h 126"/>
                  <a:gd name="T2" fmla="*/ 151 w 298"/>
                  <a:gd name="T3" fmla="*/ 112 h 126"/>
                  <a:gd name="T4" fmla="*/ 139 w 298"/>
                  <a:gd name="T5" fmla="*/ 108 h 126"/>
                  <a:gd name="T6" fmla="*/ 126 w 298"/>
                  <a:gd name="T7" fmla="*/ 117 h 126"/>
                  <a:gd name="T8" fmla="*/ 116 w 298"/>
                  <a:gd name="T9" fmla="*/ 121 h 126"/>
                  <a:gd name="T10" fmla="*/ 82 w 298"/>
                  <a:gd name="T11" fmla="*/ 107 h 126"/>
                  <a:gd name="T12" fmla="*/ 69 w 298"/>
                  <a:gd name="T13" fmla="*/ 114 h 126"/>
                  <a:gd name="T14" fmla="*/ 50 w 298"/>
                  <a:gd name="T15" fmla="*/ 117 h 126"/>
                  <a:gd name="T16" fmla="*/ 44 w 298"/>
                  <a:gd name="T17" fmla="*/ 110 h 126"/>
                  <a:gd name="T18" fmla="*/ 39 w 298"/>
                  <a:gd name="T19" fmla="*/ 107 h 126"/>
                  <a:gd name="T20" fmla="*/ 30 w 298"/>
                  <a:gd name="T21" fmla="*/ 112 h 126"/>
                  <a:gd name="T22" fmla="*/ 21 w 298"/>
                  <a:gd name="T23" fmla="*/ 110 h 126"/>
                  <a:gd name="T24" fmla="*/ 30 w 298"/>
                  <a:gd name="T25" fmla="*/ 107 h 126"/>
                  <a:gd name="T26" fmla="*/ 19 w 298"/>
                  <a:gd name="T27" fmla="*/ 103 h 126"/>
                  <a:gd name="T28" fmla="*/ 18 w 298"/>
                  <a:gd name="T29" fmla="*/ 96 h 126"/>
                  <a:gd name="T30" fmla="*/ 16 w 298"/>
                  <a:gd name="T31" fmla="*/ 92 h 126"/>
                  <a:gd name="T32" fmla="*/ 16 w 298"/>
                  <a:gd name="T33" fmla="*/ 83 h 126"/>
                  <a:gd name="T34" fmla="*/ 5 w 298"/>
                  <a:gd name="T35" fmla="*/ 80 h 126"/>
                  <a:gd name="T36" fmla="*/ 3 w 298"/>
                  <a:gd name="T37" fmla="*/ 76 h 126"/>
                  <a:gd name="T38" fmla="*/ 5 w 298"/>
                  <a:gd name="T39" fmla="*/ 71 h 126"/>
                  <a:gd name="T40" fmla="*/ 14 w 298"/>
                  <a:gd name="T41" fmla="*/ 75 h 126"/>
                  <a:gd name="T42" fmla="*/ 12 w 298"/>
                  <a:gd name="T43" fmla="*/ 66 h 126"/>
                  <a:gd name="T44" fmla="*/ 9 w 298"/>
                  <a:gd name="T45" fmla="*/ 58 h 126"/>
                  <a:gd name="T46" fmla="*/ 0 w 298"/>
                  <a:gd name="T47" fmla="*/ 53 h 126"/>
                  <a:gd name="T48" fmla="*/ 3 w 298"/>
                  <a:gd name="T49" fmla="*/ 42 h 126"/>
                  <a:gd name="T50" fmla="*/ 19 w 298"/>
                  <a:gd name="T51" fmla="*/ 35 h 126"/>
                  <a:gd name="T52" fmla="*/ 26 w 298"/>
                  <a:gd name="T53" fmla="*/ 32 h 126"/>
                  <a:gd name="T54" fmla="*/ 46 w 298"/>
                  <a:gd name="T55" fmla="*/ 32 h 126"/>
                  <a:gd name="T56" fmla="*/ 59 w 298"/>
                  <a:gd name="T57" fmla="*/ 28 h 126"/>
                  <a:gd name="T58" fmla="*/ 50 w 298"/>
                  <a:gd name="T59" fmla="*/ 26 h 126"/>
                  <a:gd name="T60" fmla="*/ 46 w 298"/>
                  <a:gd name="T61" fmla="*/ 21 h 126"/>
                  <a:gd name="T62" fmla="*/ 55 w 298"/>
                  <a:gd name="T63" fmla="*/ 19 h 126"/>
                  <a:gd name="T64" fmla="*/ 78 w 298"/>
                  <a:gd name="T65" fmla="*/ 21 h 126"/>
                  <a:gd name="T66" fmla="*/ 137 w 298"/>
                  <a:gd name="T67" fmla="*/ 1 h 126"/>
                  <a:gd name="T68" fmla="*/ 144 w 298"/>
                  <a:gd name="T69" fmla="*/ 1 h 126"/>
                  <a:gd name="T70" fmla="*/ 162 w 298"/>
                  <a:gd name="T71" fmla="*/ 16 h 126"/>
                  <a:gd name="T72" fmla="*/ 191 w 298"/>
                  <a:gd name="T73" fmla="*/ 23 h 126"/>
                  <a:gd name="T74" fmla="*/ 244 w 298"/>
                  <a:gd name="T75" fmla="*/ 10 h 126"/>
                  <a:gd name="T76" fmla="*/ 251 w 298"/>
                  <a:gd name="T77" fmla="*/ 10 h 126"/>
                  <a:gd name="T78" fmla="*/ 262 w 298"/>
                  <a:gd name="T79" fmla="*/ 8 h 126"/>
                  <a:gd name="T80" fmla="*/ 276 w 298"/>
                  <a:gd name="T81" fmla="*/ 21 h 126"/>
                  <a:gd name="T82" fmla="*/ 289 w 298"/>
                  <a:gd name="T83" fmla="*/ 41 h 126"/>
                  <a:gd name="T84" fmla="*/ 291 w 298"/>
                  <a:gd name="T85" fmla="*/ 53 h 126"/>
                  <a:gd name="T86" fmla="*/ 294 w 298"/>
                  <a:gd name="T87" fmla="*/ 89 h 126"/>
                  <a:gd name="T88" fmla="*/ 291 w 298"/>
                  <a:gd name="T89" fmla="*/ 100 h 126"/>
                  <a:gd name="T90" fmla="*/ 260 w 298"/>
                  <a:gd name="T91" fmla="*/ 100 h 126"/>
                  <a:gd name="T92" fmla="*/ 257 w 298"/>
                  <a:gd name="T93" fmla="*/ 98 h 126"/>
                  <a:gd name="T94" fmla="*/ 239 w 298"/>
                  <a:gd name="T95" fmla="*/ 101 h 126"/>
                  <a:gd name="T96" fmla="*/ 219 w 298"/>
                  <a:gd name="T97" fmla="*/ 107 h 126"/>
                  <a:gd name="T98" fmla="*/ 196 w 298"/>
                  <a:gd name="T99" fmla="*/ 105 h 126"/>
                  <a:gd name="T100" fmla="*/ 180 w 298"/>
                  <a:gd name="T101" fmla="*/ 110 h 126"/>
                  <a:gd name="T102" fmla="*/ 173 w 298"/>
                  <a:gd name="T103" fmla="*/ 108 h 126"/>
                  <a:gd name="T104" fmla="*/ 168 w 298"/>
                  <a:gd name="T105" fmla="*/ 107 h 126"/>
                  <a:gd name="T106" fmla="*/ 166 w 298"/>
                  <a:gd name="T107" fmla="*/ 114 h 126"/>
                  <a:gd name="T108" fmla="*/ 166 w 298"/>
                  <a:gd name="T109" fmla="*/ 119 h 126"/>
                  <a:gd name="T110" fmla="*/ 160 w 298"/>
                  <a:gd name="T111" fmla="*/ 125 h 126"/>
                  <a:gd name="T112" fmla="*/ 155 w 298"/>
                  <a:gd name="T113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26">
                    <a:moveTo>
                      <a:pt x="157" y="123"/>
                    </a:moveTo>
                    <a:lnTo>
                      <a:pt x="155" y="119"/>
                    </a:lnTo>
                    <a:lnTo>
                      <a:pt x="157" y="114"/>
                    </a:lnTo>
                    <a:lnTo>
                      <a:pt x="159" y="112"/>
                    </a:lnTo>
                    <a:lnTo>
                      <a:pt x="160" y="108"/>
                    </a:lnTo>
                    <a:lnTo>
                      <a:pt x="157" y="107"/>
                    </a:lnTo>
                    <a:lnTo>
                      <a:pt x="151" y="108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2"/>
                    </a:lnTo>
                    <a:lnTo>
                      <a:pt x="141" y="108"/>
                    </a:lnTo>
                    <a:lnTo>
                      <a:pt x="139" y="108"/>
                    </a:lnTo>
                    <a:lnTo>
                      <a:pt x="137" y="108"/>
                    </a:lnTo>
                    <a:lnTo>
                      <a:pt x="134" y="108"/>
                    </a:lnTo>
                    <a:lnTo>
                      <a:pt x="128" y="114"/>
                    </a:lnTo>
                    <a:lnTo>
                      <a:pt x="126" y="117"/>
                    </a:lnTo>
                    <a:lnTo>
                      <a:pt x="123" y="117"/>
                    </a:lnTo>
                    <a:lnTo>
                      <a:pt x="121" y="119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07" y="123"/>
                    </a:lnTo>
                    <a:lnTo>
                      <a:pt x="101" y="121"/>
                    </a:lnTo>
                    <a:lnTo>
                      <a:pt x="98" y="116"/>
                    </a:lnTo>
                    <a:lnTo>
                      <a:pt x="82" y="107"/>
                    </a:lnTo>
                    <a:lnTo>
                      <a:pt x="71" y="107"/>
                    </a:lnTo>
                    <a:lnTo>
                      <a:pt x="71" y="108"/>
                    </a:lnTo>
                    <a:lnTo>
                      <a:pt x="71" y="112"/>
                    </a:lnTo>
                    <a:lnTo>
                      <a:pt x="69" y="114"/>
                    </a:lnTo>
                    <a:lnTo>
                      <a:pt x="69" y="117"/>
                    </a:lnTo>
                    <a:lnTo>
                      <a:pt x="59" y="121"/>
                    </a:lnTo>
                    <a:lnTo>
                      <a:pt x="53" y="119"/>
                    </a:lnTo>
                    <a:lnTo>
                      <a:pt x="50" y="117"/>
                    </a:lnTo>
                    <a:lnTo>
                      <a:pt x="48" y="116"/>
                    </a:lnTo>
                    <a:lnTo>
                      <a:pt x="46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3" y="112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4" y="108"/>
                    </a:lnTo>
                    <a:lnTo>
                      <a:pt x="34" y="110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1" y="110"/>
                    </a:lnTo>
                    <a:lnTo>
                      <a:pt x="21" y="108"/>
                    </a:lnTo>
                    <a:lnTo>
                      <a:pt x="25" y="107"/>
                    </a:lnTo>
                    <a:lnTo>
                      <a:pt x="28" y="107"/>
                    </a:lnTo>
                    <a:lnTo>
                      <a:pt x="30" y="107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19" y="91"/>
                    </a:lnTo>
                    <a:lnTo>
                      <a:pt x="16" y="92"/>
                    </a:lnTo>
                    <a:lnTo>
                      <a:pt x="14" y="91"/>
                    </a:lnTo>
                    <a:lnTo>
                      <a:pt x="16" y="89"/>
                    </a:lnTo>
                    <a:lnTo>
                      <a:pt x="18" y="87"/>
                    </a:lnTo>
                    <a:lnTo>
                      <a:pt x="16" y="83"/>
                    </a:lnTo>
                    <a:lnTo>
                      <a:pt x="14" y="82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5" y="71"/>
                    </a:lnTo>
                    <a:lnTo>
                      <a:pt x="7" y="75"/>
                    </a:lnTo>
                    <a:lnTo>
                      <a:pt x="9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9" y="58"/>
                    </a:lnTo>
                    <a:lnTo>
                      <a:pt x="9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19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6" y="32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6" y="28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69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8" y="21"/>
                    </a:lnTo>
                    <a:lnTo>
                      <a:pt x="84" y="19"/>
                    </a:lnTo>
                    <a:lnTo>
                      <a:pt x="85" y="16"/>
                    </a:lnTo>
                    <a:lnTo>
                      <a:pt x="116" y="0"/>
                    </a:lnTo>
                    <a:lnTo>
                      <a:pt x="137" y="1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1"/>
                    </a:lnTo>
                    <a:lnTo>
                      <a:pt x="146" y="5"/>
                    </a:lnTo>
                    <a:lnTo>
                      <a:pt x="155" y="8"/>
                    </a:lnTo>
                    <a:lnTo>
                      <a:pt x="159" y="7"/>
                    </a:lnTo>
                    <a:lnTo>
                      <a:pt x="162" y="16"/>
                    </a:lnTo>
                    <a:lnTo>
                      <a:pt x="171" y="16"/>
                    </a:lnTo>
                    <a:lnTo>
                      <a:pt x="180" y="23"/>
                    </a:lnTo>
                    <a:lnTo>
                      <a:pt x="184" y="21"/>
                    </a:lnTo>
                    <a:lnTo>
                      <a:pt x="191" y="23"/>
                    </a:lnTo>
                    <a:lnTo>
                      <a:pt x="210" y="19"/>
                    </a:lnTo>
                    <a:lnTo>
                      <a:pt x="219" y="23"/>
                    </a:lnTo>
                    <a:lnTo>
                      <a:pt x="226" y="21"/>
                    </a:lnTo>
                    <a:lnTo>
                      <a:pt x="244" y="10"/>
                    </a:lnTo>
                    <a:lnTo>
                      <a:pt x="244" y="8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51" y="10"/>
                    </a:lnTo>
                    <a:lnTo>
                      <a:pt x="259" y="12"/>
                    </a:lnTo>
                    <a:lnTo>
                      <a:pt x="260" y="12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4" y="8"/>
                    </a:lnTo>
                    <a:lnTo>
                      <a:pt x="271" y="16"/>
                    </a:lnTo>
                    <a:lnTo>
                      <a:pt x="273" y="16"/>
                    </a:lnTo>
                    <a:lnTo>
                      <a:pt x="276" y="21"/>
                    </a:lnTo>
                    <a:lnTo>
                      <a:pt x="278" y="25"/>
                    </a:lnTo>
                    <a:lnTo>
                      <a:pt x="280" y="35"/>
                    </a:lnTo>
                    <a:lnTo>
                      <a:pt x="282" y="37"/>
                    </a:lnTo>
                    <a:lnTo>
                      <a:pt x="289" y="41"/>
                    </a:lnTo>
                    <a:lnTo>
                      <a:pt x="291" y="42"/>
                    </a:lnTo>
                    <a:lnTo>
                      <a:pt x="293" y="44"/>
                    </a:lnTo>
                    <a:lnTo>
                      <a:pt x="294" y="46"/>
                    </a:lnTo>
                    <a:lnTo>
                      <a:pt x="291" y="53"/>
                    </a:lnTo>
                    <a:lnTo>
                      <a:pt x="287" y="55"/>
                    </a:lnTo>
                    <a:lnTo>
                      <a:pt x="289" y="62"/>
                    </a:lnTo>
                    <a:lnTo>
                      <a:pt x="289" y="85"/>
                    </a:lnTo>
                    <a:lnTo>
                      <a:pt x="294" y="89"/>
                    </a:lnTo>
                    <a:lnTo>
                      <a:pt x="296" y="94"/>
                    </a:lnTo>
                    <a:lnTo>
                      <a:pt x="298" y="98"/>
                    </a:lnTo>
                    <a:lnTo>
                      <a:pt x="294" y="100"/>
                    </a:lnTo>
                    <a:lnTo>
                      <a:pt x="291" y="100"/>
                    </a:lnTo>
                    <a:lnTo>
                      <a:pt x="289" y="96"/>
                    </a:lnTo>
                    <a:lnTo>
                      <a:pt x="275" y="96"/>
                    </a:lnTo>
                    <a:lnTo>
                      <a:pt x="268" y="94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57" y="98"/>
                    </a:lnTo>
                    <a:lnTo>
                      <a:pt x="257" y="98"/>
                    </a:lnTo>
                    <a:lnTo>
                      <a:pt x="253" y="100"/>
                    </a:lnTo>
                    <a:lnTo>
                      <a:pt x="248" y="101"/>
                    </a:lnTo>
                    <a:lnTo>
                      <a:pt x="239" y="101"/>
                    </a:lnTo>
                    <a:lnTo>
                      <a:pt x="235" y="101"/>
                    </a:lnTo>
                    <a:lnTo>
                      <a:pt x="228" y="103"/>
                    </a:lnTo>
                    <a:lnTo>
                      <a:pt x="223" y="107"/>
                    </a:lnTo>
                    <a:lnTo>
                      <a:pt x="219" y="107"/>
                    </a:lnTo>
                    <a:lnTo>
                      <a:pt x="218" y="108"/>
                    </a:lnTo>
                    <a:lnTo>
                      <a:pt x="209" y="110"/>
                    </a:lnTo>
                    <a:lnTo>
                      <a:pt x="200" y="108"/>
                    </a:lnTo>
                    <a:lnTo>
                      <a:pt x="196" y="105"/>
                    </a:lnTo>
                    <a:lnTo>
                      <a:pt x="194" y="105"/>
                    </a:lnTo>
                    <a:lnTo>
                      <a:pt x="191" y="105"/>
                    </a:lnTo>
                    <a:lnTo>
                      <a:pt x="182" y="110"/>
                    </a:lnTo>
                    <a:lnTo>
                      <a:pt x="180" y="110"/>
                    </a:lnTo>
                    <a:lnTo>
                      <a:pt x="176" y="110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08"/>
                    </a:lnTo>
                    <a:lnTo>
                      <a:pt x="173" y="108"/>
                    </a:lnTo>
                    <a:lnTo>
                      <a:pt x="171" y="108"/>
                    </a:lnTo>
                    <a:lnTo>
                      <a:pt x="169" y="107"/>
                    </a:lnTo>
                    <a:lnTo>
                      <a:pt x="168" y="107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12"/>
                    </a:lnTo>
                    <a:lnTo>
                      <a:pt x="166" y="114"/>
                    </a:lnTo>
                    <a:lnTo>
                      <a:pt x="168" y="117"/>
                    </a:lnTo>
                    <a:lnTo>
                      <a:pt x="168" y="119"/>
                    </a:lnTo>
                    <a:lnTo>
                      <a:pt x="168" y="119"/>
                    </a:lnTo>
                    <a:lnTo>
                      <a:pt x="166" y="119"/>
                    </a:lnTo>
                    <a:lnTo>
                      <a:pt x="162" y="119"/>
                    </a:lnTo>
                    <a:lnTo>
                      <a:pt x="162" y="123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59" y="126"/>
                    </a:lnTo>
                    <a:lnTo>
                      <a:pt x="157" y="126"/>
                    </a:lnTo>
                    <a:lnTo>
                      <a:pt x="157" y="125"/>
                    </a:lnTo>
                    <a:lnTo>
                      <a:pt x="155" y="125"/>
                    </a:lnTo>
                    <a:lnTo>
                      <a:pt x="157" y="12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3065"/>
              <p:cNvSpPr>
                <a:spLocks/>
              </p:cNvSpPr>
              <p:nvPr/>
            </p:nvSpPr>
            <p:spPr bwMode="auto">
              <a:xfrm>
                <a:off x="3669" y="2079"/>
                <a:ext cx="270" cy="245"/>
              </a:xfrm>
              <a:custGeom>
                <a:avLst/>
                <a:gdLst>
                  <a:gd name="T0" fmla="*/ 39 w 270"/>
                  <a:gd name="T1" fmla="*/ 187 h 245"/>
                  <a:gd name="T2" fmla="*/ 16 w 270"/>
                  <a:gd name="T3" fmla="*/ 159 h 245"/>
                  <a:gd name="T4" fmla="*/ 29 w 270"/>
                  <a:gd name="T5" fmla="*/ 145 h 245"/>
                  <a:gd name="T6" fmla="*/ 56 w 270"/>
                  <a:gd name="T7" fmla="*/ 141 h 245"/>
                  <a:gd name="T8" fmla="*/ 88 w 270"/>
                  <a:gd name="T9" fmla="*/ 132 h 245"/>
                  <a:gd name="T10" fmla="*/ 95 w 270"/>
                  <a:gd name="T11" fmla="*/ 112 h 245"/>
                  <a:gd name="T12" fmla="*/ 111 w 270"/>
                  <a:gd name="T13" fmla="*/ 109 h 245"/>
                  <a:gd name="T14" fmla="*/ 116 w 270"/>
                  <a:gd name="T15" fmla="*/ 102 h 245"/>
                  <a:gd name="T16" fmla="*/ 123 w 270"/>
                  <a:gd name="T17" fmla="*/ 100 h 245"/>
                  <a:gd name="T18" fmla="*/ 131 w 270"/>
                  <a:gd name="T19" fmla="*/ 103 h 245"/>
                  <a:gd name="T20" fmla="*/ 138 w 270"/>
                  <a:gd name="T21" fmla="*/ 84 h 245"/>
                  <a:gd name="T22" fmla="*/ 143 w 270"/>
                  <a:gd name="T23" fmla="*/ 75 h 245"/>
                  <a:gd name="T24" fmla="*/ 150 w 270"/>
                  <a:gd name="T25" fmla="*/ 62 h 245"/>
                  <a:gd name="T26" fmla="*/ 163 w 270"/>
                  <a:gd name="T27" fmla="*/ 57 h 245"/>
                  <a:gd name="T28" fmla="*/ 164 w 270"/>
                  <a:gd name="T29" fmla="*/ 48 h 245"/>
                  <a:gd name="T30" fmla="*/ 173 w 270"/>
                  <a:gd name="T31" fmla="*/ 34 h 245"/>
                  <a:gd name="T32" fmla="*/ 166 w 270"/>
                  <a:gd name="T33" fmla="*/ 18 h 245"/>
                  <a:gd name="T34" fmla="*/ 175 w 270"/>
                  <a:gd name="T35" fmla="*/ 11 h 245"/>
                  <a:gd name="T36" fmla="*/ 181 w 270"/>
                  <a:gd name="T37" fmla="*/ 7 h 245"/>
                  <a:gd name="T38" fmla="*/ 191 w 270"/>
                  <a:gd name="T39" fmla="*/ 2 h 245"/>
                  <a:gd name="T40" fmla="*/ 213 w 270"/>
                  <a:gd name="T41" fmla="*/ 2 h 245"/>
                  <a:gd name="T42" fmla="*/ 222 w 270"/>
                  <a:gd name="T43" fmla="*/ 0 h 245"/>
                  <a:gd name="T44" fmla="*/ 232 w 270"/>
                  <a:gd name="T45" fmla="*/ 0 h 245"/>
                  <a:gd name="T46" fmla="*/ 243 w 270"/>
                  <a:gd name="T47" fmla="*/ 7 h 245"/>
                  <a:gd name="T48" fmla="*/ 241 w 270"/>
                  <a:gd name="T49" fmla="*/ 16 h 245"/>
                  <a:gd name="T50" fmla="*/ 248 w 270"/>
                  <a:gd name="T51" fmla="*/ 21 h 245"/>
                  <a:gd name="T52" fmla="*/ 263 w 270"/>
                  <a:gd name="T53" fmla="*/ 28 h 245"/>
                  <a:gd name="T54" fmla="*/ 259 w 270"/>
                  <a:gd name="T55" fmla="*/ 39 h 245"/>
                  <a:gd name="T56" fmla="*/ 248 w 270"/>
                  <a:gd name="T57" fmla="*/ 43 h 245"/>
                  <a:gd name="T58" fmla="*/ 241 w 270"/>
                  <a:gd name="T59" fmla="*/ 45 h 245"/>
                  <a:gd name="T60" fmla="*/ 234 w 270"/>
                  <a:gd name="T61" fmla="*/ 46 h 245"/>
                  <a:gd name="T62" fmla="*/ 213 w 270"/>
                  <a:gd name="T63" fmla="*/ 43 h 245"/>
                  <a:gd name="T64" fmla="*/ 207 w 270"/>
                  <a:gd name="T65" fmla="*/ 50 h 245"/>
                  <a:gd name="T66" fmla="*/ 209 w 270"/>
                  <a:gd name="T67" fmla="*/ 55 h 245"/>
                  <a:gd name="T68" fmla="*/ 214 w 270"/>
                  <a:gd name="T69" fmla="*/ 59 h 245"/>
                  <a:gd name="T70" fmla="*/ 214 w 270"/>
                  <a:gd name="T71" fmla="*/ 70 h 245"/>
                  <a:gd name="T72" fmla="*/ 216 w 270"/>
                  <a:gd name="T73" fmla="*/ 80 h 245"/>
                  <a:gd name="T74" fmla="*/ 223 w 270"/>
                  <a:gd name="T75" fmla="*/ 87 h 245"/>
                  <a:gd name="T76" fmla="*/ 232 w 270"/>
                  <a:gd name="T77" fmla="*/ 91 h 245"/>
                  <a:gd name="T78" fmla="*/ 225 w 270"/>
                  <a:gd name="T79" fmla="*/ 95 h 245"/>
                  <a:gd name="T80" fmla="*/ 222 w 270"/>
                  <a:gd name="T81" fmla="*/ 107 h 245"/>
                  <a:gd name="T82" fmla="*/ 220 w 270"/>
                  <a:gd name="T83" fmla="*/ 112 h 245"/>
                  <a:gd name="T84" fmla="*/ 222 w 270"/>
                  <a:gd name="T85" fmla="*/ 114 h 245"/>
                  <a:gd name="T86" fmla="*/ 209 w 270"/>
                  <a:gd name="T87" fmla="*/ 127 h 245"/>
                  <a:gd name="T88" fmla="*/ 202 w 270"/>
                  <a:gd name="T89" fmla="*/ 136 h 245"/>
                  <a:gd name="T90" fmla="*/ 166 w 270"/>
                  <a:gd name="T91" fmla="*/ 171 h 245"/>
                  <a:gd name="T92" fmla="*/ 156 w 270"/>
                  <a:gd name="T93" fmla="*/ 170 h 245"/>
                  <a:gd name="T94" fmla="*/ 141 w 270"/>
                  <a:gd name="T95" fmla="*/ 195 h 245"/>
                  <a:gd name="T96" fmla="*/ 150 w 270"/>
                  <a:gd name="T97" fmla="*/ 198 h 245"/>
                  <a:gd name="T98" fmla="*/ 156 w 270"/>
                  <a:gd name="T99" fmla="*/ 211 h 245"/>
                  <a:gd name="T100" fmla="*/ 163 w 270"/>
                  <a:gd name="T101" fmla="*/ 225 h 245"/>
                  <a:gd name="T102" fmla="*/ 163 w 270"/>
                  <a:gd name="T103" fmla="*/ 232 h 245"/>
                  <a:gd name="T104" fmla="*/ 161 w 270"/>
                  <a:gd name="T105" fmla="*/ 236 h 245"/>
                  <a:gd name="T106" fmla="*/ 157 w 270"/>
                  <a:gd name="T107" fmla="*/ 234 h 245"/>
                  <a:gd name="T108" fmla="*/ 141 w 270"/>
                  <a:gd name="T109" fmla="*/ 236 h 245"/>
                  <a:gd name="T110" fmla="*/ 129 w 270"/>
                  <a:gd name="T111" fmla="*/ 236 h 245"/>
                  <a:gd name="T112" fmla="*/ 122 w 270"/>
                  <a:gd name="T113" fmla="*/ 241 h 245"/>
                  <a:gd name="T114" fmla="*/ 114 w 270"/>
                  <a:gd name="T115" fmla="*/ 245 h 245"/>
                  <a:gd name="T116" fmla="*/ 102 w 270"/>
                  <a:gd name="T117" fmla="*/ 230 h 245"/>
                  <a:gd name="T118" fmla="*/ 89 w 270"/>
                  <a:gd name="T119" fmla="*/ 216 h 245"/>
                  <a:gd name="T120" fmla="*/ 56 w 270"/>
                  <a:gd name="T121" fmla="*/ 220 h 245"/>
                  <a:gd name="T122" fmla="*/ 23 w 270"/>
                  <a:gd name="T123" fmla="*/ 221 h 245"/>
                  <a:gd name="T124" fmla="*/ 13 w 270"/>
                  <a:gd name="T125" fmla="*/ 2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5">
                    <a:moveTo>
                      <a:pt x="13" y="220"/>
                    </a:moveTo>
                    <a:lnTo>
                      <a:pt x="16" y="203"/>
                    </a:lnTo>
                    <a:lnTo>
                      <a:pt x="23" y="198"/>
                    </a:lnTo>
                    <a:lnTo>
                      <a:pt x="36" y="193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32" y="182"/>
                    </a:lnTo>
                    <a:lnTo>
                      <a:pt x="31" y="166"/>
                    </a:lnTo>
                    <a:lnTo>
                      <a:pt x="29" y="164"/>
                    </a:lnTo>
                    <a:lnTo>
                      <a:pt x="16" y="159"/>
                    </a:lnTo>
                    <a:lnTo>
                      <a:pt x="13" y="157"/>
                    </a:lnTo>
                    <a:lnTo>
                      <a:pt x="7" y="145"/>
                    </a:lnTo>
                    <a:lnTo>
                      <a:pt x="0" y="137"/>
                    </a:lnTo>
                    <a:lnTo>
                      <a:pt x="2" y="136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1"/>
                    </a:lnTo>
                    <a:lnTo>
                      <a:pt x="57" y="141"/>
                    </a:lnTo>
                    <a:lnTo>
                      <a:pt x="68" y="141"/>
                    </a:lnTo>
                    <a:lnTo>
                      <a:pt x="86" y="136"/>
                    </a:lnTo>
                    <a:lnTo>
                      <a:pt x="89" y="134"/>
                    </a:lnTo>
                    <a:lnTo>
                      <a:pt x="89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9" y="125"/>
                    </a:lnTo>
                    <a:lnTo>
                      <a:pt x="89" y="121"/>
                    </a:lnTo>
                    <a:lnTo>
                      <a:pt x="89" y="118"/>
                    </a:lnTo>
                    <a:lnTo>
                      <a:pt x="91" y="116"/>
                    </a:lnTo>
                    <a:lnTo>
                      <a:pt x="95" y="112"/>
                    </a:lnTo>
                    <a:lnTo>
                      <a:pt x="97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8" y="111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1" y="107"/>
                    </a:lnTo>
                    <a:lnTo>
                      <a:pt x="109" y="107"/>
                    </a:lnTo>
                    <a:lnTo>
                      <a:pt x="109" y="105"/>
                    </a:lnTo>
                    <a:lnTo>
                      <a:pt x="111" y="105"/>
                    </a:lnTo>
                    <a:lnTo>
                      <a:pt x="114" y="102"/>
                    </a:lnTo>
                    <a:lnTo>
                      <a:pt x="116" y="102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3" y="102"/>
                    </a:lnTo>
                    <a:lnTo>
                      <a:pt x="123" y="102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5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9" y="103"/>
                    </a:lnTo>
                    <a:lnTo>
                      <a:pt x="129" y="103"/>
                    </a:lnTo>
                    <a:lnTo>
                      <a:pt x="131" y="103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89"/>
                    </a:lnTo>
                    <a:lnTo>
                      <a:pt x="136" y="87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9" y="78"/>
                    </a:lnTo>
                    <a:lnTo>
                      <a:pt x="139" y="75"/>
                    </a:lnTo>
                    <a:lnTo>
                      <a:pt x="143" y="75"/>
                    </a:lnTo>
                    <a:lnTo>
                      <a:pt x="147" y="75"/>
                    </a:lnTo>
                    <a:lnTo>
                      <a:pt x="150" y="71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0" y="68"/>
                    </a:lnTo>
                    <a:lnTo>
                      <a:pt x="150" y="62"/>
                    </a:lnTo>
                    <a:lnTo>
                      <a:pt x="148" y="62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8" y="57"/>
                    </a:lnTo>
                    <a:lnTo>
                      <a:pt x="157" y="59"/>
                    </a:lnTo>
                    <a:lnTo>
                      <a:pt x="163" y="57"/>
                    </a:lnTo>
                    <a:lnTo>
                      <a:pt x="164" y="53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64" y="50"/>
                    </a:lnTo>
                    <a:lnTo>
                      <a:pt x="164" y="50"/>
                    </a:lnTo>
                    <a:lnTo>
                      <a:pt x="164" y="48"/>
                    </a:lnTo>
                    <a:lnTo>
                      <a:pt x="164" y="46"/>
                    </a:lnTo>
                    <a:lnTo>
                      <a:pt x="166" y="45"/>
                    </a:lnTo>
                    <a:lnTo>
                      <a:pt x="172" y="37"/>
                    </a:lnTo>
                    <a:lnTo>
                      <a:pt x="173" y="36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3" y="32"/>
                    </a:lnTo>
                    <a:lnTo>
                      <a:pt x="173" y="30"/>
                    </a:lnTo>
                    <a:lnTo>
                      <a:pt x="173" y="30"/>
                    </a:lnTo>
                    <a:lnTo>
                      <a:pt x="172" y="23"/>
                    </a:lnTo>
                    <a:lnTo>
                      <a:pt x="168" y="20"/>
                    </a:lnTo>
                    <a:lnTo>
                      <a:pt x="166" y="18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3" y="12"/>
                    </a:lnTo>
                    <a:lnTo>
                      <a:pt x="173" y="11"/>
                    </a:lnTo>
                    <a:lnTo>
                      <a:pt x="173" y="11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2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9" y="3"/>
                    </a:lnTo>
                    <a:lnTo>
                      <a:pt x="191" y="2"/>
                    </a:lnTo>
                    <a:lnTo>
                      <a:pt x="195" y="2"/>
                    </a:lnTo>
                    <a:lnTo>
                      <a:pt x="195" y="2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2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5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2" y="0"/>
                    </a:lnTo>
                    <a:lnTo>
                      <a:pt x="234" y="2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6" y="3"/>
                    </a:lnTo>
                    <a:lnTo>
                      <a:pt x="238" y="3"/>
                    </a:lnTo>
                    <a:lnTo>
                      <a:pt x="243" y="7"/>
                    </a:lnTo>
                    <a:lnTo>
                      <a:pt x="243" y="9"/>
                    </a:lnTo>
                    <a:lnTo>
                      <a:pt x="243" y="12"/>
                    </a:lnTo>
                    <a:lnTo>
                      <a:pt x="243" y="14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1" y="16"/>
                    </a:lnTo>
                    <a:lnTo>
                      <a:pt x="241" y="18"/>
                    </a:lnTo>
                    <a:lnTo>
                      <a:pt x="243" y="18"/>
                    </a:lnTo>
                    <a:lnTo>
                      <a:pt x="245" y="20"/>
                    </a:lnTo>
                    <a:lnTo>
                      <a:pt x="247" y="21"/>
                    </a:lnTo>
                    <a:lnTo>
                      <a:pt x="247" y="23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2" y="23"/>
                    </a:lnTo>
                    <a:lnTo>
                      <a:pt x="263" y="28"/>
                    </a:lnTo>
                    <a:lnTo>
                      <a:pt x="264" y="28"/>
                    </a:lnTo>
                    <a:lnTo>
                      <a:pt x="266" y="30"/>
                    </a:lnTo>
                    <a:lnTo>
                      <a:pt x="270" y="30"/>
                    </a:lnTo>
                    <a:lnTo>
                      <a:pt x="259" y="37"/>
                    </a:lnTo>
                    <a:lnTo>
                      <a:pt x="259" y="39"/>
                    </a:lnTo>
                    <a:lnTo>
                      <a:pt x="259" y="39"/>
                    </a:lnTo>
                    <a:lnTo>
                      <a:pt x="259" y="41"/>
                    </a:lnTo>
                    <a:lnTo>
                      <a:pt x="257" y="43"/>
                    </a:lnTo>
                    <a:lnTo>
                      <a:pt x="257" y="45"/>
                    </a:lnTo>
                    <a:lnTo>
                      <a:pt x="256" y="43"/>
                    </a:lnTo>
                    <a:lnTo>
                      <a:pt x="254" y="43"/>
                    </a:lnTo>
                    <a:lnTo>
                      <a:pt x="248" y="43"/>
                    </a:lnTo>
                    <a:lnTo>
                      <a:pt x="248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5" y="46"/>
                    </a:lnTo>
                    <a:lnTo>
                      <a:pt x="243" y="45"/>
                    </a:lnTo>
                    <a:lnTo>
                      <a:pt x="241" y="45"/>
                    </a:lnTo>
                    <a:lnTo>
                      <a:pt x="241" y="46"/>
                    </a:lnTo>
                    <a:lnTo>
                      <a:pt x="239" y="48"/>
                    </a:lnTo>
                    <a:lnTo>
                      <a:pt x="239" y="48"/>
                    </a:lnTo>
                    <a:lnTo>
                      <a:pt x="238" y="46"/>
                    </a:lnTo>
                    <a:lnTo>
                      <a:pt x="236" y="48"/>
                    </a:lnTo>
                    <a:lnTo>
                      <a:pt x="234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29" y="46"/>
                    </a:lnTo>
                    <a:lnTo>
                      <a:pt x="216" y="41"/>
                    </a:lnTo>
                    <a:lnTo>
                      <a:pt x="214" y="41"/>
                    </a:lnTo>
                    <a:lnTo>
                      <a:pt x="213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09" y="43"/>
                    </a:lnTo>
                    <a:lnTo>
                      <a:pt x="209" y="46"/>
                    </a:lnTo>
                    <a:lnTo>
                      <a:pt x="207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11" y="52"/>
                    </a:lnTo>
                    <a:lnTo>
                      <a:pt x="211" y="53"/>
                    </a:lnTo>
                    <a:lnTo>
                      <a:pt x="209" y="53"/>
                    </a:lnTo>
                    <a:lnTo>
                      <a:pt x="209" y="55"/>
                    </a:lnTo>
                    <a:lnTo>
                      <a:pt x="209" y="55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4" y="57"/>
                    </a:lnTo>
                    <a:lnTo>
                      <a:pt x="214" y="57"/>
                    </a:lnTo>
                    <a:lnTo>
                      <a:pt x="214" y="59"/>
                    </a:lnTo>
                    <a:lnTo>
                      <a:pt x="214" y="59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2"/>
                    </a:lnTo>
                    <a:lnTo>
                      <a:pt x="214" y="66"/>
                    </a:lnTo>
                    <a:lnTo>
                      <a:pt x="214" y="68"/>
                    </a:lnTo>
                    <a:lnTo>
                      <a:pt x="214" y="70"/>
                    </a:lnTo>
                    <a:lnTo>
                      <a:pt x="211" y="71"/>
                    </a:lnTo>
                    <a:lnTo>
                      <a:pt x="211" y="73"/>
                    </a:lnTo>
                    <a:lnTo>
                      <a:pt x="213" y="73"/>
                    </a:lnTo>
                    <a:lnTo>
                      <a:pt x="213" y="77"/>
                    </a:lnTo>
                    <a:lnTo>
                      <a:pt x="216" y="78"/>
                    </a:lnTo>
                    <a:lnTo>
                      <a:pt x="216" y="80"/>
                    </a:lnTo>
                    <a:lnTo>
                      <a:pt x="218" y="80"/>
                    </a:lnTo>
                    <a:lnTo>
                      <a:pt x="220" y="82"/>
                    </a:lnTo>
                    <a:lnTo>
                      <a:pt x="220" y="80"/>
                    </a:lnTo>
                    <a:lnTo>
                      <a:pt x="222" y="80"/>
                    </a:lnTo>
                    <a:lnTo>
                      <a:pt x="222" y="84"/>
                    </a:lnTo>
                    <a:lnTo>
                      <a:pt x="223" y="87"/>
                    </a:lnTo>
                    <a:lnTo>
                      <a:pt x="223" y="8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1" y="87"/>
                    </a:lnTo>
                    <a:lnTo>
                      <a:pt x="232" y="91"/>
                    </a:lnTo>
                    <a:lnTo>
                      <a:pt x="232" y="91"/>
                    </a:lnTo>
                    <a:lnTo>
                      <a:pt x="232" y="93"/>
                    </a:lnTo>
                    <a:lnTo>
                      <a:pt x="232" y="95"/>
                    </a:lnTo>
                    <a:lnTo>
                      <a:pt x="231" y="95"/>
                    </a:lnTo>
                    <a:lnTo>
                      <a:pt x="229" y="96"/>
                    </a:lnTo>
                    <a:lnTo>
                      <a:pt x="227" y="95"/>
                    </a:lnTo>
                    <a:lnTo>
                      <a:pt x="225" y="95"/>
                    </a:lnTo>
                    <a:lnTo>
                      <a:pt x="225" y="96"/>
                    </a:lnTo>
                    <a:lnTo>
                      <a:pt x="222" y="98"/>
                    </a:lnTo>
                    <a:lnTo>
                      <a:pt x="220" y="100"/>
                    </a:lnTo>
                    <a:lnTo>
                      <a:pt x="220" y="103"/>
                    </a:lnTo>
                    <a:lnTo>
                      <a:pt x="222" y="105"/>
                    </a:lnTo>
                    <a:lnTo>
                      <a:pt x="222" y="107"/>
                    </a:lnTo>
                    <a:lnTo>
                      <a:pt x="222" y="107"/>
                    </a:lnTo>
                    <a:lnTo>
                      <a:pt x="223" y="107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20" y="111"/>
                    </a:lnTo>
                    <a:lnTo>
                      <a:pt x="220" y="112"/>
                    </a:lnTo>
                    <a:lnTo>
                      <a:pt x="222" y="112"/>
                    </a:lnTo>
                    <a:lnTo>
                      <a:pt x="223" y="112"/>
                    </a:lnTo>
                    <a:lnTo>
                      <a:pt x="225" y="114"/>
                    </a:lnTo>
                    <a:lnTo>
                      <a:pt x="223" y="114"/>
                    </a:lnTo>
                    <a:lnTo>
                      <a:pt x="223" y="116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0" y="116"/>
                    </a:lnTo>
                    <a:lnTo>
                      <a:pt x="216" y="118"/>
                    </a:lnTo>
                    <a:lnTo>
                      <a:pt x="213" y="123"/>
                    </a:lnTo>
                    <a:lnTo>
                      <a:pt x="211" y="123"/>
                    </a:lnTo>
                    <a:lnTo>
                      <a:pt x="209" y="127"/>
                    </a:lnTo>
                    <a:lnTo>
                      <a:pt x="209" y="128"/>
                    </a:lnTo>
                    <a:lnTo>
                      <a:pt x="209" y="130"/>
                    </a:lnTo>
                    <a:lnTo>
                      <a:pt x="207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2" y="136"/>
                    </a:lnTo>
                    <a:lnTo>
                      <a:pt x="191" y="153"/>
                    </a:lnTo>
                    <a:lnTo>
                      <a:pt x="188" y="155"/>
                    </a:lnTo>
                    <a:lnTo>
                      <a:pt x="175" y="171"/>
                    </a:lnTo>
                    <a:lnTo>
                      <a:pt x="173" y="171"/>
                    </a:lnTo>
                    <a:lnTo>
                      <a:pt x="173" y="173"/>
                    </a:lnTo>
                    <a:lnTo>
                      <a:pt x="166" y="171"/>
                    </a:lnTo>
                    <a:lnTo>
                      <a:pt x="163" y="173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59" y="175"/>
                    </a:lnTo>
                    <a:lnTo>
                      <a:pt x="157" y="170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41" y="184"/>
                    </a:lnTo>
                    <a:lnTo>
                      <a:pt x="139" y="191"/>
                    </a:lnTo>
                    <a:lnTo>
                      <a:pt x="139" y="193"/>
                    </a:lnTo>
                    <a:lnTo>
                      <a:pt x="139" y="195"/>
                    </a:lnTo>
                    <a:lnTo>
                      <a:pt x="141" y="195"/>
                    </a:lnTo>
                    <a:lnTo>
                      <a:pt x="143" y="195"/>
                    </a:lnTo>
                    <a:lnTo>
                      <a:pt x="145" y="196"/>
                    </a:lnTo>
                    <a:lnTo>
                      <a:pt x="148" y="196"/>
                    </a:lnTo>
                    <a:lnTo>
                      <a:pt x="150" y="196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48" y="205"/>
                    </a:lnTo>
                    <a:lnTo>
                      <a:pt x="148" y="207"/>
                    </a:lnTo>
                    <a:lnTo>
                      <a:pt x="148" y="207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6" y="211"/>
                    </a:lnTo>
                    <a:lnTo>
                      <a:pt x="157" y="211"/>
                    </a:lnTo>
                    <a:lnTo>
                      <a:pt x="157" y="212"/>
                    </a:lnTo>
                    <a:lnTo>
                      <a:pt x="157" y="218"/>
                    </a:lnTo>
                    <a:lnTo>
                      <a:pt x="159" y="220"/>
                    </a:lnTo>
                    <a:lnTo>
                      <a:pt x="159" y="221"/>
                    </a:lnTo>
                    <a:lnTo>
                      <a:pt x="163" y="225"/>
                    </a:lnTo>
                    <a:lnTo>
                      <a:pt x="163" y="225"/>
                    </a:lnTo>
                    <a:lnTo>
                      <a:pt x="164" y="227"/>
                    </a:lnTo>
                    <a:lnTo>
                      <a:pt x="164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63" y="232"/>
                    </a:lnTo>
                    <a:lnTo>
                      <a:pt x="163" y="234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3" y="234"/>
                    </a:lnTo>
                    <a:lnTo>
                      <a:pt x="161" y="236"/>
                    </a:lnTo>
                    <a:lnTo>
                      <a:pt x="161" y="236"/>
                    </a:lnTo>
                    <a:lnTo>
                      <a:pt x="161" y="237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4"/>
                    </a:lnTo>
                    <a:lnTo>
                      <a:pt x="157" y="234"/>
                    </a:lnTo>
                    <a:lnTo>
                      <a:pt x="156" y="232"/>
                    </a:lnTo>
                    <a:lnTo>
                      <a:pt x="150" y="236"/>
                    </a:lnTo>
                    <a:lnTo>
                      <a:pt x="148" y="237"/>
                    </a:lnTo>
                    <a:lnTo>
                      <a:pt x="148" y="237"/>
                    </a:lnTo>
                    <a:lnTo>
                      <a:pt x="143" y="237"/>
                    </a:lnTo>
                    <a:lnTo>
                      <a:pt x="141" y="236"/>
                    </a:lnTo>
                    <a:lnTo>
                      <a:pt x="139" y="236"/>
                    </a:lnTo>
                    <a:lnTo>
                      <a:pt x="138" y="236"/>
                    </a:lnTo>
                    <a:lnTo>
                      <a:pt x="132" y="236"/>
                    </a:lnTo>
                    <a:lnTo>
                      <a:pt x="131" y="236"/>
                    </a:lnTo>
                    <a:lnTo>
                      <a:pt x="131" y="236"/>
                    </a:lnTo>
                    <a:lnTo>
                      <a:pt x="129" y="236"/>
                    </a:lnTo>
                    <a:lnTo>
                      <a:pt x="129" y="234"/>
                    </a:lnTo>
                    <a:lnTo>
                      <a:pt x="129" y="234"/>
                    </a:lnTo>
                    <a:lnTo>
                      <a:pt x="127" y="236"/>
                    </a:lnTo>
                    <a:lnTo>
                      <a:pt x="127" y="241"/>
                    </a:lnTo>
                    <a:lnTo>
                      <a:pt x="122" y="241"/>
                    </a:lnTo>
                    <a:lnTo>
                      <a:pt x="122" y="241"/>
                    </a:lnTo>
                    <a:lnTo>
                      <a:pt x="120" y="241"/>
                    </a:lnTo>
                    <a:lnTo>
                      <a:pt x="120" y="243"/>
                    </a:lnTo>
                    <a:lnTo>
                      <a:pt x="118" y="243"/>
                    </a:lnTo>
                    <a:lnTo>
                      <a:pt x="118" y="243"/>
                    </a:lnTo>
                    <a:lnTo>
                      <a:pt x="116" y="245"/>
                    </a:lnTo>
                    <a:lnTo>
                      <a:pt x="114" y="245"/>
                    </a:lnTo>
                    <a:lnTo>
                      <a:pt x="111" y="243"/>
                    </a:lnTo>
                    <a:lnTo>
                      <a:pt x="107" y="243"/>
                    </a:lnTo>
                    <a:lnTo>
                      <a:pt x="107" y="243"/>
                    </a:lnTo>
                    <a:lnTo>
                      <a:pt x="107" y="241"/>
                    </a:lnTo>
                    <a:lnTo>
                      <a:pt x="104" y="239"/>
                    </a:lnTo>
                    <a:lnTo>
                      <a:pt x="102" y="230"/>
                    </a:lnTo>
                    <a:lnTo>
                      <a:pt x="102" y="228"/>
                    </a:lnTo>
                    <a:lnTo>
                      <a:pt x="100" y="228"/>
                    </a:lnTo>
                    <a:lnTo>
                      <a:pt x="95" y="225"/>
                    </a:lnTo>
                    <a:lnTo>
                      <a:pt x="93" y="220"/>
                    </a:lnTo>
                    <a:lnTo>
                      <a:pt x="93" y="218"/>
                    </a:lnTo>
                    <a:lnTo>
                      <a:pt x="89" y="216"/>
                    </a:lnTo>
                    <a:lnTo>
                      <a:pt x="73" y="216"/>
                    </a:lnTo>
                    <a:lnTo>
                      <a:pt x="70" y="218"/>
                    </a:lnTo>
                    <a:lnTo>
                      <a:pt x="63" y="218"/>
                    </a:lnTo>
                    <a:lnTo>
                      <a:pt x="61" y="221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4" y="216"/>
                    </a:lnTo>
                    <a:lnTo>
                      <a:pt x="48" y="218"/>
                    </a:lnTo>
                    <a:lnTo>
                      <a:pt x="45" y="216"/>
                    </a:lnTo>
                    <a:lnTo>
                      <a:pt x="43" y="220"/>
                    </a:lnTo>
                    <a:lnTo>
                      <a:pt x="27" y="218"/>
                    </a:lnTo>
                    <a:lnTo>
                      <a:pt x="23" y="221"/>
                    </a:lnTo>
                    <a:lnTo>
                      <a:pt x="22" y="220"/>
                    </a:lnTo>
                    <a:lnTo>
                      <a:pt x="18" y="221"/>
                    </a:lnTo>
                    <a:lnTo>
                      <a:pt x="16" y="221"/>
                    </a:lnTo>
                    <a:lnTo>
                      <a:pt x="14" y="223"/>
                    </a:lnTo>
                    <a:lnTo>
                      <a:pt x="14" y="221"/>
                    </a:lnTo>
                    <a:lnTo>
                      <a:pt x="13" y="22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3066"/>
              <p:cNvSpPr>
                <a:spLocks/>
              </p:cNvSpPr>
              <p:nvPr/>
            </p:nvSpPr>
            <p:spPr bwMode="auto">
              <a:xfrm>
                <a:off x="3669" y="2079"/>
                <a:ext cx="270" cy="245"/>
              </a:xfrm>
              <a:custGeom>
                <a:avLst/>
                <a:gdLst>
                  <a:gd name="T0" fmla="*/ 39 w 270"/>
                  <a:gd name="T1" fmla="*/ 187 h 245"/>
                  <a:gd name="T2" fmla="*/ 16 w 270"/>
                  <a:gd name="T3" fmla="*/ 159 h 245"/>
                  <a:gd name="T4" fmla="*/ 29 w 270"/>
                  <a:gd name="T5" fmla="*/ 145 h 245"/>
                  <a:gd name="T6" fmla="*/ 56 w 270"/>
                  <a:gd name="T7" fmla="*/ 141 h 245"/>
                  <a:gd name="T8" fmla="*/ 88 w 270"/>
                  <a:gd name="T9" fmla="*/ 132 h 245"/>
                  <a:gd name="T10" fmla="*/ 95 w 270"/>
                  <a:gd name="T11" fmla="*/ 112 h 245"/>
                  <a:gd name="T12" fmla="*/ 111 w 270"/>
                  <a:gd name="T13" fmla="*/ 109 h 245"/>
                  <a:gd name="T14" fmla="*/ 116 w 270"/>
                  <a:gd name="T15" fmla="*/ 102 h 245"/>
                  <a:gd name="T16" fmla="*/ 123 w 270"/>
                  <a:gd name="T17" fmla="*/ 100 h 245"/>
                  <a:gd name="T18" fmla="*/ 131 w 270"/>
                  <a:gd name="T19" fmla="*/ 103 h 245"/>
                  <a:gd name="T20" fmla="*/ 138 w 270"/>
                  <a:gd name="T21" fmla="*/ 84 h 245"/>
                  <a:gd name="T22" fmla="*/ 143 w 270"/>
                  <a:gd name="T23" fmla="*/ 75 h 245"/>
                  <a:gd name="T24" fmla="*/ 150 w 270"/>
                  <a:gd name="T25" fmla="*/ 62 h 245"/>
                  <a:gd name="T26" fmla="*/ 163 w 270"/>
                  <a:gd name="T27" fmla="*/ 57 h 245"/>
                  <a:gd name="T28" fmla="*/ 164 w 270"/>
                  <a:gd name="T29" fmla="*/ 48 h 245"/>
                  <a:gd name="T30" fmla="*/ 173 w 270"/>
                  <a:gd name="T31" fmla="*/ 34 h 245"/>
                  <a:gd name="T32" fmla="*/ 166 w 270"/>
                  <a:gd name="T33" fmla="*/ 18 h 245"/>
                  <a:gd name="T34" fmla="*/ 175 w 270"/>
                  <a:gd name="T35" fmla="*/ 11 h 245"/>
                  <a:gd name="T36" fmla="*/ 181 w 270"/>
                  <a:gd name="T37" fmla="*/ 7 h 245"/>
                  <a:gd name="T38" fmla="*/ 191 w 270"/>
                  <a:gd name="T39" fmla="*/ 2 h 245"/>
                  <a:gd name="T40" fmla="*/ 213 w 270"/>
                  <a:gd name="T41" fmla="*/ 2 h 245"/>
                  <a:gd name="T42" fmla="*/ 222 w 270"/>
                  <a:gd name="T43" fmla="*/ 0 h 245"/>
                  <a:gd name="T44" fmla="*/ 232 w 270"/>
                  <a:gd name="T45" fmla="*/ 0 h 245"/>
                  <a:gd name="T46" fmla="*/ 243 w 270"/>
                  <a:gd name="T47" fmla="*/ 7 h 245"/>
                  <a:gd name="T48" fmla="*/ 241 w 270"/>
                  <a:gd name="T49" fmla="*/ 16 h 245"/>
                  <a:gd name="T50" fmla="*/ 248 w 270"/>
                  <a:gd name="T51" fmla="*/ 21 h 245"/>
                  <a:gd name="T52" fmla="*/ 263 w 270"/>
                  <a:gd name="T53" fmla="*/ 28 h 245"/>
                  <a:gd name="T54" fmla="*/ 259 w 270"/>
                  <a:gd name="T55" fmla="*/ 39 h 245"/>
                  <a:gd name="T56" fmla="*/ 248 w 270"/>
                  <a:gd name="T57" fmla="*/ 43 h 245"/>
                  <a:gd name="T58" fmla="*/ 241 w 270"/>
                  <a:gd name="T59" fmla="*/ 45 h 245"/>
                  <a:gd name="T60" fmla="*/ 234 w 270"/>
                  <a:gd name="T61" fmla="*/ 46 h 245"/>
                  <a:gd name="T62" fmla="*/ 213 w 270"/>
                  <a:gd name="T63" fmla="*/ 43 h 245"/>
                  <a:gd name="T64" fmla="*/ 207 w 270"/>
                  <a:gd name="T65" fmla="*/ 50 h 245"/>
                  <a:gd name="T66" fmla="*/ 209 w 270"/>
                  <a:gd name="T67" fmla="*/ 55 h 245"/>
                  <a:gd name="T68" fmla="*/ 214 w 270"/>
                  <a:gd name="T69" fmla="*/ 59 h 245"/>
                  <a:gd name="T70" fmla="*/ 214 w 270"/>
                  <a:gd name="T71" fmla="*/ 70 h 245"/>
                  <a:gd name="T72" fmla="*/ 216 w 270"/>
                  <a:gd name="T73" fmla="*/ 80 h 245"/>
                  <a:gd name="T74" fmla="*/ 223 w 270"/>
                  <a:gd name="T75" fmla="*/ 87 h 245"/>
                  <a:gd name="T76" fmla="*/ 232 w 270"/>
                  <a:gd name="T77" fmla="*/ 91 h 245"/>
                  <a:gd name="T78" fmla="*/ 225 w 270"/>
                  <a:gd name="T79" fmla="*/ 95 h 245"/>
                  <a:gd name="T80" fmla="*/ 222 w 270"/>
                  <a:gd name="T81" fmla="*/ 107 h 245"/>
                  <a:gd name="T82" fmla="*/ 220 w 270"/>
                  <a:gd name="T83" fmla="*/ 112 h 245"/>
                  <a:gd name="T84" fmla="*/ 222 w 270"/>
                  <a:gd name="T85" fmla="*/ 114 h 245"/>
                  <a:gd name="T86" fmla="*/ 209 w 270"/>
                  <a:gd name="T87" fmla="*/ 127 h 245"/>
                  <a:gd name="T88" fmla="*/ 202 w 270"/>
                  <a:gd name="T89" fmla="*/ 136 h 245"/>
                  <a:gd name="T90" fmla="*/ 166 w 270"/>
                  <a:gd name="T91" fmla="*/ 171 h 245"/>
                  <a:gd name="T92" fmla="*/ 156 w 270"/>
                  <a:gd name="T93" fmla="*/ 170 h 245"/>
                  <a:gd name="T94" fmla="*/ 141 w 270"/>
                  <a:gd name="T95" fmla="*/ 195 h 245"/>
                  <a:gd name="T96" fmla="*/ 150 w 270"/>
                  <a:gd name="T97" fmla="*/ 198 h 245"/>
                  <a:gd name="T98" fmla="*/ 156 w 270"/>
                  <a:gd name="T99" fmla="*/ 211 h 245"/>
                  <a:gd name="T100" fmla="*/ 163 w 270"/>
                  <a:gd name="T101" fmla="*/ 225 h 245"/>
                  <a:gd name="T102" fmla="*/ 163 w 270"/>
                  <a:gd name="T103" fmla="*/ 232 h 245"/>
                  <a:gd name="T104" fmla="*/ 161 w 270"/>
                  <a:gd name="T105" fmla="*/ 236 h 245"/>
                  <a:gd name="T106" fmla="*/ 157 w 270"/>
                  <a:gd name="T107" fmla="*/ 234 h 245"/>
                  <a:gd name="T108" fmla="*/ 141 w 270"/>
                  <a:gd name="T109" fmla="*/ 236 h 245"/>
                  <a:gd name="T110" fmla="*/ 129 w 270"/>
                  <a:gd name="T111" fmla="*/ 236 h 245"/>
                  <a:gd name="T112" fmla="*/ 122 w 270"/>
                  <a:gd name="T113" fmla="*/ 241 h 245"/>
                  <a:gd name="T114" fmla="*/ 114 w 270"/>
                  <a:gd name="T115" fmla="*/ 245 h 245"/>
                  <a:gd name="T116" fmla="*/ 102 w 270"/>
                  <a:gd name="T117" fmla="*/ 230 h 245"/>
                  <a:gd name="T118" fmla="*/ 89 w 270"/>
                  <a:gd name="T119" fmla="*/ 216 h 245"/>
                  <a:gd name="T120" fmla="*/ 56 w 270"/>
                  <a:gd name="T121" fmla="*/ 220 h 245"/>
                  <a:gd name="T122" fmla="*/ 23 w 270"/>
                  <a:gd name="T123" fmla="*/ 221 h 245"/>
                  <a:gd name="T124" fmla="*/ 13 w 270"/>
                  <a:gd name="T125" fmla="*/ 2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5">
                    <a:moveTo>
                      <a:pt x="13" y="220"/>
                    </a:moveTo>
                    <a:lnTo>
                      <a:pt x="16" y="203"/>
                    </a:lnTo>
                    <a:lnTo>
                      <a:pt x="23" y="198"/>
                    </a:lnTo>
                    <a:lnTo>
                      <a:pt x="36" y="193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32" y="182"/>
                    </a:lnTo>
                    <a:lnTo>
                      <a:pt x="31" y="166"/>
                    </a:lnTo>
                    <a:lnTo>
                      <a:pt x="29" y="164"/>
                    </a:lnTo>
                    <a:lnTo>
                      <a:pt x="16" y="159"/>
                    </a:lnTo>
                    <a:lnTo>
                      <a:pt x="13" y="157"/>
                    </a:lnTo>
                    <a:lnTo>
                      <a:pt x="7" y="145"/>
                    </a:lnTo>
                    <a:lnTo>
                      <a:pt x="0" y="137"/>
                    </a:lnTo>
                    <a:lnTo>
                      <a:pt x="2" y="136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1"/>
                    </a:lnTo>
                    <a:lnTo>
                      <a:pt x="57" y="141"/>
                    </a:lnTo>
                    <a:lnTo>
                      <a:pt x="68" y="141"/>
                    </a:lnTo>
                    <a:lnTo>
                      <a:pt x="86" y="136"/>
                    </a:lnTo>
                    <a:lnTo>
                      <a:pt x="89" y="134"/>
                    </a:lnTo>
                    <a:lnTo>
                      <a:pt x="89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9" y="125"/>
                    </a:lnTo>
                    <a:lnTo>
                      <a:pt x="89" y="121"/>
                    </a:lnTo>
                    <a:lnTo>
                      <a:pt x="89" y="118"/>
                    </a:lnTo>
                    <a:lnTo>
                      <a:pt x="91" y="116"/>
                    </a:lnTo>
                    <a:lnTo>
                      <a:pt x="95" y="112"/>
                    </a:lnTo>
                    <a:lnTo>
                      <a:pt x="97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8" y="111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1" y="107"/>
                    </a:lnTo>
                    <a:lnTo>
                      <a:pt x="109" y="107"/>
                    </a:lnTo>
                    <a:lnTo>
                      <a:pt x="109" y="105"/>
                    </a:lnTo>
                    <a:lnTo>
                      <a:pt x="111" y="105"/>
                    </a:lnTo>
                    <a:lnTo>
                      <a:pt x="114" y="102"/>
                    </a:lnTo>
                    <a:lnTo>
                      <a:pt x="116" y="102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3" y="102"/>
                    </a:lnTo>
                    <a:lnTo>
                      <a:pt x="123" y="102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5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9" y="103"/>
                    </a:lnTo>
                    <a:lnTo>
                      <a:pt x="129" y="103"/>
                    </a:lnTo>
                    <a:lnTo>
                      <a:pt x="131" y="103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89"/>
                    </a:lnTo>
                    <a:lnTo>
                      <a:pt x="136" y="87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9" y="78"/>
                    </a:lnTo>
                    <a:lnTo>
                      <a:pt x="139" y="75"/>
                    </a:lnTo>
                    <a:lnTo>
                      <a:pt x="143" y="75"/>
                    </a:lnTo>
                    <a:lnTo>
                      <a:pt x="147" y="75"/>
                    </a:lnTo>
                    <a:lnTo>
                      <a:pt x="150" y="71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0" y="68"/>
                    </a:lnTo>
                    <a:lnTo>
                      <a:pt x="150" y="62"/>
                    </a:lnTo>
                    <a:lnTo>
                      <a:pt x="148" y="62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8" y="57"/>
                    </a:lnTo>
                    <a:lnTo>
                      <a:pt x="157" y="59"/>
                    </a:lnTo>
                    <a:lnTo>
                      <a:pt x="163" y="57"/>
                    </a:lnTo>
                    <a:lnTo>
                      <a:pt x="164" y="53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64" y="50"/>
                    </a:lnTo>
                    <a:lnTo>
                      <a:pt x="164" y="50"/>
                    </a:lnTo>
                    <a:lnTo>
                      <a:pt x="164" y="48"/>
                    </a:lnTo>
                    <a:lnTo>
                      <a:pt x="164" y="46"/>
                    </a:lnTo>
                    <a:lnTo>
                      <a:pt x="166" y="45"/>
                    </a:lnTo>
                    <a:lnTo>
                      <a:pt x="172" y="37"/>
                    </a:lnTo>
                    <a:lnTo>
                      <a:pt x="173" y="36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3" y="32"/>
                    </a:lnTo>
                    <a:lnTo>
                      <a:pt x="173" y="30"/>
                    </a:lnTo>
                    <a:lnTo>
                      <a:pt x="173" y="30"/>
                    </a:lnTo>
                    <a:lnTo>
                      <a:pt x="172" y="23"/>
                    </a:lnTo>
                    <a:lnTo>
                      <a:pt x="168" y="20"/>
                    </a:lnTo>
                    <a:lnTo>
                      <a:pt x="166" y="18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3" y="12"/>
                    </a:lnTo>
                    <a:lnTo>
                      <a:pt x="173" y="11"/>
                    </a:lnTo>
                    <a:lnTo>
                      <a:pt x="173" y="11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2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9" y="3"/>
                    </a:lnTo>
                    <a:lnTo>
                      <a:pt x="191" y="2"/>
                    </a:lnTo>
                    <a:lnTo>
                      <a:pt x="195" y="2"/>
                    </a:lnTo>
                    <a:lnTo>
                      <a:pt x="195" y="2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2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5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2" y="0"/>
                    </a:lnTo>
                    <a:lnTo>
                      <a:pt x="234" y="2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6" y="3"/>
                    </a:lnTo>
                    <a:lnTo>
                      <a:pt x="238" y="3"/>
                    </a:lnTo>
                    <a:lnTo>
                      <a:pt x="243" y="7"/>
                    </a:lnTo>
                    <a:lnTo>
                      <a:pt x="243" y="9"/>
                    </a:lnTo>
                    <a:lnTo>
                      <a:pt x="243" y="12"/>
                    </a:lnTo>
                    <a:lnTo>
                      <a:pt x="243" y="14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1" y="16"/>
                    </a:lnTo>
                    <a:lnTo>
                      <a:pt x="241" y="18"/>
                    </a:lnTo>
                    <a:lnTo>
                      <a:pt x="243" y="18"/>
                    </a:lnTo>
                    <a:lnTo>
                      <a:pt x="245" y="20"/>
                    </a:lnTo>
                    <a:lnTo>
                      <a:pt x="247" y="21"/>
                    </a:lnTo>
                    <a:lnTo>
                      <a:pt x="247" y="23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2" y="23"/>
                    </a:lnTo>
                    <a:lnTo>
                      <a:pt x="263" y="28"/>
                    </a:lnTo>
                    <a:lnTo>
                      <a:pt x="264" y="28"/>
                    </a:lnTo>
                    <a:lnTo>
                      <a:pt x="266" y="30"/>
                    </a:lnTo>
                    <a:lnTo>
                      <a:pt x="270" y="30"/>
                    </a:lnTo>
                    <a:lnTo>
                      <a:pt x="259" y="37"/>
                    </a:lnTo>
                    <a:lnTo>
                      <a:pt x="259" y="39"/>
                    </a:lnTo>
                    <a:lnTo>
                      <a:pt x="259" y="39"/>
                    </a:lnTo>
                    <a:lnTo>
                      <a:pt x="259" y="41"/>
                    </a:lnTo>
                    <a:lnTo>
                      <a:pt x="257" y="43"/>
                    </a:lnTo>
                    <a:lnTo>
                      <a:pt x="257" y="45"/>
                    </a:lnTo>
                    <a:lnTo>
                      <a:pt x="256" y="43"/>
                    </a:lnTo>
                    <a:lnTo>
                      <a:pt x="254" y="43"/>
                    </a:lnTo>
                    <a:lnTo>
                      <a:pt x="248" y="43"/>
                    </a:lnTo>
                    <a:lnTo>
                      <a:pt x="248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5" y="46"/>
                    </a:lnTo>
                    <a:lnTo>
                      <a:pt x="243" y="45"/>
                    </a:lnTo>
                    <a:lnTo>
                      <a:pt x="241" y="45"/>
                    </a:lnTo>
                    <a:lnTo>
                      <a:pt x="241" y="46"/>
                    </a:lnTo>
                    <a:lnTo>
                      <a:pt x="239" y="48"/>
                    </a:lnTo>
                    <a:lnTo>
                      <a:pt x="239" y="48"/>
                    </a:lnTo>
                    <a:lnTo>
                      <a:pt x="238" y="46"/>
                    </a:lnTo>
                    <a:lnTo>
                      <a:pt x="236" y="48"/>
                    </a:lnTo>
                    <a:lnTo>
                      <a:pt x="234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29" y="46"/>
                    </a:lnTo>
                    <a:lnTo>
                      <a:pt x="216" y="41"/>
                    </a:lnTo>
                    <a:lnTo>
                      <a:pt x="214" y="41"/>
                    </a:lnTo>
                    <a:lnTo>
                      <a:pt x="213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09" y="43"/>
                    </a:lnTo>
                    <a:lnTo>
                      <a:pt x="209" y="46"/>
                    </a:lnTo>
                    <a:lnTo>
                      <a:pt x="207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11" y="52"/>
                    </a:lnTo>
                    <a:lnTo>
                      <a:pt x="211" y="53"/>
                    </a:lnTo>
                    <a:lnTo>
                      <a:pt x="209" y="53"/>
                    </a:lnTo>
                    <a:lnTo>
                      <a:pt x="209" y="55"/>
                    </a:lnTo>
                    <a:lnTo>
                      <a:pt x="209" y="55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4" y="57"/>
                    </a:lnTo>
                    <a:lnTo>
                      <a:pt x="214" y="57"/>
                    </a:lnTo>
                    <a:lnTo>
                      <a:pt x="214" y="59"/>
                    </a:lnTo>
                    <a:lnTo>
                      <a:pt x="214" y="59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2"/>
                    </a:lnTo>
                    <a:lnTo>
                      <a:pt x="214" y="66"/>
                    </a:lnTo>
                    <a:lnTo>
                      <a:pt x="214" y="68"/>
                    </a:lnTo>
                    <a:lnTo>
                      <a:pt x="214" y="70"/>
                    </a:lnTo>
                    <a:lnTo>
                      <a:pt x="211" y="71"/>
                    </a:lnTo>
                    <a:lnTo>
                      <a:pt x="211" y="73"/>
                    </a:lnTo>
                    <a:lnTo>
                      <a:pt x="213" y="73"/>
                    </a:lnTo>
                    <a:lnTo>
                      <a:pt x="213" y="77"/>
                    </a:lnTo>
                    <a:lnTo>
                      <a:pt x="216" y="78"/>
                    </a:lnTo>
                    <a:lnTo>
                      <a:pt x="216" y="80"/>
                    </a:lnTo>
                    <a:lnTo>
                      <a:pt x="218" y="80"/>
                    </a:lnTo>
                    <a:lnTo>
                      <a:pt x="220" y="82"/>
                    </a:lnTo>
                    <a:lnTo>
                      <a:pt x="220" y="80"/>
                    </a:lnTo>
                    <a:lnTo>
                      <a:pt x="222" y="80"/>
                    </a:lnTo>
                    <a:lnTo>
                      <a:pt x="222" y="84"/>
                    </a:lnTo>
                    <a:lnTo>
                      <a:pt x="223" y="87"/>
                    </a:lnTo>
                    <a:lnTo>
                      <a:pt x="223" y="8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1" y="87"/>
                    </a:lnTo>
                    <a:lnTo>
                      <a:pt x="232" y="91"/>
                    </a:lnTo>
                    <a:lnTo>
                      <a:pt x="232" y="91"/>
                    </a:lnTo>
                    <a:lnTo>
                      <a:pt x="232" y="93"/>
                    </a:lnTo>
                    <a:lnTo>
                      <a:pt x="232" y="95"/>
                    </a:lnTo>
                    <a:lnTo>
                      <a:pt x="231" y="95"/>
                    </a:lnTo>
                    <a:lnTo>
                      <a:pt x="229" y="96"/>
                    </a:lnTo>
                    <a:lnTo>
                      <a:pt x="227" y="95"/>
                    </a:lnTo>
                    <a:lnTo>
                      <a:pt x="225" y="95"/>
                    </a:lnTo>
                    <a:lnTo>
                      <a:pt x="225" y="96"/>
                    </a:lnTo>
                    <a:lnTo>
                      <a:pt x="222" y="98"/>
                    </a:lnTo>
                    <a:lnTo>
                      <a:pt x="220" y="100"/>
                    </a:lnTo>
                    <a:lnTo>
                      <a:pt x="220" y="103"/>
                    </a:lnTo>
                    <a:lnTo>
                      <a:pt x="222" y="105"/>
                    </a:lnTo>
                    <a:lnTo>
                      <a:pt x="222" y="107"/>
                    </a:lnTo>
                    <a:lnTo>
                      <a:pt x="222" y="107"/>
                    </a:lnTo>
                    <a:lnTo>
                      <a:pt x="223" y="107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20" y="111"/>
                    </a:lnTo>
                    <a:lnTo>
                      <a:pt x="220" y="112"/>
                    </a:lnTo>
                    <a:lnTo>
                      <a:pt x="222" y="112"/>
                    </a:lnTo>
                    <a:lnTo>
                      <a:pt x="223" y="112"/>
                    </a:lnTo>
                    <a:lnTo>
                      <a:pt x="225" y="114"/>
                    </a:lnTo>
                    <a:lnTo>
                      <a:pt x="223" y="114"/>
                    </a:lnTo>
                    <a:lnTo>
                      <a:pt x="223" y="116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0" y="116"/>
                    </a:lnTo>
                    <a:lnTo>
                      <a:pt x="216" y="118"/>
                    </a:lnTo>
                    <a:lnTo>
                      <a:pt x="213" y="123"/>
                    </a:lnTo>
                    <a:lnTo>
                      <a:pt x="211" y="123"/>
                    </a:lnTo>
                    <a:lnTo>
                      <a:pt x="209" y="127"/>
                    </a:lnTo>
                    <a:lnTo>
                      <a:pt x="209" y="128"/>
                    </a:lnTo>
                    <a:lnTo>
                      <a:pt x="209" y="130"/>
                    </a:lnTo>
                    <a:lnTo>
                      <a:pt x="207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2" y="136"/>
                    </a:lnTo>
                    <a:lnTo>
                      <a:pt x="191" y="153"/>
                    </a:lnTo>
                    <a:lnTo>
                      <a:pt x="188" y="155"/>
                    </a:lnTo>
                    <a:lnTo>
                      <a:pt x="175" y="171"/>
                    </a:lnTo>
                    <a:lnTo>
                      <a:pt x="173" y="171"/>
                    </a:lnTo>
                    <a:lnTo>
                      <a:pt x="173" y="173"/>
                    </a:lnTo>
                    <a:lnTo>
                      <a:pt x="166" y="171"/>
                    </a:lnTo>
                    <a:lnTo>
                      <a:pt x="163" y="173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59" y="175"/>
                    </a:lnTo>
                    <a:lnTo>
                      <a:pt x="157" y="170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41" y="184"/>
                    </a:lnTo>
                    <a:lnTo>
                      <a:pt x="139" y="191"/>
                    </a:lnTo>
                    <a:lnTo>
                      <a:pt x="139" y="193"/>
                    </a:lnTo>
                    <a:lnTo>
                      <a:pt x="139" y="195"/>
                    </a:lnTo>
                    <a:lnTo>
                      <a:pt x="141" y="195"/>
                    </a:lnTo>
                    <a:lnTo>
                      <a:pt x="143" y="195"/>
                    </a:lnTo>
                    <a:lnTo>
                      <a:pt x="145" y="196"/>
                    </a:lnTo>
                    <a:lnTo>
                      <a:pt x="148" y="196"/>
                    </a:lnTo>
                    <a:lnTo>
                      <a:pt x="150" y="196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48" y="205"/>
                    </a:lnTo>
                    <a:lnTo>
                      <a:pt x="148" y="207"/>
                    </a:lnTo>
                    <a:lnTo>
                      <a:pt x="148" y="207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6" y="211"/>
                    </a:lnTo>
                    <a:lnTo>
                      <a:pt x="157" y="211"/>
                    </a:lnTo>
                    <a:lnTo>
                      <a:pt x="157" y="212"/>
                    </a:lnTo>
                    <a:lnTo>
                      <a:pt x="157" y="218"/>
                    </a:lnTo>
                    <a:lnTo>
                      <a:pt x="159" y="220"/>
                    </a:lnTo>
                    <a:lnTo>
                      <a:pt x="159" y="221"/>
                    </a:lnTo>
                    <a:lnTo>
                      <a:pt x="163" y="225"/>
                    </a:lnTo>
                    <a:lnTo>
                      <a:pt x="163" y="225"/>
                    </a:lnTo>
                    <a:lnTo>
                      <a:pt x="164" y="227"/>
                    </a:lnTo>
                    <a:lnTo>
                      <a:pt x="164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63" y="232"/>
                    </a:lnTo>
                    <a:lnTo>
                      <a:pt x="163" y="234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3" y="234"/>
                    </a:lnTo>
                    <a:lnTo>
                      <a:pt x="161" y="236"/>
                    </a:lnTo>
                    <a:lnTo>
                      <a:pt x="161" y="236"/>
                    </a:lnTo>
                    <a:lnTo>
                      <a:pt x="161" y="237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4"/>
                    </a:lnTo>
                    <a:lnTo>
                      <a:pt x="157" y="234"/>
                    </a:lnTo>
                    <a:lnTo>
                      <a:pt x="156" y="232"/>
                    </a:lnTo>
                    <a:lnTo>
                      <a:pt x="150" y="236"/>
                    </a:lnTo>
                    <a:lnTo>
                      <a:pt x="148" y="237"/>
                    </a:lnTo>
                    <a:lnTo>
                      <a:pt x="148" y="237"/>
                    </a:lnTo>
                    <a:lnTo>
                      <a:pt x="143" y="237"/>
                    </a:lnTo>
                    <a:lnTo>
                      <a:pt x="141" y="236"/>
                    </a:lnTo>
                    <a:lnTo>
                      <a:pt x="139" y="236"/>
                    </a:lnTo>
                    <a:lnTo>
                      <a:pt x="138" y="236"/>
                    </a:lnTo>
                    <a:lnTo>
                      <a:pt x="132" y="236"/>
                    </a:lnTo>
                    <a:lnTo>
                      <a:pt x="131" y="236"/>
                    </a:lnTo>
                    <a:lnTo>
                      <a:pt x="131" y="236"/>
                    </a:lnTo>
                    <a:lnTo>
                      <a:pt x="129" y="236"/>
                    </a:lnTo>
                    <a:lnTo>
                      <a:pt x="129" y="234"/>
                    </a:lnTo>
                    <a:lnTo>
                      <a:pt x="129" y="234"/>
                    </a:lnTo>
                    <a:lnTo>
                      <a:pt x="127" y="236"/>
                    </a:lnTo>
                    <a:lnTo>
                      <a:pt x="127" y="241"/>
                    </a:lnTo>
                    <a:lnTo>
                      <a:pt x="122" y="241"/>
                    </a:lnTo>
                    <a:lnTo>
                      <a:pt x="122" y="241"/>
                    </a:lnTo>
                    <a:lnTo>
                      <a:pt x="120" y="241"/>
                    </a:lnTo>
                    <a:lnTo>
                      <a:pt x="120" y="243"/>
                    </a:lnTo>
                    <a:lnTo>
                      <a:pt x="118" y="243"/>
                    </a:lnTo>
                    <a:lnTo>
                      <a:pt x="118" y="243"/>
                    </a:lnTo>
                    <a:lnTo>
                      <a:pt x="116" y="245"/>
                    </a:lnTo>
                    <a:lnTo>
                      <a:pt x="114" y="245"/>
                    </a:lnTo>
                    <a:lnTo>
                      <a:pt x="111" y="243"/>
                    </a:lnTo>
                    <a:lnTo>
                      <a:pt x="107" y="243"/>
                    </a:lnTo>
                    <a:lnTo>
                      <a:pt x="107" y="243"/>
                    </a:lnTo>
                    <a:lnTo>
                      <a:pt x="107" y="241"/>
                    </a:lnTo>
                    <a:lnTo>
                      <a:pt x="104" y="239"/>
                    </a:lnTo>
                    <a:lnTo>
                      <a:pt x="102" y="230"/>
                    </a:lnTo>
                    <a:lnTo>
                      <a:pt x="102" y="228"/>
                    </a:lnTo>
                    <a:lnTo>
                      <a:pt x="100" y="228"/>
                    </a:lnTo>
                    <a:lnTo>
                      <a:pt x="95" y="225"/>
                    </a:lnTo>
                    <a:lnTo>
                      <a:pt x="93" y="220"/>
                    </a:lnTo>
                    <a:lnTo>
                      <a:pt x="93" y="218"/>
                    </a:lnTo>
                    <a:lnTo>
                      <a:pt x="89" y="216"/>
                    </a:lnTo>
                    <a:lnTo>
                      <a:pt x="73" y="216"/>
                    </a:lnTo>
                    <a:lnTo>
                      <a:pt x="70" y="218"/>
                    </a:lnTo>
                    <a:lnTo>
                      <a:pt x="63" y="218"/>
                    </a:lnTo>
                    <a:lnTo>
                      <a:pt x="61" y="221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4" y="216"/>
                    </a:lnTo>
                    <a:lnTo>
                      <a:pt x="48" y="218"/>
                    </a:lnTo>
                    <a:lnTo>
                      <a:pt x="45" y="216"/>
                    </a:lnTo>
                    <a:lnTo>
                      <a:pt x="43" y="220"/>
                    </a:lnTo>
                    <a:lnTo>
                      <a:pt x="27" y="218"/>
                    </a:lnTo>
                    <a:lnTo>
                      <a:pt x="23" y="221"/>
                    </a:lnTo>
                    <a:lnTo>
                      <a:pt x="22" y="220"/>
                    </a:lnTo>
                    <a:lnTo>
                      <a:pt x="18" y="221"/>
                    </a:lnTo>
                    <a:lnTo>
                      <a:pt x="16" y="221"/>
                    </a:lnTo>
                    <a:lnTo>
                      <a:pt x="14" y="223"/>
                    </a:lnTo>
                    <a:lnTo>
                      <a:pt x="14" y="221"/>
                    </a:lnTo>
                    <a:lnTo>
                      <a:pt x="13" y="22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3067"/>
              <p:cNvSpPr>
                <a:spLocks/>
              </p:cNvSpPr>
              <p:nvPr/>
            </p:nvSpPr>
            <p:spPr bwMode="auto">
              <a:xfrm>
                <a:off x="3805" y="1947"/>
                <a:ext cx="175" cy="84"/>
              </a:xfrm>
              <a:custGeom>
                <a:avLst/>
                <a:gdLst>
                  <a:gd name="T0" fmla="*/ 73 w 175"/>
                  <a:gd name="T1" fmla="*/ 75 h 84"/>
                  <a:gd name="T2" fmla="*/ 84 w 175"/>
                  <a:gd name="T3" fmla="*/ 66 h 84"/>
                  <a:gd name="T4" fmla="*/ 87 w 175"/>
                  <a:gd name="T5" fmla="*/ 64 h 84"/>
                  <a:gd name="T6" fmla="*/ 93 w 175"/>
                  <a:gd name="T7" fmla="*/ 60 h 84"/>
                  <a:gd name="T8" fmla="*/ 100 w 175"/>
                  <a:gd name="T9" fmla="*/ 59 h 84"/>
                  <a:gd name="T10" fmla="*/ 112 w 175"/>
                  <a:gd name="T11" fmla="*/ 62 h 84"/>
                  <a:gd name="T12" fmla="*/ 118 w 175"/>
                  <a:gd name="T13" fmla="*/ 55 h 84"/>
                  <a:gd name="T14" fmla="*/ 143 w 175"/>
                  <a:gd name="T15" fmla="*/ 46 h 84"/>
                  <a:gd name="T16" fmla="*/ 150 w 175"/>
                  <a:gd name="T17" fmla="*/ 39 h 84"/>
                  <a:gd name="T18" fmla="*/ 175 w 175"/>
                  <a:gd name="T19" fmla="*/ 23 h 84"/>
                  <a:gd name="T20" fmla="*/ 173 w 175"/>
                  <a:gd name="T21" fmla="*/ 21 h 84"/>
                  <a:gd name="T22" fmla="*/ 162 w 175"/>
                  <a:gd name="T23" fmla="*/ 16 h 84"/>
                  <a:gd name="T24" fmla="*/ 150 w 175"/>
                  <a:gd name="T25" fmla="*/ 9 h 84"/>
                  <a:gd name="T26" fmla="*/ 128 w 175"/>
                  <a:gd name="T27" fmla="*/ 7 h 84"/>
                  <a:gd name="T28" fmla="*/ 121 w 175"/>
                  <a:gd name="T29" fmla="*/ 5 h 84"/>
                  <a:gd name="T30" fmla="*/ 95 w 175"/>
                  <a:gd name="T31" fmla="*/ 7 h 84"/>
                  <a:gd name="T32" fmla="*/ 91 w 175"/>
                  <a:gd name="T33" fmla="*/ 5 h 84"/>
                  <a:gd name="T34" fmla="*/ 77 w 175"/>
                  <a:gd name="T35" fmla="*/ 0 h 84"/>
                  <a:gd name="T36" fmla="*/ 73 w 175"/>
                  <a:gd name="T37" fmla="*/ 2 h 84"/>
                  <a:gd name="T38" fmla="*/ 68 w 175"/>
                  <a:gd name="T39" fmla="*/ 5 h 84"/>
                  <a:gd name="T40" fmla="*/ 66 w 175"/>
                  <a:gd name="T41" fmla="*/ 10 h 84"/>
                  <a:gd name="T42" fmla="*/ 64 w 175"/>
                  <a:gd name="T43" fmla="*/ 18 h 84"/>
                  <a:gd name="T44" fmla="*/ 37 w 175"/>
                  <a:gd name="T45" fmla="*/ 10 h 84"/>
                  <a:gd name="T46" fmla="*/ 28 w 175"/>
                  <a:gd name="T47" fmla="*/ 10 h 84"/>
                  <a:gd name="T48" fmla="*/ 27 w 175"/>
                  <a:gd name="T49" fmla="*/ 16 h 84"/>
                  <a:gd name="T50" fmla="*/ 30 w 175"/>
                  <a:gd name="T51" fmla="*/ 21 h 84"/>
                  <a:gd name="T52" fmla="*/ 27 w 175"/>
                  <a:gd name="T53" fmla="*/ 25 h 84"/>
                  <a:gd name="T54" fmla="*/ 16 w 175"/>
                  <a:gd name="T55" fmla="*/ 37 h 84"/>
                  <a:gd name="T56" fmla="*/ 20 w 175"/>
                  <a:gd name="T57" fmla="*/ 39 h 84"/>
                  <a:gd name="T58" fmla="*/ 25 w 175"/>
                  <a:gd name="T59" fmla="*/ 43 h 84"/>
                  <a:gd name="T60" fmla="*/ 34 w 175"/>
                  <a:gd name="T61" fmla="*/ 46 h 84"/>
                  <a:gd name="T62" fmla="*/ 36 w 175"/>
                  <a:gd name="T63" fmla="*/ 43 h 84"/>
                  <a:gd name="T64" fmla="*/ 39 w 175"/>
                  <a:gd name="T65" fmla="*/ 39 h 84"/>
                  <a:gd name="T66" fmla="*/ 41 w 175"/>
                  <a:gd name="T67" fmla="*/ 43 h 84"/>
                  <a:gd name="T68" fmla="*/ 48 w 175"/>
                  <a:gd name="T69" fmla="*/ 46 h 84"/>
                  <a:gd name="T70" fmla="*/ 57 w 175"/>
                  <a:gd name="T71" fmla="*/ 52 h 84"/>
                  <a:gd name="T72" fmla="*/ 61 w 175"/>
                  <a:gd name="T73" fmla="*/ 52 h 84"/>
                  <a:gd name="T74" fmla="*/ 55 w 175"/>
                  <a:gd name="T75" fmla="*/ 55 h 84"/>
                  <a:gd name="T76" fmla="*/ 52 w 175"/>
                  <a:gd name="T77" fmla="*/ 59 h 84"/>
                  <a:gd name="T78" fmla="*/ 48 w 175"/>
                  <a:gd name="T79" fmla="*/ 59 h 84"/>
                  <a:gd name="T80" fmla="*/ 45 w 175"/>
                  <a:gd name="T81" fmla="*/ 60 h 84"/>
                  <a:gd name="T82" fmla="*/ 41 w 175"/>
                  <a:gd name="T83" fmla="*/ 64 h 84"/>
                  <a:gd name="T84" fmla="*/ 32 w 175"/>
                  <a:gd name="T85" fmla="*/ 64 h 84"/>
                  <a:gd name="T86" fmla="*/ 25 w 175"/>
                  <a:gd name="T87" fmla="*/ 66 h 84"/>
                  <a:gd name="T88" fmla="*/ 21 w 175"/>
                  <a:gd name="T89" fmla="*/ 69 h 84"/>
                  <a:gd name="T90" fmla="*/ 16 w 175"/>
                  <a:gd name="T91" fmla="*/ 68 h 84"/>
                  <a:gd name="T92" fmla="*/ 0 w 175"/>
                  <a:gd name="T93" fmla="*/ 69 h 84"/>
                  <a:gd name="T94" fmla="*/ 2 w 175"/>
                  <a:gd name="T95" fmla="*/ 78 h 84"/>
                  <a:gd name="T96" fmla="*/ 5 w 175"/>
                  <a:gd name="T97" fmla="*/ 78 h 84"/>
                  <a:gd name="T98" fmla="*/ 20 w 175"/>
                  <a:gd name="T99" fmla="*/ 78 h 84"/>
                  <a:gd name="T100" fmla="*/ 23 w 175"/>
                  <a:gd name="T101" fmla="*/ 80 h 84"/>
                  <a:gd name="T102" fmla="*/ 34 w 175"/>
                  <a:gd name="T103" fmla="*/ 78 h 84"/>
                  <a:gd name="T104" fmla="*/ 39 w 175"/>
                  <a:gd name="T105" fmla="*/ 80 h 84"/>
                  <a:gd name="T106" fmla="*/ 45 w 175"/>
                  <a:gd name="T107" fmla="*/ 84 h 84"/>
                  <a:gd name="T108" fmla="*/ 52 w 175"/>
                  <a:gd name="T109" fmla="*/ 82 h 84"/>
                  <a:gd name="T110" fmla="*/ 61 w 175"/>
                  <a:gd name="T111" fmla="*/ 82 h 84"/>
                  <a:gd name="T112" fmla="*/ 66 w 175"/>
                  <a:gd name="T113" fmla="*/ 82 h 84"/>
                  <a:gd name="T114" fmla="*/ 73 w 175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5" h="84">
                    <a:moveTo>
                      <a:pt x="73" y="78"/>
                    </a:moveTo>
                    <a:lnTo>
                      <a:pt x="73" y="75"/>
                    </a:lnTo>
                    <a:lnTo>
                      <a:pt x="75" y="69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9" y="60"/>
                    </a:lnTo>
                    <a:lnTo>
                      <a:pt x="93" y="60"/>
                    </a:lnTo>
                    <a:lnTo>
                      <a:pt x="96" y="59"/>
                    </a:lnTo>
                    <a:lnTo>
                      <a:pt x="100" y="59"/>
                    </a:lnTo>
                    <a:lnTo>
                      <a:pt x="102" y="64"/>
                    </a:lnTo>
                    <a:lnTo>
                      <a:pt x="112" y="62"/>
                    </a:lnTo>
                    <a:lnTo>
                      <a:pt x="116" y="60"/>
                    </a:lnTo>
                    <a:lnTo>
                      <a:pt x="118" y="55"/>
                    </a:lnTo>
                    <a:lnTo>
                      <a:pt x="121" y="52"/>
                    </a:lnTo>
                    <a:lnTo>
                      <a:pt x="143" y="46"/>
                    </a:lnTo>
                    <a:lnTo>
                      <a:pt x="145" y="43"/>
                    </a:lnTo>
                    <a:lnTo>
                      <a:pt x="150" y="39"/>
                    </a:lnTo>
                    <a:lnTo>
                      <a:pt x="173" y="28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3" y="21"/>
                    </a:lnTo>
                    <a:lnTo>
                      <a:pt x="168" y="18"/>
                    </a:lnTo>
                    <a:lnTo>
                      <a:pt x="162" y="16"/>
                    </a:lnTo>
                    <a:lnTo>
                      <a:pt x="159" y="10"/>
                    </a:lnTo>
                    <a:lnTo>
                      <a:pt x="150" y="9"/>
                    </a:lnTo>
                    <a:lnTo>
                      <a:pt x="148" y="9"/>
                    </a:lnTo>
                    <a:lnTo>
                      <a:pt x="128" y="7"/>
                    </a:lnTo>
                    <a:lnTo>
                      <a:pt x="125" y="5"/>
                    </a:lnTo>
                    <a:lnTo>
                      <a:pt x="121" y="5"/>
                    </a:lnTo>
                    <a:lnTo>
                      <a:pt x="118" y="7"/>
                    </a:lnTo>
                    <a:lnTo>
                      <a:pt x="95" y="7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6" y="5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7" y="2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7" y="3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57" y="52"/>
                    </a:lnTo>
                    <a:lnTo>
                      <a:pt x="59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55" y="55"/>
                    </a:lnTo>
                    <a:lnTo>
                      <a:pt x="53" y="57"/>
                    </a:lnTo>
                    <a:lnTo>
                      <a:pt x="52" y="59"/>
                    </a:lnTo>
                    <a:lnTo>
                      <a:pt x="50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1" y="64"/>
                    </a:lnTo>
                    <a:lnTo>
                      <a:pt x="36" y="66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6" y="68"/>
                    </a:lnTo>
                    <a:lnTo>
                      <a:pt x="5" y="68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2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11" y="78"/>
                    </a:lnTo>
                    <a:lnTo>
                      <a:pt x="20" y="78"/>
                    </a:lnTo>
                    <a:lnTo>
                      <a:pt x="21" y="78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9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6" y="84"/>
                    </a:lnTo>
                    <a:lnTo>
                      <a:pt x="52" y="82"/>
                    </a:lnTo>
                    <a:lnTo>
                      <a:pt x="55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8" y="78"/>
                    </a:lnTo>
                    <a:lnTo>
                      <a:pt x="73" y="7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3068"/>
              <p:cNvSpPr>
                <a:spLocks/>
              </p:cNvSpPr>
              <p:nvPr/>
            </p:nvSpPr>
            <p:spPr bwMode="auto">
              <a:xfrm>
                <a:off x="3805" y="1947"/>
                <a:ext cx="175" cy="84"/>
              </a:xfrm>
              <a:custGeom>
                <a:avLst/>
                <a:gdLst>
                  <a:gd name="T0" fmla="*/ 73 w 175"/>
                  <a:gd name="T1" fmla="*/ 75 h 84"/>
                  <a:gd name="T2" fmla="*/ 84 w 175"/>
                  <a:gd name="T3" fmla="*/ 66 h 84"/>
                  <a:gd name="T4" fmla="*/ 87 w 175"/>
                  <a:gd name="T5" fmla="*/ 64 h 84"/>
                  <a:gd name="T6" fmla="*/ 93 w 175"/>
                  <a:gd name="T7" fmla="*/ 60 h 84"/>
                  <a:gd name="T8" fmla="*/ 100 w 175"/>
                  <a:gd name="T9" fmla="*/ 59 h 84"/>
                  <a:gd name="T10" fmla="*/ 112 w 175"/>
                  <a:gd name="T11" fmla="*/ 62 h 84"/>
                  <a:gd name="T12" fmla="*/ 118 w 175"/>
                  <a:gd name="T13" fmla="*/ 55 h 84"/>
                  <a:gd name="T14" fmla="*/ 143 w 175"/>
                  <a:gd name="T15" fmla="*/ 46 h 84"/>
                  <a:gd name="T16" fmla="*/ 150 w 175"/>
                  <a:gd name="T17" fmla="*/ 39 h 84"/>
                  <a:gd name="T18" fmla="*/ 175 w 175"/>
                  <a:gd name="T19" fmla="*/ 23 h 84"/>
                  <a:gd name="T20" fmla="*/ 173 w 175"/>
                  <a:gd name="T21" fmla="*/ 21 h 84"/>
                  <a:gd name="T22" fmla="*/ 162 w 175"/>
                  <a:gd name="T23" fmla="*/ 16 h 84"/>
                  <a:gd name="T24" fmla="*/ 150 w 175"/>
                  <a:gd name="T25" fmla="*/ 9 h 84"/>
                  <a:gd name="T26" fmla="*/ 128 w 175"/>
                  <a:gd name="T27" fmla="*/ 7 h 84"/>
                  <a:gd name="T28" fmla="*/ 121 w 175"/>
                  <a:gd name="T29" fmla="*/ 5 h 84"/>
                  <a:gd name="T30" fmla="*/ 95 w 175"/>
                  <a:gd name="T31" fmla="*/ 7 h 84"/>
                  <a:gd name="T32" fmla="*/ 91 w 175"/>
                  <a:gd name="T33" fmla="*/ 5 h 84"/>
                  <a:gd name="T34" fmla="*/ 77 w 175"/>
                  <a:gd name="T35" fmla="*/ 0 h 84"/>
                  <a:gd name="T36" fmla="*/ 73 w 175"/>
                  <a:gd name="T37" fmla="*/ 2 h 84"/>
                  <a:gd name="T38" fmla="*/ 68 w 175"/>
                  <a:gd name="T39" fmla="*/ 5 h 84"/>
                  <a:gd name="T40" fmla="*/ 66 w 175"/>
                  <a:gd name="T41" fmla="*/ 10 h 84"/>
                  <a:gd name="T42" fmla="*/ 64 w 175"/>
                  <a:gd name="T43" fmla="*/ 18 h 84"/>
                  <a:gd name="T44" fmla="*/ 37 w 175"/>
                  <a:gd name="T45" fmla="*/ 10 h 84"/>
                  <a:gd name="T46" fmla="*/ 28 w 175"/>
                  <a:gd name="T47" fmla="*/ 10 h 84"/>
                  <a:gd name="T48" fmla="*/ 27 w 175"/>
                  <a:gd name="T49" fmla="*/ 16 h 84"/>
                  <a:gd name="T50" fmla="*/ 30 w 175"/>
                  <a:gd name="T51" fmla="*/ 21 h 84"/>
                  <a:gd name="T52" fmla="*/ 27 w 175"/>
                  <a:gd name="T53" fmla="*/ 25 h 84"/>
                  <a:gd name="T54" fmla="*/ 16 w 175"/>
                  <a:gd name="T55" fmla="*/ 37 h 84"/>
                  <a:gd name="T56" fmla="*/ 20 w 175"/>
                  <a:gd name="T57" fmla="*/ 39 h 84"/>
                  <a:gd name="T58" fmla="*/ 25 w 175"/>
                  <a:gd name="T59" fmla="*/ 43 h 84"/>
                  <a:gd name="T60" fmla="*/ 34 w 175"/>
                  <a:gd name="T61" fmla="*/ 46 h 84"/>
                  <a:gd name="T62" fmla="*/ 36 w 175"/>
                  <a:gd name="T63" fmla="*/ 43 h 84"/>
                  <a:gd name="T64" fmla="*/ 39 w 175"/>
                  <a:gd name="T65" fmla="*/ 39 h 84"/>
                  <a:gd name="T66" fmla="*/ 41 w 175"/>
                  <a:gd name="T67" fmla="*/ 43 h 84"/>
                  <a:gd name="T68" fmla="*/ 48 w 175"/>
                  <a:gd name="T69" fmla="*/ 46 h 84"/>
                  <a:gd name="T70" fmla="*/ 57 w 175"/>
                  <a:gd name="T71" fmla="*/ 52 h 84"/>
                  <a:gd name="T72" fmla="*/ 61 w 175"/>
                  <a:gd name="T73" fmla="*/ 52 h 84"/>
                  <a:gd name="T74" fmla="*/ 55 w 175"/>
                  <a:gd name="T75" fmla="*/ 55 h 84"/>
                  <a:gd name="T76" fmla="*/ 52 w 175"/>
                  <a:gd name="T77" fmla="*/ 59 h 84"/>
                  <a:gd name="T78" fmla="*/ 48 w 175"/>
                  <a:gd name="T79" fmla="*/ 59 h 84"/>
                  <a:gd name="T80" fmla="*/ 45 w 175"/>
                  <a:gd name="T81" fmla="*/ 60 h 84"/>
                  <a:gd name="T82" fmla="*/ 41 w 175"/>
                  <a:gd name="T83" fmla="*/ 64 h 84"/>
                  <a:gd name="T84" fmla="*/ 32 w 175"/>
                  <a:gd name="T85" fmla="*/ 64 h 84"/>
                  <a:gd name="T86" fmla="*/ 25 w 175"/>
                  <a:gd name="T87" fmla="*/ 66 h 84"/>
                  <a:gd name="T88" fmla="*/ 21 w 175"/>
                  <a:gd name="T89" fmla="*/ 69 h 84"/>
                  <a:gd name="T90" fmla="*/ 16 w 175"/>
                  <a:gd name="T91" fmla="*/ 68 h 84"/>
                  <a:gd name="T92" fmla="*/ 0 w 175"/>
                  <a:gd name="T93" fmla="*/ 69 h 84"/>
                  <a:gd name="T94" fmla="*/ 2 w 175"/>
                  <a:gd name="T95" fmla="*/ 78 h 84"/>
                  <a:gd name="T96" fmla="*/ 5 w 175"/>
                  <a:gd name="T97" fmla="*/ 78 h 84"/>
                  <a:gd name="T98" fmla="*/ 20 w 175"/>
                  <a:gd name="T99" fmla="*/ 78 h 84"/>
                  <a:gd name="T100" fmla="*/ 23 w 175"/>
                  <a:gd name="T101" fmla="*/ 80 h 84"/>
                  <a:gd name="T102" fmla="*/ 34 w 175"/>
                  <a:gd name="T103" fmla="*/ 78 h 84"/>
                  <a:gd name="T104" fmla="*/ 39 w 175"/>
                  <a:gd name="T105" fmla="*/ 80 h 84"/>
                  <a:gd name="T106" fmla="*/ 45 w 175"/>
                  <a:gd name="T107" fmla="*/ 84 h 84"/>
                  <a:gd name="T108" fmla="*/ 52 w 175"/>
                  <a:gd name="T109" fmla="*/ 82 h 84"/>
                  <a:gd name="T110" fmla="*/ 61 w 175"/>
                  <a:gd name="T111" fmla="*/ 82 h 84"/>
                  <a:gd name="T112" fmla="*/ 66 w 175"/>
                  <a:gd name="T113" fmla="*/ 82 h 84"/>
                  <a:gd name="T114" fmla="*/ 73 w 175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5" h="84">
                    <a:moveTo>
                      <a:pt x="73" y="78"/>
                    </a:moveTo>
                    <a:lnTo>
                      <a:pt x="73" y="75"/>
                    </a:lnTo>
                    <a:lnTo>
                      <a:pt x="75" y="69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9" y="60"/>
                    </a:lnTo>
                    <a:lnTo>
                      <a:pt x="93" y="60"/>
                    </a:lnTo>
                    <a:lnTo>
                      <a:pt x="96" y="59"/>
                    </a:lnTo>
                    <a:lnTo>
                      <a:pt x="100" y="59"/>
                    </a:lnTo>
                    <a:lnTo>
                      <a:pt x="102" y="64"/>
                    </a:lnTo>
                    <a:lnTo>
                      <a:pt x="112" y="62"/>
                    </a:lnTo>
                    <a:lnTo>
                      <a:pt x="116" y="60"/>
                    </a:lnTo>
                    <a:lnTo>
                      <a:pt x="118" y="55"/>
                    </a:lnTo>
                    <a:lnTo>
                      <a:pt x="121" y="52"/>
                    </a:lnTo>
                    <a:lnTo>
                      <a:pt x="143" y="46"/>
                    </a:lnTo>
                    <a:lnTo>
                      <a:pt x="145" y="43"/>
                    </a:lnTo>
                    <a:lnTo>
                      <a:pt x="150" y="39"/>
                    </a:lnTo>
                    <a:lnTo>
                      <a:pt x="173" y="28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3" y="21"/>
                    </a:lnTo>
                    <a:lnTo>
                      <a:pt x="168" y="18"/>
                    </a:lnTo>
                    <a:lnTo>
                      <a:pt x="162" y="16"/>
                    </a:lnTo>
                    <a:lnTo>
                      <a:pt x="159" y="10"/>
                    </a:lnTo>
                    <a:lnTo>
                      <a:pt x="150" y="9"/>
                    </a:lnTo>
                    <a:lnTo>
                      <a:pt x="148" y="9"/>
                    </a:lnTo>
                    <a:lnTo>
                      <a:pt x="128" y="7"/>
                    </a:lnTo>
                    <a:lnTo>
                      <a:pt x="125" y="5"/>
                    </a:lnTo>
                    <a:lnTo>
                      <a:pt x="121" y="5"/>
                    </a:lnTo>
                    <a:lnTo>
                      <a:pt x="118" y="7"/>
                    </a:lnTo>
                    <a:lnTo>
                      <a:pt x="95" y="7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6" y="5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7" y="2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7" y="3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57" y="52"/>
                    </a:lnTo>
                    <a:lnTo>
                      <a:pt x="59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55" y="55"/>
                    </a:lnTo>
                    <a:lnTo>
                      <a:pt x="53" y="57"/>
                    </a:lnTo>
                    <a:lnTo>
                      <a:pt x="52" y="59"/>
                    </a:lnTo>
                    <a:lnTo>
                      <a:pt x="50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1" y="64"/>
                    </a:lnTo>
                    <a:lnTo>
                      <a:pt x="36" y="66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6" y="68"/>
                    </a:lnTo>
                    <a:lnTo>
                      <a:pt x="5" y="68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2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11" y="78"/>
                    </a:lnTo>
                    <a:lnTo>
                      <a:pt x="20" y="78"/>
                    </a:lnTo>
                    <a:lnTo>
                      <a:pt x="21" y="78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9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6" y="84"/>
                    </a:lnTo>
                    <a:lnTo>
                      <a:pt x="52" y="82"/>
                    </a:lnTo>
                    <a:lnTo>
                      <a:pt x="55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8" y="78"/>
                    </a:lnTo>
                    <a:lnTo>
                      <a:pt x="73" y="78"/>
                    </a:lnTo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3069"/>
              <p:cNvSpPr>
                <a:spLocks/>
              </p:cNvSpPr>
              <p:nvPr/>
            </p:nvSpPr>
            <p:spPr bwMode="auto">
              <a:xfrm>
                <a:off x="3050" y="1729"/>
                <a:ext cx="289" cy="193"/>
              </a:xfrm>
              <a:custGeom>
                <a:avLst/>
                <a:gdLst>
                  <a:gd name="T0" fmla="*/ 39 w 289"/>
                  <a:gd name="T1" fmla="*/ 111 h 193"/>
                  <a:gd name="T2" fmla="*/ 5 w 289"/>
                  <a:gd name="T3" fmla="*/ 84 h 193"/>
                  <a:gd name="T4" fmla="*/ 30 w 289"/>
                  <a:gd name="T5" fmla="*/ 46 h 193"/>
                  <a:gd name="T6" fmla="*/ 26 w 289"/>
                  <a:gd name="T7" fmla="*/ 20 h 193"/>
                  <a:gd name="T8" fmla="*/ 51 w 289"/>
                  <a:gd name="T9" fmla="*/ 12 h 193"/>
                  <a:gd name="T10" fmla="*/ 80 w 289"/>
                  <a:gd name="T11" fmla="*/ 20 h 193"/>
                  <a:gd name="T12" fmla="*/ 92 w 289"/>
                  <a:gd name="T13" fmla="*/ 23 h 193"/>
                  <a:gd name="T14" fmla="*/ 105 w 289"/>
                  <a:gd name="T15" fmla="*/ 25 h 193"/>
                  <a:gd name="T16" fmla="*/ 119 w 289"/>
                  <a:gd name="T17" fmla="*/ 27 h 193"/>
                  <a:gd name="T18" fmla="*/ 137 w 289"/>
                  <a:gd name="T19" fmla="*/ 21 h 193"/>
                  <a:gd name="T20" fmla="*/ 148 w 289"/>
                  <a:gd name="T21" fmla="*/ 7 h 193"/>
                  <a:gd name="T22" fmla="*/ 162 w 289"/>
                  <a:gd name="T23" fmla="*/ 7 h 193"/>
                  <a:gd name="T24" fmla="*/ 184 w 289"/>
                  <a:gd name="T25" fmla="*/ 2 h 193"/>
                  <a:gd name="T26" fmla="*/ 198 w 289"/>
                  <a:gd name="T27" fmla="*/ 16 h 193"/>
                  <a:gd name="T28" fmla="*/ 209 w 289"/>
                  <a:gd name="T29" fmla="*/ 28 h 193"/>
                  <a:gd name="T30" fmla="*/ 217 w 289"/>
                  <a:gd name="T31" fmla="*/ 50 h 193"/>
                  <a:gd name="T32" fmla="*/ 234 w 289"/>
                  <a:gd name="T33" fmla="*/ 53 h 193"/>
                  <a:gd name="T34" fmla="*/ 260 w 289"/>
                  <a:gd name="T35" fmla="*/ 59 h 193"/>
                  <a:gd name="T36" fmla="*/ 278 w 289"/>
                  <a:gd name="T37" fmla="*/ 66 h 193"/>
                  <a:gd name="T38" fmla="*/ 287 w 289"/>
                  <a:gd name="T39" fmla="*/ 84 h 193"/>
                  <a:gd name="T40" fmla="*/ 282 w 289"/>
                  <a:gd name="T41" fmla="*/ 93 h 193"/>
                  <a:gd name="T42" fmla="*/ 282 w 289"/>
                  <a:gd name="T43" fmla="*/ 114 h 193"/>
                  <a:gd name="T44" fmla="*/ 264 w 289"/>
                  <a:gd name="T45" fmla="*/ 118 h 193"/>
                  <a:gd name="T46" fmla="*/ 242 w 289"/>
                  <a:gd name="T47" fmla="*/ 134 h 193"/>
                  <a:gd name="T48" fmla="*/ 225 w 289"/>
                  <a:gd name="T49" fmla="*/ 141 h 193"/>
                  <a:gd name="T50" fmla="*/ 209 w 289"/>
                  <a:gd name="T51" fmla="*/ 153 h 193"/>
                  <a:gd name="T52" fmla="*/ 209 w 289"/>
                  <a:gd name="T53" fmla="*/ 150 h 193"/>
                  <a:gd name="T54" fmla="*/ 203 w 289"/>
                  <a:gd name="T55" fmla="*/ 155 h 193"/>
                  <a:gd name="T56" fmla="*/ 200 w 289"/>
                  <a:gd name="T57" fmla="*/ 153 h 193"/>
                  <a:gd name="T58" fmla="*/ 192 w 289"/>
                  <a:gd name="T59" fmla="*/ 153 h 193"/>
                  <a:gd name="T60" fmla="*/ 192 w 289"/>
                  <a:gd name="T61" fmla="*/ 157 h 193"/>
                  <a:gd name="T62" fmla="*/ 200 w 289"/>
                  <a:gd name="T63" fmla="*/ 159 h 193"/>
                  <a:gd name="T64" fmla="*/ 205 w 289"/>
                  <a:gd name="T65" fmla="*/ 164 h 193"/>
                  <a:gd name="T66" fmla="*/ 217 w 289"/>
                  <a:gd name="T67" fmla="*/ 173 h 193"/>
                  <a:gd name="T68" fmla="*/ 234 w 289"/>
                  <a:gd name="T69" fmla="*/ 170 h 193"/>
                  <a:gd name="T70" fmla="*/ 216 w 289"/>
                  <a:gd name="T71" fmla="*/ 177 h 193"/>
                  <a:gd name="T72" fmla="*/ 198 w 289"/>
                  <a:gd name="T73" fmla="*/ 187 h 193"/>
                  <a:gd name="T74" fmla="*/ 185 w 289"/>
                  <a:gd name="T75" fmla="*/ 193 h 193"/>
                  <a:gd name="T76" fmla="*/ 178 w 289"/>
                  <a:gd name="T77" fmla="*/ 175 h 193"/>
                  <a:gd name="T78" fmla="*/ 178 w 289"/>
                  <a:gd name="T79" fmla="*/ 161 h 193"/>
                  <a:gd name="T80" fmla="*/ 182 w 289"/>
                  <a:gd name="T81" fmla="*/ 155 h 193"/>
                  <a:gd name="T82" fmla="*/ 164 w 289"/>
                  <a:gd name="T83" fmla="*/ 153 h 193"/>
                  <a:gd name="T84" fmla="*/ 159 w 289"/>
                  <a:gd name="T85" fmla="*/ 146 h 193"/>
                  <a:gd name="T86" fmla="*/ 162 w 289"/>
                  <a:gd name="T87" fmla="*/ 145 h 193"/>
                  <a:gd name="T88" fmla="*/ 148 w 289"/>
                  <a:gd name="T89" fmla="*/ 143 h 193"/>
                  <a:gd name="T90" fmla="*/ 130 w 289"/>
                  <a:gd name="T91" fmla="*/ 150 h 193"/>
                  <a:gd name="T92" fmla="*/ 126 w 289"/>
                  <a:gd name="T93" fmla="*/ 161 h 193"/>
                  <a:gd name="T94" fmla="*/ 121 w 289"/>
                  <a:gd name="T95" fmla="*/ 161 h 193"/>
                  <a:gd name="T96" fmla="*/ 107 w 289"/>
                  <a:gd name="T97" fmla="*/ 173 h 193"/>
                  <a:gd name="T98" fmla="*/ 101 w 289"/>
                  <a:gd name="T99" fmla="*/ 166 h 193"/>
                  <a:gd name="T100" fmla="*/ 109 w 289"/>
                  <a:gd name="T101" fmla="*/ 155 h 193"/>
                  <a:gd name="T102" fmla="*/ 123 w 289"/>
                  <a:gd name="T103" fmla="*/ 148 h 193"/>
                  <a:gd name="T104" fmla="*/ 125 w 289"/>
                  <a:gd name="T105" fmla="*/ 136 h 193"/>
                  <a:gd name="T106" fmla="*/ 114 w 289"/>
                  <a:gd name="T107" fmla="*/ 121 h 193"/>
                  <a:gd name="T108" fmla="*/ 103 w 289"/>
                  <a:gd name="T109" fmla="*/ 105 h 193"/>
                  <a:gd name="T110" fmla="*/ 75 w 289"/>
                  <a:gd name="T111" fmla="*/ 10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9" h="193">
                    <a:moveTo>
                      <a:pt x="71" y="103"/>
                    </a:moveTo>
                    <a:lnTo>
                      <a:pt x="69" y="103"/>
                    </a:lnTo>
                    <a:lnTo>
                      <a:pt x="60" y="109"/>
                    </a:lnTo>
                    <a:lnTo>
                      <a:pt x="50" y="111"/>
                    </a:lnTo>
                    <a:lnTo>
                      <a:pt x="44" y="114"/>
                    </a:lnTo>
                    <a:lnTo>
                      <a:pt x="39" y="111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9" y="107"/>
                    </a:lnTo>
                    <a:lnTo>
                      <a:pt x="0" y="10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9" y="78"/>
                    </a:lnTo>
                    <a:lnTo>
                      <a:pt x="9" y="75"/>
                    </a:lnTo>
                    <a:lnTo>
                      <a:pt x="17" y="59"/>
                    </a:lnTo>
                    <a:lnTo>
                      <a:pt x="30" y="50"/>
                    </a:lnTo>
                    <a:lnTo>
                      <a:pt x="30" y="46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26" y="34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4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9" y="11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2" y="21"/>
                    </a:lnTo>
                    <a:lnTo>
                      <a:pt x="85" y="21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1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1"/>
                    </a:lnTo>
                    <a:lnTo>
                      <a:pt x="98" y="23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5" y="25"/>
                    </a:lnTo>
                    <a:lnTo>
                      <a:pt x="107" y="27"/>
                    </a:lnTo>
                    <a:lnTo>
                      <a:pt x="112" y="21"/>
                    </a:lnTo>
                    <a:lnTo>
                      <a:pt x="116" y="23"/>
                    </a:lnTo>
                    <a:lnTo>
                      <a:pt x="116" y="27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30" y="25"/>
                    </a:lnTo>
                    <a:lnTo>
                      <a:pt x="132" y="27"/>
                    </a:lnTo>
                    <a:lnTo>
                      <a:pt x="134" y="28"/>
                    </a:lnTo>
                    <a:lnTo>
                      <a:pt x="135" y="28"/>
                    </a:lnTo>
                    <a:lnTo>
                      <a:pt x="137" y="27"/>
                    </a:lnTo>
                    <a:lnTo>
                      <a:pt x="137" y="21"/>
                    </a:lnTo>
                    <a:lnTo>
                      <a:pt x="137" y="18"/>
                    </a:lnTo>
                    <a:lnTo>
                      <a:pt x="137" y="16"/>
                    </a:lnTo>
                    <a:lnTo>
                      <a:pt x="137" y="14"/>
                    </a:lnTo>
                    <a:lnTo>
                      <a:pt x="142" y="9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57" y="5"/>
                    </a:lnTo>
                    <a:lnTo>
                      <a:pt x="155" y="5"/>
                    </a:lnTo>
                    <a:lnTo>
                      <a:pt x="157" y="7"/>
                    </a:lnTo>
                    <a:lnTo>
                      <a:pt x="160" y="9"/>
                    </a:lnTo>
                    <a:lnTo>
                      <a:pt x="162" y="7"/>
                    </a:lnTo>
                    <a:lnTo>
                      <a:pt x="164" y="5"/>
                    </a:lnTo>
                    <a:lnTo>
                      <a:pt x="164" y="3"/>
                    </a:lnTo>
                    <a:lnTo>
                      <a:pt x="166" y="2"/>
                    </a:lnTo>
                    <a:lnTo>
                      <a:pt x="173" y="2"/>
                    </a:lnTo>
                    <a:lnTo>
                      <a:pt x="178" y="2"/>
                    </a:lnTo>
                    <a:lnTo>
                      <a:pt x="184" y="2"/>
                    </a:lnTo>
                    <a:lnTo>
                      <a:pt x="187" y="0"/>
                    </a:lnTo>
                    <a:lnTo>
                      <a:pt x="191" y="3"/>
                    </a:lnTo>
                    <a:lnTo>
                      <a:pt x="192" y="5"/>
                    </a:lnTo>
                    <a:lnTo>
                      <a:pt x="192" y="9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4" y="27"/>
                    </a:lnTo>
                    <a:lnTo>
                      <a:pt x="203" y="30"/>
                    </a:lnTo>
                    <a:lnTo>
                      <a:pt x="207" y="28"/>
                    </a:lnTo>
                    <a:lnTo>
                      <a:pt x="209" y="28"/>
                    </a:lnTo>
                    <a:lnTo>
                      <a:pt x="209" y="32"/>
                    </a:lnTo>
                    <a:lnTo>
                      <a:pt x="212" y="36"/>
                    </a:lnTo>
                    <a:lnTo>
                      <a:pt x="214" y="43"/>
                    </a:lnTo>
                    <a:lnTo>
                      <a:pt x="214" y="45"/>
                    </a:lnTo>
                    <a:lnTo>
                      <a:pt x="214" y="48"/>
                    </a:lnTo>
                    <a:lnTo>
                      <a:pt x="217" y="50"/>
                    </a:lnTo>
                    <a:lnTo>
                      <a:pt x="221" y="50"/>
                    </a:lnTo>
                    <a:lnTo>
                      <a:pt x="223" y="48"/>
                    </a:lnTo>
                    <a:lnTo>
                      <a:pt x="225" y="50"/>
                    </a:lnTo>
                    <a:lnTo>
                      <a:pt x="228" y="52"/>
                    </a:lnTo>
                    <a:lnTo>
                      <a:pt x="230" y="52"/>
                    </a:lnTo>
                    <a:lnTo>
                      <a:pt x="234" y="53"/>
                    </a:lnTo>
                    <a:lnTo>
                      <a:pt x="244" y="48"/>
                    </a:lnTo>
                    <a:lnTo>
                      <a:pt x="246" y="50"/>
                    </a:lnTo>
                    <a:lnTo>
                      <a:pt x="255" y="61"/>
                    </a:lnTo>
                    <a:lnTo>
                      <a:pt x="257" y="61"/>
                    </a:lnTo>
                    <a:lnTo>
                      <a:pt x="259" y="59"/>
                    </a:lnTo>
                    <a:lnTo>
                      <a:pt x="260" y="59"/>
                    </a:lnTo>
                    <a:lnTo>
                      <a:pt x="262" y="61"/>
                    </a:lnTo>
                    <a:lnTo>
                      <a:pt x="266" y="62"/>
                    </a:lnTo>
                    <a:lnTo>
                      <a:pt x="267" y="64"/>
                    </a:lnTo>
                    <a:lnTo>
                      <a:pt x="273" y="64"/>
                    </a:lnTo>
                    <a:lnTo>
                      <a:pt x="276" y="66"/>
                    </a:lnTo>
                    <a:lnTo>
                      <a:pt x="278" y="66"/>
                    </a:lnTo>
                    <a:lnTo>
                      <a:pt x="282" y="70"/>
                    </a:lnTo>
                    <a:lnTo>
                      <a:pt x="287" y="70"/>
                    </a:lnTo>
                    <a:lnTo>
                      <a:pt x="289" y="71"/>
                    </a:lnTo>
                    <a:lnTo>
                      <a:pt x="287" y="71"/>
                    </a:lnTo>
                    <a:lnTo>
                      <a:pt x="289" y="78"/>
                    </a:lnTo>
                    <a:lnTo>
                      <a:pt x="287" y="84"/>
                    </a:lnTo>
                    <a:lnTo>
                      <a:pt x="282" y="84"/>
                    </a:lnTo>
                    <a:lnTo>
                      <a:pt x="284" y="86"/>
                    </a:lnTo>
                    <a:lnTo>
                      <a:pt x="285" y="87"/>
                    </a:lnTo>
                    <a:lnTo>
                      <a:pt x="287" y="89"/>
                    </a:lnTo>
                    <a:lnTo>
                      <a:pt x="284" y="89"/>
                    </a:lnTo>
                    <a:lnTo>
                      <a:pt x="282" y="93"/>
                    </a:lnTo>
                    <a:lnTo>
                      <a:pt x="282" y="95"/>
                    </a:lnTo>
                    <a:lnTo>
                      <a:pt x="284" y="96"/>
                    </a:lnTo>
                    <a:lnTo>
                      <a:pt x="284" y="98"/>
                    </a:lnTo>
                    <a:lnTo>
                      <a:pt x="284" y="100"/>
                    </a:lnTo>
                    <a:lnTo>
                      <a:pt x="285" y="102"/>
                    </a:lnTo>
                    <a:lnTo>
                      <a:pt x="282" y="114"/>
                    </a:lnTo>
                    <a:lnTo>
                      <a:pt x="280" y="114"/>
                    </a:lnTo>
                    <a:lnTo>
                      <a:pt x="276" y="112"/>
                    </a:lnTo>
                    <a:lnTo>
                      <a:pt x="273" y="114"/>
                    </a:lnTo>
                    <a:lnTo>
                      <a:pt x="269" y="111"/>
                    </a:lnTo>
                    <a:lnTo>
                      <a:pt x="267" y="112"/>
                    </a:lnTo>
                    <a:lnTo>
                      <a:pt x="264" y="118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9" y="130"/>
                    </a:lnTo>
                    <a:lnTo>
                      <a:pt x="248" y="132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37" y="137"/>
                    </a:lnTo>
                    <a:lnTo>
                      <a:pt x="237" y="141"/>
                    </a:lnTo>
                    <a:lnTo>
                      <a:pt x="234" y="137"/>
                    </a:lnTo>
                    <a:lnTo>
                      <a:pt x="226" y="141"/>
                    </a:lnTo>
                    <a:lnTo>
                      <a:pt x="226" y="143"/>
                    </a:lnTo>
                    <a:lnTo>
                      <a:pt x="225" y="141"/>
                    </a:lnTo>
                    <a:lnTo>
                      <a:pt x="223" y="143"/>
                    </a:lnTo>
                    <a:lnTo>
                      <a:pt x="219" y="143"/>
                    </a:lnTo>
                    <a:lnTo>
                      <a:pt x="216" y="146"/>
                    </a:lnTo>
                    <a:lnTo>
                      <a:pt x="214" y="146"/>
                    </a:lnTo>
                    <a:lnTo>
                      <a:pt x="210" y="153"/>
                    </a:lnTo>
                    <a:lnTo>
                      <a:pt x="209" y="153"/>
                    </a:lnTo>
                    <a:lnTo>
                      <a:pt x="209" y="152"/>
                    </a:lnTo>
                    <a:lnTo>
                      <a:pt x="210" y="152"/>
                    </a:lnTo>
                    <a:lnTo>
                      <a:pt x="212" y="150"/>
                    </a:lnTo>
                    <a:lnTo>
                      <a:pt x="210" y="146"/>
                    </a:lnTo>
                    <a:lnTo>
                      <a:pt x="209" y="146"/>
                    </a:lnTo>
                    <a:lnTo>
                      <a:pt x="209" y="150"/>
                    </a:lnTo>
                    <a:lnTo>
                      <a:pt x="205" y="153"/>
                    </a:lnTo>
                    <a:lnTo>
                      <a:pt x="207" y="161"/>
                    </a:lnTo>
                    <a:lnTo>
                      <a:pt x="205" y="161"/>
                    </a:lnTo>
                    <a:lnTo>
                      <a:pt x="205" y="159"/>
                    </a:lnTo>
                    <a:lnTo>
                      <a:pt x="203" y="155"/>
                    </a:lnTo>
                    <a:lnTo>
                      <a:pt x="203" y="155"/>
                    </a:lnTo>
                    <a:lnTo>
                      <a:pt x="203" y="153"/>
                    </a:lnTo>
                    <a:lnTo>
                      <a:pt x="201" y="155"/>
                    </a:lnTo>
                    <a:lnTo>
                      <a:pt x="200" y="157"/>
                    </a:lnTo>
                    <a:lnTo>
                      <a:pt x="200" y="155"/>
                    </a:lnTo>
                    <a:lnTo>
                      <a:pt x="200" y="153"/>
                    </a:lnTo>
                    <a:lnTo>
                      <a:pt x="200" y="153"/>
                    </a:lnTo>
                    <a:lnTo>
                      <a:pt x="194" y="153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2" y="148"/>
                    </a:lnTo>
                    <a:lnTo>
                      <a:pt x="192" y="153"/>
                    </a:lnTo>
                    <a:lnTo>
                      <a:pt x="192" y="153"/>
                    </a:lnTo>
                    <a:lnTo>
                      <a:pt x="187" y="152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2" y="155"/>
                    </a:lnTo>
                    <a:lnTo>
                      <a:pt x="192" y="155"/>
                    </a:lnTo>
                    <a:lnTo>
                      <a:pt x="192" y="157"/>
                    </a:lnTo>
                    <a:lnTo>
                      <a:pt x="194" y="159"/>
                    </a:lnTo>
                    <a:lnTo>
                      <a:pt x="194" y="159"/>
                    </a:lnTo>
                    <a:lnTo>
                      <a:pt x="194" y="157"/>
                    </a:lnTo>
                    <a:lnTo>
                      <a:pt x="198" y="157"/>
                    </a:lnTo>
                    <a:lnTo>
                      <a:pt x="200" y="159"/>
                    </a:lnTo>
                    <a:lnTo>
                      <a:pt x="200" y="159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1" y="161"/>
                    </a:lnTo>
                    <a:lnTo>
                      <a:pt x="203" y="162"/>
                    </a:lnTo>
                    <a:lnTo>
                      <a:pt x="201" y="164"/>
                    </a:lnTo>
                    <a:lnTo>
                      <a:pt x="205" y="164"/>
                    </a:lnTo>
                    <a:lnTo>
                      <a:pt x="207" y="166"/>
                    </a:lnTo>
                    <a:lnTo>
                      <a:pt x="209" y="173"/>
                    </a:lnTo>
                    <a:lnTo>
                      <a:pt x="209" y="171"/>
                    </a:lnTo>
                    <a:lnTo>
                      <a:pt x="214" y="173"/>
                    </a:lnTo>
                    <a:lnTo>
                      <a:pt x="214" y="171"/>
                    </a:lnTo>
                    <a:lnTo>
                      <a:pt x="217" y="173"/>
                    </a:lnTo>
                    <a:lnTo>
                      <a:pt x="221" y="170"/>
                    </a:lnTo>
                    <a:lnTo>
                      <a:pt x="223" y="170"/>
                    </a:lnTo>
                    <a:lnTo>
                      <a:pt x="223" y="171"/>
                    </a:lnTo>
                    <a:lnTo>
                      <a:pt x="225" y="170"/>
                    </a:lnTo>
                    <a:lnTo>
                      <a:pt x="230" y="168"/>
                    </a:lnTo>
                    <a:lnTo>
                      <a:pt x="234" y="170"/>
                    </a:lnTo>
                    <a:lnTo>
                      <a:pt x="232" y="171"/>
                    </a:lnTo>
                    <a:lnTo>
                      <a:pt x="232" y="173"/>
                    </a:lnTo>
                    <a:lnTo>
                      <a:pt x="230" y="178"/>
                    </a:lnTo>
                    <a:lnTo>
                      <a:pt x="225" y="178"/>
                    </a:lnTo>
                    <a:lnTo>
                      <a:pt x="225" y="178"/>
                    </a:lnTo>
                    <a:lnTo>
                      <a:pt x="216" y="177"/>
                    </a:lnTo>
                    <a:lnTo>
                      <a:pt x="207" y="184"/>
                    </a:lnTo>
                    <a:lnTo>
                      <a:pt x="203" y="184"/>
                    </a:lnTo>
                    <a:lnTo>
                      <a:pt x="200" y="184"/>
                    </a:lnTo>
                    <a:lnTo>
                      <a:pt x="201" y="186"/>
                    </a:lnTo>
                    <a:lnTo>
                      <a:pt x="200" y="186"/>
                    </a:lnTo>
                    <a:lnTo>
                      <a:pt x="198" y="187"/>
                    </a:lnTo>
                    <a:lnTo>
                      <a:pt x="198" y="189"/>
                    </a:lnTo>
                    <a:lnTo>
                      <a:pt x="196" y="191"/>
                    </a:lnTo>
                    <a:lnTo>
                      <a:pt x="194" y="191"/>
                    </a:lnTo>
                    <a:lnTo>
                      <a:pt x="191" y="193"/>
                    </a:lnTo>
                    <a:lnTo>
                      <a:pt x="187" y="193"/>
                    </a:lnTo>
                    <a:lnTo>
                      <a:pt x="185" y="193"/>
                    </a:lnTo>
                    <a:lnTo>
                      <a:pt x="182" y="189"/>
                    </a:lnTo>
                    <a:lnTo>
                      <a:pt x="184" y="187"/>
                    </a:lnTo>
                    <a:lnTo>
                      <a:pt x="184" y="178"/>
                    </a:lnTo>
                    <a:lnTo>
                      <a:pt x="182" y="177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73" y="171"/>
                    </a:lnTo>
                    <a:lnTo>
                      <a:pt x="167" y="171"/>
                    </a:lnTo>
                    <a:lnTo>
                      <a:pt x="167" y="170"/>
                    </a:lnTo>
                    <a:lnTo>
                      <a:pt x="169" y="168"/>
                    </a:lnTo>
                    <a:lnTo>
                      <a:pt x="171" y="168"/>
                    </a:lnTo>
                    <a:lnTo>
                      <a:pt x="178" y="161"/>
                    </a:lnTo>
                    <a:lnTo>
                      <a:pt x="185" y="159"/>
                    </a:lnTo>
                    <a:lnTo>
                      <a:pt x="187" y="159"/>
                    </a:lnTo>
                    <a:lnTo>
                      <a:pt x="185" y="157"/>
                    </a:lnTo>
                    <a:lnTo>
                      <a:pt x="185" y="155"/>
                    </a:lnTo>
                    <a:lnTo>
                      <a:pt x="184" y="153"/>
                    </a:lnTo>
                    <a:lnTo>
                      <a:pt x="182" y="155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67" y="155"/>
                    </a:lnTo>
                    <a:lnTo>
                      <a:pt x="164" y="153"/>
                    </a:lnTo>
                    <a:lnTo>
                      <a:pt x="162" y="152"/>
                    </a:lnTo>
                    <a:lnTo>
                      <a:pt x="160" y="152"/>
                    </a:lnTo>
                    <a:lnTo>
                      <a:pt x="157" y="152"/>
                    </a:lnTo>
                    <a:lnTo>
                      <a:pt x="157" y="150"/>
                    </a:lnTo>
                    <a:lnTo>
                      <a:pt x="160" y="148"/>
                    </a:lnTo>
                    <a:lnTo>
                      <a:pt x="159" y="146"/>
                    </a:lnTo>
                    <a:lnTo>
                      <a:pt x="155" y="146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62" y="146"/>
                    </a:lnTo>
                    <a:lnTo>
                      <a:pt x="164" y="145"/>
                    </a:lnTo>
                    <a:lnTo>
                      <a:pt x="162" y="145"/>
                    </a:lnTo>
                    <a:lnTo>
                      <a:pt x="160" y="145"/>
                    </a:lnTo>
                    <a:lnTo>
                      <a:pt x="157" y="137"/>
                    </a:lnTo>
                    <a:lnTo>
                      <a:pt x="157" y="141"/>
                    </a:lnTo>
                    <a:lnTo>
                      <a:pt x="151" y="143"/>
                    </a:lnTo>
                    <a:lnTo>
                      <a:pt x="153" y="139"/>
                    </a:lnTo>
                    <a:lnTo>
                      <a:pt x="148" y="143"/>
                    </a:lnTo>
                    <a:lnTo>
                      <a:pt x="139" y="145"/>
                    </a:lnTo>
                    <a:lnTo>
                      <a:pt x="139" y="148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4" y="150"/>
                    </a:lnTo>
                    <a:lnTo>
                      <a:pt x="130" y="150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2" y="152"/>
                    </a:lnTo>
                    <a:lnTo>
                      <a:pt x="134" y="155"/>
                    </a:lnTo>
                    <a:lnTo>
                      <a:pt x="130" y="161"/>
                    </a:lnTo>
                    <a:lnTo>
                      <a:pt x="126" y="161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3" y="164"/>
                    </a:lnTo>
                    <a:lnTo>
                      <a:pt x="121" y="164"/>
                    </a:lnTo>
                    <a:lnTo>
                      <a:pt x="121" y="161"/>
                    </a:lnTo>
                    <a:lnTo>
                      <a:pt x="121" y="161"/>
                    </a:lnTo>
                    <a:lnTo>
                      <a:pt x="121" y="170"/>
                    </a:lnTo>
                    <a:lnTo>
                      <a:pt x="121" y="171"/>
                    </a:lnTo>
                    <a:lnTo>
                      <a:pt x="119" y="170"/>
                    </a:lnTo>
                    <a:lnTo>
                      <a:pt x="116" y="170"/>
                    </a:lnTo>
                    <a:lnTo>
                      <a:pt x="110" y="171"/>
                    </a:lnTo>
                    <a:lnTo>
                      <a:pt x="107" y="173"/>
                    </a:lnTo>
                    <a:lnTo>
                      <a:pt x="103" y="173"/>
                    </a:lnTo>
                    <a:lnTo>
                      <a:pt x="100" y="170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1" y="166"/>
                    </a:lnTo>
                    <a:lnTo>
                      <a:pt x="101" y="164"/>
                    </a:lnTo>
                    <a:lnTo>
                      <a:pt x="103" y="162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7" y="157"/>
                    </a:lnTo>
                    <a:lnTo>
                      <a:pt x="109" y="155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2" y="145"/>
                    </a:lnTo>
                    <a:lnTo>
                      <a:pt x="114" y="146"/>
                    </a:lnTo>
                    <a:lnTo>
                      <a:pt x="116" y="146"/>
                    </a:lnTo>
                    <a:lnTo>
                      <a:pt x="123" y="148"/>
                    </a:lnTo>
                    <a:lnTo>
                      <a:pt x="125" y="146"/>
                    </a:lnTo>
                    <a:lnTo>
                      <a:pt x="126" y="145"/>
                    </a:lnTo>
                    <a:lnTo>
                      <a:pt x="125" y="143"/>
                    </a:lnTo>
                    <a:lnTo>
                      <a:pt x="126" y="139"/>
                    </a:lnTo>
                    <a:lnTo>
                      <a:pt x="125" y="137"/>
                    </a:lnTo>
                    <a:lnTo>
                      <a:pt x="125" y="136"/>
                    </a:lnTo>
                    <a:lnTo>
                      <a:pt x="119" y="134"/>
                    </a:lnTo>
                    <a:lnTo>
                      <a:pt x="117" y="128"/>
                    </a:lnTo>
                    <a:lnTo>
                      <a:pt x="117" y="127"/>
                    </a:lnTo>
                    <a:lnTo>
                      <a:pt x="117" y="125"/>
                    </a:lnTo>
                    <a:lnTo>
                      <a:pt x="116" y="123"/>
                    </a:lnTo>
                    <a:lnTo>
                      <a:pt x="114" y="121"/>
                    </a:lnTo>
                    <a:lnTo>
                      <a:pt x="112" y="120"/>
                    </a:lnTo>
                    <a:lnTo>
                      <a:pt x="114" y="111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7" y="105"/>
                    </a:lnTo>
                    <a:lnTo>
                      <a:pt x="103" y="105"/>
                    </a:lnTo>
                    <a:lnTo>
                      <a:pt x="100" y="105"/>
                    </a:lnTo>
                    <a:lnTo>
                      <a:pt x="98" y="105"/>
                    </a:lnTo>
                    <a:lnTo>
                      <a:pt x="89" y="100"/>
                    </a:lnTo>
                    <a:lnTo>
                      <a:pt x="85" y="98"/>
                    </a:lnTo>
                    <a:lnTo>
                      <a:pt x="78" y="100"/>
                    </a:lnTo>
                    <a:lnTo>
                      <a:pt x="75" y="100"/>
                    </a:lnTo>
                    <a:lnTo>
                      <a:pt x="73" y="100"/>
                    </a:lnTo>
                    <a:lnTo>
                      <a:pt x="71" y="10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3070"/>
              <p:cNvSpPr>
                <a:spLocks/>
              </p:cNvSpPr>
              <p:nvPr/>
            </p:nvSpPr>
            <p:spPr bwMode="auto">
              <a:xfrm>
                <a:off x="3050" y="1729"/>
                <a:ext cx="289" cy="193"/>
              </a:xfrm>
              <a:custGeom>
                <a:avLst/>
                <a:gdLst>
                  <a:gd name="T0" fmla="*/ 39 w 289"/>
                  <a:gd name="T1" fmla="*/ 111 h 193"/>
                  <a:gd name="T2" fmla="*/ 5 w 289"/>
                  <a:gd name="T3" fmla="*/ 84 h 193"/>
                  <a:gd name="T4" fmla="*/ 30 w 289"/>
                  <a:gd name="T5" fmla="*/ 46 h 193"/>
                  <a:gd name="T6" fmla="*/ 26 w 289"/>
                  <a:gd name="T7" fmla="*/ 20 h 193"/>
                  <a:gd name="T8" fmla="*/ 51 w 289"/>
                  <a:gd name="T9" fmla="*/ 12 h 193"/>
                  <a:gd name="T10" fmla="*/ 80 w 289"/>
                  <a:gd name="T11" fmla="*/ 20 h 193"/>
                  <a:gd name="T12" fmla="*/ 92 w 289"/>
                  <a:gd name="T13" fmla="*/ 23 h 193"/>
                  <a:gd name="T14" fmla="*/ 105 w 289"/>
                  <a:gd name="T15" fmla="*/ 25 h 193"/>
                  <a:gd name="T16" fmla="*/ 119 w 289"/>
                  <a:gd name="T17" fmla="*/ 27 h 193"/>
                  <a:gd name="T18" fmla="*/ 137 w 289"/>
                  <a:gd name="T19" fmla="*/ 21 h 193"/>
                  <a:gd name="T20" fmla="*/ 148 w 289"/>
                  <a:gd name="T21" fmla="*/ 7 h 193"/>
                  <a:gd name="T22" fmla="*/ 162 w 289"/>
                  <a:gd name="T23" fmla="*/ 7 h 193"/>
                  <a:gd name="T24" fmla="*/ 184 w 289"/>
                  <a:gd name="T25" fmla="*/ 2 h 193"/>
                  <a:gd name="T26" fmla="*/ 198 w 289"/>
                  <a:gd name="T27" fmla="*/ 16 h 193"/>
                  <a:gd name="T28" fmla="*/ 209 w 289"/>
                  <a:gd name="T29" fmla="*/ 28 h 193"/>
                  <a:gd name="T30" fmla="*/ 217 w 289"/>
                  <a:gd name="T31" fmla="*/ 50 h 193"/>
                  <a:gd name="T32" fmla="*/ 234 w 289"/>
                  <a:gd name="T33" fmla="*/ 53 h 193"/>
                  <a:gd name="T34" fmla="*/ 260 w 289"/>
                  <a:gd name="T35" fmla="*/ 59 h 193"/>
                  <a:gd name="T36" fmla="*/ 278 w 289"/>
                  <a:gd name="T37" fmla="*/ 66 h 193"/>
                  <a:gd name="T38" fmla="*/ 287 w 289"/>
                  <a:gd name="T39" fmla="*/ 84 h 193"/>
                  <a:gd name="T40" fmla="*/ 282 w 289"/>
                  <a:gd name="T41" fmla="*/ 93 h 193"/>
                  <a:gd name="T42" fmla="*/ 282 w 289"/>
                  <a:gd name="T43" fmla="*/ 114 h 193"/>
                  <a:gd name="T44" fmla="*/ 264 w 289"/>
                  <a:gd name="T45" fmla="*/ 118 h 193"/>
                  <a:gd name="T46" fmla="*/ 242 w 289"/>
                  <a:gd name="T47" fmla="*/ 134 h 193"/>
                  <a:gd name="T48" fmla="*/ 225 w 289"/>
                  <a:gd name="T49" fmla="*/ 141 h 193"/>
                  <a:gd name="T50" fmla="*/ 209 w 289"/>
                  <a:gd name="T51" fmla="*/ 153 h 193"/>
                  <a:gd name="T52" fmla="*/ 209 w 289"/>
                  <a:gd name="T53" fmla="*/ 150 h 193"/>
                  <a:gd name="T54" fmla="*/ 203 w 289"/>
                  <a:gd name="T55" fmla="*/ 155 h 193"/>
                  <a:gd name="T56" fmla="*/ 200 w 289"/>
                  <a:gd name="T57" fmla="*/ 153 h 193"/>
                  <a:gd name="T58" fmla="*/ 192 w 289"/>
                  <a:gd name="T59" fmla="*/ 153 h 193"/>
                  <a:gd name="T60" fmla="*/ 192 w 289"/>
                  <a:gd name="T61" fmla="*/ 157 h 193"/>
                  <a:gd name="T62" fmla="*/ 200 w 289"/>
                  <a:gd name="T63" fmla="*/ 159 h 193"/>
                  <a:gd name="T64" fmla="*/ 205 w 289"/>
                  <a:gd name="T65" fmla="*/ 164 h 193"/>
                  <a:gd name="T66" fmla="*/ 217 w 289"/>
                  <a:gd name="T67" fmla="*/ 173 h 193"/>
                  <a:gd name="T68" fmla="*/ 234 w 289"/>
                  <a:gd name="T69" fmla="*/ 170 h 193"/>
                  <a:gd name="T70" fmla="*/ 216 w 289"/>
                  <a:gd name="T71" fmla="*/ 177 h 193"/>
                  <a:gd name="T72" fmla="*/ 198 w 289"/>
                  <a:gd name="T73" fmla="*/ 187 h 193"/>
                  <a:gd name="T74" fmla="*/ 185 w 289"/>
                  <a:gd name="T75" fmla="*/ 193 h 193"/>
                  <a:gd name="T76" fmla="*/ 178 w 289"/>
                  <a:gd name="T77" fmla="*/ 175 h 193"/>
                  <a:gd name="T78" fmla="*/ 178 w 289"/>
                  <a:gd name="T79" fmla="*/ 161 h 193"/>
                  <a:gd name="T80" fmla="*/ 182 w 289"/>
                  <a:gd name="T81" fmla="*/ 155 h 193"/>
                  <a:gd name="T82" fmla="*/ 164 w 289"/>
                  <a:gd name="T83" fmla="*/ 153 h 193"/>
                  <a:gd name="T84" fmla="*/ 159 w 289"/>
                  <a:gd name="T85" fmla="*/ 146 h 193"/>
                  <a:gd name="T86" fmla="*/ 162 w 289"/>
                  <a:gd name="T87" fmla="*/ 145 h 193"/>
                  <a:gd name="T88" fmla="*/ 148 w 289"/>
                  <a:gd name="T89" fmla="*/ 143 h 193"/>
                  <a:gd name="T90" fmla="*/ 130 w 289"/>
                  <a:gd name="T91" fmla="*/ 150 h 193"/>
                  <a:gd name="T92" fmla="*/ 126 w 289"/>
                  <a:gd name="T93" fmla="*/ 161 h 193"/>
                  <a:gd name="T94" fmla="*/ 121 w 289"/>
                  <a:gd name="T95" fmla="*/ 161 h 193"/>
                  <a:gd name="T96" fmla="*/ 107 w 289"/>
                  <a:gd name="T97" fmla="*/ 173 h 193"/>
                  <a:gd name="T98" fmla="*/ 101 w 289"/>
                  <a:gd name="T99" fmla="*/ 166 h 193"/>
                  <a:gd name="T100" fmla="*/ 109 w 289"/>
                  <a:gd name="T101" fmla="*/ 155 h 193"/>
                  <a:gd name="T102" fmla="*/ 123 w 289"/>
                  <a:gd name="T103" fmla="*/ 148 h 193"/>
                  <a:gd name="T104" fmla="*/ 125 w 289"/>
                  <a:gd name="T105" fmla="*/ 136 h 193"/>
                  <a:gd name="T106" fmla="*/ 114 w 289"/>
                  <a:gd name="T107" fmla="*/ 121 h 193"/>
                  <a:gd name="T108" fmla="*/ 103 w 289"/>
                  <a:gd name="T109" fmla="*/ 105 h 193"/>
                  <a:gd name="T110" fmla="*/ 75 w 289"/>
                  <a:gd name="T111" fmla="*/ 10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9" h="193">
                    <a:moveTo>
                      <a:pt x="71" y="103"/>
                    </a:moveTo>
                    <a:lnTo>
                      <a:pt x="69" y="103"/>
                    </a:lnTo>
                    <a:lnTo>
                      <a:pt x="60" y="109"/>
                    </a:lnTo>
                    <a:lnTo>
                      <a:pt x="50" y="111"/>
                    </a:lnTo>
                    <a:lnTo>
                      <a:pt x="44" y="114"/>
                    </a:lnTo>
                    <a:lnTo>
                      <a:pt x="39" y="111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9" y="107"/>
                    </a:lnTo>
                    <a:lnTo>
                      <a:pt x="0" y="10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9" y="78"/>
                    </a:lnTo>
                    <a:lnTo>
                      <a:pt x="9" y="75"/>
                    </a:lnTo>
                    <a:lnTo>
                      <a:pt x="17" y="59"/>
                    </a:lnTo>
                    <a:lnTo>
                      <a:pt x="30" y="50"/>
                    </a:lnTo>
                    <a:lnTo>
                      <a:pt x="30" y="46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26" y="34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4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9" y="11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2" y="21"/>
                    </a:lnTo>
                    <a:lnTo>
                      <a:pt x="85" y="21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1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1"/>
                    </a:lnTo>
                    <a:lnTo>
                      <a:pt x="98" y="23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5" y="25"/>
                    </a:lnTo>
                    <a:lnTo>
                      <a:pt x="107" y="27"/>
                    </a:lnTo>
                    <a:lnTo>
                      <a:pt x="112" y="21"/>
                    </a:lnTo>
                    <a:lnTo>
                      <a:pt x="116" y="23"/>
                    </a:lnTo>
                    <a:lnTo>
                      <a:pt x="116" y="27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30" y="25"/>
                    </a:lnTo>
                    <a:lnTo>
                      <a:pt x="132" y="27"/>
                    </a:lnTo>
                    <a:lnTo>
                      <a:pt x="134" y="28"/>
                    </a:lnTo>
                    <a:lnTo>
                      <a:pt x="135" y="28"/>
                    </a:lnTo>
                    <a:lnTo>
                      <a:pt x="137" y="27"/>
                    </a:lnTo>
                    <a:lnTo>
                      <a:pt x="137" y="21"/>
                    </a:lnTo>
                    <a:lnTo>
                      <a:pt x="137" y="18"/>
                    </a:lnTo>
                    <a:lnTo>
                      <a:pt x="137" y="16"/>
                    </a:lnTo>
                    <a:lnTo>
                      <a:pt x="137" y="14"/>
                    </a:lnTo>
                    <a:lnTo>
                      <a:pt x="142" y="9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57" y="5"/>
                    </a:lnTo>
                    <a:lnTo>
                      <a:pt x="155" y="5"/>
                    </a:lnTo>
                    <a:lnTo>
                      <a:pt x="157" y="7"/>
                    </a:lnTo>
                    <a:lnTo>
                      <a:pt x="160" y="9"/>
                    </a:lnTo>
                    <a:lnTo>
                      <a:pt x="162" y="7"/>
                    </a:lnTo>
                    <a:lnTo>
                      <a:pt x="164" y="5"/>
                    </a:lnTo>
                    <a:lnTo>
                      <a:pt x="164" y="3"/>
                    </a:lnTo>
                    <a:lnTo>
                      <a:pt x="166" y="2"/>
                    </a:lnTo>
                    <a:lnTo>
                      <a:pt x="173" y="2"/>
                    </a:lnTo>
                    <a:lnTo>
                      <a:pt x="178" y="2"/>
                    </a:lnTo>
                    <a:lnTo>
                      <a:pt x="184" y="2"/>
                    </a:lnTo>
                    <a:lnTo>
                      <a:pt x="187" y="0"/>
                    </a:lnTo>
                    <a:lnTo>
                      <a:pt x="191" y="3"/>
                    </a:lnTo>
                    <a:lnTo>
                      <a:pt x="192" y="5"/>
                    </a:lnTo>
                    <a:lnTo>
                      <a:pt x="192" y="9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4" y="27"/>
                    </a:lnTo>
                    <a:lnTo>
                      <a:pt x="203" y="30"/>
                    </a:lnTo>
                    <a:lnTo>
                      <a:pt x="207" y="28"/>
                    </a:lnTo>
                    <a:lnTo>
                      <a:pt x="209" y="28"/>
                    </a:lnTo>
                    <a:lnTo>
                      <a:pt x="209" y="32"/>
                    </a:lnTo>
                    <a:lnTo>
                      <a:pt x="212" y="36"/>
                    </a:lnTo>
                    <a:lnTo>
                      <a:pt x="214" y="43"/>
                    </a:lnTo>
                    <a:lnTo>
                      <a:pt x="214" y="45"/>
                    </a:lnTo>
                    <a:lnTo>
                      <a:pt x="214" y="48"/>
                    </a:lnTo>
                    <a:lnTo>
                      <a:pt x="217" y="50"/>
                    </a:lnTo>
                    <a:lnTo>
                      <a:pt x="221" y="50"/>
                    </a:lnTo>
                    <a:lnTo>
                      <a:pt x="223" y="48"/>
                    </a:lnTo>
                    <a:lnTo>
                      <a:pt x="225" y="50"/>
                    </a:lnTo>
                    <a:lnTo>
                      <a:pt x="228" y="52"/>
                    </a:lnTo>
                    <a:lnTo>
                      <a:pt x="230" y="52"/>
                    </a:lnTo>
                    <a:lnTo>
                      <a:pt x="234" y="53"/>
                    </a:lnTo>
                    <a:lnTo>
                      <a:pt x="244" y="48"/>
                    </a:lnTo>
                    <a:lnTo>
                      <a:pt x="246" y="50"/>
                    </a:lnTo>
                    <a:lnTo>
                      <a:pt x="255" y="61"/>
                    </a:lnTo>
                    <a:lnTo>
                      <a:pt x="257" y="61"/>
                    </a:lnTo>
                    <a:lnTo>
                      <a:pt x="259" y="59"/>
                    </a:lnTo>
                    <a:lnTo>
                      <a:pt x="260" y="59"/>
                    </a:lnTo>
                    <a:lnTo>
                      <a:pt x="262" y="61"/>
                    </a:lnTo>
                    <a:lnTo>
                      <a:pt x="266" y="62"/>
                    </a:lnTo>
                    <a:lnTo>
                      <a:pt x="267" y="64"/>
                    </a:lnTo>
                    <a:lnTo>
                      <a:pt x="273" y="64"/>
                    </a:lnTo>
                    <a:lnTo>
                      <a:pt x="276" y="66"/>
                    </a:lnTo>
                    <a:lnTo>
                      <a:pt x="278" y="66"/>
                    </a:lnTo>
                    <a:lnTo>
                      <a:pt x="282" y="70"/>
                    </a:lnTo>
                    <a:lnTo>
                      <a:pt x="287" y="70"/>
                    </a:lnTo>
                    <a:lnTo>
                      <a:pt x="289" y="71"/>
                    </a:lnTo>
                    <a:lnTo>
                      <a:pt x="287" y="71"/>
                    </a:lnTo>
                    <a:lnTo>
                      <a:pt x="289" y="78"/>
                    </a:lnTo>
                    <a:lnTo>
                      <a:pt x="287" y="84"/>
                    </a:lnTo>
                    <a:lnTo>
                      <a:pt x="282" y="84"/>
                    </a:lnTo>
                    <a:lnTo>
                      <a:pt x="284" y="86"/>
                    </a:lnTo>
                    <a:lnTo>
                      <a:pt x="285" y="87"/>
                    </a:lnTo>
                    <a:lnTo>
                      <a:pt x="287" y="89"/>
                    </a:lnTo>
                    <a:lnTo>
                      <a:pt x="284" y="89"/>
                    </a:lnTo>
                    <a:lnTo>
                      <a:pt x="282" y="93"/>
                    </a:lnTo>
                    <a:lnTo>
                      <a:pt x="282" y="95"/>
                    </a:lnTo>
                    <a:lnTo>
                      <a:pt x="284" y="96"/>
                    </a:lnTo>
                    <a:lnTo>
                      <a:pt x="284" y="98"/>
                    </a:lnTo>
                    <a:lnTo>
                      <a:pt x="284" y="100"/>
                    </a:lnTo>
                    <a:lnTo>
                      <a:pt x="285" y="102"/>
                    </a:lnTo>
                    <a:lnTo>
                      <a:pt x="282" y="114"/>
                    </a:lnTo>
                    <a:lnTo>
                      <a:pt x="280" y="114"/>
                    </a:lnTo>
                    <a:lnTo>
                      <a:pt x="276" y="112"/>
                    </a:lnTo>
                    <a:lnTo>
                      <a:pt x="273" y="114"/>
                    </a:lnTo>
                    <a:lnTo>
                      <a:pt x="269" y="111"/>
                    </a:lnTo>
                    <a:lnTo>
                      <a:pt x="267" y="112"/>
                    </a:lnTo>
                    <a:lnTo>
                      <a:pt x="264" y="118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9" y="130"/>
                    </a:lnTo>
                    <a:lnTo>
                      <a:pt x="248" y="132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37" y="137"/>
                    </a:lnTo>
                    <a:lnTo>
                      <a:pt x="237" y="141"/>
                    </a:lnTo>
                    <a:lnTo>
                      <a:pt x="234" y="137"/>
                    </a:lnTo>
                    <a:lnTo>
                      <a:pt x="226" y="141"/>
                    </a:lnTo>
                    <a:lnTo>
                      <a:pt x="226" y="143"/>
                    </a:lnTo>
                    <a:lnTo>
                      <a:pt x="225" y="141"/>
                    </a:lnTo>
                    <a:lnTo>
                      <a:pt x="223" y="143"/>
                    </a:lnTo>
                    <a:lnTo>
                      <a:pt x="219" y="143"/>
                    </a:lnTo>
                    <a:lnTo>
                      <a:pt x="216" y="146"/>
                    </a:lnTo>
                    <a:lnTo>
                      <a:pt x="214" y="146"/>
                    </a:lnTo>
                    <a:lnTo>
                      <a:pt x="210" y="153"/>
                    </a:lnTo>
                    <a:lnTo>
                      <a:pt x="209" y="153"/>
                    </a:lnTo>
                    <a:lnTo>
                      <a:pt x="209" y="152"/>
                    </a:lnTo>
                    <a:lnTo>
                      <a:pt x="210" y="152"/>
                    </a:lnTo>
                    <a:lnTo>
                      <a:pt x="212" y="150"/>
                    </a:lnTo>
                    <a:lnTo>
                      <a:pt x="210" y="146"/>
                    </a:lnTo>
                    <a:lnTo>
                      <a:pt x="209" y="146"/>
                    </a:lnTo>
                    <a:lnTo>
                      <a:pt x="209" y="150"/>
                    </a:lnTo>
                    <a:lnTo>
                      <a:pt x="205" y="153"/>
                    </a:lnTo>
                    <a:lnTo>
                      <a:pt x="207" y="161"/>
                    </a:lnTo>
                    <a:lnTo>
                      <a:pt x="205" y="161"/>
                    </a:lnTo>
                    <a:lnTo>
                      <a:pt x="205" y="159"/>
                    </a:lnTo>
                    <a:lnTo>
                      <a:pt x="203" y="155"/>
                    </a:lnTo>
                    <a:lnTo>
                      <a:pt x="203" y="155"/>
                    </a:lnTo>
                    <a:lnTo>
                      <a:pt x="203" y="153"/>
                    </a:lnTo>
                    <a:lnTo>
                      <a:pt x="201" y="155"/>
                    </a:lnTo>
                    <a:lnTo>
                      <a:pt x="200" y="157"/>
                    </a:lnTo>
                    <a:lnTo>
                      <a:pt x="200" y="155"/>
                    </a:lnTo>
                    <a:lnTo>
                      <a:pt x="200" y="153"/>
                    </a:lnTo>
                    <a:lnTo>
                      <a:pt x="200" y="153"/>
                    </a:lnTo>
                    <a:lnTo>
                      <a:pt x="194" y="153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2" y="148"/>
                    </a:lnTo>
                    <a:lnTo>
                      <a:pt x="192" y="153"/>
                    </a:lnTo>
                    <a:lnTo>
                      <a:pt x="192" y="153"/>
                    </a:lnTo>
                    <a:lnTo>
                      <a:pt x="187" y="152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2" y="155"/>
                    </a:lnTo>
                    <a:lnTo>
                      <a:pt x="192" y="155"/>
                    </a:lnTo>
                    <a:lnTo>
                      <a:pt x="192" y="157"/>
                    </a:lnTo>
                    <a:lnTo>
                      <a:pt x="194" y="159"/>
                    </a:lnTo>
                    <a:lnTo>
                      <a:pt x="194" y="159"/>
                    </a:lnTo>
                    <a:lnTo>
                      <a:pt x="194" y="157"/>
                    </a:lnTo>
                    <a:lnTo>
                      <a:pt x="198" y="157"/>
                    </a:lnTo>
                    <a:lnTo>
                      <a:pt x="200" y="159"/>
                    </a:lnTo>
                    <a:lnTo>
                      <a:pt x="200" y="159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1" y="161"/>
                    </a:lnTo>
                    <a:lnTo>
                      <a:pt x="203" y="162"/>
                    </a:lnTo>
                    <a:lnTo>
                      <a:pt x="201" y="164"/>
                    </a:lnTo>
                    <a:lnTo>
                      <a:pt x="205" y="164"/>
                    </a:lnTo>
                    <a:lnTo>
                      <a:pt x="207" y="166"/>
                    </a:lnTo>
                    <a:lnTo>
                      <a:pt x="209" y="173"/>
                    </a:lnTo>
                    <a:lnTo>
                      <a:pt x="209" y="171"/>
                    </a:lnTo>
                    <a:lnTo>
                      <a:pt x="214" y="173"/>
                    </a:lnTo>
                    <a:lnTo>
                      <a:pt x="214" y="171"/>
                    </a:lnTo>
                    <a:lnTo>
                      <a:pt x="217" y="173"/>
                    </a:lnTo>
                    <a:lnTo>
                      <a:pt x="221" y="170"/>
                    </a:lnTo>
                    <a:lnTo>
                      <a:pt x="223" y="170"/>
                    </a:lnTo>
                    <a:lnTo>
                      <a:pt x="223" y="171"/>
                    </a:lnTo>
                    <a:lnTo>
                      <a:pt x="225" y="170"/>
                    </a:lnTo>
                    <a:lnTo>
                      <a:pt x="230" y="168"/>
                    </a:lnTo>
                    <a:lnTo>
                      <a:pt x="234" y="170"/>
                    </a:lnTo>
                    <a:lnTo>
                      <a:pt x="232" y="171"/>
                    </a:lnTo>
                    <a:lnTo>
                      <a:pt x="232" y="173"/>
                    </a:lnTo>
                    <a:lnTo>
                      <a:pt x="230" y="178"/>
                    </a:lnTo>
                    <a:lnTo>
                      <a:pt x="225" y="178"/>
                    </a:lnTo>
                    <a:lnTo>
                      <a:pt x="225" y="178"/>
                    </a:lnTo>
                    <a:lnTo>
                      <a:pt x="216" y="177"/>
                    </a:lnTo>
                    <a:lnTo>
                      <a:pt x="207" y="184"/>
                    </a:lnTo>
                    <a:lnTo>
                      <a:pt x="203" y="184"/>
                    </a:lnTo>
                    <a:lnTo>
                      <a:pt x="200" y="184"/>
                    </a:lnTo>
                    <a:lnTo>
                      <a:pt x="201" y="186"/>
                    </a:lnTo>
                    <a:lnTo>
                      <a:pt x="200" y="186"/>
                    </a:lnTo>
                    <a:lnTo>
                      <a:pt x="198" y="187"/>
                    </a:lnTo>
                    <a:lnTo>
                      <a:pt x="198" y="189"/>
                    </a:lnTo>
                    <a:lnTo>
                      <a:pt x="196" y="191"/>
                    </a:lnTo>
                    <a:lnTo>
                      <a:pt x="194" y="191"/>
                    </a:lnTo>
                    <a:lnTo>
                      <a:pt x="191" y="193"/>
                    </a:lnTo>
                    <a:lnTo>
                      <a:pt x="187" y="193"/>
                    </a:lnTo>
                    <a:lnTo>
                      <a:pt x="185" y="193"/>
                    </a:lnTo>
                    <a:lnTo>
                      <a:pt x="182" y="189"/>
                    </a:lnTo>
                    <a:lnTo>
                      <a:pt x="184" y="187"/>
                    </a:lnTo>
                    <a:lnTo>
                      <a:pt x="184" y="178"/>
                    </a:lnTo>
                    <a:lnTo>
                      <a:pt x="182" y="177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73" y="171"/>
                    </a:lnTo>
                    <a:lnTo>
                      <a:pt x="167" y="171"/>
                    </a:lnTo>
                    <a:lnTo>
                      <a:pt x="167" y="170"/>
                    </a:lnTo>
                    <a:lnTo>
                      <a:pt x="169" y="168"/>
                    </a:lnTo>
                    <a:lnTo>
                      <a:pt x="171" y="168"/>
                    </a:lnTo>
                    <a:lnTo>
                      <a:pt x="178" y="161"/>
                    </a:lnTo>
                    <a:lnTo>
                      <a:pt x="185" y="159"/>
                    </a:lnTo>
                    <a:lnTo>
                      <a:pt x="187" y="159"/>
                    </a:lnTo>
                    <a:lnTo>
                      <a:pt x="185" y="157"/>
                    </a:lnTo>
                    <a:lnTo>
                      <a:pt x="185" y="155"/>
                    </a:lnTo>
                    <a:lnTo>
                      <a:pt x="184" y="153"/>
                    </a:lnTo>
                    <a:lnTo>
                      <a:pt x="182" y="155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67" y="155"/>
                    </a:lnTo>
                    <a:lnTo>
                      <a:pt x="164" y="153"/>
                    </a:lnTo>
                    <a:lnTo>
                      <a:pt x="162" y="152"/>
                    </a:lnTo>
                    <a:lnTo>
                      <a:pt x="160" y="152"/>
                    </a:lnTo>
                    <a:lnTo>
                      <a:pt x="157" y="152"/>
                    </a:lnTo>
                    <a:lnTo>
                      <a:pt x="157" y="150"/>
                    </a:lnTo>
                    <a:lnTo>
                      <a:pt x="160" y="148"/>
                    </a:lnTo>
                    <a:lnTo>
                      <a:pt x="159" y="146"/>
                    </a:lnTo>
                    <a:lnTo>
                      <a:pt x="155" y="146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62" y="146"/>
                    </a:lnTo>
                    <a:lnTo>
                      <a:pt x="164" y="145"/>
                    </a:lnTo>
                    <a:lnTo>
                      <a:pt x="162" y="145"/>
                    </a:lnTo>
                    <a:lnTo>
                      <a:pt x="160" y="145"/>
                    </a:lnTo>
                    <a:lnTo>
                      <a:pt x="157" y="137"/>
                    </a:lnTo>
                    <a:lnTo>
                      <a:pt x="157" y="141"/>
                    </a:lnTo>
                    <a:lnTo>
                      <a:pt x="151" y="143"/>
                    </a:lnTo>
                    <a:lnTo>
                      <a:pt x="153" y="139"/>
                    </a:lnTo>
                    <a:lnTo>
                      <a:pt x="148" y="143"/>
                    </a:lnTo>
                    <a:lnTo>
                      <a:pt x="139" y="145"/>
                    </a:lnTo>
                    <a:lnTo>
                      <a:pt x="139" y="148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4" y="150"/>
                    </a:lnTo>
                    <a:lnTo>
                      <a:pt x="130" y="150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2" y="152"/>
                    </a:lnTo>
                    <a:lnTo>
                      <a:pt x="134" y="155"/>
                    </a:lnTo>
                    <a:lnTo>
                      <a:pt x="130" y="161"/>
                    </a:lnTo>
                    <a:lnTo>
                      <a:pt x="126" y="161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3" y="164"/>
                    </a:lnTo>
                    <a:lnTo>
                      <a:pt x="121" y="164"/>
                    </a:lnTo>
                    <a:lnTo>
                      <a:pt x="121" y="161"/>
                    </a:lnTo>
                    <a:lnTo>
                      <a:pt x="121" y="161"/>
                    </a:lnTo>
                    <a:lnTo>
                      <a:pt x="121" y="170"/>
                    </a:lnTo>
                    <a:lnTo>
                      <a:pt x="121" y="171"/>
                    </a:lnTo>
                    <a:lnTo>
                      <a:pt x="119" y="170"/>
                    </a:lnTo>
                    <a:lnTo>
                      <a:pt x="116" y="170"/>
                    </a:lnTo>
                    <a:lnTo>
                      <a:pt x="110" y="171"/>
                    </a:lnTo>
                    <a:lnTo>
                      <a:pt x="107" y="173"/>
                    </a:lnTo>
                    <a:lnTo>
                      <a:pt x="103" y="173"/>
                    </a:lnTo>
                    <a:lnTo>
                      <a:pt x="100" y="170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1" y="166"/>
                    </a:lnTo>
                    <a:lnTo>
                      <a:pt x="101" y="164"/>
                    </a:lnTo>
                    <a:lnTo>
                      <a:pt x="103" y="162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7" y="157"/>
                    </a:lnTo>
                    <a:lnTo>
                      <a:pt x="109" y="155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2" y="145"/>
                    </a:lnTo>
                    <a:lnTo>
                      <a:pt x="114" y="146"/>
                    </a:lnTo>
                    <a:lnTo>
                      <a:pt x="116" y="146"/>
                    </a:lnTo>
                    <a:lnTo>
                      <a:pt x="123" y="148"/>
                    </a:lnTo>
                    <a:lnTo>
                      <a:pt x="125" y="146"/>
                    </a:lnTo>
                    <a:lnTo>
                      <a:pt x="126" y="145"/>
                    </a:lnTo>
                    <a:lnTo>
                      <a:pt x="125" y="143"/>
                    </a:lnTo>
                    <a:lnTo>
                      <a:pt x="126" y="139"/>
                    </a:lnTo>
                    <a:lnTo>
                      <a:pt x="125" y="137"/>
                    </a:lnTo>
                    <a:lnTo>
                      <a:pt x="125" y="136"/>
                    </a:lnTo>
                    <a:lnTo>
                      <a:pt x="119" y="134"/>
                    </a:lnTo>
                    <a:lnTo>
                      <a:pt x="117" y="128"/>
                    </a:lnTo>
                    <a:lnTo>
                      <a:pt x="117" y="127"/>
                    </a:lnTo>
                    <a:lnTo>
                      <a:pt x="117" y="125"/>
                    </a:lnTo>
                    <a:lnTo>
                      <a:pt x="116" y="123"/>
                    </a:lnTo>
                    <a:lnTo>
                      <a:pt x="114" y="121"/>
                    </a:lnTo>
                    <a:lnTo>
                      <a:pt x="112" y="120"/>
                    </a:lnTo>
                    <a:lnTo>
                      <a:pt x="114" y="111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7" y="105"/>
                    </a:lnTo>
                    <a:lnTo>
                      <a:pt x="103" y="105"/>
                    </a:lnTo>
                    <a:lnTo>
                      <a:pt x="100" y="105"/>
                    </a:lnTo>
                    <a:lnTo>
                      <a:pt x="98" y="105"/>
                    </a:lnTo>
                    <a:lnTo>
                      <a:pt x="89" y="100"/>
                    </a:lnTo>
                    <a:lnTo>
                      <a:pt x="85" y="98"/>
                    </a:lnTo>
                    <a:lnTo>
                      <a:pt x="78" y="100"/>
                    </a:lnTo>
                    <a:lnTo>
                      <a:pt x="75" y="100"/>
                    </a:lnTo>
                    <a:lnTo>
                      <a:pt x="73" y="100"/>
                    </a:lnTo>
                    <a:lnTo>
                      <a:pt x="71" y="10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3071"/>
              <p:cNvSpPr>
                <a:spLocks/>
              </p:cNvSpPr>
              <p:nvPr/>
            </p:nvSpPr>
            <p:spPr bwMode="auto">
              <a:xfrm>
                <a:off x="3391" y="1988"/>
                <a:ext cx="50" cy="52"/>
              </a:xfrm>
              <a:custGeom>
                <a:avLst/>
                <a:gdLst>
                  <a:gd name="T0" fmla="*/ 23 w 50"/>
                  <a:gd name="T1" fmla="*/ 36 h 52"/>
                  <a:gd name="T2" fmla="*/ 18 w 50"/>
                  <a:gd name="T3" fmla="*/ 30 h 52"/>
                  <a:gd name="T4" fmla="*/ 16 w 50"/>
                  <a:gd name="T5" fmla="*/ 28 h 52"/>
                  <a:gd name="T6" fmla="*/ 14 w 50"/>
                  <a:gd name="T7" fmla="*/ 27 h 52"/>
                  <a:gd name="T8" fmla="*/ 7 w 50"/>
                  <a:gd name="T9" fmla="*/ 23 h 52"/>
                  <a:gd name="T10" fmla="*/ 5 w 50"/>
                  <a:gd name="T11" fmla="*/ 21 h 52"/>
                  <a:gd name="T12" fmla="*/ 3 w 50"/>
                  <a:gd name="T13" fmla="*/ 11 h 52"/>
                  <a:gd name="T14" fmla="*/ 1 w 50"/>
                  <a:gd name="T15" fmla="*/ 7 h 52"/>
                  <a:gd name="T16" fmla="*/ 0 w 50"/>
                  <a:gd name="T17" fmla="*/ 5 h 52"/>
                  <a:gd name="T18" fmla="*/ 5 w 50"/>
                  <a:gd name="T19" fmla="*/ 5 h 52"/>
                  <a:gd name="T20" fmla="*/ 7 w 50"/>
                  <a:gd name="T21" fmla="*/ 3 h 52"/>
                  <a:gd name="T22" fmla="*/ 12 w 50"/>
                  <a:gd name="T23" fmla="*/ 3 h 52"/>
                  <a:gd name="T24" fmla="*/ 14 w 50"/>
                  <a:gd name="T25" fmla="*/ 2 h 52"/>
                  <a:gd name="T26" fmla="*/ 19 w 50"/>
                  <a:gd name="T27" fmla="*/ 2 h 52"/>
                  <a:gd name="T28" fmla="*/ 25 w 50"/>
                  <a:gd name="T29" fmla="*/ 0 h 52"/>
                  <a:gd name="T30" fmla="*/ 28 w 50"/>
                  <a:gd name="T31" fmla="*/ 7 h 52"/>
                  <a:gd name="T32" fmla="*/ 30 w 50"/>
                  <a:gd name="T33" fmla="*/ 7 h 52"/>
                  <a:gd name="T34" fmla="*/ 32 w 50"/>
                  <a:gd name="T35" fmla="*/ 9 h 52"/>
                  <a:gd name="T36" fmla="*/ 34 w 50"/>
                  <a:gd name="T37" fmla="*/ 11 h 52"/>
                  <a:gd name="T38" fmla="*/ 32 w 50"/>
                  <a:gd name="T39" fmla="*/ 12 h 52"/>
                  <a:gd name="T40" fmla="*/ 32 w 50"/>
                  <a:gd name="T41" fmla="*/ 14 h 52"/>
                  <a:gd name="T42" fmla="*/ 32 w 50"/>
                  <a:gd name="T43" fmla="*/ 16 h 52"/>
                  <a:gd name="T44" fmla="*/ 35 w 50"/>
                  <a:gd name="T45" fmla="*/ 19 h 52"/>
                  <a:gd name="T46" fmla="*/ 39 w 50"/>
                  <a:gd name="T47" fmla="*/ 23 h 52"/>
                  <a:gd name="T48" fmla="*/ 39 w 50"/>
                  <a:gd name="T49" fmla="*/ 25 h 52"/>
                  <a:gd name="T50" fmla="*/ 39 w 50"/>
                  <a:gd name="T51" fmla="*/ 27 h 52"/>
                  <a:gd name="T52" fmla="*/ 37 w 50"/>
                  <a:gd name="T53" fmla="*/ 28 h 52"/>
                  <a:gd name="T54" fmla="*/ 37 w 50"/>
                  <a:gd name="T55" fmla="*/ 30 h 52"/>
                  <a:gd name="T56" fmla="*/ 41 w 50"/>
                  <a:gd name="T57" fmla="*/ 34 h 52"/>
                  <a:gd name="T58" fmla="*/ 44 w 50"/>
                  <a:gd name="T59" fmla="*/ 36 h 52"/>
                  <a:gd name="T60" fmla="*/ 46 w 50"/>
                  <a:gd name="T61" fmla="*/ 36 h 52"/>
                  <a:gd name="T62" fmla="*/ 48 w 50"/>
                  <a:gd name="T63" fmla="*/ 37 h 52"/>
                  <a:gd name="T64" fmla="*/ 48 w 50"/>
                  <a:gd name="T65" fmla="*/ 41 h 52"/>
                  <a:gd name="T66" fmla="*/ 50 w 50"/>
                  <a:gd name="T67" fmla="*/ 43 h 52"/>
                  <a:gd name="T68" fmla="*/ 48 w 50"/>
                  <a:gd name="T69" fmla="*/ 44 h 52"/>
                  <a:gd name="T70" fmla="*/ 46 w 50"/>
                  <a:gd name="T71" fmla="*/ 44 h 52"/>
                  <a:gd name="T72" fmla="*/ 50 w 50"/>
                  <a:gd name="T73" fmla="*/ 50 h 52"/>
                  <a:gd name="T74" fmla="*/ 50 w 50"/>
                  <a:gd name="T75" fmla="*/ 52 h 52"/>
                  <a:gd name="T76" fmla="*/ 41 w 50"/>
                  <a:gd name="T77" fmla="*/ 52 h 52"/>
                  <a:gd name="T78" fmla="*/ 41 w 50"/>
                  <a:gd name="T79" fmla="*/ 44 h 52"/>
                  <a:gd name="T80" fmla="*/ 37 w 50"/>
                  <a:gd name="T81" fmla="*/ 37 h 52"/>
                  <a:gd name="T82" fmla="*/ 35 w 50"/>
                  <a:gd name="T83" fmla="*/ 37 h 52"/>
                  <a:gd name="T84" fmla="*/ 34 w 50"/>
                  <a:gd name="T85" fmla="*/ 37 h 52"/>
                  <a:gd name="T86" fmla="*/ 30 w 50"/>
                  <a:gd name="T87" fmla="*/ 37 h 52"/>
                  <a:gd name="T88" fmla="*/ 28 w 50"/>
                  <a:gd name="T89" fmla="*/ 37 h 52"/>
                  <a:gd name="T90" fmla="*/ 26 w 50"/>
                  <a:gd name="T91" fmla="*/ 36 h 52"/>
                  <a:gd name="T92" fmla="*/ 25 w 50"/>
                  <a:gd name="T93" fmla="*/ 34 h 52"/>
                  <a:gd name="T94" fmla="*/ 23 w 50"/>
                  <a:gd name="T95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52">
                    <a:moveTo>
                      <a:pt x="23" y="36"/>
                    </a:moveTo>
                    <a:lnTo>
                      <a:pt x="18" y="30"/>
                    </a:lnTo>
                    <a:lnTo>
                      <a:pt x="16" y="28"/>
                    </a:lnTo>
                    <a:lnTo>
                      <a:pt x="14" y="27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1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5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41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7"/>
                    </a:lnTo>
                    <a:lnTo>
                      <a:pt x="48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1" y="52"/>
                    </a:lnTo>
                    <a:lnTo>
                      <a:pt x="41" y="44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72"/>
              <p:cNvSpPr>
                <a:spLocks/>
              </p:cNvSpPr>
              <p:nvPr/>
            </p:nvSpPr>
            <p:spPr bwMode="auto">
              <a:xfrm>
                <a:off x="3391" y="1988"/>
                <a:ext cx="50" cy="52"/>
              </a:xfrm>
              <a:custGeom>
                <a:avLst/>
                <a:gdLst>
                  <a:gd name="T0" fmla="*/ 23 w 50"/>
                  <a:gd name="T1" fmla="*/ 36 h 52"/>
                  <a:gd name="T2" fmla="*/ 18 w 50"/>
                  <a:gd name="T3" fmla="*/ 30 h 52"/>
                  <a:gd name="T4" fmla="*/ 16 w 50"/>
                  <a:gd name="T5" fmla="*/ 28 h 52"/>
                  <a:gd name="T6" fmla="*/ 14 w 50"/>
                  <a:gd name="T7" fmla="*/ 27 h 52"/>
                  <a:gd name="T8" fmla="*/ 7 w 50"/>
                  <a:gd name="T9" fmla="*/ 23 h 52"/>
                  <a:gd name="T10" fmla="*/ 5 w 50"/>
                  <a:gd name="T11" fmla="*/ 21 h 52"/>
                  <a:gd name="T12" fmla="*/ 3 w 50"/>
                  <a:gd name="T13" fmla="*/ 11 h 52"/>
                  <a:gd name="T14" fmla="*/ 1 w 50"/>
                  <a:gd name="T15" fmla="*/ 7 h 52"/>
                  <a:gd name="T16" fmla="*/ 0 w 50"/>
                  <a:gd name="T17" fmla="*/ 5 h 52"/>
                  <a:gd name="T18" fmla="*/ 5 w 50"/>
                  <a:gd name="T19" fmla="*/ 5 h 52"/>
                  <a:gd name="T20" fmla="*/ 7 w 50"/>
                  <a:gd name="T21" fmla="*/ 3 h 52"/>
                  <a:gd name="T22" fmla="*/ 12 w 50"/>
                  <a:gd name="T23" fmla="*/ 3 h 52"/>
                  <a:gd name="T24" fmla="*/ 14 w 50"/>
                  <a:gd name="T25" fmla="*/ 2 h 52"/>
                  <a:gd name="T26" fmla="*/ 19 w 50"/>
                  <a:gd name="T27" fmla="*/ 2 h 52"/>
                  <a:gd name="T28" fmla="*/ 25 w 50"/>
                  <a:gd name="T29" fmla="*/ 0 h 52"/>
                  <a:gd name="T30" fmla="*/ 28 w 50"/>
                  <a:gd name="T31" fmla="*/ 7 h 52"/>
                  <a:gd name="T32" fmla="*/ 30 w 50"/>
                  <a:gd name="T33" fmla="*/ 7 h 52"/>
                  <a:gd name="T34" fmla="*/ 32 w 50"/>
                  <a:gd name="T35" fmla="*/ 9 h 52"/>
                  <a:gd name="T36" fmla="*/ 34 w 50"/>
                  <a:gd name="T37" fmla="*/ 11 h 52"/>
                  <a:gd name="T38" fmla="*/ 32 w 50"/>
                  <a:gd name="T39" fmla="*/ 12 h 52"/>
                  <a:gd name="T40" fmla="*/ 32 w 50"/>
                  <a:gd name="T41" fmla="*/ 14 h 52"/>
                  <a:gd name="T42" fmla="*/ 32 w 50"/>
                  <a:gd name="T43" fmla="*/ 16 h 52"/>
                  <a:gd name="T44" fmla="*/ 35 w 50"/>
                  <a:gd name="T45" fmla="*/ 19 h 52"/>
                  <a:gd name="T46" fmla="*/ 39 w 50"/>
                  <a:gd name="T47" fmla="*/ 23 h 52"/>
                  <a:gd name="T48" fmla="*/ 39 w 50"/>
                  <a:gd name="T49" fmla="*/ 25 h 52"/>
                  <a:gd name="T50" fmla="*/ 39 w 50"/>
                  <a:gd name="T51" fmla="*/ 27 h 52"/>
                  <a:gd name="T52" fmla="*/ 37 w 50"/>
                  <a:gd name="T53" fmla="*/ 28 h 52"/>
                  <a:gd name="T54" fmla="*/ 37 w 50"/>
                  <a:gd name="T55" fmla="*/ 30 h 52"/>
                  <a:gd name="T56" fmla="*/ 41 w 50"/>
                  <a:gd name="T57" fmla="*/ 34 h 52"/>
                  <a:gd name="T58" fmla="*/ 44 w 50"/>
                  <a:gd name="T59" fmla="*/ 36 h 52"/>
                  <a:gd name="T60" fmla="*/ 46 w 50"/>
                  <a:gd name="T61" fmla="*/ 36 h 52"/>
                  <a:gd name="T62" fmla="*/ 48 w 50"/>
                  <a:gd name="T63" fmla="*/ 37 h 52"/>
                  <a:gd name="T64" fmla="*/ 48 w 50"/>
                  <a:gd name="T65" fmla="*/ 41 h 52"/>
                  <a:gd name="T66" fmla="*/ 50 w 50"/>
                  <a:gd name="T67" fmla="*/ 43 h 52"/>
                  <a:gd name="T68" fmla="*/ 48 w 50"/>
                  <a:gd name="T69" fmla="*/ 44 h 52"/>
                  <a:gd name="T70" fmla="*/ 46 w 50"/>
                  <a:gd name="T71" fmla="*/ 44 h 52"/>
                  <a:gd name="T72" fmla="*/ 50 w 50"/>
                  <a:gd name="T73" fmla="*/ 50 h 52"/>
                  <a:gd name="T74" fmla="*/ 50 w 50"/>
                  <a:gd name="T75" fmla="*/ 52 h 52"/>
                  <a:gd name="T76" fmla="*/ 41 w 50"/>
                  <a:gd name="T77" fmla="*/ 52 h 52"/>
                  <a:gd name="T78" fmla="*/ 41 w 50"/>
                  <a:gd name="T79" fmla="*/ 44 h 52"/>
                  <a:gd name="T80" fmla="*/ 37 w 50"/>
                  <a:gd name="T81" fmla="*/ 37 h 52"/>
                  <a:gd name="T82" fmla="*/ 35 w 50"/>
                  <a:gd name="T83" fmla="*/ 37 h 52"/>
                  <a:gd name="T84" fmla="*/ 34 w 50"/>
                  <a:gd name="T85" fmla="*/ 37 h 52"/>
                  <a:gd name="T86" fmla="*/ 30 w 50"/>
                  <a:gd name="T87" fmla="*/ 37 h 52"/>
                  <a:gd name="T88" fmla="*/ 28 w 50"/>
                  <a:gd name="T89" fmla="*/ 37 h 52"/>
                  <a:gd name="T90" fmla="*/ 26 w 50"/>
                  <a:gd name="T91" fmla="*/ 36 h 52"/>
                  <a:gd name="T92" fmla="*/ 25 w 50"/>
                  <a:gd name="T93" fmla="*/ 34 h 52"/>
                  <a:gd name="T94" fmla="*/ 23 w 50"/>
                  <a:gd name="T95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52">
                    <a:moveTo>
                      <a:pt x="23" y="36"/>
                    </a:moveTo>
                    <a:lnTo>
                      <a:pt x="18" y="30"/>
                    </a:lnTo>
                    <a:lnTo>
                      <a:pt x="16" y="28"/>
                    </a:lnTo>
                    <a:lnTo>
                      <a:pt x="14" y="27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1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5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41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7"/>
                    </a:lnTo>
                    <a:lnTo>
                      <a:pt x="48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1" y="52"/>
                    </a:lnTo>
                    <a:lnTo>
                      <a:pt x="41" y="44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073"/>
              <p:cNvSpPr>
                <a:spLocks/>
              </p:cNvSpPr>
              <p:nvPr/>
            </p:nvSpPr>
            <p:spPr bwMode="auto">
              <a:xfrm>
                <a:off x="3592" y="1895"/>
                <a:ext cx="274" cy="179"/>
              </a:xfrm>
              <a:custGeom>
                <a:avLst/>
                <a:gdLst>
                  <a:gd name="T0" fmla="*/ 16 w 274"/>
                  <a:gd name="T1" fmla="*/ 95 h 179"/>
                  <a:gd name="T2" fmla="*/ 16 w 274"/>
                  <a:gd name="T3" fmla="*/ 87 h 179"/>
                  <a:gd name="T4" fmla="*/ 18 w 274"/>
                  <a:gd name="T5" fmla="*/ 79 h 179"/>
                  <a:gd name="T6" fmla="*/ 31 w 274"/>
                  <a:gd name="T7" fmla="*/ 73 h 179"/>
                  <a:gd name="T8" fmla="*/ 33 w 274"/>
                  <a:gd name="T9" fmla="*/ 68 h 179"/>
                  <a:gd name="T10" fmla="*/ 38 w 274"/>
                  <a:gd name="T11" fmla="*/ 68 h 179"/>
                  <a:gd name="T12" fmla="*/ 40 w 274"/>
                  <a:gd name="T13" fmla="*/ 64 h 179"/>
                  <a:gd name="T14" fmla="*/ 54 w 274"/>
                  <a:gd name="T15" fmla="*/ 71 h 179"/>
                  <a:gd name="T16" fmla="*/ 63 w 274"/>
                  <a:gd name="T17" fmla="*/ 73 h 179"/>
                  <a:gd name="T18" fmla="*/ 65 w 274"/>
                  <a:gd name="T19" fmla="*/ 80 h 179"/>
                  <a:gd name="T20" fmla="*/ 65 w 274"/>
                  <a:gd name="T21" fmla="*/ 86 h 179"/>
                  <a:gd name="T22" fmla="*/ 66 w 274"/>
                  <a:gd name="T23" fmla="*/ 93 h 179"/>
                  <a:gd name="T24" fmla="*/ 88 w 274"/>
                  <a:gd name="T25" fmla="*/ 96 h 179"/>
                  <a:gd name="T26" fmla="*/ 97 w 274"/>
                  <a:gd name="T27" fmla="*/ 98 h 179"/>
                  <a:gd name="T28" fmla="*/ 99 w 274"/>
                  <a:gd name="T29" fmla="*/ 109 h 179"/>
                  <a:gd name="T30" fmla="*/ 104 w 274"/>
                  <a:gd name="T31" fmla="*/ 118 h 179"/>
                  <a:gd name="T32" fmla="*/ 134 w 274"/>
                  <a:gd name="T33" fmla="*/ 143 h 179"/>
                  <a:gd name="T34" fmla="*/ 156 w 274"/>
                  <a:gd name="T35" fmla="*/ 157 h 179"/>
                  <a:gd name="T36" fmla="*/ 166 w 274"/>
                  <a:gd name="T37" fmla="*/ 161 h 179"/>
                  <a:gd name="T38" fmla="*/ 168 w 274"/>
                  <a:gd name="T39" fmla="*/ 177 h 179"/>
                  <a:gd name="T40" fmla="*/ 181 w 274"/>
                  <a:gd name="T41" fmla="*/ 179 h 179"/>
                  <a:gd name="T42" fmla="*/ 190 w 274"/>
                  <a:gd name="T43" fmla="*/ 177 h 179"/>
                  <a:gd name="T44" fmla="*/ 195 w 274"/>
                  <a:gd name="T45" fmla="*/ 162 h 179"/>
                  <a:gd name="T46" fmla="*/ 197 w 274"/>
                  <a:gd name="T47" fmla="*/ 157 h 179"/>
                  <a:gd name="T48" fmla="*/ 193 w 274"/>
                  <a:gd name="T49" fmla="*/ 148 h 179"/>
                  <a:gd name="T50" fmla="*/ 191 w 274"/>
                  <a:gd name="T51" fmla="*/ 141 h 179"/>
                  <a:gd name="T52" fmla="*/ 186 w 274"/>
                  <a:gd name="T53" fmla="*/ 139 h 179"/>
                  <a:gd name="T54" fmla="*/ 184 w 274"/>
                  <a:gd name="T55" fmla="*/ 132 h 179"/>
                  <a:gd name="T56" fmla="*/ 191 w 274"/>
                  <a:gd name="T57" fmla="*/ 130 h 179"/>
                  <a:gd name="T58" fmla="*/ 204 w 274"/>
                  <a:gd name="T59" fmla="*/ 123 h 179"/>
                  <a:gd name="T60" fmla="*/ 211 w 274"/>
                  <a:gd name="T61" fmla="*/ 120 h 179"/>
                  <a:gd name="T62" fmla="*/ 213 w 274"/>
                  <a:gd name="T63" fmla="*/ 112 h 179"/>
                  <a:gd name="T64" fmla="*/ 215 w 274"/>
                  <a:gd name="T65" fmla="*/ 107 h 179"/>
                  <a:gd name="T66" fmla="*/ 220 w 274"/>
                  <a:gd name="T67" fmla="*/ 107 h 179"/>
                  <a:gd name="T68" fmla="*/ 231 w 274"/>
                  <a:gd name="T69" fmla="*/ 98 h 179"/>
                  <a:gd name="T70" fmla="*/ 236 w 274"/>
                  <a:gd name="T71" fmla="*/ 104 h 179"/>
                  <a:gd name="T72" fmla="*/ 233 w 274"/>
                  <a:gd name="T73" fmla="*/ 109 h 179"/>
                  <a:gd name="T74" fmla="*/ 236 w 274"/>
                  <a:gd name="T75" fmla="*/ 116 h 179"/>
                  <a:gd name="T76" fmla="*/ 249 w 274"/>
                  <a:gd name="T77" fmla="*/ 118 h 179"/>
                  <a:gd name="T78" fmla="*/ 258 w 274"/>
                  <a:gd name="T79" fmla="*/ 112 h 179"/>
                  <a:gd name="T80" fmla="*/ 263 w 274"/>
                  <a:gd name="T81" fmla="*/ 109 h 179"/>
                  <a:gd name="T82" fmla="*/ 268 w 274"/>
                  <a:gd name="T83" fmla="*/ 107 h 179"/>
                  <a:gd name="T84" fmla="*/ 272 w 274"/>
                  <a:gd name="T85" fmla="*/ 102 h 179"/>
                  <a:gd name="T86" fmla="*/ 261 w 274"/>
                  <a:gd name="T87" fmla="*/ 98 h 179"/>
                  <a:gd name="T88" fmla="*/ 254 w 274"/>
                  <a:gd name="T89" fmla="*/ 93 h 179"/>
                  <a:gd name="T90" fmla="*/ 249 w 274"/>
                  <a:gd name="T91" fmla="*/ 95 h 179"/>
                  <a:gd name="T92" fmla="*/ 243 w 274"/>
                  <a:gd name="T93" fmla="*/ 98 h 179"/>
                  <a:gd name="T94" fmla="*/ 233 w 274"/>
                  <a:gd name="T95" fmla="*/ 91 h 179"/>
                  <a:gd name="T96" fmla="*/ 229 w 274"/>
                  <a:gd name="T97" fmla="*/ 87 h 179"/>
                  <a:gd name="T98" fmla="*/ 243 w 274"/>
                  <a:gd name="T99" fmla="*/ 73 h 179"/>
                  <a:gd name="T100" fmla="*/ 234 w 274"/>
                  <a:gd name="T101" fmla="*/ 77 h 179"/>
                  <a:gd name="T102" fmla="*/ 229 w 274"/>
                  <a:gd name="T103" fmla="*/ 82 h 179"/>
                  <a:gd name="T104" fmla="*/ 215 w 274"/>
                  <a:gd name="T105" fmla="*/ 91 h 179"/>
                  <a:gd name="T106" fmla="*/ 204 w 274"/>
                  <a:gd name="T107" fmla="*/ 100 h 179"/>
                  <a:gd name="T108" fmla="*/ 172 w 274"/>
                  <a:gd name="T109" fmla="*/ 82 h 179"/>
                  <a:gd name="T110" fmla="*/ 165 w 274"/>
                  <a:gd name="T111" fmla="*/ 71 h 179"/>
                  <a:gd name="T112" fmla="*/ 154 w 274"/>
                  <a:gd name="T113" fmla="*/ 50 h 179"/>
                  <a:gd name="T114" fmla="*/ 97 w 274"/>
                  <a:gd name="T115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" h="179">
                    <a:moveTo>
                      <a:pt x="0" y="14"/>
                    </a:moveTo>
                    <a:lnTo>
                      <a:pt x="0" y="93"/>
                    </a:lnTo>
                    <a:lnTo>
                      <a:pt x="16" y="95"/>
                    </a:lnTo>
                    <a:lnTo>
                      <a:pt x="18" y="95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5" y="82"/>
                    </a:lnTo>
                    <a:lnTo>
                      <a:pt x="16" y="80"/>
                    </a:lnTo>
                    <a:lnTo>
                      <a:pt x="18" y="79"/>
                    </a:lnTo>
                    <a:lnTo>
                      <a:pt x="22" y="75"/>
                    </a:lnTo>
                    <a:lnTo>
                      <a:pt x="29" y="75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38" y="68"/>
                    </a:lnTo>
                    <a:lnTo>
                      <a:pt x="36" y="66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63" y="73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8" y="82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6" y="87"/>
                    </a:lnTo>
                    <a:lnTo>
                      <a:pt x="65" y="91"/>
                    </a:lnTo>
                    <a:lnTo>
                      <a:pt x="66" y="93"/>
                    </a:lnTo>
                    <a:lnTo>
                      <a:pt x="70" y="95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9" y="109"/>
                    </a:lnTo>
                    <a:lnTo>
                      <a:pt x="102" y="111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8" y="125"/>
                    </a:lnTo>
                    <a:lnTo>
                      <a:pt x="129" y="141"/>
                    </a:lnTo>
                    <a:lnTo>
                      <a:pt x="134" y="143"/>
                    </a:lnTo>
                    <a:lnTo>
                      <a:pt x="152" y="157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5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0" y="162"/>
                    </a:lnTo>
                    <a:lnTo>
                      <a:pt x="168" y="168"/>
                    </a:lnTo>
                    <a:lnTo>
                      <a:pt x="168" y="177"/>
                    </a:lnTo>
                    <a:lnTo>
                      <a:pt x="177" y="175"/>
                    </a:lnTo>
                    <a:lnTo>
                      <a:pt x="179" y="177"/>
                    </a:lnTo>
                    <a:lnTo>
                      <a:pt x="181" y="179"/>
                    </a:lnTo>
                    <a:lnTo>
                      <a:pt x="184" y="177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88" y="173"/>
                    </a:lnTo>
                    <a:lnTo>
                      <a:pt x="193" y="164"/>
                    </a:lnTo>
                    <a:lnTo>
                      <a:pt x="195" y="162"/>
                    </a:lnTo>
                    <a:lnTo>
                      <a:pt x="197" y="161"/>
                    </a:lnTo>
                    <a:lnTo>
                      <a:pt x="199" y="159"/>
                    </a:lnTo>
                    <a:lnTo>
                      <a:pt x="197" y="157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3" y="148"/>
                    </a:lnTo>
                    <a:lnTo>
                      <a:pt x="195" y="145"/>
                    </a:lnTo>
                    <a:lnTo>
                      <a:pt x="193" y="143"/>
                    </a:lnTo>
                    <a:lnTo>
                      <a:pt x="191" y="141"/>
                    </a:lnTo>
                    <a:lnTo>
                      <a:pt x="190" y="141"/>
                    </a:lnTo>
                    <a:lnTo>
                      <a:pt x="186" y="141"/>
                    </a:lnTo>
                    <a:lnTo>
                      <a:pt x="186" y="139"/>
                    </a:lnTo>
                    <a:lnTo>
                      <a:pt x="183" y="136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90" y="129"/>
                    </a:lnTo>
                    <a:lnTo>
                      <a:pt x="191" y="130"/>
                    </a:lnTo>
                    <a:lnTo>
                      <a:pt x="199" y="130"/>
                    </a:lnTo>
                    <a:lnTo>
                      <a:pt x="200" y="129"/>
                    </a:lnTo>
                    <a:lnTo>
                      <a:pt x="204" y="123"/>
                    </a:lnTo>
                    <a:lnTo>
                      <a:pt x="204" y="121"/>
                    </a:lnTo>
                    <a:lnTo>
                      <a:pt x="206" y="120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3" y="114"/>
                    </a:lnTo>
                    <a:lnTo>
                      <a:pt x="213" y="112"/>
                    </a:lnTo>
                    <a:lnTo>
                      <a:pt x="213" y="111"/>
                    </a:lnTo>
                    <a:lnTo>
                      <a:pt x="215" y="109"/>
                    </a:lnTo>
                    <a:lnTo>
                      <a:pt x="215" y="107"/>
                    </a:lnTo>
                    <a:lnTo>
                      <a:pt x="216" y="105"/>
                    </a:lnTo>
                    <a:lnTo>
                      <a:pt x="218" y="107"/>
                    </a:lnTo>
                    <a:lnTo>
                      <a:pt x="220" y="107"/>
                    </a:lnTo>
                    <a:lnTo>
                      <a:pt x="229" y="102"/>
                    </a:lnTo>
                    <a:lnTo>
                      <a:pt x="231" y="100"/>
                    </a:lnTo>
                    <a:lnTo>
                      <a:pt x="231" y="98"/>
                    </a:lnTo>
                    <a:lnTo>
                      <a:pt x="234" y="98"/>
                    </a:lnTo>
                    <a:lnTo>
                      <a:pt x="234" y="102"/>
                    </a:lnTo>
                    <a:lnTo>
                      <a:pt x="236" y="104"/>
                    </a:lnTo>
                    <a:lnTo>
                      <a:pt x="236" y="105"/>
                    </a:lnTo>
                    <a:lnTo>
                      <a:pt x="234" y="107"/>
                    </a:lnTo>
                    <a:lnTo>
                      <a:pt x="233" y="109"/>
                    </a:lnTo>
                    <a:lnTo>
                      <a:pt x="231" y="111"/>
                    </a:lnTo>
                    <a:lnTo>
                      <a:pt x="234" y="116"/>
                    </a:lnTo>
                    <a:lnTo>
                      <a:pt x="236" y="116"/>
                    </a:lnTo>
                    <a:lnTo>
                      <a:pt x="238" y="116"/>
                    </a:lnTo>
                    <a:lnTo>
                      <a:pt x="245" y="116"/>
                    </a:lnTo>
                    <a:lnTo>
                      <a:pt x="249" y="118"/>
                    </a:lnTo>
                    <a:lnTo>
                      <a:pt x="254" y="116"/>
                    </a:lnTo>
                    <a:lnTo>
                      <a:pt x="256" y="114"/>
                    </a:lnTo>
                    <a:lnTo>
                      <a:pt x="258" y="112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3" y="109"/>
                    </a:lnTo>
                    <a:lnTo>
                      <a:pt x="265" y="111"/>
                    </a:lnTo>
                    <a:lnTo>
                      <a:pt x="266" y="109"/>
                    </a:lnTo>
                    <a:lnTo>
                      <a:pt x="268" y="107"/>
                    </a:lnTo>
                    <a:lnTo>
                      <a:pt x="274" y="105"/>
                    </a:lnTo>
                    <a:lnTo>
                      <a:pt x="274" y="104"/>
                    </a:lnTo>
                    <a:lnTo>
                      <a:pt x="272" y="102"/>
                    </a:lnTo>
                    <a:lnTo>
                      <a:pt x="270" y="104"/>
                    </a:lnTo>
                    <a:lnTo>
                      <a:pt x="265" y="102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54" y="95"/>
                    </a:lnTo>
                    <a:lnTo>
                      <a:pt x="254" y="93"/>
                    </a:lnTo>
                    <a:lnTo>
                      <a:pt x="252" y="91"/>
                    </a:lnTo>
                    <a:lnTo>
                      <a:pt x="250" y="89"/>
                    </a:lnTo>
                    <a:lnTo>
                      <a:pt x="249" y="95"/>
                    </a:lnTo>
                    <a:lnTo>
                      <a:pt x="247" y="95"/>
                    </a:lnTo>
                    <a:lnTo>
                      <a:pt x="247" y="98"/>
                    </a:lnTo>
                    <a:lnTo>
                      <a:pt x="243" y="98"/>
                    </a:lnTo>
                    <a:lnTo>
                      <a:pt x="238" y="95"/>
                    </a:lnTo>
                    <a:lnTo>
                      <a:pt x="234" y="91"/>
                    </a:lnTo>
                    <a:lnTo>
                      <a:pt x="233" y="91"/>
                    </a:lnTo>
                    <a:lnTo>
                      <a:pt x="231" y="91"/>
                    </a:lnTo>
                    <a:lnTo>
                      <a:pt x="229" y="89"/>
                    </a:lnTo>
                    <a:lnTo>
                      <a:pt x="229" y="87"/>
                    </a:lnTo>
                    <a:lnTo>
                      <a:pt x="240" y="77"/>
                    </a:lnTo>
                    <a:lnTo>
                      <a:pt x="243" y="75"/>
                    </a:lnTo>
                    <a:lnTo>
                      <a:pt x="243" y="73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4" y="77"/>
                    </a:lnTo>
                    <a:lnTo>
                      <a:pt x="233" y="79"/>
                    </a:lnTo>
                    <a:lnTo>
                      <a:pt x="231" y="77"/>
                    </a:lnTo>
                    <a:lnTo>
                      <a:pt x="229" y="82"/>
                    </a:lnTo>
                    <a:lnTo>
                      <a:pt x="225" y="84"/>
                    </a:lnTo>
                    <a:lnTo>
                      <a:pt x="215" y="87"/>
                    </a:lnTo>
                    <a:lnTo>
                      <a:pt x="215" y="91"/>
                    </a:lnTo>
                    <a:lnTo>
                      <a:pt x="209" y="93"/>
                    </a:lnTo>
                    <a:lnTo>
                      <a:pt x="208" y="96"/>
                    </a:lnTo>
                    <a:lnTo>
                      <a:pt x="204" y="100"/>
                    </a:lnTo>
                    <a:lnTo>
                      <a:pt x="191" y="95"/>
                    </a:lnTo>
                    <a:lnTo>
                      <a:pt x="174" y="96"/>
                    </a:lnTo>
                    <a:lnTo>
                      <a:pt x="172" y="82"/>
                    </a:lnTo>
                    <a:lnTo>
                      <a:pt x="161" y="80"/>
                    </a:lnTo>
                    <a:lnTo>
                      <a:pt x="161" y="71"/>
                    </a:lnTo>
                    <a:lnTo>
                      <a:pt x="165" y="71"/>
                    </a:lnTo>
                    <a:lnTo>
                      <a:pt x="163" y="59"/>
                    </a:lnTo>
                    <a:lnTo>
                      <a:pt x="159" y="59"/>
                    </a:lnTo>
                    <a:lnTo>
                      <a:pt x="154" y="50"/>
                    </a:lnTo>
                    <a:lnTo>
                      <a:pt x="143" y="41"/>
                    </a:lnTo>
                    <a:lnTo>
                      <a:pt x="140" y="43"/>
                    </a:lnTo>
                    <a:lnTo>
                      <a:pt x="97" y="46"/>
                    </a:lnTo>
                    <a:lnTo>
                      <a:pt x="41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074"/>
              <p:cNvSpPr>
                <a:spLocks/>
              </p:cNvSpPr>
              <p:nvPr/>
            </p:nvSpPr>
            <p:spPr bwMode="auto">
              <a:xfrm>
                <a:off x="3592" y="1895"/>
                <a:ext cx="274" cy="179"/>
              </a:xfrm>
              <a:custGeom>
                <a:avLst/>
                <a:gdLst>
                  <a:gd name="T0" fmla="*/ 16 w 274"/>
                  <a:gd name="T1" fmla="*/ 95 h 179"/>
                  <a:gd name="T2" fmla="*/ 16 w 274"/>
                  <a:gd name="T3" fmla="*/ 87 h 179"/>
                  <a:gd name="T4" fmla="*/ 18 w 274"/>
                  <a:gd name="T5" fmla="*/ 79 h 179"/>
                  <a:gd name="T6" fmla="*/ 31 w 274"/>
                  <a:gd name="T7" fmla="*/ 73 h 179"/>
                  <a:gd name="T8" fmla="*/ 33 w 274"/>
                  <a:gd name="T9" fmla="*/ 68 h 179"/>
                  <a:gd name="T10" fmla="*/ 38 w 274"/>
                  <a:gd name="T11" fmla="*/ 68 h 179"/>
                  <a:gd name="T12" fmla="*/ 40 w 274"/>
                  <a:gd name="T13" fmla="*/ 64 h 179"/>
                  <a:gd name="T14" fmla="*/ 54 w 274"/>
                  <a:gd name="T15" fmla="*/ 71 h 179"/>
                  <a:gd name="T16" fmla="*/ 63 w 274"/>
                  <a:gd name="T17" fmla="*/ 73 h 179"/>
                  <a:gd name="T18" fmla="*/ 65 w 274"/>
                  <a:gd name="T19" fmla="*/ 80 h 179"/>
                  <a:gd name="T20" fmla="*/ 65 w 274"/>
                  <a:gd name="T21" fmla="*/ 86 h 179"/>
                  <a:gd name="T22" fmla="*/ 66 w 274"/>
                  <a:gd name="T23" fmla="*/ 93 h 179"/>
                  <a:gd name="T24" fmla="*/ 88 w 274"/>
                  <a:gd name="T25" fmla="*/ 96 h 179"/>
                  <a:gd name="T26" fmla="*/ 97 w 274"/>
                  <a:gd name="T27" fmla="*/ 98 h 179"/>
                  <a:gd name="T28" fmla="*/ 99 w 274"/>
                  <a:gd name="T29" fmla="*/ 109 h 179"/>
                  <a:gd name="T30" fmla="*/ 104 w 274"/>
                  <a:gd name="T31" fmla="*/ 118 h 179"/>
                  <a:gd name="T32" fmla="*/ 134 w 274"/>
                  <a:gd name="T33" fmla="*/ 143 h 179"/>
                  <a:gd name="T34" fmla="*/ 156 w 274"/>
                  <a:gd name="T35" fmla="*/ 157 h 179"/>
                  <a:gd name="T36" fmla="*/ 166 w 274"/>
                  <a:gd name="T37" fmla="*/ 161 h 179"/>
                  <a:gd name="T38" fmla="*/ 168 w 274"/>
                  <a:gd name="T39" fmla="*/ 177 h 179"/>
                  <a:gd name="T40" fmla="*/ 181 w 274"/>
                  <a:gd name="T41" fmla="*/ 179 h 179"/>
                  <a:gd name="T42" fmla="*/ 190 w 274"/>
                  <a:gd name="T43" fmla="*/ 177 h 179"/>
                  <a:gd name="T44" fmla="*/ 195 w 274"/>
                  <a:gd name="T45" fmla="*/ 162 h 179"/>
                  <a:gd name="T46" fmla="*/ 197 w 274"/>
                  <a:gd name="T47" fmla="*/ 157 h 179"/>
                  <a:gd name="T48" fmla="*/ 193 w 274"/>
                  <a:gd name="T49" fmla="*/ 148 h 179"/>
                  <a:gd name="T50" fmla="*/ 191 w 274"/>
                  <a:gd name="T51" fmla="*/ 141 h 179"/>
                  <a:gd name="T52" fmla="*/ 186 w 274"/>
                  <a:gd name="T53" fmla="*/ 139 h 179"/>
                  <a:gd name="T54" fmla="*/ 184 w 274"/>
                  <a:gd name="T55" fmla="*/ 132 h 179"/>
                  <a:gd name="T56" fmla="*/ 191 w 274"/>
                  <a:gd name="T57" fmla="*/ 130 h 179"/>
                  <a:gd name="T58" fmla="*/ 204 w 274"/>
                  <a:gd name="T59" fmla="*/ 123 h 179"/>
                  <a:gd name="T60" fmla="*/ 211 w 274"/>
                  <a:gd name="T61" fmla="*/ 120 h 179"/>
                  <a:gd name="T62" fmla="*/ 213 w 274"/>
                  <a:gd name="T63" fmla="*/ 112 h 179"/>
                  <a:gd name="T64" fmla="*/ 215 w 274"/>
                  <a:gd name="T65" fmla="*/ 107 h 179"/>
                  <a:gd name="T66" fmla="*/ 220 w 274"/>
                  <a:gd name="T67" fmla="*/ 107 h 179"/>
                  <a:gd name="T68" fmla="*/ 231 w 274"/>
                  <a:gd name="T69" fmla="*/ 98 h 179"/>
                  <a:gd name="T70" fmla="*/ 236 w 274"/>
                  <a:gd name="T71" fmla="*/ 104 h 179"/>
                  <a:gd name="T72" fmla="*/ 233 w 274"/>
                  <a:gd name="T73" fmla="*/ 109 h 179"/>
                  <a:gd name="T74" fmla="*/ 236 w 274"/>
                  <a:gd name="T75" fmla="*/ 116 h 179"/>
                  <a:gd name="T76" fmla="*/ 249 w 274"/>
                  <a:gd name="T77" fmla="*/ 118 h 179"/>
                  <a:gd name="T78" fmla="*/ 258 w 274"/>
                  <a:gd name="T79" fmla="*/ 112 h 179"/>
                  <a:gd name="T80" fmla="*/ 263 w 274"/>
                  <a:gd name="T81" fmla="*/ 109 h 179"/>
                  <a:gd name="T82" fmla="*/ 268 w 274"/>
                  <a:gd name="T83" fmla="*/ 107 h 179"/>
                  <a:gd name="T84" fmla="*/ 272 w 274"/>
                  <a:gd name="T85" fmla="*/ 102 h 179"/>
                  <a:gd name="T86" fmla="*/ 261 w 274"/>
                  <a:gd name="T87" fmla="*/ 98 h 179"/>
                  <a:gd name="T88" fmla="*/ 254 w 274"/>
                  <a:gd name="T89" fmla="*/ 93 h 179"/>
                  <a:gd name="T90" fmla="*/ 249 w 274"/>
                  <a:gd name="T91" fmla="*/ 95 h 179"/>
                  <a:gd name="T92" fmla="*/ 243 w 274"/>
                  <a:gd name="T93" fmla="*/ 98 h 179"/>
                  <a:gd name="T94" fmla="*/ 233 w 274"/>
                  <a:gd name="T95" fmla="*/ 91 h 179"/>
                  <a:gd name="T96" fmla="*/ 229 w 274"/>
                  <a:gd name="T97" fmla="*/ 87 h 179"/>
                  <a:gd name="T98" fmla="*/ 243 w 274"/>
                  <a:gd name="T99" fmla="*/ 73 h 179"/>
                  <a:gd name="T100" fmla="*/ 234 w 274"/>
                  <a:gd name="T101" fmla="*/ 77 h 179"/>
                  <a:gd name="T102" fmla="*/ 229 w 274"/>
                  <a:gd name="T103" fmla="*/ 82 h 179"/>
                  <a:gd name="T104" fmla="*/ 215 w 274"/>
                  <a:gd name="T105" fmla="*/ 91 h 179"/>
                  <a:gd name="T106" fmla="*/ 204 w 274"/>
                  <a:gd name="T107" fmla="*/ 100 h 179"/>
                  <a:gd name="T108" fmla="*/ 172 w 274"/>
                  <a:gd name="T109" fmla="*/ 82 h 179"/>
                  <a:gd name="T110" fmla="*/ 165 w 274"/>
                  <a:gd name="T111" fmla="*/ 71 h 179"/>
                  <a:gd name="T112" fmla="*/ 154 w 274"/>
                  <a:gd name="T113" fmla="*/ 50 h 179"/>
                  <a:gd name="T114" fmla="*/ 97 w 274"/>
                  <a:gd name="T115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" h="179">
                    <a:moveTo>
                      <a:pt x="0" y="14"/>
                    </a:moveTo>
                    <a:lnTo>
                      <a:pt x="0" y="93"/>
                    </a:lnTo>
                    <a:lnTo>
                      <a:pt x="16" y="95"/>
                    </a:lnTo>
                    <a:lnTo>
                      <a:pt x="18" y="95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5" y="82"/>
                    </a:lnTo>
                    <a:lnTo>
                      <a:pt x="16" y="80"/>
                    </a:lnTo>
                    <a:lnTo>
                      <a:pt x="18" y="79"/>
                    </a:lnTo>
                    <a:lnTo>
                      <a:pt x="22" y="75"/>
                    </a:lnTo>
                    <a:lnTo>
                      <a:pt x="29" y="75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38" y="68"/>
                    </a:lnTo>
                    <a:lnTo>
                      <a:pt x="36" y="66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63" y="73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8" y="82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6" y="87"/>
                    </a:lnTo>
                    <a:lnTo>
                      <a:pt x="65" y="91"/>
                    </a:lnTo>
                    <a:lnTo>
                      <a:pt x="66" y="93"/>
                    </a:lnTo>
                    <a:lnTo>
                      <a:pt x="70" y="95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9" y="109"/>
                    </a:lnTo>
                    <a:lnTo>
                      <a:pt x="102" y="111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8" y="125"/>
                    </a:lnTo>
                    <a:lnTo>
                      <a:pt x="129" y="141"/>
                    </a:lnTo>
                    <a:lnTo>
                      <a:pt x="134" y="143"/>
                    </a:lnTo>
                    <a:lnTo>
                      <a:pt x="152" y="157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5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0" y="162"/>
                    </a:lnTo>
                    <a:lnTo>
                      <a:pt x="168" y="168"/>
                    </a:lnTo>
                    <a:lnTo>
                      <a:pt x="168" y="177"/>
                    </a:lnTo>
                    <a:lnTo>
                      <a:pt x="177" y="175"/>
                    </a:lnTo>
                    <a:lnTo>
                      <a:pt x="179" y="177"/>
                    </a:lnTo>
                    <a:lnTo>
                      <a:pt x="181" y="179"/>
                    </a:lnTo>
                    <a:lnTo>
                      <a:pt x="184" y="177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88" y="173"/>
                    </a:lnTo>
                    <a:lnTo>
                      <a:pt x="193" y="164"/>
                    </a:lnTo>
                    <a:lnTo>
                      <a:pt x="195" y="162"/>
                    </a:lnTo>
                    <a:lnTo>
                      <a:pt x="197" y="161"/>
                    </a:lnTo>
                    <a:lnTo>
                      <a:pt x="199" y="159"/>
                    </a:lnTo>
                    <a:lnTo>
                      <a:pt x="197" y="157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3" y="148"/>
                    </a:lnTo>
                    <a:lnTo>
                      <a:pt x="195" y="145"/>
                    </a:lnTo>
                    <a:lnTo>
                      <a:pt x="193" y="143"/>
                    </a:lnTo>
                    <a:lnTo>
                      <a:pt x="191" y="141"/>
                    </a:lnTo>
                    <a:lnTo>
                      <a:pt x="190" y="141"/>
                    </a:lnTo>
                    <a:lnTo>
                      <a:pt x="186" y="141"/>
                    </a:lnTo>
                    <a:lnTo>
                      <a:pt x="186" y="139"/>
                    </a:lnTo>
                    <a:lnTo>
                      <a:pt x="183" y="136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90" y="129"/>
                    </a:lnTo>
                    <a:lnTo>
                      <a:pt x="191" y="130"/>
                    </a:lnTo>
                    <a:lnTo>
                      <a:pt x="199" y="130"/>
                    </a:lnTo>
                    <a:lnTo>
                      <a:pt x="200" y="129"/>
                    </a:lnTo>
                    <a:lnTo>
                      <a:pt x="204" y="123"/>
                    </a:lnTo>
                    <a:lnTo>
                      <a:pt x="204" y="121"/>
                    </a:lnTo>
                    <a:lnTo>
                      <a:pt x="206" y="120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3" y="114"/>
                    </a:lnTo>
                    <a:lnTo>
                      <a:pt x="213" y="112"/>
                    </a:lnTo>
                    <a:lnTo>
                      <a:pt x="213" y="111"/>
                    </a:lnTo>
                    <a:lnTo>
                      <a:pt x="215" y="109"/>
                    </a:lnTo>
                    <a:lnTo>
                      <a:pt x="215" y="107"/>
                    </a:lnTo>
                    <a:lnTo>
                      <a:pt x="216" y="105"/>
                    </a:lnTo>
                    <a:lnTo>
                      <a:pt x="218" y="107"/>
                    </a:lnTo>
                    <a:lnTo>
                      <a:pt x="220" y="107"/>
                    </a:lnTo>
                    <a:lnTo>
                      <a:pt x="229" y="102"/>
                    </a:lnTo>
                    <a:lnTo>
                      <a:pt x="231" y="100"/>
                    </a:lnTo>
                    <a:lnTo>
                      <a:pt x="231" y="98"/>
                    </a:lnTo>
                    <a:lnTo>
                      <a:pt x="234" y="98"/>
                    </a:lnTo>
                    <a:lnTo>
                      <a:pt x="234" y="102"/>
                    </a:lnTo>
                    <a:lnTo>
                      <a:pt x="236" y="104"/>
                    </a:lnTo>
                    <a:lnTo>
                      <a:pt x="236" y="105"/>
                    </a:lnTo>
                    <a:lnTo>
                      <a:pt x="234" y="107"/>
                    </a:lnTo>
                    <a:lnTo>
                      <a:pt x="233" y="109"/>
                    </a:lnTo>
                    <a:lnTo>
                      <a:pt x="231" y="111"/>
                    </a:lnTo>
                    <a:lnTo>
                      <a:pt x="234" y="116"/>
                    </a:lnTo>
                    <a:lnTo>
                      <a:pt x="236" y="116"/>
                    </a:lnTo>
                    <a:lnTo>
                      <a:pt x="238" y="116"/>
                    </a:lnTo>
                    <a:lnTo>
                      <a:pt x="245" y="116"/>
                    </a:lnTo>
                    <a:lnTo>
                      <a:pt x="249" y="118"/>
                    </a:lnTo>
                    <a:lnTo>
                      <a:pt x="254" y="116"/>
                    </a:lnTo>
                    <a:lnTo>
                      <a:pt x="256" y="114"/>
                    </a:lnTo>
                    <a:lnTo>
                      <a:pt x="258" y="112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3" y="109"/>
                    </a:lnTo>
                    <a:lnTo>
                      <a:pt x="265" y="111"/>
                    </a:lnTo>
                    <a:lnTo>
                      <a:pt x="266" y="109"/>
                    </a:lnTo>
                    <a:lnTo>
                      <a:pt x="268" y="107"/>
                    </a:lnTo>
                    <a:lnTo>
                      <a:pt x="274" y="105"/>
                    </a:lnTo>
                    <a:lnTo>
                      <a:pt x="274" y="104"/>
                    </a:lnTo>
                    <a:lnTo>
                      <a:pt x="272" y="102"/>
                    </a:lnTo>
                    <a:lnTo>
                      <a:pt x="270" y="104"/>
                    </a:lnTo>
                    <a:lnTo>
                      <a:pt x="265" y="102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54" y="95"/>
                    </a:lnTo>
                    <a:lnTo>
                      <a:pt x="254" y="93"/>
                    </a:lnTo>
                    <a:lnTo>
                      <a:pt x="252" y="91"/>
                    </a:lnTo>
                    <a:lnTo>
                      <a:pt x="250" y="89"/>
                    </a:lnTo>
                    <a:lnTo>
                      <a:pt x="249" y="95"/>
                    </a:lnTo>
                    <a:lnTo>
                      <a:pt x="247" y="95"/>
                    </a:lnTo>
                    <a:lnTo>
                      <a:pt x="247" y="98"/>
                    </a:lnTo>
                    <a:lnTo>
                      <a:pt x="243" y="98"/>
                    </a:lnTo>
                    <a:lnTo>
                      <a:pt x="238" y="95"/>
                    </a:lnTo>
                    <a:lnTo>
                      <a:pt x="234" y="91"/>
                    </a:lnTo>
                    <a:lnTo>
                      <a:pt x="233" y="91"/>
                    </a:lnTo>
                    <a:lnTo>
                      <a:pt x="231" y="91"/>
                    </a:lnTo>
                    <a:lnTo>
                      <a:pt x="229" y="89"/>
                    </a:lnTo>
                    <a:lnTo>
                      <a:pt x="229" y="87"/>
                    </a:lnTo>
                    <a:lnTo>
                      <a:pt x="240" y="77"/>
                    </a:lnTo>
                    <a:lnTo>
                      <a:pt x="243" y="75"/>
                    </a:lnTo>
                    <a:lnTo>
                      <a:pt x="243" y="73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4" y="77"/>
                    </a:lnTo>
                    <a:lnTo>
                      <a:pt x="233" y="79"/>
                    </a:lnTo>
                    <a:lnTo>
                      <a:pt x="231" y="77"/>
                    </a:lnTo>
                    <a:lnTo>
                      <a:pt x="229" y="82"/>
                    </a:lnTo>
                    <a:lnTo>
                      <a:pt x="225" y="84"/>
                    </a:lnTo>
                    <a:lnTo>
                      <a:pt x="215" y="87"/>
                    </a:lnTo>
                    <a:lnTo>
                      <a:pt x="215" y="91"/>
                    </a:lnTo>
                    <a:lnTo>
                      <a:pt x="209" y="93"/>
                    </a:lnTo>
                    <a:lnTo>
                      <a:pt x="208" y="96"/>
                    </a:lnTo>
                    <a:lnTo>
                      <a:pt x="204" y="100"/>
                    </a:lnTo>
                    <a:lnTo>
                      <a:pt x="191" y="95"/>
                    </a:lnTo>
                    <a:lnTo>
                      <a:pt x="174" y="96"/>
                    </a:lnTo>
                    <a:lnTo>
                      <a:pt x="172" y="82"/>
                    </a:lnTo>
                    <a:lnTo>
                      <a:pt x="161" y="80"/>
                    </a:lnTo>
                    <a:lnTo>
                      <a:pt x="161" y="71"/>
                    </a:lnTo>
                    <a:lnTo>
                      <a:pt x="165" y="71"/>
                    </a:lnTo>
                    <a:lnTo>
                      <a:pt x="163" y="59"/>
                    </a:lnTo>
                    <a:lnTo>
                      <a:pt x="159" y="59"/>
                    </a:lnTo>
                    <a:lnTo>
                      <a:pt x="154" y="50"/>
                    </a:lnTo>
                    <a:lnTo>
                      <a:pt x="143" y="41"/>
                    </a:lnTo>
                    <a:lnTo>
                      <a:pt x="140" y="43"/>
                    </a:lnTo>
                    <a:lnTo>
                      <a:pt x="97" y="46"/>
                    </a:lnTo>
                    <a:lnTo>
                      <a:pt x="41" y="0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075"/>
              <p:cNvSpPr>
                <a:spLocks/>
              </p:cNvSpPr>
              <p:nvPr/>
            </p:nvSpPr>
            <p:spPr bwMode="auto">
              <a:xfrm>
                <a:off x="3055" y="1927"/>
                <a:ext cx="100" cy="63"/>
              </a:xfrm>
              <a:custGeom>
                <a:avLst/>
                <a:gdLst>
                  <a:gd name="T0" fmla="*/ 9 w 100"/>
                  <a:gd name="T1" fmla="*/ 61 h 63"/>
                  <a:gd name="T2" fmla="*/ 7 w 100"/>
                  <a:gd name="T3" fmla="*/ 47 h 63"/>
                  <a:gd name="T4" fmla="*/ 0 w 100"/>
                  <a:gd name="T5" fmla="*/ 41 h 63"/>
                  <a:gd name="T6" fmla="*/ 0 w 100"/>
                  <a:gd name="T7" fmla="*/ 34 h 63"/>
                  <a:gd name="T8" fmla="*/ 4 w 100"/>
                  <a:gd name="T9" fmla="*/ 27 h 63"/>
                  <a:gd name="T10" fmla="*/ 7 w 100"/>
                  <a:gd name="T11" fmla="*/ 23 h 63"/>
                  <a:gd name="T12" fmla="*/ 0 w 100"/>
                  <a:gd name="T13" fmla="*/ 14 h 63"/>
                  <a:gd name="T14" fmla="*/ 0 w 100"/>
                  <a:gd name="T15" fmla="*/ 2 h 63"/>
                  <a:gd name="T16" fmla="*/ 5 w 100"/>
                  <a:gd name="T17" fmla="*/ 0 h 63"/>
                  <a:gd name="T18" fmla="*/ 9 w 100"/>
                  <a:gd name="T19" fmla="*/ 2 h 63"/>
                  <a:gd name="T20" fmla="*/ 7 w 100"/>
                  <a:gd name="T21" fmla="*/ 5 h 63"/>
                  <a:gd name="T22" fmla="*/ 11 w 100"/>
                  <a:gd name="T23" fmla="*/ 9 h 63"/>
                  <a:gd name="T24" fmla="*/ 48 w 100"/>
                  <a:gd name="T25" fmla="*/ 11 h 63"/>
                  <a:gd name="T26" fmla="*/ 73 w 100"/>
                  <a:gd name="T27" fmla="*/ 2 h 63"/>
                  <a:gd name="T28" fmla="*/ 79 w 100"/>
                  <a:gd name="T29" fmla="*/ 2 h 63"/>
                  <a:gd name="T30" fmla="*/ 80 w 100"/>
                  <a:gd name="T31" fmla="*/ 4 h 63"/>
                  <a:gd name="T32" fmla="*/ 89 w 100"/>
                  <a:gd name="T33" fmla="*/ 5 h 63"/>
                  <a:gd name="T34" fmla="*/ 95 w 100"/>
                  <a:gd name="T35" fmla="*/ 9 h 63"/>
                  <a:gd name="T36" fmla="*/ 100 w 100"/>
                  <a:gd name="T37" fmla="*/ 9 h 63"/>
                  <a:gd name="T38" fmla="*/ 100 w 100"/>
                  <a:gd name="T39" fmla="*/ 14 h 63"/>
                  <a:gd name="T40" fmla="*/ 98 w 100"/>
                  <a:gd name="T41" fmla="*/ 18 h 63"/>
                  <a:gd name="T42" fmla="*/ 93 w 100"/>
                  <a:gd name="T43" fmla="*/ 18 h 63"/>
                  <a:gd name="T44" fmla="*/ 89 w 100"/>
                  <a:gd name="T45" fmla="*/ 23 h 63"/>
                  <a:gd name="T46" fmla="*/ 87 w 100"/>
                  <a:gd name="T47" fmla="*/ 30 h 63"/>
                  <a:gd name="T48" fmla="*/ 86 w 100"/>
                  <a:gd name="T49" fmla="*/ 32 h 63"/>
                  <a:gd name="T50" fmla="*/ 86 w 100"/>
                  <a:gd name="T51" fmla="*/ 34 h 63"/>
                  <a:gd name="T52" fmla="*/ 82 w 100"/>
                  <a:gd name="T53" fmla="*/ 36 h 63"/>
                  <a:gd name="T54" fmla="*/ 82 w 100"/>
                  <a:gd name="T55" fmla="*/ 38 h 63"/>
                  <a:gd name="T56" fmla="*/ 84 w 100"/>
                  <a:gd name="T57" fmla="*/ 38 h 63"/>
                  <a:gd name="T58" fmla="*/ 89 w 100"/>
                  <a:gd name="T59" fmla="*/ 48 h 63"/>
                  <a:gd name="T60" fmla="*/ 89 w 100"/>
                  <a:gd name="T61" fmla="*/ 50 h 63"/>
                  <a:gd name="T62" fmla="*/ 87 w 100"/>
                  <a:gd name="T63" fmla="*/ 48 h 63"/>
                  <a:gd name="T64" fmla="*/ 80 w 100"/>
                  <a:gd name="T65" fmla="*/ 50 h 63"/>
                  <a:gd name="T66" fmla="*/ 75 w 100"/>
                  <a:gd name="T67" fmla="*/ 47 h 63"/>
                  <a:gd name="T68" fmla="*/ 66 w 100"/>
                  <a:gd name="T69" fmla="*/ 50 h 63"/>
                  <a:gd name="T70" fmla="*/ 62 w 100"/>
                  <a:gd name="T71" fmla="*/ 52 h 63"/>
                  <a:gd name="T72" fmla="*/ 59 w 100"/>
                  <a:gd name="T73" fmla="*/ 52 h 63"/>
                  <a:gd name="T74" fmla="*/ 59 w 100"/>
                  <a:gd name="T75" fmla="*/ 59 h 63"/>
                  <a:gd name="T76" fmla="*/ 55 w 100"/>
                  <a:gd name="T77" fmla="*/ 63 h 63"/>
                  <a:gd name="T78" fmla="*/ 50 w 100"/>
                  <a:gd name="T79" fmla="*/ 63 h 63"/>
                  <a:gd name="T80" fmla="*/ 39 w 100"/>
                  <a:gd name="T81" fmla="*/ 59 h 63"/>
                  <a:gd name="T82" fmla="*/ 36 w 100"/>
                  <a:gd name="T83" fmla="*/ 57 h 63"/>
                  <a:gd name="T84" fmla="*/ 9 w 100"/>
                  <a:gd name="T85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" h="63">
                    <a:moveTo>
                      <a:pt x="9" y="61"/>
                    </a:moveTo>
                    <a:lnTo>
                      <a:pt x="7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11" y="9"/>
                    </a:lnTo>
                    <a:lnTo>
                      <a:pt x="48" y="11"/>
                    </a:lnTo>
                    <a:lnTo>
                      <a:pt x="73" y="2"/>
                    </a:lnTo>
                    <a:lnTo>
                      <a:pt x="79" y="2"/>
                    </a:lnTo>
                    <a:lnTo>
                      <a:pt x="80" y="4"/>
                    </a:lnTo>
                    <a:lnTo>
                      <a:pt x="89" y="5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0" y="14"/>
                    </a:lnTo>
                    <a:lnTo>
                      <a:pt x="98" y="18"/>
                    </a:lnTo>
                    <a:lnTo>
                      <a:pt x="93" y="18"/>
                    </a:lnTo>
                    <a:lnTo>
                      <a:pt x="89" y="23"/>
                    </a:lnTo>
                    <a:lnTo>
                      <a:pt x="87" y="30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4" y="38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7" y="48"/>
                    </a:lnTo>
                    <a:lnTo>
                      <a:pt x="80" y="50"/>
                    </a:lnTo>
                    <a:lnTo>
                      <a:pt x="75" y="47"/>
                    </a:lnTo>
                    <a:lnTo>
                      <a:pt x="66" y="50"/>
                    </a:lnTo>
                    <a:lnTo>
                      <a:pt x="62" y="52"/>
                    </a:lnTo>
                    <a:lnTo>
                      <a:pt x="59" y="52"/>
                    </a:lnTo>
                    <a:lnTo>
                      <a:pt x="59" y="59"/>
                    </a:lnTo>
                    <a:lnTo>
                      <a:pt x="55" y="63"/>
                    </a:lnTo>
                    <a:lnTo>
                      <a:pt x="50" y="63"/>
                    </a:lnTo>
                    <a:lnTo>
                      <a:pt x="39" y="59"/>
                    </a:lnTo>
                    <a:lnTo>
                      <a:pt x="36" y="57"/>
                    </a:lnTo>
                    <a:lnTo>
                      <a:pt x="9" y="6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076"/>
              <p:cNvSpPr>
                <a:spLocks/>
              </p:cNvSpPr>
              <p:nvPr/>
            </p:nvSpPr>
            <p:spPr bwMode="auto">
              <a:xfrm>
                <a:off x="3055" y="1927"/>
                <a:ext cx="100" cy="63"/>
              </a:xfrm>
              <a:custGeom>
                <a:avLst/>
                <a:gdLst>
                  <a:gd name="T0" fmla="*/ 9 w 100"/>
                  <a:gd name="T1" fmla="*/ 61 h 63"/>
                  <a:gd name="T2" fmla="*/ 7 w 100"/>
                  <a:gd name="T3" fmla="*/ 47 h 63"/>
                  <a:gd name="T4" fmla="*/ 0 w 100"/>
                  <a:gd name="T5" fmla="*/ 41 h 63"/>
                  <a:gd name="T6" fmla="*/ 0 w 100"/>
                  <a:gd name="T7" fmla="*/ 34 h 63"/>
                  <a:gd name="T8" fmla="*/ 4 w 100"/>
                  <a:gd name="T9" fmla="*/ 27 h 63"/>
                  <a:gd name="T10" fmla="*/ 7 w 100"/>
                  <a:gd name="T11" fmla="*/ 23 h 63"/>
                  <a:gd name="T12" fmla="*/ 0 w 100"/>
                  <a:gd name="T13" fmla="*/ 14 h 63"/>
                  <a:gd name="T14" fmla="*/ 0 w 100"/>
                  <a:gd name="T15" fmla="*/ 2 h 63"/>
                  <a:gd name="T16" fmla="*/ 5 w 100"/>
                  <a:gd name="T17" fmla="*/ 0 h 63"/>
                  <a:gd name="T18" fmla="*/ 9 w 100"/>
                  <a:gd name="T19" fmla="*/ 2 h 63"/>
                  <a:gd name="T20" fmla="*/ 7 w 100"/>
                  <a:gd name="T21" fmla="*/ 5 h 63"/>
                  <a:gd name="T22" fmla="*/ 11 w 100"/>
                  <a:gd name="T23" fmla="*/ 9 h 63"/>
                  <a:gd name="T24" fmla="*/ 48 w 100"/>
                  <a:gd name="T25" fmla="*/ 11 h 63"/>
                  <a:gd name="T26" fmla="*/ 73 w 100"/>
                  <a:gd name="T27" fmla="*/ 2 h 63"/>
                  <a:gd name="T28" fmla="*/ 79 w 100"/>
                  <a:gd name="T29" fmla="*/ 2 h 63"/>
                  <a:gd name="T30" fmla="*/ 80 w 100"/>
                  <a:gd name="T31" fmla="*/ 4 h 63"/>
                  <a:gd name="T32" fmla="*/ 89 w 100"/>
                  <a:gd name="T33" fmla="*/ 5 h 63"/>
                  <a:gd name="T34" fmla="*/ 95 w 100"/>
                  <a:gd name="T35" fmla="*/ 9 h 63"/>
                  <a:gd name="T36" fmla="*/ 100 w 100"/>
                  <a:gd name="T37" fmla="*/ 9 h 63"/>
                  <a:gd name="T38" fmla="*/ 100 w 100"/>
                  <a:gd name="T39" fmla="*/ 14 h 63"/>
                  <a:gd name="T40" fmla="*/ 98 w 100"/>
                  <a:gd name="T41" fmla="*/ 18 h 63"/>
                  <a:gd name="T42" fmla="*/ 93 w 100"/>
                  <a:gd name="T43" fmla="*/ 18 h 63"/>
                  <a:gd name="T44" fmla="*/ 89 w 100"/>
                  <a:gd name="T45" fmla="*/ 23 h 63"/>
                  <a:gd name="T46" fmla="*/ 87 w 100"/>
                  <a:gd name="T47" fmla="*/ 30 h 63"/>
                  <a:gd name="T48" fmla="*/ 86 w 100"/>
                  <a:gd name="T49" fmla="*/ 32 h 63"/>
                  <a:gd name="T50" fmla="*/ 86 w 100"/>
                  <a:gd name="T51" fmla="*/ 34 h 63"/>
                  <a:gd name="T52" fmla="*/ 82 w 100"/>
                  <a:gd name="T53" fmla="*/ 36 h 63"/>
                  <a:gd name="T54" fmla="*/ 82 w 100"/>
                  <a:gd name="T55" fmla="*/ 38 h 63"/>
                  <a:gd name="T56" fmla="*/ 84 w 100"/>
                  <a:gd name="T57" fmla="*/ 38 h 63"/>
                  <a:gd name="T58" fmla="*/ 89 w 100"/>
                  <a:gd name="T59" fmla="*/ 48 h 63"/>
                  <a:gd name="T60" fmla="*/ 89 w 100"/>
                  <a:gd name="T61" fmla="*/ 50 h 63"/>
                  <a:gd name="T62" fmla="*/ 87 w 100"/>
                  <a:gd name="T63" fmla="*/ 48 h 63"/>
                  <a:gd name="T64" fmla="*/ 80 w 100"/>
                  <a:gd name="T65" fmla="*/ 50 h 63"/>
                  <a:gd name="T66" fmla="*/ 75 w 100"/>
                  <a:gd name="T67" fmla="*/ 47 h 63"/>
                  <a:gd name="T68" fmla="*/ 66 w 100"/>
                  <a:gd name="T69" fmla="*/ 50 h 63"/>
                  <a:gd name="T70" fmla="*/ 62 w 100"/>
                  <a:gd name="T71" fmla="*/ 52 h 63"/>
                  <a:gd name="T72" fmla="*/ 59 w 100"/>
                  <a:gd name="T73" fmla="*/ 52 h 63"/>
                  <a:gd name="T74" fmla="*/ 59 w 100"/>
                  <a:gd name="T75" fmla="*/ 59 h 63"/>
                  <a:gd name="T76" fmla="*/ 55 w 100"/>
                  <a:gd name="T77" fmla="*/ 63 h 63"/>
                  <a:gd name="T78" fmla="*/ 50 w 100"/>
                  <a:gd name="T79" fmla="*/ 63 h 63"/>
                  <a:gd name="T80" fmla="*/ 39 w 100"/>
                  <a:gd name="T81" fmla="*/ 59 h 63"/>
                  <a:gd name="T82" fmla="*/ 36 w 100"/>
                  <a:gd name="T83" fmla="*/ 57 h 63"/>
                  <a:gd name="T84" fmla="*/ 9 w 100"/>
                  <a:gd name="T85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" h="63">
                    <a:moveTo>
                      <a:pt x="9" y="61"/>
                    </a:moveTo>
                    <a:lnTo>
                      <a:pt x="7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11" y="9"/>
                    </a:lnTo>
                    <a:lnTo>
                      <a:pt x="48" y="11"/>
                    </a:lnTo>
                    <a:lnTo>
                      <a:pt x="73" y="2"/>
                    </a:lnTo>
                    <a:lnTo>
                      <a:pt x="79" y="2"/>
                    </a:lnTo>
                    <a:lnTo>
                      <a:pt x="80" y="4"/>
                    </a:lnTo>
                    <a:lnTo>
                      <a:pt x="89" y="5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0" y="14"/>
                    </a:lnTo>
                    <a:lnTo>
                      <a:pt x="98" y="18"/>
                    </a:lnTo>
                    <a:lnTo>
                      <a:pt x="93" y="18"/>
                    </a:lnTo>
                    <a:lnTo>
                      <a:pt x="89" y="23"/>
                    </a:lnTo>
                    <a:lnTo>
                      <a:pt x="87" y="30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4" y="38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7" y="48"/>
                    </a:lnTo>
                    <a:lnTo>
                      <a:pt x="80" y="50"/>
                    </a:lnTo>
                    <a:lnTo>
                      <a:pt x="75" y="47"/>
                    </a:lnTo>
                    <a:lnTo>
                      <a:pt x="66" y="50"/>
                    </a:lnTo>
                    <a:lnTo>
                      <a:pt x="62" y="52"/>
                    </a:lnTo>
                    <a:lnTo>
                      <a:pt x="59" y="52"/>
                    </a:lnTo>
                    <a:lnTo>
                      <a:pt x="59" y="59"/>
                    </a:lnTo>
                    <a:lnTo>
                      <a:pt x="55" y="63"/>
                    </a:lnTo>
                    <a:lnTo>
                      <a:pt x="50" y="63"/>
                    </a:lnTo>
                    <a:lnTo>
                      <a:pt x="39" y="59"/>
                    </a:lnTo>
                    <a:lnTo>
                      <a:pt x="36" y="57"/>
                    </a:lnTo>
                    <a:lnTo>
                      <a:pt x="9" y="6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077"/>
              <p:cNvSpPr>
                <a:spLocks/>
              </p:cNvSpPr>
              <p:nvPr/>
            </p:nvSpPr>
            <p:spPr bwMode="auto">
              <a:xfrm>
                <a:off x="2912" y="1872"/>
                <a:ext cx="95" cy="82"/>
              </a:xfrm>
              <a:custGeom>
                <a:avLst/>
                <a:gdLst>
                  <a:gd name="T0" fmla="*/ 72 w 95"/>
                  <a:gd name="T1" fmla="*/ 19 h 82"/>
                  <a:gd name="T2" fmla="*/ 59 w 95"/>
                  <a:gd name="T3" fmla="*/ 10 h 82"/>
                  <a:gd name="T4" fmla="*/ 50 w 95"/>
                  <a:gd name="T5" fmla="*/ 3 h 82"/>
                  <a:gd name="T6" fmla="*/ 47 w 95"/>
                  <a:gd name="T7" fmla="*/ 0 h 82"/>
                  <a:gd name="T8" fmla="*/ 43 w 95"/>
                  <a:gd name="T9" fmla="*/ 3 h 82"/>
                  <a:gd name="T10" fmla="*/ 43 w 95"/>
                  <a:gd name="T11" fmla="*/ 5 h 82"/>
                  <a:gd name="T12" fmla="*/ 39 w 95"/>
                  <a:gd name="T13" fmla="*/ 7 h 82"/>
                  <a:gd name="T14" fmla="*/ 32 w 95"/>
                  <a:gd name="T15" fmla="*/ 12 h 82"/>
                  <a:gd name="T16" fmla="*/ 34 w 95"/>
                  <a:gd name="T17" fmla="*/ 19 h 82"/>
                  <a:gd name="T18" fmla="*/ 29 w 95"/>
                  <a:gd name="T19" fmla="*/ 23 h 82"/>
                  <a:gd name="T20" fmla="*/ 27 w 95"/>
                  <a:gd name="T21" fmla="*/ 30 h 82"/>
                  <a:gd name="T22" fmla="*/ 23 w 95"/>
                  <a:gd name="T23" fmla="*/ 28 h 82"/>
                  <a:gd name="T24" fmla="*/ 22 w 95"/>
                  <a:gd name="T25" fmla="*/ 28 h 82"/>
                  <a:gd name="T26" fmla="*/ 16 w 95"/>
                  <a:gd name="T27" fmla="*/ 23 h 82"/>
                  <a:gd name="T28" fmla="*/ 7 w 95"/>
                  <a:gd name="T29" fmla="*/ 27 h 82"/>
                  <a:gd name="T30" fmla="*/ 0 w 95"/>
                  <a:gd name="T31" fmla="*/ 27 h 82"/>
                  <a:gd name="T32" fmla="*/ 7 w 95"/>
                  <a:gd name="T33" fmla="*/ 41 h 82"/>
                  <a:gd name="T34" fmla="*/ 16 w 95"/>
                  <a:gd name="T35" fmla="*/ 30 h 82"/>
                  <a:gd name="T36" fmla="*/ 22 w 95"/>
                  <a:gd name="T37" fmla="*/ 35 h 82"/>
                  <a:gd name="T38" fmla="*/ 25 w 95"/>
                  <a:gd name="T39" fmla="*/ 46 h 82"/>
                  <a:gd name="T40" fmla="*/ 27 w 95"/>
                  <a:gd name="T41" fmla="*/ 53 h 82"/>
                  <a:gd name="T42" fmla="*/ 38 w 95"/>
                  <a:gd name="T43" fmla="*/ 66 h 82"/>
                  <a:gd name="T44" fmla="*/ 64 w 95"/>
                  <a:gd name="T45" fmla="*/ 82 h 82"/>
                  <a:gd name="T46" fmla="*/ 59 w 95"/>
                  <a:gd name="T47" fmla="*/ 69 h 82"/>
                  <a:gd name="T48" fmla="*/ 50 w 95"/>
                  <a:gd name="T49" fmla="*/ 62 h 82"/>
                  <a:gd name="T50" fmla="*/ 47 w 95"/>
                  <a:gd name="T51" fmla="*/ 57 h 82"/>
                  <a:gd name="T52" fmla="*/ 43 w 95"/>
                  <a:gd name="T53" fmla="*/ 50 h 82"/>
                  <a:gd name="T54" fmla="*/ 41 w 95"/>
                  <a:gd name="T55" fmla="*/ 46 h 82"/>
                  <a:gd name="T56" fmla="*/ 38 w 95"/>
                  <a:gd name="T57" fmla="*/ 41 h 82"/>
                  <a:gd name="T58" fmla="*/ 36 w 95"/>
                  <a:gd name="T59" fmla="*/ 37 h 82"/>
                  <a:gd name="T60" fmla="*/ 38 w 95"/>
                  <a:gd name="T61" fmla="*/ 28 h 82"/>
                  <a:gd name="T62" fmla="*/ 45 w 95"/>
                  <a:gd name="T63" fmla="*/ 34 h 82"/>
                  <a:gd name="T64" fmla="*/ 54 w 95"/>
                  <a:gd name="T65" fmla="*/ 30 h 82"/>
                  <a:gd name="T66" fmla="*/ 59 w 95"/>
                  <a:gd name="T67" fmla="*/ 32 h 82"/>
                  <a:gd name="T68" fmla="*/ 63 w 95"/>
                  <a:gd name="T69" fmla="*/ 32 h 82"/>
                  <a:gd name="T70" fmla="*/ 68 w 95"/>
                  <a:gd name="T71" fmla="*/ 32 h 82"/>
                  <a:gd name="T72" fmla="*/ 72 w 95"/>
                  <a:gd name="T73" fmla="*/ 32 h 82"/>
                  <a:gd name="T74" fmla="*/ 75 w 95"/>
                  <a:gd name="T75" fmla="*/ 34 h 82"/>
                  <a:gd name="T76" fmla="*/ 80 w 95"/>
                  <a:gd name="T77" fmla="*/ 34 h 82"/>
                  <a:gd name="T78" fmla="*/ 82 w 95"/>
                  <a:gd name="T79" fmla="*/ 34 h 82"/>
                  <a:gd name="T80" fmla="*/ 84 w 95"/>
                  <a:gd name="T81" fmla="*/ 37 h 82"/>
                  <a:gd name="T82" fmla="*/ 89 w 95"/>
                  <a:gd name="T83" fmla="*/ 37 h 82"/>
                  <a:gd name="T84" fmla="*/ 89 w 95"/>
                  <a:gd name="T85" fmla="*/ 32 h 82"/>
                  <a:gd name="T86" fmla="*/ 91 w 95"/>
                  <a:gd name="T87" fmla="*/ 30 h 82"/>
                  <a:gd name="T88" fmla="*/ 95 w 95"/>
                  <a:gd name="T89" fmla="*/ 28 h 82"/>
                  <a:gd name="T90" fmla="*/ 91 w 95"/>
                  <a:gd name="T91" fmla="*/ 28 h 82"/>
                  <a:gd name="T92" fmla="*/ 88 w 95"/>
                  <a:gd name="T93" fmla="*/ 27 h 82"/>
                  <a:gd name="T94" fmla="*/ 88 w 95"/>
                  <a:gd name="T95" fmla="*/ 25 h 82"/>
                  <a:gd name="T96" fmla="*/ 89 w 95"/>
                  <a:gd name="T97" fmla="*/ 23 h 82"/>
                  <a:gd name="T98" fmla="*/ 88 w 95"/>
                  <a:gd name="T99" fmla="*/ 23 h 82"/>
                  <a:gd name="T100" fmla="*/ 86 w 95"/>
                  <a:gd name="T101" fmla="*/ 21 h 82"/>
                  <a:gd name="T102" fmla="*/ 86 w 95"/>
                  <a:gd name="T103" fmla="*/ 19 h 82"/>
                  <a:gd name="T104" fmla="*/ 84 w 95"/>
                  <a:gd name="T105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5" h="82">
                    <a:moveTo>
                      <a:pt x="84" y="16"/>
                    </a:moveTo>
                    <a:lnTo>
                      <a:pt x="80" y="18"/>
                    </a:lnTo>
                    <a:lnTo>
                      <a:pt x="72" y="19"/>
                    </a:lnTo>
                    <a:lnTo>
                      <a:pt x="66" y="16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5" y="9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5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3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25" y="46"/>
                    </a:lnTo>
                    <a:lnTo>
                      <a:pt x="30" y="52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8" y="66"/>
                    </a:lnTo>
                    <a:lnTo>
                      <a:pt x="39" y="69"/>
                    </a:lnTo>
                    <a:lnTo>
                      <a:pt x="48" y="69"/>
                    </a:lnTo>
                    <a:lnTo>
                      <a:pt x="64" y="82"/>
                    </a:lnTo>
                    <a:lnTo>
                      <a:pt x="66" y="80"/>
                    </a:lnTo>
                    <a:lnTo>
                      <a:pt x="61" y="73"/>
                    </a:lnTo>
                    <a:lnTo>
                      <a:pt x="59" y="69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30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9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2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89" y="37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2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9" y="28"/>
                    </a:lnTo>
                    <a:lnTo>
                      <a:pt x="89" y="27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9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4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078"/>
              <p:cNvSpPr>
                <a:spLocks/>
              </p:cNvSpPr>
              <p:nvPr/>
            </p:nvSpPr>
            <p:spPr bwMode="auto">
              <a:xfrm>
                <a:off x="2912" y="1872"/>
                <a:ext cx="95" cy="82"/>
              </a:xfrm>
              <a:custGeom>
                <a:avLst/>
                <a:gdLst>
                  <a:gd name="T0" fmla="*/ 72 w 95"/>
                  <a:gd name="T1" fmla="*/ 19 h 82"/>
                  <a:gd name="T2" fmla="*/ 59 w 95"/>
                  <a:gd name="T3" fmla="*/ 10 h 82"/>
                  <a:gd name="T4" fmla="*/ 50 w 95"/>
                  <a:gd name="T5" fmla="*/ 3 h 82"/>
                  <a:gd name="T6" fmla="*/ 47 w 95"/>
                  <a:gd name="T7" fmla="*/ 0 h 82"/>
                  <a:gd name="T8" fmla="*/ 43 w 95"/>
                  <a:gd name="T9" fmla="*/ 3 h 82"/>
                  <a:gd name="T10" fmla="*/ 43 w 95"/>
                  <a:gd name="T11" fmla="*/ 5 h 82"/>
                  <a:gd name="T12" fmla="*/ 39 w 95"/>
                  <a:gd name="T13" fmla="*/ 7 h 82"/>
                  <a:gd name="T14" fmla="*/ 32 w 95"/>
                  <a:gd name="T15" fmla="*/ 12 h 82"/>
                  <a:gd name="T16" fmla="*/ 34 w 95"/>
                  <a:gd name="T17" fmla="*/ 19 h 82"/>
                  <a:gd name="T18" fmla="*/ 29 w 95"/>
                  <a:gd name="T19" fmla="*/ 23 h 82"/>
                  <a:gd name="T20" fmla="*/ 27 w 95"/>
                  <a:gd name="T21" fmla="*/ 30 h 82"/>
                  <a:gd name="T22" fmla="*/ 23 w 95"/>
                  <a:gd name="T23" fmla="*/ 28 h 82"/>
                  <a:gd name="T24" fmla="*/ 22 w 95"/>
                  <a:gd name="T25" fmla="*/ 28 h 82"/>
                  <a:gd name="T26" fmla="*/ 16 w 95"/>
                  <a:gd name="T27" fmla="*/ 23 h 82"/>
                  <a:gd name="T28" fmla="*/ 7 w 95"/>
                  <a:gd name="T29" fmla="*/ 27 h 82"/>
                  <a:gd name="T30" fmla="*/ 0 w 95"/>
                  <a:gd name="T31" fmla="*/ 27 h 82"/>
                  <a:gd name="T32" fmla="*/ 7 w 95"/>
                  <a:gd name="T33" fmla="*/ 41 h 82"/>
                  <a:gd name="T34" fmla="*/ 16 w 95"/>
                  <a:gd name="T35" fmla="*/ 30 h 82"/>
                  <a:gd name="T36" fmla="*/ 22 w 95"/>
                  <a:gd name="T37" fmla="*/ 35 h 82"/>
                  <a:gd name="T38" fmla="*/ 25 w 95"/>
                  <a:gd name="T39" fmla="*/ 46 h 82"/>
                  <a:gd name="T40" fmla="*/ 27 w 95"/>
                  <a:gd name="T41" fmla="*/ 53 h 82"/>
                  <a:gd name="T42" fmla="*/ 38 w 95"/>
                  <a:gd name="T43" fmla="*/ 66 h 82"/>
                  <a:gd name="T44" fmla="*/ 64 w 95"/>
                  <a:gd name="T45" fmla="*/ 82 h 82"/>
                  <a:gd name="T46" fmla="*/ 59 w 95"/>
                  <a:gd name="T47" fmla="*/ 69 h 82"/>
                  <a:gd name="T48" fmla="*/ 50 w 95"/>
                  <a:gd name="T49" fmla="*/ 62 h 82"/>
                  <a:gd name="T50" fmla="*/ 47 w 95"/>
                  <a:gd name="T51" fmla="*/ 57 h 82"/>
                  <a:gd name="T52" fmla="*/ 43 w 95"/>
                  <a:gd name="T53" fmla="*/ 50 h 82"/>
                  <a:gd name="T54" fmla="*/ 41 w 95"/>
                  <a:gd name="T55" fmla="*/ 46 h 82"/>
                  <a:gd name="T56" fmla="*/ 38 w 95"/>
                  <a:gd name="T57" fmla="*/ 41 h 82"/>
                  <a:gd name="T58" fmla="*/ 36 w 95"/>
                  <a:gd name="T59" fmla="*/ 37 h 82"/>
                  <a:gd name="T60" fmla="*/ 38 w 95"/>
                  <a:gd name="T61" fmla="*/ 28 h 82"/>
                  <a:gd name="T62" fmla="*/ 45 w 95"/>
                  <a:gd name="T63" fmla="*/ 34 h 82"/>
                  <a:gd name="T64" fmla="*/ 54 w 95"/>
                  <a:gd name="T65" fmla="*/ 30 h 82"/>
                  <a:gd name="T66" fmla="*/ 59 w 95"/>
                  <a:gd name="T67" fmla="*/ 32 h 82"/>
                  <a:gd name="T68" fmla="*/ 63 w 95"/>
                  <a:gd name="T69" fmla="*/ 32 h 82"/>
                  <a:gd name="T70" fmla="*/ 68 w 95"/>
                  <a:gd name="T71" fmla="*/ 32 h 82"/>
                  <a:gd name="T72" fmla="*/ 72 w 95"/>
                  <a:gd name="T73" fmla="*/ 32 h 82"/>
                  <a:gd name="T74" fmla="*/ 75 w 95"/>
                  <a:gd name="T75" fmla="*/ 34 h 82"/>
                  <a:gd name="T76" fmla="*/ 80 w 95"/>
                  <a:gd name="T77" fmla="*/ 34 h 82"/>
                  <a:gd name="T78" fmla="*/ 82 w 95"/>
                  <a:gd name="T79" fmla="*/ 34 h 82"/>
                  <a:gd name="T80" fmla="*/ 84 w 95"/>
                  <a:gd name="T81" fmla="*/ 37 h 82"/>
                  <a:gd name="T82" fmla="*/ 89 w 95"/>
                  <a:gd name="T83" fmla="*/ 37 h 82"/>
                  <a:gd name="T84" fmla="*/ 89 w 95"/>
                  <a:gd name="T85" fmla="*/ 32 h 82"/>
                  <a:gd name="T86" fmla="*/ 91 w 95"/>
                  <a:gd name="T87" fmla="*/ 30 h 82"/>
                  <a:gd name="T88" fmla="*/ 95 w 95"/>
                  <a:gd name="T89" fmla="*/ 28 h 82"/>
                  <a:gd name="T90" fmla="*/ 91 w 95"/>
                  <a:gd name="T91" fmla="*/ 28 h 82"/>
                  <a:gd name="T92" fmla="*/ 88 w 95"/>
                  <a:gd name="T93" fmla="*/ 27 h 82"/>
                  <a:gd name="T94" fmla="*/ 88 w 95"/>
                  <a:gd name="T95" fmla="*/ 25 h 82"/>
                  <a:gd name="T96" fmla="*/ 89 w 95"/>
                  <a:gd name="T97" fmla="*/ 23 h 82"/>
                  <a:gd name="T98" fmla="*/ 88 w 95"/>
                  <a:gd name="T99" fmla="*/ 23 h 82"/>
                  <a:gd name="T100" fmla="*/ 86 w 95"/>
                  <a:gd name="T101" fmla="*/ 21 h 82"/>
                  <a:gd name="T102" fmla="*/ 86 w 95"/>
                  <a:gd name="T103" fmla="*/ 19 h 82"/>
                  <a:gd name="T104" fmla="*/ 84 w 95"/>
                  <a:gd name="T105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5" h="82">
                    <a:moveTo>
                      <a:pt x="84" y="16"/>
                    </a:moveTo>
                    <a:lnTo>
                      <a:pt x="80" y="18"/>
                    </a:lnTo>
                    <a:lnTo>
                      <a:pt x="72" y="19"/>
                    </a:lnTo>
                    <a:lnTo>
                      <a:pt x="66" y="16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5" y="9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5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3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25" y="46"/>
                    </a:lnTo>
                    <a:lnTo>
                      <a:pt x="30" y="52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8" y="66"/>
                    </a:lnTo>
                    <a:lnTo>
                      <a:pt x="39" y="69"/>
                    </a:lnTo>
                    <a:lnTo>
                      <a:pt x="48" y="69"/>
                    </a:lnTo>
                    <a:lnTo>
                      <a:pt x="64" y="82"/>
                    </a:lnTo>
                    <a:lnTo>
                      <a:pt x="66" y="80"/>
                    </a:lnTo>
                    <a:lnTo>
                      <a:pt x="61" y="73"/>
                    </a:lnTo>
                    <a:lnTo>
                      <a:pt x="59" y="69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30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9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2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89" y="37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2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9" y="28"/>
                    </a:lnTo>
                    <a:lnTo>
                      <a:pt x="89" y="27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9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4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079"/>
              <p:cNvSpPr>
                <a:spLocks/>
              </p:cNvSpPr>
              <p:nvPr/>
            </p:nvSpPr>
            <p:spPr bwMode="auto">
              <a:xfrm>
                <a:off x="3005" y="1961"/>
                <a:ext cx="29" cy="63"/>
              </a:xfrm>
              <a:custGeom>
                <a:avLst/>
                <a:gdLst>
                  <a:gd name="T0" fmla="*/ 14 w 29"/>
                  <a:gd name="T1" fmla="*/ 63 h 63"/>
                  <a:gd name="T2" fmla="*/ 11 w 29"/>
                  <a:gd name="T3" fmla="*/ 61 h 63"/>
                  <a:gd name="T4" fmla="*/ 11 w 29"/>
                  <a:gd name="T5" fmla="*/ 59 h 63"/>
                  <a:gd name="T6" fmla="*/ 9 w 29"/>
                  <a:gd name="T7" fmla="*/ 55 h 63"/>
                  <a:gd name="T8" fmla="*/ 4 w 29"/>
                  <a:gd name="T9" fmla="*/ 54 h 63"/>
                  <a:gd name="T10" fmla="*/ 0 w 29"/>
                  <a:gd name="T11" fmla="*/ 46 h 63"/>
                  <a:gd name="T12" fmla="*/ 2 w 29"/>
                  <a:gd name="T13" fmla="*/ 46 h 63"/>
                  <a:gd name="T14" fmla="*/ 0 w 29"/>
                  <a:gd name="T15" fmla="*/ 41 h 63"/>
                  <a:gd name="T16" fmla="*/ 2 w 29"/>
                  <a:gd name="T17" fmla="*/ 38 h 63"/>
                  <a:gd name="T18" fmla="*/ 2 w 29"/>
                  <a:gd name="T19" fmla="*/ 36 h 63"/>
                  <a:gd name="T20" fmla="*/ 2 w 29"/>
                  <a:gd name="T21" fmla="*/ 34 h 63"/>
                  <a:gd name="T22" fmla="*/ 4 w 29"/>
                  <a:gd name="T23" fmla="*/ 30 h 63"/>
                  <a:gd name="T24" fmla="*/ 2 w 29"/>
                  <a:gd name="T25" fmla="*/ 27 h 63"/>
                  <a:gd name="T26" fmla="*/ 4 w 29"/>
                  <a:gd name="T27" fmla="*/ 18 h 63"/>
                  <a:gd name="T28" fmla="*/ 4 w 29"/>
                  <a:gd name="T29" fmla="*/ 16 h 63"/>
                  <a:gd name="T30" fmla="*/ 0 w 29"/>
                  <a:gd name="T31" fmla="*/ 16 h 63"/>
                  <a:gd name="T32" fmla="*/ 2 w 29"/>
                  <a:gd name="T33" fmla="*/ 13 h 63"/>
                  <a:gd name="T34" fmla="*/ 2 w 29"/>
                  <a:gd name="T35" fmla="*/ 9 h 63"/>
                  <a:gd name="T36" fmla="*/ 2 w 29"/>
                  <a:gd name="T37" fmla="*/ 4 h 63"/>
                  <a:gd name="T38" fmla="*/ 5 w 29"/>
                  <a:gd name="T39" fmla="*/ 2 h 63"/>
                  <a:gd name="T40" fmla="*/ 7 w 29"/>
                  <a:gd name="T41" fmla="*/ 0 h 63"/>
                  <a:gd name="T42" fmla="*/ 9 w 29"/>
                  <a:gd name="T43" fmla="*/ 2 h 63"/>
                  <a:gd name="T44" fmla="*/ 12 w 29"/>
                  <a:gd name="T45" fmla="*/ 2 h 63"/>
                  <a:gd name="T46" fmla="*/ 14 w 29"/>
                  <a:gd name="T47" fmla="*/ 5 h 63"/>
                  <a:gd name="T48" fmla="*/ 18 w 29"/>
                  <a:gd name="T49" fmla="*/ 7 h 63"/>
                  <a:gd name="T50" fmla="*/ 21 w 29"/>
                  <a:gd name="T51" fmla="*/ 13 h 63"/>
                  <a:gd name="T52" fmla="*/ 20 w 29"/>
                  <a:gd name="T53" fmla="*/ 27 h 63"/>
                  <a:gd name="T54" fmla="*/ 23 w 29"/>
                  <a:gd name="T55" fmla="*/ 32 h 63"/>
                  <a:gd name="T56" fmla="*/ 27 w 29"/>
                  <a:gd name="T57" fmla="*/ 38 h 63"/>
                  <a:gd name="T58" fmla="*/ 29 w 29"/>
                  <a:gd name="T59" fmla="*/ 45 h 63"/>
                  <a:gd name="T60" fmla="*/ 25 w 29"/>
                  <a:gd name="T61" fmla="*/ 48 h 63"/>
                  <a:gd name="T62" fmla="*/ 21 w 29"/>
                  <a:gd name="T63" fmla="*/ 54 h 63"/>
                  <a:gd name="T64" fmla="*/ 20 w 29"/>
                  <a:gd name="T65" fmla="*/ 55 h 63"/>
                  <a:gd name="T66" fmla="*/ 18 w 29"/>
                  <a:gd name="T67" fmla="*/ 59 h 63"/>
                  <a:gd name="T68" fmla="*/ 16 w 29"/>
                  <a:gd name="T69" fmla="*/ 61 h 63"/>
                  <a:gd name="T70" fmla="*/ 14 w 29"/>
                  <a:gd name="T71" fmla="*/ 63 h 63"/>
                  <a:gd name="T72" fmla="*/ 14 w 29"/>
                  <a:gd name="T7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3">
                    <a:moveTo>
                      <a:pt x="14" y="63"/>
                    </a:moveTo>
                    <a:lnTo>
                      <a:pt x="11" y="61"/>
                    </a:lnTo>
                    <a:lnTo>
                      <a:pt x="11" y="59"/>
                    </a:lnTo>
                    <a:lnTo>
                      <a:pt x="9" y="55"/>
                    </a:lnTo>
                    <a:lnTo>
                      <a:pt x="4" y="5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7"/>
                    </a:lnTo>
                    <a:lnTo>
                      <a:pt x="21" y="13"/>
                    </a:lnTo>
                    <a:lnTo>
                      <a:pt x="20" y="27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9" y="45"/>
                    </a:lnTo>
                    <a:lnTo>
                      <a:pt x="25" y="48"/>
                    </a:lnTo>
                    <a:lnTo>
                      <a:pt x="21" y="54"/>
                    </a:lnTo>
                    <a:lnTo>
                      <a:pt x="20" y="55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080"/>
              <p:cNvSpPr>
                <a:spLocks/>
              </p:cNvSpPr>
              <p:nvPr/>
            </p:nvSpPr>
            <p:spPr bwMode="auto">
              <a:xfrm>
                <a:off x="3005" y="1961"/>
                <a:ext cx="29" cy="63"/>
              </a:xfrm>
              <a:custGeom>
                <a:avLst/>
                <a:gdLst>
                  <a:gd name="T0" fmla="*/ 14 w 29"/>
                  <a:gd name="T1" fmla="*/ 63 h 63"/>
                  <a:gd name="T2" fmla="*/ 11 w 29"/>
                  <a:gd name="T3" fmla="*/ 61 h 63"/>
                  <a:gd name="T4" fmla="*/ 11 w 29"/>
                  <a:gd name="T5" fmla="*/ 59 h 63"/>
                  <a:gd name="T6" fmla="*/ 9 w 29"/>
                  <a:gd name="T7" fmla="*/ 55 h 63"/>
                  <a:gd name="T8" fmla="*/ 4 w 29"/>
                  <a:gd name="T9" fmla="*/ 54 h 63"/>
                  <a:gd name="T10" fmla="*/ 0 w 29"/>
                  <a:gd name="T11" fmla="*/ 46 h 63"/>
                  <a:gd name="T12" fmla="*/ 2 w 29"/>
                  <a:gd name="T13" fmla="*/ 46 h 63"/>
                  <a:gd name="T14" fmla="*/ 0 w 29"/>
                  <a:gd name="T15" fmla="*/ 41 h 63"/>
                  <a:gd name="T16" fmla="*/ 2 w 29"/>
                  <a:gd name="T17" fmla="*/ 38 h 63"/>
                  <a:gd name="T18" fmla="*/ 2 w 29"/>
                  <a:gd name="T19" fmla="*/ 36 h 63"/>
                  <a:gd name="T20" fmla="*/ 2 w 29"/>
                  <a:gd name="T21" fmla="*/ 34 h 63"/>
                  <a:gd name="T22" fmla="*/ 4 w 29"/>
                  <a:gd name="T23" fmla="*/ 30 h 63"/>
                  <a:gd name="T24" fmla="*/ 2 w 29"/>
                  <a:gd name="T25" fmla="*/ 27 h 63"/>
                  <a:gd name="T26" fmla="*/ 4 w 29"/>
                  <a:gd name="T27" fmla="*/ 18 h 63"/>
                  <a:gd name="T28" fmla="*/ 4 w 29"/>
                  <a:gd name="T29" fmla="*/ 16 h 63"/>
                  <a:gd name="T30" fmla="*/ 0 w 29"/>
                  <a:gd name="T31" fmla="*/ 16 h 63"/>
                  <a:gd name="T32" fmla="*/ 2 w 29"/>
                  <a:gd name="T33" fmla="*/ 13 h 63"/>
                  <a:gd name="T34" fmla="*/ 2 w 29"/>
                  <a:gd name="T35" fmla="*/ 9 h 63"/>
                  <a:gd name="T36" fmla="*/ 2 w 29"/>
                  <a:gd name="T37" fmla="*/ 4 h 63"/>
                  <a:gd name="T38" fmla="*/ 5 w 29"/>
                  <a:gd name="T39" fmla="*/ 2 h 63"/>
                  <a:gd name="T40" fmla="*/ 7 w 29"/>
                  <a:gd name="T41" fmla="*/ 0 h 63"/>
                  <a:gd name="T42" fmla="*/ 9 w 29"/>
                  <a:gd name="T43" fmla="*/ 2 h 63"/>
                  <a:gd name="T44" fmla="*/ 12 w 29"/>
                  <a:gd name="T45" fmla="*/ 2 h 63"/>
                  <a:gd name="T46" fmla="*/ 14 w 29"/>
                  <a:gd name="T47" fmla="*/ 5 h 63"/>
                  <a:gd name="T48" fmla="*/ 18 w 29"/>
                  <a:gd name="T49" fmla="*/ 7 h 63"/>
                  <a:gd name="T50" fmla="*/ 21 w 29"/>
                  <a:gd name="T51" fmla="*/ 13 h 63"/>
                  <a:gd name="T52" fmla="*/ 20 w 29"/>
                  <a:gd name="T53" fmla="*/ 27 h 63"/>
                  <a:gd name="T54" fmla="*/ 23 w 29"/>
                  <a:gd name="T55" fmla="*/ 32 h 63"/>
                  <a:gd name="T56" fmla="*/ 27 w 29"/>
                  <a:gd name="T57" fmla="*/ 38 h 63"/>
                  <a:gd name="T58" fmla="*/ 29 w 29"/>
                  <a:gd name="T59" fmla="*/ 45 h 63"/>
                  <a:gd name="T60" fmla="*/ 25 w 29"/>
                  <a:gd name="T61" fmla="*/ 48 h 63"/>
                  <a:gd name="T62" fmla="*/ 21 w 29"/>
                  <a:gd name="T63" fmla="*/ 54 h 63"/>
                  <a:gd name="T64" fmla="*/ 20 w 29"/>
                  <a:gd name="T65" fmla="*/ 55 h 63"/>
                  <a:gd name="T66" fmla="*/ 18 w 29"/>
                  <a:gd name="T67" fmla="*/ 59 h 63"/>
                  <a:gd name="T68" fmla="*/ 16 w 29"/>
                  <a:gd name="T69" fmla="*/ 61 h 63"/>
                  <a:gd name="T70" fmla="*/ 14 w 29"/>
                  <a:gd name="T71" fmla="*/ 63 h 63"/>
                  <a:gd name="T72" fmla="*/ 14 w 29"/>
                  <a:gd name="T7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3">
                    <a:moveTo>
                      <a:pt x="14" y="63"/>
                    </a:moveTo>
                    <a:lnTo>
                      <a:pt x="11" y="61"/>
                    </a:lnTo>
                    <a:lnTo>
                      <a:pt x="11" y="59"/>
                    </a:lnTo>
                    <a:lnTo>
                      <a:pt x="9" y="55"/>
                    </a:lnTo>
                    <a:lnTo>
                      <a:pt x="4" y="5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7"/>
                    </a:lnTo>
                    <a:lnTo>
                      <a:pt x="21" y="13"/>
                    </a:lnTo>
                    <a:lnTo>
                      <a:pt x="20" y="27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9" y="45"/>
                    </a:lnTo>
                    <a:lnTo>
                      <a:pt x="25" y="48"/>
                    </a:lnTo>
                    <a:lnTo>
                      <a:pt x="21" y="54"/>
                    </a:lnTo>
                    <a:lnTo>
                      <a:pt x="20" y="55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081"/>
              <p:cNvSpPr>
                <a:spLocks/>
              </p:cNvSpPr>
              <p:nvPr/>
            </p:nvSpPr>
            <p:spPr bwMode="auto">
              <a:xfrm>
                <a:off x="3066" y="1625"/>
                <a:ext cx="155" cy="132"/>
              </a:xfrm>
              <a:custGeom>
                <a:avLst/>
                <a:gdLst>
                  <a:gd name="T0" fmla="*/ 1 w 155"/>
                  <a:gd name="T1" fmla="*/ 109 h 132"/>
                  <a:gd name="T2" fmla="*/ 9 w 155"/>
                  <a:gd name="T3" fmla="*/ 100 h 132"/>
                  <a:gd name="T4" fmla="*/ 10 w 155"/>
                  <a:gd name="T5" fmla="*/ 63 h 132"/>
                  <a:gd name="T6" fmla="*/ 21 w 155"/>
                  <a:gd name="T7" fmla="*/ 61 h 132"/>
                  <a:gd name="T8" fmla="*/ 28 w 155"/>
                  <a:gd name="T9" fmla="*/ 61 h 132"/>
                  <a:gd name="T10" fmla="*/ 32 w 155"/>
                  <a:gd name="T11" fmla="*/ 56 h 132"/>
                  <a:gd name="T12" fmla="*/ 37 w 155"/>
                  <a:gd name="T13" fmla="*/ 54 h 132"/>
                  <a:gd name="T14" fmla="*/ 43 w 155"/>
                  <a:gd name="T15" fmla="*/ 56 h 132"/>
                  <a:gd name="T16" fmla="*/ 41 w 155"/>
                  <a:gd name="T17" fmla="*/ 47 h 132"/>
                  <a:gd name="T18" fmla="*/ 46 w 155"/>
                  <a:gd name="T19" fmla="*/ 32 h 132"/>
                  <a:gd name="T20" fmla="*/ 55 w 155"/>
                  <a:gd name="T21" fmla="*/ 29 h 132"/>
                  <a:gd name="T22" fmla="*/ 53 w 155"/>
                  <a:gd name="T23" fmla="*/ 24 h 132"/>
                  <a:gd name="T24" fmla="*/ 57 w 155"/>
                  <a:gd name="T25" fmla="*/ 16 h 132"/>
                  <a:gd name="T26" fmla="*/ 62 w 155"/>
                  <a:gd name="T27" fmla="*/ 15 h 132"/>
                  <a:gd name="T28" fmla="*/ 69 w 155"/>
                  <a:gd name="T29" fmla="*/ 13 h 132"/>
                  <a:gd name="T30" fmla="*/ 75 w 155"/>
                  <a:gd name="T31" fmla="*/ 6 h 132"/>
                  <a:gd name="T32" fmla="*/ 84 w 155"/>
                  <a:gd name="T33" fmla="*/ 2 h 132"/>
                  <a:gd name="T34" fmla="*/ 93 w 155"/>
                  <a:gd name="T35" fmla="*/ 6 h 132"/>
                  <a:gd name="T36" fmla="*/ 103 w 155"/>
                  <a:gd name="T37" fmla="*/ 7 h 132"/>
                  <a:gd name="T38" fmla="*/ 109 w 155"/>
                  <a:gd name="T39" fmla="*/ 11 h 132"/>
                  <a:gd name="T40" fmla="*/ 119 w 155"/>
                  <a:gd name="T41" fmla="*/ 11 h 132"/>
                  <a:gd name="T42" fmla="*/ 126 w 155"/>
                  <a:gd name="T43" fmla="*/ 20 h 132"/>
                  <a:gd name="T44" fmla="*/ 126 w 155"/>
                  <a:gd name="T45" fmla="*/ 25 h 132"/>
                  <a:gd name="T46" fmla="*/ 125 w 155"/>
                  <a:gd name="T47" fmla="*/ 34 h 132"/>
                  <a:gd name="T48" fmla="*/ 128 w 155"/>
                  <a:gd name="T49" fmla="*/ 41 h 132"/>
                  <a:gd name="T50" fmla="*/ 139 w 155"/>
                  <a:gd name="T51" fmla="*/ 59 h 132"/>
                  <a:gd name="T52" fmla="*/ 141 w 155"/>
                  <a:gd name="T53" fmla="*/ 66 h 132"/>
                  <a:gd name="T54" fmla="*/ 151 w 155"/>
                  <a:gd name="T55" fmla="*/ 68 h 132"/>
                  <a:gd name="T56" fmla="*/ 155 w 155"/>
                  <a:gd name="T57" fmla="*/ 72 h 132"/>
                  <a:gd name="T58" fmla="*/ 143 w 155"/>
                  <a:gd name="T59" fmla="*/ 82 h 132"/>
                  <a:gd name="T60" fmla="*/ 134 w 155"/>
                  <a:gd name="T61" fmla="*/ 81 h 132"/>
                  <a:gd name="T62" fmla="*/ 132 w 155"/>
                  <a:gd name="T63" fmla="*/ 86 h 132"/>
                  <a:gd name="T64" fmla="*/ 135 w 155"/>
                  <a:gd name="T65" fmla="*/ 93 h 132"/>
                  <a:gd name="T66" fmla="*/ 137 w 155"/>
                  <a:gd name="T67" fmla="*/ 99 h 132"/>
                  <a:gd name="T68" fmla="*/ 141 w 155"/>
                  <a:gd name="T69" fmla="*/ 109 h 132"/>
                  <a:gd name="T70" fmla="*/ 130 w 155"/>
                  <a:gd name="T71" fmla="*/ 111 h 132"/>
                  <a:gd name="T72" fmla="*/ 121 w 155"/>
                  <a:gd name="T73" fmla="*/ 120 h 132"/>
                  <a:gd name="T74" fmla="*/ 121 w 155"/>
                  <a:gd name="T75" fmla="*/ 131 h 132"/>
                  <a:gd name="T76" fmla="*/ 116 w 155"/>
                  <a:gd name="T77" fmla="*/ 131 h 132"/>
                  <a:gd name="T78" fmla="*/ 101 w 155"/>
                  <a:gd name="T79" fmla="*/ 132 h 132"/>
                  <a:gd name="T80" fmla="*/ 96 w 155"/>
                  <a:gd name="T81" fmla="*/ 125 h 132"/>
                  <a:gd name="T82" fmla="*/ 87 w 155"/>
                  <a:gd name="T83" fmla="*/ 127 h 132"/>
                  <a:gd name="T84" fmla="*/ 80 w 155"/>
                  <a:gd name="T85" fmla="*/ 125 h 132"/>
                  <a:gd name="T86" fmla="*/ 75 w 155"/>
                  <a:gd name="T87" fmla="*/ 129 h 132"/>
                  <a:gd name="T88" fmla="*/ 69 w 155"/>
                  <a:gd name="T89" fmla="*/ 125 h 132"/>
                  <a:gd name="T90" fmla="*/ 62 w 155"/>
                  <a:gd name="T91" fmla="*/ 122 h 132"/>
                  <a:gd name="T92" fmla="*/ 48 w 155"/>
                  <a:gd name="T93" fmla="*/ 118 h 132"/>
                  <a:gd name="T94" fmla="*/ 34 w 155"/>
                  <a:gd name="T95" fmla="*/ 115 h 132"/>
                  <a:gd name="T96" fmla="*/ 16 w 155"/>
                  <a:gd name="T97" fmla="*/ 122 h 132"/>
                  <a:gd name="T98" fmla="*/ 7 w 155"/>
                  <a:gd name="T99" fmla="*/ 1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32">
                    <a:moveTo>
                      <a:pt x="5" y="125"/>
                    </a:moveTo>
                    <a:lnTo>
                      <a:pt x="7" y="113"/>
                    </a:lnTo>
                    <a:lnTo>
                      <a:pt x="1" y="109"/>
                    </a:lnTo>
                    <a:lnTo>
                      <a:pt x="0" y="106"/>
                    </a:lnTo>
                    <a:lnTo>
                      <a:pt x="3" y="102"/>
                    </a:lnTo>
                    <a:lnTo>
                      <a:pt x="9" y="100"/>
                    </a:lnTo>
                    <a:lnTo>
                      <a:pt x="10" y="95"/>
                    </a:lnTo>
                    <a:lnTo>
                      <a:pt x="5" y="63"/>
                    </a:lnTo>
                    <a:lnTo>
                      <a:pt x="10" y="63"/>
                    </a:lnTo>
                    <a:lnTo>
                      <a:pt x="14" y="63"/>
                    </a:lnTo>
                    <a:lnTo>
                      <a:pt x="19" y="63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26" y="57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5" y="52"/>
                    </a:lnTo>
                    <a:lnTo>
                      <a:pt x="37" y="54"/>
                    </a:lnTo>
                    <a:lnTo>
                      <a:pt x="39" y="56"/>
                    </a:lnTo>
                    <a:lnTo>
                      <a:pt x="41" y="57"/>
                    </a:lnTo>
                    <a:lnTo>
                      <a:pt x="43" y="56"/>
                    </a:lnTo>
                    <a:lnTo>
                      <a:pt x="43" y="54"/>
                    </a:lnTo>
                    <a:lnTo>
                      <a:pt x="39" y="50"/>
                    </a:lnTo>
                    <a:lnTo>
                      <a:pt x="41" y="47"/>
                    </a:lnTo>
                    <a:lnTo>
                      <a:pt x="43" y="43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100" y="6"/>
                    </a:lnTo>
                    <a:lnTo>
                      <a:pt x="103" y="7"/>
                    </a:lnTo>
                    <a:lnTo>
                      <a:pt x="101" y="13"/>
                    </a:lnTo>
                    <a:lnTo>
                      <a:pt x="107" y="11"/>
                    </a:lnTo>
                    <a:lnTo>
                      <a:pt x="109" y="11"/>
                    </a:lnTo>
                    <a:lnTo>
                      <a:pt x="110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23" y="16"/>
                    </a:lnTo>
                    <a:lnTo>
                      <a:pt x="126" y="16"/>
                    </a:lnTo>
                    <a:lnTo>
                      <a:pt x="126" y="20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6" y="25"/>
                    </a:lnTo>
                    <a:lnTo>
                      <a:pt x="128" y="29"/>
                    </a:lnTo>
                    <a:lnTo>
                      <a:pt x="126" y="32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5" y="40"/>
                    </a:lnTo>
                    <a:lnTo>
                      <a:pt x="128" y="41"/>
                    </a:lnTo>
                    <a:lnTo>
                      <a:pt x="134" y="56"/>
                    </a:lnTo>
                    <a:lnTo>
                      <a:pt x="139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39" y="65"/>
                    </a:lnTo>
                    <a:lnTo>
                      <a:pt x="141" y="66"/>
                    </a:lnTo>
                    <a:lnTo>
                      <a:pt x="148" y="65"/>
                    </a:lnTo>
                    <a:lnTo>
                      <a:pt x="150" y="66"/>
                    </a:lnTo>
                    <a:lnTo>
                      <a:pt x="151" y="68"/>
                    </a:lnTo>
                    <a:lnTo>
                      <a:pt x="151" y="70"/>
                    </a:lnTo>
                    <a:lnTo>
                      <a:pt x="151" y="72"/>
                    </a:lnTo>
                    <a:lnTo>
                      <a:pt x="155" y="72"/>
                    </a:lnTo>
                    <a:lnTo>
                      <a:pt x="155" y="75"/>
                    </a:lnTo>
                    <a:lnTo>
                      <a:pt x="146" y="84"/>
                    </a:lnTo>
                    <a:lnTo>
                      <a:pt x="143" y="82"/>
                    </a:lnTo>
                    <a:lnTo>
                      <a:pt x="139" y="81"/>
                    </a:lnTo>
                    <a:lnTo>
                      <a:pt x="135" y="79"/>
                    </a:lnTo>
                    <a:lnTo>
                      <a:pt x="134" y="81"/>
                    </a:lnTo>
                    <a:lnTo>
                      <a:pt x="134" y="82"/>
                    </a:lnTo>
                    <a:lnTo>
                      <a:pt x="132" y="84"/>
                    </a:lnTo>
                    <a:lnTo>
                      <a:pt x="132" y="86"/>
                    </a:lnTo>
                    <a:lnTo>
                      <a:pt x="135" y="90"/>
                    </a:lnTo>
                    <a:lnTo>
                      <a:pt x="135" y="91"/>
                    </a:lnTo>
                    <a:lnTo>
                      <a:pt x="135" y="93"/>
                    </a:lnTo>
                    <a:lnTo>
                      <a:pt x="135" y="95"/>
                    </a:lnTo>
                    <a:lnTo>
                      <a:pt x="135" y="99"/>
                    </a:lnTo>
                    <a:lnTo>
                      <a:pt x="137" y="99"/>
                    </a:lnTo>
                    <a:lnTo>
                      <a:pt x="139" y="100"/>
                    </a:lnTo>
                    <a:lnTo>
                      <a:pt x="139" y="104"/>
                    </a:lnTo>
                    <a:lnTo>
                      <a:pt x="141" y="109"/>
                    </a:lnTo>
                    <a:lnTo>
                      <a:pt x="134" y="109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6" y="113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2"/>
                    </a:lnTo>
                    <a:lnTo>
                      <a:pt x="121" y="125"/>
                    </a:lnTo>
                    <a:lnTo>
                      <a:pt x="121" y="131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1"/>
                    </a:lnTo>
                    <a:lnTo>
                      <a:pt x="114" y="129"/>
                    </a:lnTo>
                    <a:lnTo>
                      <a:pt x="103" y="131"/>
                    </a:lnTo>
                    <a:lnTo>
                      <a:pt x="101" y="132"/>
                    </a:lnTo>
                    <a:lnTo>
                      <a:pt x="100" y="131"/>
                    </a:lnTo>
                    <a:lnTo>
                      <a:pt x="100" y="127"/>
                    </a:lnTo>
                    <a:lnTo>
                      <a:pt x="96" y="125"/>
                    </a:lnTo>
                    <a:lnTo>
                      <a:pt x="91" y="131"/>
                    </a:lnTo>
                    <a:lnTo>
                      <a:pt x="89" y="129"/>
                    </a:lnTo>
                    <a:lnTo>
                      <a:pt x="87" y="127"/>
                    </a:lnTo>
                    <a:lnTo>
                      <a:pt x="85" y="127"/>
                    </a:lnTo>
                    <a:lnTo>
                      <a:pt x="82" y="127"/>
                    </a:lnTo>
                    <a:lnTo>
                      <a:pt x="80" y="125"/>
                    </a:lnTo>
                    <a:lnTo>
                      <a:pt x="78" y="127"/>
                    </a:lnTo>
                    <a:lnTo>
                      <a:pt x="76" y="127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69" y="125"/>
                    </a:lnTo>
                    <a:lnTo>
                      <a:pt x="66" y="125"/>
                    </a:lnTo>
                    <a:lnTo>
                      <a:pt x="64" y="124"/>
                    </a:lnTo>
                    <a:lnTo>
                      <a:pt x="62" y="122"/>
                    </a:lnTo>
                    <a:lnTo>
                      <a:pt x="57" y="120"/>
                    </a:lnTo>
                    <a:lnTo>
                      <a:pt x="53" y="120"/>
                    </a:lnTo>
                    <a:lnTo>
                      <a:pt x="48" y="118"/>
                    </a:lnTo>
                    <a:lnTo>
                      <a:pt x="43" y="115"/>
                    </a:lnTo>
                    <a:lnTo>
                      <a:pt x="35" y="116"/>
                    </a:lnTo>
                    <a:lnTo>
                      <a:pt x="34" y="115"/>
                    </a:lnTo>
                    <a:lnTo>
                      <a:pt x="19" y="118"/>
                    </a:lnTo>
                    <a:lnTo>
                      <a:pt x="18" y="120"/>
                    </a:lnTo>
                    <a:lnTo>
                      <a:pt x="16" y="122"/>
                    </a:lnTo>
                    <a:lnTo>
                      <a:pt x="12" y="124"/>
                    </a:lnTo>
                    <a:lnTo>
                      <a:pt x="10" y="124"/>
                    </a:lnTo>
                    <a:lnTo>
                      <a:pt x="7" y="124"/>
                    </a:lnTo>
                    <a:lnTo>
                      <a:pt x="5" y="12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3082"/>
              <p:cNvSpPr>
                <a:spLocks/>
              </p:cNvSpPr>
              <p:nvPr/>
            </p:nvSpPr>
            <p:spPr bwMode="auto">
              <a:xfrm>
                <a:off x="3066" y="1625"/>
                <a:ext cx="155" cy="132"/>
              </a:xfrm>
              <a:custGeom>
                <a:avLst/>
                <a:gdLst>
                  <a:gd name="T0" fmla="*/ 1 w 155"/>
                  <a:gd name="T1" fmla="*/ 109 h 132"/>
                  <a:gd name="T2" fmla="*/ 9 w 155"/>
                  <a:gd name="T3" fmla="*/ 100 h 132"/>
                  <a:gd name="T4" fmla="*/ 10 w 155"/>
                  <a:gd name="T5" fmla="*/ 63 h 132"/>
                  <a:gd name="T6" fmla="*/ 21 w 155"/>
                  <a:gd name="T7" fmla="*/ 61 h 132"/>
                  <a:gd name="T8" fmla="*/ 28 w 155"/>
                  <a:gd name="T9" fmla="*/ 61 h 132"/>
                  <a:gd name="T10" fmla="*/ 32 w 155"/>
                  <a:gd name="T11" fmla="*/ 56 h 132"/>
                  <a:gd name="T12" fmla="*/ 37 w 155"/>
                  <a:gd name="T13" fmla="*/ 54 h 132"/>
                  <a:gd name="T14" fmla="*/ 43 w 155"/>
                  <a:gd name="T15" fmla="*/ 56 h 132"/>
                  <a:gd name="T16" fmla="*/ 41 w 155"/>
                  <a:gd name="T17" fmla="*/ 47 h 132"/>
                  <a:gd name="T18" fmla="*/ 46 w 155"/>
                  <a:gd name="T19" fmla="*/ 32 h 132"/>
                  <a:gd name="T20" fmla="*/ 55 w 155"/>
                  <a:gd name="T21" fmla="*/ 29 h 132"/>
                  <a:gd name="T22" fmla="*/ 53 w 155"/>
                  <a:gd name="T23" fmla="*/ 24 h 132"/>
                  <a:gd name="T24" fmla="*/ 57 w 155"/>
                  <a:gd name="T25" fmla="*/ 16 h 132"/>
                  <a:gd name="T26" fmla="*/ 62 w 155"/>
                  <a:gd name="T27" fmla="*/ 15 h 132"/>
                  <a:gd name="T28" fmla="*/ 69 w 155"/>
                  <a:gd name="T29" fmla="*/ 13 h 132"/>
                  <a:gd name="T30" fmla="*/ 75 w 155"/>
                  <a:gd name="T31" fmla="*/ 6 h 132"/>
                  <a:gd name="T32" fmla="*/ 84 w 155"/>
                  <a:gd name="T33" fmla="*/ 2 h 132"/>
                  <a:gd name="T34" fmla="*/ 93 w 155"/>
                  <a:gd name="T35" fmla="*/ 6 h 132"/>
                  <a:gd name="T36" fmla="*/ 103 w 155"/>
                  <a:gd name="T37" fmla="*/ 7 h 132"/>
                  <a:gd name="T38" fmla="*/ 109 w 155"/>
                  <a:gd name="T39" fmla="*/ 11 h 132"/>
                  <a:gd name="T40" fmla="*/ 119 w 155"/>
                  <a:gd name="T41" fmla="*/ 11 h 132"/>
                  <a:gd name="T42" fmla="*/ 126 w 155"/>
                  <a:gd name="T43" fmla="*/ 20 h 132"/>
                  <a:gd name="T44" fmla="*/ 126 w 155"/>
                  <a:gd name="T45" fmla="*/ 25 h 132"/>
                  <a:gd name="T46" fmla="*/ 125 w 155"/>
                  <a:gd name="T47" fmla="*/ 34 h 132"/>
                  <a:gd name="T48" fmla="*/ 128 w 155"/>
                  <a:gd name="T49" fmla="*/ 41 h 132"/>
                  <a:gd name="T50" fmla="*/ 139 w 155"/>
                  <a:gd name="T51" fmla="*/ 59 h 132"/>
                  <a:gd name="T52" fmla="*/ 141 w 155"/>
                  <a:gd name="T53" fmla="*/ 66 h 132"/>
                  <a:gd name="T54" fmla="*/ 151 w 155"/>
                  <a:gd name="T55" fmla="*/ 68 h 132"/>
                  <a:gd name="T56" fmla="*/ 155 w 155"/>
                  <a:gd name="T57" fmla="*/ 72 h 132"/>
                  <a:gd name="T58" fmla="*/ 143 w 155"/>
                  <a:gd name="T59" fmla="*/ 82 h 132"/>
                  <a:gd name="T60" fmla="*/ 134 w 155"/>
                  <a:gd name="T61" fmla="*/ 81 h 132"/>
                  <a:gd name="T62" fmla="*/ 132 w 155"/>
                  <a:gd name="T63" fmla="*/ 86 h 132"/>
                  <a:gd name="T64" fmla="*/ 135 w 155"/>
                  <a:gd name="T65" fmla="*/ 93 h 132"/>
                  <a:gd name="T66" fmla="*/ 137 w 155"/>
                  <a:gd name="T67" fmla="*/ 99 h 132"/>
                  <a:gd name="T68" fmla="*/ 141 w 155"/>
                  <a:gd name="T69" fmla="*/ 109 h 132"/>
                  <a:gd name="T70" fmla="*/ 130 w 155"/>
                  <a:gd name="T71" fmla="*/ 111 h 132"/>
                  <a:gd name="T72" fmla="*/ 121 w 155"/>
                  <a:gd name="T73" fmla="*/ 120 h 132"/>
                  <a:gd name="T74" fmla="*/ 121 w 155"/>
                  <a:gd name="T75" fmla="*/ 131 h 132"/>
                  <a:gd name="T76" fmla="*/ 116 w 155"/>
                  <a:gd name="T77" fmla="*/ 131 h 132"/>
                  <a:gd name="T78" fmla="*/ 101 w 155"/>
                  <a:gd name="T79" fmla="*/ 132 h 132"/>
                  <a:gd name="T80" fmla="*/ 96 w 155"/>
                  <a:gd name="T81" fmla="*/ 125 h 132"/>
                  <a:gd name="T82" fmla="*/ 87 w 155"/>
                  <a:gd name="T83" fmla="*/ 127 h 132"/>
                  <a:gd name="T84" fmla="*/ 80 w 155"/>
                  <a:gd name="T85" fmla="*/ 125 h 132"/>
                  <a:gd name="T86" fmla="*/ 75 w 155"/>
                  <a:gd name="T87" fmla="*/ 129 h 132"/>
                  <a:gd name="T88" fmla="*/ 69 w 155"/>
                  <a:gd name="T89" fmla="*/ 125 h 132"/>
                  <a:gd name="T90" fmla="*/ 62 w 155"/>
                  <a:gd name="T91" fmla="*/ 122 h 132"/>
                  <a:gd name="T92" fmla="*/ 48 w 155"/>
                  <a:gd name="T93" fmla="*/ 118 h 132"/>
                  <a:gd name="T94" fmla="*/ 34 w 155"/>
                  <a:gd name="T95" fmla="*/ 115 h 132"/>
                  <a:gd name="T96" fmla="*/ 16 w 155"/>
                  <a:gd name="T97" fmla="*/ 122 h 132"/>
                  <a:gd name="T98" fmla="*/ 7 w 155"/>
                  <a:gd name="T99" fmla="*/ 1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32">
                    <a:moveTo>
                      <a:pt x="5" y="125"/>
                    </a:moveTo>
                    <a:lnTo>
                      <a:pt x="7" y="113"/>
                    </a:lnTo>
                    <a:lnTo>
                      <a:pt x="1" y="109"/>
                    </a:lnTo>
                    <a:lnTo>
                      <a:pt x="0" y="106"/>
                    </a:lnTo>
                    <a:lnTo>
                      <a:pt x="3" y="102"/>
                    </a:lnTo>
                    <a:lnTo>
                      <a:pt x="9" y="100"/>
                    </a:lnTo>
                    <a:lnTo>
                      <a:pt x="10" y="95"/>
                    </a:lnTo>
                    <a:lnTo>
                      <a:pt x="5" y="63"/>
                    </a:lnTo>
                    <a:lnTo>
                      <a:pt x="10" y="63"/>
                    </a:lnTo>
                    <a:lnTo>
                      <a:pt x="14" y="63"/>
                    </a:lnTo>
                    <a:lnTo>
                      <a:pt x="19" y="63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26" y="57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5" y="52"/>
                    </a:lnTo>
                    <a:lnTo>
                      <a:pt x="37" y="54"/>
                    </a:lnTo>
                    <a:lnTo>
                      <a:pt x="39" y="56"/>
                    </a:lnTo>
                    <a:lnTo>
                      <a:pt x="41" y="57"/>
                    </a:lnTo>
                    <a:lnTo>
                      <a:pt x="43" y="56"/>
                    </a:lnTo>
                    <a:lnTo>
                      <a:pt x="43" y="54"/>
                    </a:lnTo>
                    <a:lnTo>
                      <a:pt x="39" y="50"/>
                    </a:lnTo>
                    <a:lnTo>
                      <a:pt x="41" y="47"/>
                    </a:lnTo>
                    <a:lnTo>
                      <a:pt x="43" y="43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100" y="6"/>
                    </a:lnTo>
                    <a:lnTo>
                      <a:pt x="103" y="7"/>
                    </a:lnTo>
                    <a:lnTo>
                      <a:pt x="101" y="13"/>
                    </a:lnTo>
                    <a:lnTo>
                      <a:pt x="107" y="11"/>
                    </a:lnTo>
                    <a:lnTo>
                      <a:pt x="109" y="11"/>
                    </a:lnTo>
                    <a:lnTo>
                      <a:pt x="110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23" y="16"/>
                    </a:lnTo>
                    <a:lnTo>
                      <a:pt x="126" y="16"/>
                    </a:lnTo>
                    <a:lnTo>
                      <a:pt x="126" y="20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6" y="25"/>
                    </a:lnTo>
                    <a:lnTo>
                      <a:pt x="128" y="29"/>
                    </a:lnTo>
                    <a:lnTo>
                      <a:pt x="126" y="32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5" y="40"/>
                    </a:lnTo>
                    <a:lnTo>
                      <a:pt x="128" y="41"/>
                    </a:lnTo>
                    <a:lnTo>
                      <a:pt x="134" y="56"/>
                    </a:lnTo>
                    <a:lnTo>
                      <a:pt x="139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39" y="65"/>
                    </a:lnTo>
                    <a:lnTo>
                      <a:pt x="141" y="66"/>
                    </a:lnTo>
                    <a:lnTo>
                      <a:pt x="148" y="65"/>
                    </a:lnTo>
                    <a:lnTo>
                      <a:pt x="150" y="66"/>
                    </a:lnTo>
                    <a:lnTo>
                      <a:pt x="151" y="68"/>
                    </a:lnTo>
                    <a:lnTo>
                      <a:pt x="151" y="70"/>
                    </a:lnTo>
                    <a:lnTo>
                      <a:pt x="151" y="72"/>
                    </a:lnTo>
                    <a:lnTo>
                      <a:pt x="155" y="72"/>
                    </a:lnTo>
                    <a:lnTo>
                      <a:pt x="155" y="75"/>
                    </a:lnTo>
                    <a:lnTo>
                      <a:pt x="146" y="84"/>
                    </a:lnTo>
                    <a:lnTo>
                      <a:pt x="143" y="82"/>
                    </a:lnTo>
                    <a:lnTo>
                      <a:pt x="139" y="81"/>
                    </a:lnTo>
                    <a:lnTo>
                      <a:pt x="135" y="79"/>
                    </a:lnTo>
                    <a:lnTo>
                      <a:pt x="134" y="81"/>
                    </a:lnTo>
                    <a:lnTo>
                      <a:pt x="134" y="82"/>
                    </a:lnTo>
                    <a:lnTo>
                      <a:pt x="132" y="84"/>
                    </a:lnTo>
                    <a:lnTo>
                      <a:pt x="132" y="86"/>
                    </a:lnTo>
                    <a:lnTo>
                      <a:pt x="135" y="90"/>
                    </a:lnTo>
                    <a:lnTo>
                      <a:pt x="135" y="91"/>
                    </a:lnTo>
                    <a:lnTo>
                      <a:pt x="135" y="93"/>
                    </a:lnTo>
                    <a:lnTo>
                      <a:pt x="135" y="95"/>
                    </a:lnTo>
                    <a:lnTo>
                      <a:pt x="135" y="99"/>
                    </a:lnTo>
                    <a:lnTo>
                      <a:pt x="137" y="99"/>
                    </a:lnTo>
                    <a:lnTo>
                      <a:pt x="139" y="100"/>
                    </a:lnTo>
                    <a:lnTo>
                      <a:pt x="139" y="104"/>
                    </a:lnTo>
                    <a:lnTo>
                      <a:pt x="141" y="109"/>
                    </a:lnTo>
                    <a:lnTo>
                      <a:pt x="134" y="109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6" y="113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2"/>
                    </a:lnTo>
                    <a:lnTo>
                      <a:pt x="121" y="125"/>
                    </a:lnTo>
                    <a:lnTo>
                      <a:pt x="121" y="131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1"/>
                    </a:lnTo>
                    <a:lnTo>
                      <a:pt x="114" y="129"/>
                    </a:lnTo>
                    <a:lnTo>
                      <a:pt x="103" y="131"/>
                    </a:lnTo>
                    <a:lnTo>
                      <a:pt x="101" y="132"/>
                    </a:lnTo>
                    <a:lnTo>
                      <a:pt x="100" y="131"/>
                    </a:lnTo>
                    <a:lnTo>
                      <a:pt x="100" y="127"/>
                    </a:lnTo>
                    <a:lnTo>
                      <a:pt x="96" y="125"/>
                    </a:lnTo>
                    <a:lnTo>
                      <a:pt x="91" y="131"/>
                    </a:lnTo>
                    <a:lnTo>
                      <a:pt x="89" y="129"/>
                    </a:lnTo>
                    <a:lnTo>
                      <a:pt x="87" y="127"/>
                    </a:lnTo>
                    <a:lnTo>
                      <a:pt x="85" y="127"/>
                    </a:lnTo>
                    <a:lnTo>
                      <a:pt x="82" y="127"/>
                    </a:lnTo>
                    <a:lnTo>
                      <a:pt x="80" y="125"/>
                    </a:lnTo>
                    <a:lnTo>
                      <a:pt x="78" y="127"/>
                    </a:lnTo>
                    <a:lnTo>
                      <a:pt x="76" y="127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69" y="125"/>
                    </a:lnTo>
                    <a:lnTo>
                      <a:pt x="66" y="125"/>
                    </a:lnTo>
                    <a:lnTo>
                      <a:pt x="64" y="124"/>
                    </a:lnTo>
                    <a:lnTo>
                      <a:pt x="62" y="122"/>
                    </a:lnTo>
                    <a:lnTo>
                      <a:pt x="57" y="120"/>
                    </a:lnTo>
                    <a:lnTo>
                      <a:pt x="53" y="120"/>
                    </a:lnTo>
                    <a:lnTo>
                      <a:pt x="48" y="118"/>
                    </a:lnTo>
                    <a:lnTo>
                      <a:pt x="43" y="115"/>
                    </a:lnTo>
                    <a:lnTo>
                      <a:pt x="35" y="116"/>
                    </a:lnTo>
                    <a:lnTo>
                      <a:pt x="34" y="115"/>
                    </a:lnTo>
                    <a:lnTo>
                      <a:pt x="19" y="118"/>
                    </a:lnTo>
                    <a:lnTo>
                      <a:pt x="18" y="120"/>
                    </a:lnTo>
                    <a:lnTo>
                      <a:pt x="16" y="122"/>
                    </a:lnTo>
                    <a:lnTo>
                      <a:pt x="12" y="124"/>
                    </a:lnTo>
                    <a:lnTo>
                      <a:pt x="10" y="124"/>
                    </a:lnTo>
                    <a:lnTo>
                      <a:pt x="7" y="124"/>
                    </a:lnTo>
                    <a:lnTo>
                      <a:pt x="5" y="12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3083"/>
              <p:cNvSpPr>
                <a:spLocks/>
              </p:cNvSpPr>
              <p:nvPr/>
            </p:nvSpPr>
            <p:spPr bwMode="auto">
              <a:xfrm>
                <a:off x="3664" y="2049"/>
                <a:ext cx="230" cy="175"/>
              </a:xfrm>
              <a:custGeom>
                <a:avLst/>
                <a:gdLst>
                  <a:gd name="T0" fmla="*/ 18 w 230"/>
                  <a:gd name="T1" fmla="*/ 137 h 175"/>
                  <a:gd name="T2" fmla="*/ 2 w 230"/>
                  <a:gd name="T3" fmla="*/ 108 h 175"/>
                  <a:gd name="T4" fmla="*/ 7 w 230"/>
                  <a:gd name="T5" fmla="*/ 82 h 175"/>
                  <a:gd name="T6" fmla="*/ 16 w 230"/>
                  <a:gd name="T7" fmla="*/ 60 h 175"/>
                  <a:gd name="T8" fmla="*/ 28 w 230"/>
                  <a:gd name="T9" fmla="*/ 64 h 175"/>
                  <a:gd name="T10" fmla="*/ 41 w 230"/>
                  <a:gd name="T11" fmla="*/ 60 h 175"/>
                  <a:gd name="T12" fmla="*/ 43 w 230"/>
                  <a:gd name="T13" fmla="*/ 53 h 175"/>
                  <a:gd name="T14" fmla="*/ 57 w 230"/>
                  <a:gd name="T15" fmla="*/ 48 h 175"/>
                  <a:gd name="T16" fmla="*/ 66 w 230"/>
                  <a:gd name="T17" fmla="*/ 35 h 175"/>
                  <a:gd name="T18" fmla="*/ 69 w 230"/>
                  <a:gd name="T19" fmla="*/ 26 h 175"/>
                  <a:gd name="T20" fmla="*/ 80 w 230"/>
                  <a:gd name="T21" fmla="*/ 23 h 175"/>
                  <a:gd name="T22" fmla="*/ 93 w 230"/>
                  <a:gd name="T23" fmla="*/ 23 h 175"/>
                  <a:gd name="T24" fmla="*/ 116 w 230"/>
                  <a:gd name="T25" fmla="*/ 23 h 175"/>
                  <a:gd name="T26" fmla="*/ 132 w 230"/>
                  <a:gd name="T27" fmla="*/ 25 h 175"/>
                  <a:gd name="T28" fmla="*/ 137 w 230"/>
                  <a:gd name="T29" fmla="*/ 25 h 175"/>
                  <a:gd name="T30" fmla="*/ 143 w 230"/>
                  <a:gd name="T31" fmla="*/ 23 h 175"/>
                  <a:gd name="T32" fmla="*/ 150 w 230"/>
                  <a:gd name="T33" fmla="*/ 17 h 175"/>
                  <a:gd name="T34" fmla="*/ 157 w 230"/>
                  <a:gd name="T35" fmla="*/ 14 h 175"/>
                  <a:gd name="T36" fmla="*/ 162 w 230"/>
                  <a:gd name="T37" fmla="*/ 0 h 175"/>
                  <a:gd name="T38" fmla="*/ 173 w 230"/>
                  <a:gd name="T39" fmla="*/ 3 h 175"/>
                  <a:gd name="T40" fmla="*/ 175 w 230"/>
                  <a:gd name="T41" fmla="*/ 10 h 175"/>
                  <a:gd name="T42" fmla="*/ 177 w 230"/>
                  <a:gd name="T43" fmla="*/ 14 h 175"/>
                  <a:gd name="T44" fmla="*/ 175 w 230"/>
                  <a:gd name="T45" fmla="*/ 26 h 175"/>
                  <a:gd name="T46" fmla="*/ 196 w 230"/>
                  <a:gd name="T47" fmla="*/ 28 h 175"/>
                  <a:gd name="T48" fmla="*/ 202 w 230"/>
                  <a:gd name="T49" fmla="*/ 25 h 175"/>
                  <a:gd name="T50" fmla="*/ 211 w 230"/>
                  <a:gd name="T51" fmla="*/ 21 h 175"/>
                  <a:gd name="T52" fmla="*/ 216 w 230"/>
                  <a:gd name="T53" fmla="*/ 23 h 175"/>
                  <a:gd name="T54" fmla="*/ 227 w 230"/>
                  <a:gd name="T55" fmla="*/ 23 h 175"/>
                  <a:gd name="T56" fmla="*/ 230 w 230"/>
                  <a:gd name="T57" fmla="*/ 25 h 175"/>
                  <a:gd name="T58" fmla="*/ 225 w 230"/>
                  <a:gd name="T59" fmla="*/ 26 h 175"/>
                  <a:gd name="T60" fmla="*/ 221 w 230"/>
                  <a:gd name="T61" fmla="*/ 32 h 175"/>
                  <a:gd name="T62" fmla="*/ 212 w 230"/>
                  <a:gd name="T63" fmla="*/ 32 h 175"/>
                  <a:gd name="T64" fmla="*/ 187 w 230"/>
                  <a:gd name="T65" fmla="*/ 35 h 175"/>
                  <a:gd name="T66" fmla="*/ 182 w 230"/>
                  <a:gd name="T67" fmla="*/ 39 h 175"/>
                  <a:gd name="T68" fmla="*/ 178 w 230"/>
                  <a:gd name="T69" fmla="*/ 41 h 175"/>
                  <a:gd name="T70" fmla="*/ 173 w 230"/>
                  <a:gd name="T71" fmla="*/ 50 h 175"/>
                  <a:gd name="T72" fmla="*/ 178 w 230"/>
                  <a:gd name="T73" fmla="*/ 64 h 175"/>
                  <a:gd name="T74" fmla="*/ 169 w 230"/>
                  <a:gd name="T75" fmla="*/ 78 h 175"/>
                  <a:gd name="T76" fmla="*/ 169 w 230"/>
                  <a:gd name="T77" fmla="*/ 83 h 175"/>
                  <a:gd name="T78" fmla="*/ 152 w 230"/>
                  <a:gd name="T79" fmla="*/ 89 h 175"/>
                  <a:gd name="T80" fmla="*/ 157 w 230"/>
                  <a:gd name="T81" fmla="*/ 100 h 175"/>
                  <a:gd name="T82" fmla="*/ 143 w 230"/>
                  <a:gd name="T83" fmla="*/ 110 h 175"/>
                  <a:gd name="T84" fmla="*/ 141 w 230"/>
                  <a:gd name="T85" fmla="*/ 117 h 175"/>
                  <a:gd name="T86" fmla="*/ 132 w 230"/>
                  <a:gd name="T87" fmla="*/ 132 h 175"/>
                  <a:gd name="T88" fmla="*/ 128 w 230"/>
                  <a:gd name="T89" fmla="*/ 132 h 175"/>
                  <a:gd name="T90" fmla="*/ 119 w 230"/>
                  <a:gd name="T91" fmla="*/ 132 h 175"/>
                  <a:gd name="T92" fmla="*/ 116 w 230"/>
                  <a:gd name="T93" fmla="*/ 139 h 175"/>
                  <a:gd name="T94" fmla="*/ 102 w 230"/>
                  <a:gd name="T95" fmla="*/ 139 h 175"/>
                  <a:gd name="T96" fmla="*/ 93 w 230"/>
                  <a:gd name="T97" fmla="*/ 160 h 175"/>
                  <a:gd name="T98" fmla="*/ 73 w 230"/>
                  <a:gd name="T99" fmla="*/ 171 h 175"/>
                  <a:gd name="T100" fmla="*/ 57 w 230"/>
                  <a:gd name="T101" fmla="*/ 175 h 175"/>
                  <a:gd name="T102" fmla="*/ 7 w 230"/>
                  <a:gd name="T103" fmla="*/ 16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75">
                    <a:moveTo>
                      <a:pt x="7" y="166"/>
                    </a:moveTo>
                    <a:lnTo>
                      <a:pt x="18" y="151"/>
                    </a:lnTo>
                    <a:lnTo>
                      <a:pt x="19" y="146"/>
                    </a:lnTo>
                    <a:lnTo>
                      <a:pt x="19" y="142"/>
                    </a:lnTo>
                    <a:lnTo>
                      <a:pt x="18" y="137"/>
                    </a:lnTo>
                    <a:lnTo>
                      <a:pt x="14" y="133"/>
                    </a:lnTo>
                    <a:lnTo>
                      <a:pt x="7" y="133"/>
                    </a:lnTo>
                    <a:lnTo>
                      <a:pt x="3" y="130"/>
                    </a:lnTo>
                    <a:lnTo>
                      <a:pt x="3" y="116"/>
                    </a:lnTo>
                    <a:lnTo>
                      <a:pt x="2" y="108"/>
                    </a:lnTo>
                    <a:lnTo>
                      <a:pt x="5" y="98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7" y="82"/>
                    </a:lnTo>
                    <a:lnTo>
                      <a:pt x="7" y="76"/>
                    </a:lnTo>
                    <a:lnTo>
                      <a:pt x="11" y="71"/>
                    </a:lnTo>
                    <a:lnTo>
                      <a:pt x="12" y="55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7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7" y="62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52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4" y="42"/>
                    </a:lnTo>
                    <a:lnTo>
                      <a:pt x="66" y="41"/>
                    </a:lnTo>
                    <a:lnTo>
                      <a:pt x="66" y="35"/>
                    </a:lnTo>
                    <a:lnTo>
                      <a:pt x="68" y="33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71" y="25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6" y="19"/>
                    </a:lnTo>
                    <a:lnTo>
                      <a:pt x="93" y="23"/>
                    </a:lnTo>
                    <a:lnTo>
                      <a:pt x="105" y="21"/>
                    </a:lnTo>
                    <a:lnTo>
                      <a:pt x="107" y="23"/>
                    </a:lnTo>
                    <a:lnTo>
                      <a:pt x="109" y="25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21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7" y="25"/>
                    </a:lnTo>
                    <a:lnTo>
                      <a:pt x="141" y="26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5" y="17"/>
                    </a:lnTo>
                    <a:lnTo>
                      <a:pt x="157" y="16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5" y="10"/>
                    </a:lnTo>
                    <a:lnTo>
                      <a:pt x="161" y="3"/>
                    </a:lnTo>
                    <a:lnTo>
                      <a:pt x="162" y="1"/>
                    </a:lnTo>
                    <a:lnTo>
                      <a:pt x="162" y="0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3" y="7"/>
                    </a:lnTo>
                    <a:lnTo>
                      <a:pt x="171" y="8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7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5" y="23"/>
                    </a:lnTo>
                    <a:lnTo>
                      <a:pt x="175" y="26"/>
                    </a:lnTo>
                    <a:lnTo>
                      <a:pt x="178" y="35"/>
                    </a:lnTo>
                    <a:lnTo>
                      <a:pt x="178" y="35"/>
                    </a:lnTo>
                    <a:lnTo>
                      <a:pt x="180" y="35"/>
                    </a:lnTo>
                    <a:lnTo>
                      <a:pt x="189" y="30"/>
                    </a:lnTo>
                    <a:lnTo>
                      <a:pt x="196" y="28"/>
                    </a:lnTo>
                    <a:lnTo>
                      <a:pt x="196" y="28"/>
                    </a:lnTo>
                    <a:lnTo>
                      <a:pt x="198" y="26"/>
                    </a:lnTo>
                    <a:lnTo>
                      <a:pt x="200" y="25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3" y="21"/>
                    </a:lnTo>
                    <a:lnTo>
                      <a:pt x="205" y="21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11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4" y="25"/>
                    </a:lnTo>
                    <a:lnTo>
                      <a:pt x="214" y="25"/>
                    </a:lnTo>
                    <a:lnTo>
                      <a:pt x="216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0" y="23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27" y="23"/>
                    </a:lnTo>
                    <a:lnTo>
                      <a:pt x="227" y="25"/>
                    </a:lnTo>
                    <a:lnTo>
                      <a:pt x="223" y="26"/>
                    </a:lnTo>
                    <a:lnTo>
                      <a:pt x="225" y="26"/>
                    </a:lnTo>
                    <a:lnTo>
                      <a:pt x="227" y="28"/>
                    </a:lnTo>
                    <a:lnTo>
                      <a:pt x="227" y="30"/>
                    </a:lnTo>
                    <a:lnTo>
                      <a:pt x="227" y="30"/>
                    </a:lnTo>
                    <a:lnTo>
                      <a:pt x="223" y="30"/>
                    </a:lnTo>
                    <a:lnTo>
                      <a:pt x="221" y="32"/>
                    </a:lnTo>
                    <a:lnTo>
                      <a:pt x="221" y="32"/>
                    </a:lnTo>
                    <a:lnTo>
                      <a:pt x="219" y="32"/>
                    </a:lnTo>
                    <a:lnTo>
                      <a:pt x="218" y="32"/>
                    </a:lnTo>
                    <a:lnTo>
                      <a:pt x="214" y="32"/>
                    </a:lnTo>
                    <a:lnTo>
                      <a:pt x="212" y="32"/>
                    </a:lnTo>
                    <a:lnTo>
                      <a:pt x="211" y="32"/>
                    </a:ln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7" y="35"/>
                    </a:lnTo>
                    <a:lnTo>
                      <a:pt x="187" y="35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8" y="41"/>
                    </a:lnTo>
                    <a:lnTo>
                      <a:pt x="178" y="41"/>
                    </a:lnTo>
                    <a:lnTo>
                      <a:pt x="178" y="42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1" y="48"/>
                    </a:lnTo>
                    <a:lnTo>
                      <a:pt x="173" y="50"/>
                    </a:lnTo>
                    <a:lnTo>
                      <a:pt x="177" y="53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8" y="62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1" y="75"/>
                    </a:lnTo>
                    <a:lnTo>
                      <a:pt x="169" y="76"/>
                    </a:lnTo>
                    <a:lnTo>
                      <a:pt x="169" y="78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71" y="82"/>
                    </a:lnTo>
                    <a:lnTo>
                      <a:pt x="169" y="82"/>
                    </a:lnTo>
                    <a:lnTo>
                      <a:pt x="169" y="83"/>
                    </a:lnTo>
                    <a:lnTo>
                      <a:pt x="168" y="87"/>
                    </a:lnTo>
                    <a:lnTo>
                      <a:pt x="162" y="89"/>
                    </a:lnTo>
                    <a:lnTo>
                      <a:pt x="153" y="87"/>
                    </a:lnTo>
                    <a:lnTo>
                      <a:pt x="152" y="87"/>
                    </a:lnTo>
                    <a:lnTo>
                      <a:pt x="152" y="89"/>
                    </a:lnTo>
                    <a:lnTo>
                      <a:pt x="153" y="92"/>
                    </a:lnTo>
                    <a:lnTo>
                      <a:pt x="155" y="92"/>
                    </a:lnTo>
                    <a:lnTo>
                      <a:pt x="155" y="98"/>
                    </a:lnTo>
                    <a:lnTo>
                      <a:pt x="157" y="100"/>
                    </a:lnTo>
                    <a:lnTo>
                      <a:pt x="157" y="100"/>
                    </a:lnTo>
                    <a:lnTo>
                      <a:pt x="152" y="105"/>
                    </a:lnTo>
                    <a:lnTo>
                      <a:pt x="148" y="105"/>
                    </a:lnTo>
                    <a:lnTo>
                      <a:pt x="144" y="105"/>
                    </a:lnTo>
                    <a:lnTo>
                      <a:pt x="144" y="108"/>
                    </a:lnTo>
                    <a:lnTo>
                      <a:pt x="143" y="110"/>
                    </a:lnTo>
                    <a:lnTo>
                      <a:pt x="143" y="112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7"/>
                    </a:lnTo>
                    <a:lnTo>
                      <a:pt x="141" y="128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6" y="135"/>
                    </a:lnTo>
                    <a:lnTo>
                      <a:pt x="114" y="135"/>
                    </a:lnTo>
                    <a:lnTo>
                      <a:pt x="114" y="137"/>
                    </a:lnTo>
                    <a:lnTo>
                      <a:pt x="116" y="137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3" y="141"/>
                    </a:lnTo>
                    <a:lnTo>
                      <a:pt x="103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0" y="142"/>
                    </a:lnTo>
                    <a:lnTo>
                      <a:pt x="96" y="146"/>
                    </a:lnTo>
                    <a:lnTo>
                      <a:pt x="94" y="151"/>
                    </a:lnTo>
                    <a:lnTo>
                      <a:pt x="94" y="155"/>
                    </a:lnTo>
                    <a:lnTo>
                      <a:pt x="93" y="160"/>
                    </a:lnTo>
                    <a:lnTo>
                      <a:pt x="93" y="162"/>
                    </a:lnTo>
                    <a:lnTo>
                      <a:pt x="94" y="162"/>
                    </a:lnTo>
                    <a:lnTo>
                      <a:pt x="94" y="164"/>
                    </a:lnTo>
                    <a:lnTo>
                      <a:pt x="91" y="166"/>
                    </a:lnTo>
                    <a:lnTo>
                      <a:pt x="73" y="171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7" y="175"/>
                    </a:lnTo>
                    <a:lnTo>
                      <a:pt x="53" y="173"/>
                    </a:lnTo>
                    <a:lnTo>
                      <a:pt x="34" y="173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7" y="16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3084"/>
              <p:cNvSpPr>
                <a:spLocks/>
              </p:cNvSpPr>
              <p:nvPr/>
            </p:nvSpPr>
            <p:spPr bwMode="auto">
              <a:xfrm>
                <a:off x="3664" y="2049"/>
                <a:ext cx="230" cy="175"/>
              </a:xfrm>
              <a:custGeom>
                <a:avLst/>
                <a:gdLst>
                  <a:gd name="T0" fmla="*/ 18 w 230"/>
                  <a:gd name="T1" fmla="*/ 137 h 175"/>
                  <a:gd name="T2" fmla="*/ 2 w 230"/>
                  <a:gd name="T3" fmla="*/ 108 h 175"/>
                  <a:gd name="T4" fmla="*/ 7 w 230"/>
                  <a:gd name="T5" fmla="*/ 82 h 175"/>
                  <a:gd name="T6" fmla="*/ 16 w 230"/>
                  <a:gd name="T7" fmla="*/ 60 h 175"/>
                  <a:gd name="T8" fmla="*/ 28 w 230"/>
                  <a:gd name="T9" fmla="*/ 64 h 175"/>
                  <a:gd name="T10" fmla="*/ 41 w 230"/>
                  <a:gd name="T11" fmla="*/ 60 h 175"/>
                  <a:gd name="T12" fmla="*/ 43 w 230"/>
                  <a:gd name="T13" fmla="*/ 53 h 175"/>
                  <a:gd name="T14" fmla="*/ 57 w 230"/>
                  <a:gd name="T15" fmla="*/ 48 h 175"/>
                  <a:gd name="T16" fmla="*/ 66 w 230"/>
                  <a:gd name="T17" fmla="*/ 35 h 175"/>
                  <a:gd name="T18" fmla="*/ 69 w 230"/>
                  <a:gd name="T19" fmla="*/ 26 h 175"/>
                  <a:gd name="T20" fmla="*/ 80 w 230"/>
                  <a:gd name="T21" fmla="*/ 23 h 175"/>
                  <a:gd name="T22" fmla="*/ 93 w 230"/>
                  <a:gd name="T23" fmla="*/ 23 h 175"/>
                  <a:gd name="T24" fmla="*/ 116 w 230"/>
                  <a:gd name="T25" fmla="*/ 23 h 175"/>
                  <a:gd name="T26" fmla="*/ 132 w 230"/>
                  <a:gd name="T27" fmla="*/ 25 h 175"/>
                  <a:gd name="T28" fmla="*/ 137 w 230"/>
                  <a:gd name="T29" fmla="*/ 25 h 175"/>
                  <a:gd name="T30" fmla="*/ 143 w 230"/>
                  <a:gd name="T31" fmla="*/ 23 h 175"/>
                  <a:gd name="T32" fmla="*/ 150 w 230"/>
                  <a:gd name="T33" fmla="*/ 17 h 175"/>
                  <a:gd name="T34" fmla="*/ 157 w 230"/>
                  <a:gd name="T35" fmla="*/ 14 h 175"/>
                  <a:gd name="T36" fmla="*/ 162 w 230"/>
                  <a:gd name="T37" fmla="*/ 0 h 175"/>
                  <a:gd name="T38" fmla="*/ 173 w 230"/>
                  <a:gd name="T39" fmla="*/ 3 h 175"/>
                  <a:gd name="T40" fmla="*/ 175 w 230"/>
                  <a:gd name="T41" fmla="*/ 10 h 175"/>
                  <a:gd name="T42" fmla="*/ 177 w 230"/>
                  <a:gd name="T43" fmla="*/ 14 h 175"/>
                  <a:gd name="T44" fmla="*/ 175 w 230"/>
                  <a:gd name="T45" fmla="*/ 26 h 175"/>
                  <a:gd name="T46" fmla="*/ 196 w 230"/>
                  <a:gd name="T47" fmla="*/ 28 h 175"/>
                  <a:gd name="T48" fmla="*/ 202 w 230"/>
                  <a:gd name="T49" fmla="*/ 25 h 175"/>
                  <a:gd name="T50" fmla="*/ 211 w 230"/>
                  <a:gd name="T51" fmla="*/ 21 h 175"/>
                  <a:gd name="T52" fmla="*/ 216 w 230"/>
                  <a:gd name="T53" fmla="*/ 23 h 175"/>
                  <a:gd name="T54" fmla="*/ 227 w 230"/>
                  <a:gd name="T55" fmla="*/ 23 h 175"/>
                  <a:gd name="T56" fmla="*/ 230 w 230"/>
                  <a:gd name="T57" fmla="*/ 25 h 175"/>
                  <a:gd name="T58" fmla="*/ 225 w 230"/>
                  <a:gd name="T59" fmla="*/ 26 h 175"/>
                  <a:gd name="T60" fmla="*/ 221 w 230"/>
                  <a:gd name="T61" fmla="*/ 32 h 175"/>
                  <a:gd name="T62" fmla="*/ 212 w 230"/>
                  <a:gd name="T63" fmla="*/ 32 h 175"/>
                  <a:gd name="T64" fmla="*/ 187 w 230"/>
                  <a:gd name="T65" fmla="*/ 35 h 175"/>
                  <a:gd name="T66" fmla="*/ 182 w 230"/>
                  <a:gd name="T67" fmla="*/ 39 h 175"/>
                  <a:gd name="T68" fmla="*/ 178 w 230"/>
                  <a:gd name="T69" fmla="*/ 41 h 175"/>
                  <a:gd name="T70" fmla="*/ 173 w 230"/>
                  <a:gd name="T71" fmla="*/ 50 h 175"/>
                  <a:gd name="T72" fmla="*/ 178 w 230"/>
                  <a:gd name="T73" fmla="*/ 64 h 175"/>
                  <a:gd name="T74" fmla="*/ 169 w 230"/>
                  <a:gd name="T75" fmla="*/ 78 h 175"/>
                  <a:gd name="T76" fmla="*/ 169 w 230"/>
                  <a:gd name="T77" fmla="*/ 83 h 175"/>
                  <a:gd name="T78" fmla="*/ 152 w 230"/>
                  <a:gd name="T79" fmla="*/ 89 h 175"/>
                  <a:gd name="T80" fmla="*/ 157 w 230"/>
                  <a:gd name="T81" fmla="*/ 100 h 175"/>
                  <a:gd name="T82" fmla="*/ 143 w 230"/>
                  <a:gd name="T83" fmla="*/ 110 h 175"/>
                  <a:gd name="T84" fmla="*/ 141 w 230"/>
                  <a:gd name="T85" fmla="*/ 117 h 175"/>
                  <a:gd name="T86" fmla="*/ 132 w 230"/>
                  <a:gd name="T87" fmla="*/ 132 h 175"/>
                  <a:gd name="T88" fmla="*/ 128 w 230"/>
                  <a:gd name="T89" fmla="*/ 132 h 175"/>
                  <a:gd name="T90" fmla="*/ 119 w 230"/>
                  <a:gd name="T91" fmla="*/ 132 h 175"/>
                  <a:gd name="T92" fmla="*/ 116 w 230"/>
                  <a:gd name="T93" fmla="*/ 139 h 175"/>
                  <a:gd name="T94" fmla="*/ 102 w 230"/>
                  <a:gd name="T95" fmla="*/ 139 h 175"/>
                  <a:gd name="T96" fmla="*/ 93 w 230"/>
                  <a:gd name="T97" fmla="*/ 160 h 175"/>
                  <a:gd name="T98" fmla="*/ 73 w 230"/>
                  <a:gd name="T99" fmla="*/ 171 h 175"/>
                  <a:gd name="T100" fmla="*/ 57 w 230"/>
                  <a:gd name="T101" fmla="*/ 175 h 175"/>
                  <a:gd name="T102" fmla="*/ 7 w 230"/>
                  <a:gd name="T103" fmla="*/ 16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75">
                    <a:moveTo>
                      <a:pt x="7" y="166"/>
                    </a:moveTo>
                    <a:lnTo>
                      <a:pt x="18" y="151"/>
                    </a:lnTo>
                    <a:lnTo>
                      <a:pt x="19" y="146"/>
                    </a:lnTo>
                    <a:lnTo>
                      <a:pt x="19" y="142"/>
                    </a:lnTo>
                    <a:lnTo>
                      <a:pt x="18" y="137"/>
                    </a:lnTo>
                    <a:lnTo>
                      <a:pt x="14" y="133"/>
                    </a:lnTo>
                    <a:lnTo>
                      <a:pt x="7" y="133"/>
                    </a:lnTo>
                    <a:lnTo>
                      <a:pt x="3" y="130"/>
                    </a:lnTo>
                    <a:lnTo>
                      <a:pt x="3" y="116"/>
                    </a:lnTo>
                    <a:lnTo>
                      <a:pt x="2" y="108"/>
                    </a:lnTo>
                    <a:lnTo>
                      <a:pt x="5" y="98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7" y="82"/>
                    </a:lnTo>
                    <a:lnTo>
                      <a:pt x="7" y="76"/>
                    </a:lnTo>
                    <a:lnTo>
                      <a:pt x="11" y="71"/>
                    </a:lnTo>
                    <a:lnTo>
                      <a:pt x="12" y="55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7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7" y="62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52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4" y="42"/>
                    </a:lnTo>
                    <a:lnTo>
                      <a:pt x="66" y="41"/>
                    </a:lnTo>
                    <a:lnTo>
                      <a:pt x="66" y="35"/>
                    </a:lnTo>
                    <a:lnTo>
                      <a:pt x="68" y="33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71" y="25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6" y="19"/>
                    </a:lnTo>
                    <a:lnTo>
                      <a:pt x="93" y="23"/>
                    </a:lnTo>
                    <a:lnTo>
                      <a:pt x="105" y="21"/>
                    </a:lnTo>
                    <a:lnTo>
                      <a:pt x="107" y="23"/>
                    </a:lnTo>
                    <a:lnTo>
                      <a:pt x="109" y="25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21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7" y="25"/>
                    </a:lnTo>
                    <a:lnTo>
                      <a:pt x="141" y="26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5" y="17"/>
                    </a:lnTo>
                    <a:lnTo>
                      <a:pt x="157" y="16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5" y="10"/>
                    </a:lnTo>
                    <a:lnTo>
                      <a:pt x="161" y="3"/>
                    </a:lnTo>
                    <a:lnTo>
                      <a:pt x="162" y="1"/>
                    </a:lnTo>
                    <a:lnTo>
                      <a:pt x="162" y="0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3" y="7"/>
                    </a:lnTo>
                    <a:lnTo>
                      <a:pt x="171" y="8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7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5" y="23"/>
                    </a:lnTo>
                    <a:lnTo>
                      <a:pt x="175" y="26"/>
                    </a:lnTo>
                    <a:lnTo>
                      <a:pt x="178" y="35"/>
                    </a:lnTo>
                    <a:lnTo>
                      <a:pt x="178" y="35"/>
                    </a:lnTo>
                    <a:lnTo>
                      <a:pt x="180" y="35"/>
                    </a:lnTo>
                    <a:lnTo>
                      <a:pt x="189" y="30"/>
                    </a:lnTo>
                    <a:lnTo>
                      <a:pt x="196" y="28"/>
                    </a:lnTo>
                    <a:lnTo>
                      <a:pt x="196" y="28"/>
                    </a:lnTo>
                    <a:lnTo>
                      <a:pt x="198" y="26"/>
                    </a:lnTo>
                    <a:lnTo>
                      <a:pt x="200" y="25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3" y="21"/>
                    </a:lnTo>
                    <a:lnTo>
                      <a:pt x="205" y="21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11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4" y="25"/>
                    </a:lnTo>
                    <a:lnTo>
                      <a:pt x="214" y="25"/>
                    </a:lnTo>
                    <a:lnTo>
                      <a:pt x="216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0" y="23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27" y="23"/>
                    </a:lnTo>
                    <a:lnTo>
                      <a:pt x="227" y="25"/>
                    </a:lnTo>
                    <a:lnTo>
                      <a:pt x="223" y="26"/>
                    </a:lnTo>
                    <a:lnTo>
                      <a:pt x="225" y="26"/>
                    </a:lnTo>
                    <a:lnTo>
                      <a:pt x="227" y="28"/>
                    </a:lnTo>
                    <a:lnTo>
                      <a:pt x="227" y="30"/>
                    </a:lnTo>
                    <a:lnTo>
                      <a:pt x="227" y="30"/>
                    </a:lnTo>
                    <a:lnTo>
                      <a:pt x="223" y="30"/>
                    </a:lnTo>
                    <a:lnTo>
                      <a:pt x="221" y="32"/>
                    </a:lnTo>
                    <a:lnTo>
                      <a:pt x="221" y="32"/>
                    </a:lnTo>
                    <a:lnTo>
                      <a:pt x="219" y="32"/>
                    </a:lnTo>
                    <a:lnTo>
                      <a:pt x="218" y="32"/>
                    </a:lnTo>
                    <a:lnTo>
                      <a:pt x="214" y="32"/>
                    </a:lnTo>
                    <a:lnTo>
                      <a:pt x="212" y="32"/>
                    </a:lnTo>
                    <a:lnTo>
                      <a:pt x="211" y="32"/>
                    </a:ln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7" y="35"/>
                    </a:lnTo>
                    <a:lnTo>
                      <a:pt x="187" y="35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8" y="41"/>
                    </a:lnTo>
                    <a:lnTo>
                      <a:pt x="178" y="41"/>
                    </a:lnTo>
                    <a:lnTo>
                      <a:pt x="178" y="42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1" y="48"/>
                    </a:lnTo>
                    <a:lnTo>
                      <a:pt x="173" y="50"/>
                    </a:lnTo>
                    <a:lnTo>
                      <a:pt x="177" y="53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8" y="62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1" y="75"/>
                    </a:lnTo>
                    <a:lnTo>
                      <a:pt x="169" y="76"/>
                    </a:lnTo>
                    <a:lnTo>
                      <a:pt x="169" y="78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71" y="82"/>
                    </a:lnTo>
                    <a:lnTo>
                      <a:pt x="169" y="82"/>
                    </a:lnTo>
                    <a:lnTo>
                      <a:pt x="169" y="83"/>
                    </a:lnTo>
                    <a:lnTo>
                      <a:pt x="168" y="87"/>
                    </a:lnTo>
                    <a:lnTo>
                      <a:pt x="162" y="89"/>
                    </a:lnTo>
                    <a:lnTo>
                      <a:pt x="153" y="87"/>
                    </a:lnTo>
                    <a:lnTo>
                      <a:pt x="152" y="87"/>
                    </a:lnTo>
                    <a:lnTo>
                      <a:pt x="152" y="89"/>
                    </a:lnTo>
                    <a:lnTo>
                      <a:pt x="153" y="92"/>
                    </a:lnTo>
                    <a:lnTo>
                      <a:pt x="155" y="92"/>
                    </a:lnTo>
                    <a:lnTo>
                      <a:pt x="155" y="98"/>
                    </a:lnTo>
                    <a:lnTo>
                      <a:pt x="157" y="100"/>
                    </a:lnTo>
                    <a:lnTo>
                      <a:pt x="157" y="100"/>
                    </a:lnTo>
                    <a:lnTo>
                      <a:pt x="152" y="105"/>
                    </a:lnTo>
                    <a:lnTo>
                      <a:pt x="148" y="105"/>
                    </a:lnTo>
                    <a:lnTo>
                      <a:pt x="144" y="105"/>
                    </a:lnTo>
                    <a:lnTo>
                      <a:pt x="144" y="108"/>
                    </a:lnTo>
                    <a:lnTo>
                      <a:pt x="143" y="110"/>
                    </a:lnTo>
                    <a:lnTo>
                      <a:pt x="143" y="112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7"/>
                    </a:lnTo>
                    <a:lnTo>
                      <a:pt x="141" y="128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6" y="135"/>
                    </a:lnTo>
                    <a:lnTo>
                      <a:pt x="114" y="135"/>
                    </a:lnTo>
                    <a:lnTo>
                      <a:pt x="114" y="137"/>
                    </a:lnTo>
                    <a:lnTo>
                      <a:pt x="116" y="137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3" y="141"/>
                    </a:lnTo>
                    <a:lnTo>
                      <a:pt x="103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0" y="142"/>
                    </a:lnTo>
                    <a:lnTo>
                      <a:pt x="96" y="146"/>
                    </a:lnTo>
                    <a:lnTo>
                      <a:pt x="94" y="151"/>
                    </a:lnTo>
                    <a:lnTo>
                      <a:pt x="94" y="155"/>
                    </a:lnTo>
                    <a:lnTo>
                      <a:pt x="93" y="160"/>
                    </a:lnTo>
                    <a:lnTo>
                      <a:pt x="93" y="162"/>
                    </a:lnTo>
                    <a:lnTo>
                      <a:pt x="94" y="162"/>
                    </a:lnTo>
                    <a:lnTo>
                      <a:pt x="94" y="164"/>
                    </a:lnTo>
                    <a:lnTo>
                      <a:pt x="91" y="166"/>
                    </a:lnTo>
                    <a:lnTo>
                      <a:pt x="73" y="171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7" y="175"/>
                    </a:lnTo>
                    <a:lnTo>
                      <a:pt x="53" y="173"/>
                    </a:lnTo>
                    <a:lnTo>
                      <a:pt x="34" y="173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7" y="16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3085"/>
              <p:cNvSpPr>
                <a:spLocks/>
              </p:cNvSpPr>
              <p:nvPr/>
            </p:nvSpPr>
            <p:spPr bwMode="auto">
              <a:xfrm>
                <a:off x="3414" y="202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6 h 18"/>
                  <a:gd name="T4" fmla="*/ 0 w 18"/>
                  <a:gd name="T5" fmla="*/ 2 h 18"/>
                  <a:gd name="T6" fmla="*/ 2 w 18"/>
                  <a:gd name="T7" fmla="*/ 0 h 18"/>
                  <a:gd name="T8" fmla="*/ 3 w 18"/>
                  <a:gd name="T9" fmla="*/ 2 h 18"/>
                  <a:gd name="T10" fmla="*/ 5 w 18"/>
                  <a:gd name="T11" fmla="*/ 3 h 18"/>
                  <a:gd name="T12" fmla="*/ 7 w 18"/>
                  <a:gd name="T13" fmla="*/ 3 h 18"/>
                  <a:gd name="T14" fmla="*/ 11 w 18"/>
                  <a:gd name="T15" fmla="*/ 3 h 18"/>
                  <a:gd name="T16" fmla="*/ 12 w 18"/>
                  <a:gd name="T17" fmla="*/ 3 h 18"/>
                  <a:gd name="T18" fmla="*/ 14 w 18"/>
                  <a:gd name="T19" fmla="*/ 3 h 18"/>
                  <a:gd name="T20" fmla="*/ 18 w 18"/>
                  <a:gd name="T21" fmla="*/ 10 h 18"/>
                  <a:gd name="T22" fmla="*/ 18 w 18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1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3086"/>
              <p:cNvSpPr>
                <a:spLocks/>
              </p:cNvSpPr>
              <p:nvPr/>
            </p:nvSpPr>
            <p:spPr bwMode="auto">
              <a:xfrm>
                <a:off x="3414" y="202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6 h 18"/>
                  <a:gd name="T4" fmla="*/ 0 w 18"/>
                  <a:gd name="T5" fmla="*/ 2 h 18"/>
                  <a:gd name="T6" fmla="*/ 2 w 18"/>
                  <a:gd name="T7" fmla="*/ 0 h 18"/>
                  <a:gd name="T8" fmla="*/ 3 w 18"/>
                  <a:gd name="T9" fmla="*/ 2 h 18"/>
                  <a:gd name="T10" fmla="*/ 5 w 18"/>
                  <a:gd name="T11" fmla="*/ 3 h 18"/>
                  <a:gd name="T12" fmla="*/ 7 w 18"/>
                  <a:gd name="T13" fmla="*/ 3 h 18"/>
                  <a:gd name="T14" fmla="*/ 11 w 18"/>
                  <a:gd name="T15" fmla="*/ 3 h 18"/>
                  <a:gd name="T16" fmla="*/ 12 w 18"/>
                  <a:gd name="T17" fmla="*/ 3 h 18"/>
                  <a:gd name="T18" fmla="*/ 14 w 18"/>
                  <a:gd name="T19" fmla="*/ 3 h 18"/>
                  <a:gd name="T20" fmla="*/ 18 w 18"/>
                  <a:gd name="T21" fmla="*/ 10 h 18"/>
                  <a:gd name="T22" fmla="*/ 18 w 18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10"/>
                    </a:lnTo>
                    <a:lnTo>
                      <a:pt x="18" y="18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3087"/>
              <p:cNvSpPr>
                <a:spLocks/>
              </p:cNvSpPr>
              <p:nvPr/>
            </p:nvSpPr>
            <p:spPr bwMode="auto">
              <a:xfrm>
                <a:off x="3416" y="1975"/>
                <a:ext cx="85" cy="72"/>
              </a:xfrm>
              <a:custGeom>
                <a:avLst/>
                <a:gdLst>
                  <a:gd name="T0" fmla="*/ 25 w 85"/>
                  <a:gd name="T1" fmla="*/ 2 h 72"/>
                  <a:gd name="T2" fmla="*/ 32 w 85"/>
                  <a:gd name="T3" fmla="*/ 7 h 72"/>
                  <a:gd name="T4" fmla="*/ 37 w 85"/>
                  <a:gd name="T5" fmla="*/ 15 h 72"/>
                  <a:gd name="T6" fmla="*/ 46 w 85"/>
                  <a:gd name="T7" fmla="*/ 15 h 72"/>
                  <a:gd name="T8" fmla="*/ 50 w 85"/>
                  <a:gd name="T9" fmla="*/ 9 h 72"/>
                  <a:gd name="T10" fmla="*/ 57 w 85"/>
                  <a:gd name="T11" fmla="*/ 2 h 72"/>
                  <a:gd name="T12" fmla="*/ 76 w 85"/>
                  <a:gd name="T13" fmla="*/ 29 h 72"/>
                  <a:gd name="T14" fmla="*/ 82 w 85"/>
                  <a:gd name="T15" fmla="*/ 29 h 72"/>
                  <a:gd name="T16" fmla="*/ 85 w 85"/>
                  <a:gd name="T17" fmla="*/ 36 h 72"/>
                  <a:gd name="T18" fmla="*/ 78 w 85"/>
                  <a:gd name="T19" fmla="*/ 32 h 72"/>
                  <a:gd name="T20" fmla="*/ 73 w 85"/>
                  <a:gd name="T21" fmla="*/ 38 h 72"/>
                  <a:gd name="T22" fmla="*/ 64 w 85"/>
                  <a:gd name="T23" fmla="*/ 57 h 72"/>
                  <a:gd name="T24" fmla="*/ 62 w 85"/>
                  <a:gd name="T25" fmla="*/ 72 h 72"/>
                  <a:gd name="T26" fmla="*/ 57 w 85"/>
                  <a:gd name="T27" fmla="*/ 72 h 72"/>
                  <a:gd name="T28" fmla="*/ 53 w 85"/>
                  <a:gd name="T29" fmla="*/ 68 h 72"/>
                  <a:gd name="T30" fmla="*/ 48 w 85"/>
                  <a:gd name="T31" fmla="*/ 65 h 72"/>
                  <a:gd name="T32" fmla="*/ 53 w 85"/>
                  <a:gd name="T33" fmla="*/ 61 h 72"/>
                  <a:gd name="T34" fmla="*/ 51 w 85"/>
                  <a:gd name="T35" fmla="*/ 50 h 72"/>
                  <a:gd name="T36" fmla="*/ 39 w 85"/>
                  <a:gd name="T37" fmla="*/ 50 h 72"/>
                  <a:gd name="T38" fmla="*/ 30 w 85"/>
                  <a:gd name="T39" fmla="*/ 59 h 72"/>
                  <a:gd name="T40" fmla="*/ 25 w 85"/>
                  <a:gd name="T41" fmla="*/ 65 h 72"/>
                  <a:gd name="T42" fmla="*/ 21 w 85"/>
                  <a:gd name="T43" fmla="*/ 59 h 72"/>
                  <a:gd name="T44" fmla="*/ 25 w 85"/>
                  <a:gd name="T45" fmla="*/ 56 h 72"/>
                  <a:gd name="T46" fmla="*/ 23 w 85"/>
                  <a:gd name="T47" fmla="*/ 52 h 72"/>
                  <a:gd name="T48" fmla="*/ 21 w 85"/>
                  <a:gd name="T49" fmla="*/ 49 h 72"/>
                  <a:gd name="T50" fmla="*/ 16 w 85"/>
                  <a:gd name="T51" fmla="*/ 47 h 72"/>
                  <a:gd name="T52" fmla="*/ 12 w 85"/>
                  <a:gd name="T53" fmla="*/ 41 h 72"/>
                  <a:gd name="T54" fmla="*/ 14 w 85"/>
                  <a:gd name="T55" fmla="*/ 38 h 72"/>
                  <a:gd name="T56" fmla="*/ 9 w 85"/>
                  <a:gd name="T57" fmla="*/ 32 h 72"/>
                  <a:gd name="T58" fmla="*/ 7 w 85"/>
                  <a:gd name="T59" fmla="*/ 27 h 72"/>
                  <a:gd name="T60" fmla="*/ 9 w 85"/>
                  <a:gd name="T61" fmla="*/ 24 h 72"/>
                  <a:gd name="T62" fmla="*/ 5 w 85"/>
                  <a:gd name="T63" fmla="*/ 20 h 72"/>
                  <a:gd name="T64" fmla="*/ 0 w 85"/>
                  <a:gd name="T65" fmla="*/ 13 h 72"/>
                  <a:gd name="T66" fmla="*/ 10 w 85"/>
                  <a:gd name="T67" fmla="*/ 11 h 72"/>
                  <a:gd name="T68" fmla="*/ 16 w 85"/>
                  <a:gd name="T69" fmla="*/ 15 h 72"/>
                  <a:gd name="T70" fmla="*/ 25 w 85"/>
                  <a:gd name="T71" fmla="*/ 16 h 72"/>
                  <a:gd name="T72" fmla="*/ 25 w 85"/>
                  <a:gd name="T73" fmla="*/ 13 h 72"/>
                  <a:gd name="T74" fmla="*/ 21 w 85"/>
                  <a:gd name="T75" fmla="*/ 7 h 72"/>
                  <a:gd name="T76" fmla="*/ 19 w 85"/>
                  <a:gd name="T7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2">
                    <a:moveTo>
                      <a:pt x="23" y="0"/>
                    </a:moveTo>
                    <a:lnTo>
                      <a:pt x="25" y="2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53" y="7"/>
                    </a:lnTo>
                    <a:lnTo>
                      <a:pt x="57" y="2"/>
                    </a:lnTo>
                    <a:lnTo>
                      <a:pt x="73" y="27"/>
                    </a:lnTo>
                    <a:lnTo>
                      <a:pt x="76" y="29"/>
                    </a:lnTo>
                    <a:lnTo>
                      <a:pt x="80" y="27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5" y="36"/>
                    </a:lnTo>
                    <a:lnTo>
                      <a:pt x="82" y="32"/>
                    </a:lnTo>
                    <a:lnTo>
                      <a:pt x="78" y="32"/>
                    </a:lnTo>
                    <a:lnTo>
                      <a:pt x="75" y="34"/>
                    </a:lnTo>
                    <a:lnTo>
                      <a:pt x="73" y="38"/>
                    </a:lnTo>
                    <a:lnTo>
                      <a:pt x="67" y="61"/>
                    </a:lnTo>
                    <a:lnTo>
                      <a:pt x="64" y="57"/>
                    </a:lnTo>
                    <a:lnTo>
                      <a:pt x="62" y="59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57" y="72"/>
                    </a:lnTo>
                    <a:lnTo>
                      <a:pt x="55" y="70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3" y="61"/>
                    </a:lnTo>
                    <a:lnTo>
                      <a:pt x="51" y="56"/>
                    </a:lnTo>
                    <a:lnTo>
                      <a:pt x="51" y="50"/>
                    </a:lnTo>
                    <a:lnTo>
                      <a:pt x="46" y="49"/>
                    </a:lnTo>
                    <a:lnTo>
                      <a:pt x="39" y="50"/>
                    </a:lnTo>
                    <a:lnTo>
                      <a:pt x="32" y="56"/>
                    </a:lnTo>
                    <a:lnTo>
                      <a:pt x="30" y="59"/>
                    </a:lnTo>
                    <a:lnTo>
                      <a:pt x="28" y="65"/>
                    </a:lnTo>
                    <a:lnTo>
                      <a:pt x="25" y="65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23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9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5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3088"/>
              <p:cNvSpPr>
                <a:spLocks/>
              </p:cNvSpPr>
              <p:nvPr/>
            </p:nvSpPr>
            <p:spPr bwMode="auto">
              <a:xfrm>
                <a:off x="3416" y="1975"/>
                <a:ext cx="85" cy="72"/>
              </a:xfrm>
              <a:custGeom>
                <a:avLst/>
                <a:gdLst>
                  <a:gd name="T0" fmla="*/ 25 w 85"/>
                  <a:gd name="T1" fmla="*/ 2 h 72"/>
                  <a:gd name="T2" fmla="*/ 32 w 85"/>
                  <a:gd name="T3" fmla="*/ 7 h 72"/>
                  <a:gd name="T4" fmla="*/ 37 w 85"/>
                  <a:gd name="T5" fmla="*/ 15 h 72"/>
                  <a:gd name="T6" fmla="*/ 46 w 85"/>
                  <a:gd name="T7" fmla="*/ 15 h 72"/>
                  <a:gd name="T8" fmla="*/ 50 w 85"/>
                  <a:gd name="T9" fmla="*/ 9 h 72"/>
                  <a:gd name="T10" fmla="*/ 57 w 85"/>
                  <a:gd name="T11" fmla="*/ 2 h 72"/>
                  <a:gd name="T12" fmla="*/ 76 w 85"/>
                  <a:gd name="T13" fmla="*/ 29 h 72"/>
                  <a:gd name="T14" fmla="*/ 82 w 85"/>
                  <a:gd name="T15" fmla="*/ 29 h 72"/>
                  <a:gd name="T16" fmla="*/ 85 w 85"/>
                  <a:gd name="T17" fmla="*/ 36 h 72"/>
                  <a:gd name="T18" fmla="*/ 78 w 85"/>
                  <a:gd name="T19" fmla="*/ 32 h 72"/>
                  <a:gd name="T20" fmla="*/ 73 w 85"/>
                  <a:gd name="T21" fmla="*/ 38 h 72"/>
                  <a:gd name="T22" fmla="*/ 64 w 85"/>
                  <a:gd name="T23" fmla="*/ 57 h 72"/>
                  <a:gd name="T24" fmla="*/ 62 w 85"/>
                  <a:gd name="T25" fmla="*/ 72 h 72"/>
                  <a:gd name="T26" fmla="*/ 57 w 85"/>
                  <a:gd name="T27" fmla="*/ 72 h 72"/>
                  <a:gd name="T28" fmla="*/ 53 w 85"/>
                  <a:gd name="T29" fmla="*/ 68 h 72"/>
                  <a:gd name="T30" fmla="*/ 48 w 85"/>
                  <a:gd name="T31" fmla="*/ 65 h 72"/>
                  <a:gd name="T32" fmla="*/ 53 w 85"/>
                  <a:gd name="T33" fmla="*/ 61 h 72"/>
                  <a:gd name="T34" fmla="*/ 51 w 85"/>
                  <a:gd name="T35" fmla="*/ 50 h 72"/>
                  <a:gd name="T36" fmla="*/ 39 w 85"/>
                  <a:gd name="T37" fmla="*/ 50 h 72"/>
                  <a:gd name="T38" fmla="*/ 30 w 85"/>
                  <a:gd name="T39" fmla="*/ 59 h 72"/>
                  <a:gd name="T40" fmla="*/ 25 w 85"/>
                  <a:gd name="T41" fmla="*/ 65 h 72"/>
                  <a:gd name="T42" fmla="*/ 21 w 85"/>
                  <a:gd name="T43" fmla="*/ 59 h 72"/>
                  <a:gd name="T44" fmla="*/ 25 w 85"/>
                  <a:gd name="T45" fmla="*/ 56 h 72"/>
                  <a:gd name="T46" fmla="*/ 23 w 85"/>
                  <a:gd name="T47" fmla="*/ 52 h 72"/>
                  <a:gd name="T48" fmla="*/ 21 w 85"/>
                  <a:gd name="T49" fmla="*/ 49 h 72"/>
                  <a:gd name="T50" fmla="*/ 16 w 85"/>
                  <a:gd name="T51" fmla="*/ 47 h 72"/>
                  <a:gd name="T52" fmla="*/ 12 w 85"/>
                  <a:gd name="T53" fmla="*/ 41 h 72"/>
                  <a:gd name="T54" fmla="*/ 14 w 85"/>
                  <a:gd name="T55" fmla="*/ 38 h 72"/>
                  <a:gd name="T56" fmla="*/ 9 w 85"/>
                  <a:gd name="T57" fmla="*/ 32 h 72"/>
                  <a:gd name="T58" fmla="*/ 7 w 85"/>
                  <a:gd name="T59" fmla="*/ 27 h 72"/>
                  <a:gd name="T60" fmla="*/ 9 w 85"/>
                  <a:gd name="T61" fmla="*/ 24 h 72"/>
                  <a:gd name="T62" fmla="*/ 5 w 85"/>
                  <a:gd name="T63" fmla="*/ 20 h 72"/>
                  <a:gd name="T64" fmla="*/ 0 w 85"/>
                  <a:gd name="T65" fmla="*/ 13 h 72"/>
                  <a:gd name="T66" fmla="*/ 10 w 85"/>
                  <a:gd name="T67" fmla="*/ 11 h 72"/>
                  <a:gd name="T68" fmla="*/ 16 w 85"/>
                  <a:gd name="T69" fmla="*/ 15 h 72"/>
                  <a:gd name="T70" fmla="*/ 25 w 85"/>
                  <a:gd name="T71" fmla="*/ 16 h 72"/>
                  <a:gd name="T72" fmla="*/ 25 w 85"/>
                  <a:gd name="T73" fmla="*/ 13 h 72"/>
                  <a:gd name="T74" fmla="*/ 21 w 85"/>
                  <a:gd name="T75" fmla="*/ 7 h 72"/>
                  <a:gd name="T76" fmla="*/ 19 w 85"/>
                  <a:gd name="T7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2">
                    <a:moveTo>
                      <a:pt x="23" y="0"/>
                    </a:moveTo>
                    <a:lnTo>
                      <a:pt x="25" y="2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53" y="7"/>
                    </a:lnTo>
                    <a:lnTo>
                      <a:pt x="57" y="2"/>
                    </a:lnTo>
                    <a:lnTo>
                      <a:pt x="73" y="27"/>
                    </a:lnTo>
                    <a:lnTo>
                      <a:pt x="76" y="29"/>
                    </a:lnTo>
                    <a:lnTo>
                      <a:pt x="80" y="27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5" y="36"/>
                    </a:lnTo>
                    <a:lnTo>
                      <a:pt x="82" y="32"/>
                    </a:lnTo>
                    <a:lnTo>
                      <a:pt x="78" y="32"/>
                    </a:lnTo>
                    <a:lnTo>
                      <a:pt x="75" y="34"/>
                    </a:lnTo>
                    <a:lnTo>
                      <a:pt x="73" y="38"/>
                    </a:lnTo>
                    <a:lnTo>
                      <a:pt x="67" y="61"/>
                    </a:lnTo>
                    <a:lnTo>
                      <a:pt x="64" y="57"/>
                    </a:lnTo>
                    <a:lnTo>
                      <a:pt x="62" y="59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57" y="72"/>
                    </a:lnTo>
                    <a:lnTo>
                      <a:pt x="55" y="70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3" y="61"/>
                    </a:lnTo>
                    <a:lnTo>
                      <a:pt x="51" y="56"/>
                    </a:lnTo>
                    <a:lnTo>
                      <a:pt x="51" y="50"/>
                    </a:lnTo>
                    <a:lnTo>
                      <a:pt x="46" y="49"/>
                    </a:lnTo>
                    <a:lnTo>
                      <a:pt x="39" y="50"/>
                    </a:lnTo>
                    <a:lnTo>
                      <a:pt x="32" y="56"/>
                    </a:lnTo>
                    <a:lnTo>
                      <a:pt x="30" y="59"/>
                    </a:lnTo>
                    <a:lnTo>
                      <a:pt x="28" y="65"/>
                    </a:lnTo>
                    <a:lnTo>
                      <a:pt x="25" y="65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23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9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5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3089"/>
              <p:cNvSpPr>
                <a:spLocks/>
              </p:cNvSpPr>
              <p:nvPr/>
            </p:nvSpPr>
            <p:spPr bwMode="auto">
              <a:xfrm>
                <a:off x="3441" y="1647"/>
                <a:ext cx="650" cy="348"/>
              </a:xfrm>
              <a:custGeom>
                <a:avLst/>
                <a:gdLst>
                  <a:gd name="T0" fmla="*/ 132 w 650"/>
                  <a:gd name="T1" fmla="*/ 325 h 348"/>
                  <a:gd name="T2" fmla="*/ 98 w 650"/>
                  <a:gd name="T3" fmla="*/ 310 h 348"/>
                  <a:gd name="T4" fmla="*/ 69 w 650"/>
                  <a:gd name="T5" fmla="*/ 284 h 348"/>
                  <a:gd name="T6" fmla="*/ 80 w 650"/>
                  <a:gd name="T7" fmla="*/ 271 h 348"/>
                  <a:gd name="T8" fmla="*/ 87 w 650"/>
                  <a:gd name="T9" fmla="*/ 255 h 348"/>
                  <a:gd name="T10" fmla="*/ 123 w 650"/>
                  <a:gd name="T11" fmla="*/ 259 h 348"/>
                  <a:gd name="T12" fmla="*/ 123 w 650"/>
                  <a:gd name="T13" fmla="*/ 241 h 348"/>
                  <a:gd name="T14" fmla="*/ 107 w 650"/>
                  <a:gd name="T15" fmla="*/ 218 h 348"/>
                  <a:gd name="T16" fmla="*/ 60 w 650"/>
                  <a:gd name="T17" fmla="*/ 219 h 348"/>
                  <a:gd name="T18" fmla="*/ 25 w 650"/>
                  <a:gd name="T19" fmla="*/ 227 h 348"/>
                  <a:gd name="T20" fmla="*/ 30 w 650"/>
                  <a:gd name="T21" fmla="*/ 203 h 348"/>
                  <a:gd name="T22" fmla="*/ 10 w 650"/>
                  <a:gd name="T23" fmla="*/ 193 h 348"/>
                  <a:gd name="T24" fmla="*/ 9 w 650"/>
                  <a:gd name="T25" fmla="*/ 164 h 348"/>
                  <a:gd name="T26" fmla="*/ 14 w 650"/>
                  <a:gd name="T27" fmla="*/ 134 h 348"/>
                  <a:gd name="T28" fmla="*/ 32 w 650"/>
                  <a:gd name="T29" fmla="*/ 127 h 348"/>
                  <a:gd name="T30" fmla="*/ 55 w 650"/>
                  <a:gd name="T31" fmla="*/ 112 h 348"/>
                  <a:gd name="T32" fmla="*/ 75 w 650"/>
                  <a:gd name="T33" fmla="*/ 100 h 348"/>
                  <a:gd name="T34" fmla="*/ 91 w 650"/>
                  <a:gd name="T35" fmla="*/ 98 h 348"/>
                  <a:gd name="T36" fmla="*/ 114 w 650"/>
                  <a:gd name="T37" fmla="*/ 107 h 348"/>
                  <a:gd name="T38" fmla="*/ 130 w 650"/>
                  <a:gd name="T39" fmla="*/ 128 h 348"/>
                  <a:gd name="T40" fmla="*/ 137 w 650"/>
                  <a:gd name="T41" fmla="*/ 125 h 348"/>
                  <a:gd name="T42" fmla="*/ 162 w 650"/>
                  <a:gd name="T43" fmla="*/ 119 h 348"/>
                  <a:gd name="T44" fmla="*/ 187 w 650"/>
                  <a:gd name="T45" fmla="*/ 114 h 348"/>
                  <a:gd name="T46" fmla="*/ 207 w 650"/>
                  <a:gd name="T47" fmla="*/ 130 h 348"/>
                  <a:gd name="T48" fmla="*/ 237 w 650"/>
                  <a:gd name="T49" fmla="*/ 123 h 348"/>
                  <a:gd name="T50" fmla="*/ 216 w 650"/>
                  <a:gd name="T51" fmla="*/ 94 h 348"/>
                  <a:gd name="T52" fmla="*/ 228 w 650"/>
                  <a:gd name="T53" fmla="*/ 71 h 348"/>
                  <a:gd name="T54" fmla="*/ 244 w 650"/>
                  <a:gd name="T55" fmla="*/ 59 h 348"/>
                  <a:gd name="T56" fmla="*/ 237 w 650"/>
                  <a:gd name="T57" fmla="*/ 50 h 348"/>
                  <a:gd name="T58" fmla="*/ 239 w 650"/>
                  <a:gd name="T59" fmla="*/ 39 h 348"/>
                  <a:gd name="T60" fmla="*/ 262 w 650"/>
                  <a:gd name="T61" fmla="*/ 37 h 348"/>
                  <a:gd name="T62" fmla="*/ 282 w 650"/>
                  <a:gd name="T63" fmla="*/ 32 h 348"/>
                  <a:gd name="T64" fmla="*/ 300 w 650"/>
                  <a:gd name="T65" fmla="*/ 23 h 348"/>
                  <a:gd name="T66" fmla="*/ 344 w 650"/>
                  <a:gd name="T67" fmla="*/ 12 h 348"/>
                  <a:gd name="T68" fmla="*/ 359 w 650"/>
                  <a:gd name="T69" fmla="*/ 2 h 348"/>
                  <a:gd name="T70" fmla="*/ 375 w 650"/>
                  <a:gd name="T71" fmla="*/ 3 h 348"/>
                  <a:gd name="T72" fmla="*/ 391 w 650"/>
                  <a:gd name="T73" fmla="*/ 16 h 348"/>
                  <a:gd name="T74" fmla="*/ 398 w 650"/>
                  <a:gd name="T75" fmla="*/ 34 h 348"/>
                  <a:gd name="T76" fmla="*/ 412 w 650"/>
                  <a:gd name="T77" fmla="*/ 34 h 348"/>
                  <a:gd name="T78" fmla="*/ 428 w 650"/>
                  <a:gd name="T79" fmla="*/ 41 h 348"/>
                  <a:gd name="T80" fmla="*/ 428 w 650"/>
                  <a:gd name="T81" fmla="*/ 46 h 348"/>
                  <a:gd name="T82" fmla="*/ 442 w 650"/>
                  <a:gd name="T83" fmla="*/ 50 h 348"/>
                  <a:gd name="T84" fmla="*/ 460 w 650"/>
                  <a:gd name="T85" fmla="*/ 41 h 348"/>
                  <a:gd name="T86" fmla="*/ 485 w 650"/>
                  <a:gd name="T87" fmla="*/ 30 h 348"/>
                  <a:gd name="T88" fmla="*/ 501 w 650"/>
                  <a:gd name="T89" fmla="*/ 59 h 348"/>
                  <a:gd name="T90" fmla="*/ 551 w 650"/>
                  <a:gd name="T91" fmla="*/ 114 h 348"/>
                  <a:gd name="T92" fmla="*/ 573 w 650"/>
                  <a:gd name="T93" fmla="*/ 125 h 348"/>
                  <a:gd name="T94" fmla="*/ 592 w 650"/>
                  <a:gd name="T95" fmla="*/ 119 h 348"/>
                  <a:gd name="T96" fmla="*/ 603 w 650"/>
                  <a:gd name="T97" fmla="*/ 135 h 348"/>
                  <a:gd name="T98" fmla="*/ 619 w 650"/>
                  <a:gd name="T99" fmla="*/ 152 h 348"/>
                  <a:gd name="T100" fmla="*/ 642 w 650"/>
                  <a:gd name="T101" fmla="*/ 153 h 348"/>
                  <a:gd name="T102" fmla="*/ 639 w 650"/>
                  <a:gd name="T103" fmla="*/ 182 h 348"/>
                  <a:gd name="T104" fmla="*/ 598 w 650"/>
                  <a:gd name="T105" fmla="*/ 216 h 348"/>
                  <a:gd name="T106" fmla="*/ 535 w 650"/>
                  <a:gd name="T107" fmla="*/ 266 h 348"/>
                  <a:gd name="T108" fmla="*/ 539 w 650"/>
                  <a:gd name="T109" fmla="*/ 321 h 348"/>
                  <a:gd name="T110" fmla="*/ 489 w 650"/>
                  <a:gd name="T111" fmla="*/ 305 h 348"/>
                  <a:gd name="T112" fmla="*/ 439 w 650"/>
                  <a:gd name="T113" fmla="*/ 302 h 348"/>
                  <a:gd name="T114" fmla="*/ 403 w 650"/>
                  <a:gd name="T115" fmla="*/ 310 h 348"/>
                  <a:gd name="T116" fmla="*/ 382 w 650"/>
                  <a:gd name="T117" fmla="*/ 325 h 348"/>
                  <a:gd name="T118" fmla="*/ 342 w 650"/>
                  <a:gd name="T119" fmla="*/ 343 h 348"/>
                  <a:gd name="T120" fmla="*/ 305 w 650"/>
                  <a:gd name="T121" fmla="*/ 29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50" h="348">
                    <a:moveTo>
                      <a:pt x="151" y="262"/>
                    </a:moveTo>
                    <a:lnTo>
                      <a:pt x="151" y="341"/>
                    </a:lnTo>
                    <a:lnTo>
                      <a:pt x="148" y="343"/>
                    </a:lnTo>
                    <a:lnTo>
                      <a:pt x="142" y="343"/>
                    </a:lnTo>
                    <a:lnTo>
                      <a:pt x="139" y="341"/>
                    </a:lnTo>
                    <a:lnTo>
                      <a:pt x="135" y="332"/>
                    </a:lnTo>
                    <a:lnTo>
                      <a:pt x="134" y="330"/>
                    </a:lnTo>
                    <a:lnTo>
                      <a:pt x="132" y="325"/>
                    </a:lnTo>
                    <a:lnTo>
                      <a:pt x="130" y="323"/>
                    </a:lnTo>
                    <a:lnTo>
                      <a:pt x="121" y="319"/>
                    </a:lnTo>
                    <a:lnTo>
                      <a:pt x="119" y="319"/>
                    </a:lnTo>
                    <a:lnTo>
                      <a:pt x="103" y="323"/>
                    </a:lnTo>
                    <a:lnTo>
                      <a:pt x="94" y="332"/>
                    </a:lnTo>
                    <a:lnTo>
                      <a:pt x="94" y="319"/>
                    </a:lnTo>
                    <a:lnTo>
                      <a:pt x="98" y="316"/>
                    </a:lnTo>
                    <a:lnTo>
                      <a:pt x="98" y="310"/>
                    </a:lnTo>
                    <a:lnTo>
                      <a:pt x="94" y="309"/>
                    </a:lnTo>
                    <a:lnTo>
                      <a:pt x="91" y="309"/>
                    </a:lnTo>
                    <a:lnTo>
                      <a:pt x="85" y="307"/>
                    </a:lnTo>
                    <a:lnTo>
                      <a:pt x="82" y="302"/>
                    </a:lnTo>
                    <a:lnTo>
                      <a:pt x="76" y="302"/>
                    </a:lnTo>
                    <a:lnTo>
                      <a:pt x="75" y="291"/>
                    </a:lnTo>
                    <a:lnTo>
                      <a:pt x="73" y="285"/>
                    </a:lnTo>
                    <a:lnTo>
                      <a:pt x="69" y="284"/>
                    </a:lnTo>
                    <a:lnTo>
                      <a:pt x="67" y="278"/>
                    </a:lnTo>
                    <a:lnTo>
                      <a:pt x="60" y="277"/>
                    </a:lnTo>
                    <a:lnTo>
                      <a:pt x="57" y="271"/>
                    </a:lnTo>
                    <a:lnTo>
                      <a:pt x="60" y="269"/>
                    </a:lnTo>
                    <a:lnTo>
                      <a:pt x="66" y="269"/>
                    </a:lnTo>
                    <a:lnTo>
                      <a:pt x="73" y="271"/>
                    </a:lnTo>
                    <a:lnTo>
                      <a:pt x="75" y="271"/>
                    </a:lnTo>
                    <a:lnTo>
                      <a:pt x="80" y="271"/>
                    </a:lnTo>
                    <a:lnTo>
                      <a:pt x="76" y="266"/>
                    </a:lnTo>
                    <a:lnTo>
                      <a:pt x="76" y="260"/>
                    </a:lnTo>
                    <a:lnTo>
                      <a:pt x="78" y="257"/>
                    </a:lnTo>
                    <a:lnTo>
                      <a:pt x="80" y="257"/>
                    </a:lnTo>
                    <a:lnTo>
                      <a:pt x="80" y="259"/>
                    </a:lnTo>
                    <a:lnTo>
                      <a:pt x="84" y="259"/>
                    </a:lnTo>
                    <a:lnTo>
                      <a:pt x="87" y="257"/>
                    </a:lnTo>
                    <a:lnTo>
                      <a:pt x="87" y="255"/>
                    </a:lnTo>
                    <a:lnTo>
                      <a:pt x="91" y="252"/>
                    </a:lnTo>
                    <a:lnTo>
                      <a:pt x="96" y="252"/>
                    </a:lnTo>
                    <a:lnTo>
                      <a:pt x="105" y="257"/>
                    </a:lnTo>
                    <a:lnTo>
                      <a:pt x="109" y="255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6" y="255"/>
                    </a:lnTo>
                    <a:lnTo>
                      <a:pt x="123" y="259"/>
                    </a:lnTo>
                    <a:lnTo>
                      <a:pt x="126" y="259"/>
                    </a:lnTo>
                    <a:lnTo>
                      <a:pt x="130" y="259"/>
                    </a:lnTo>
                    <a:lnTo>
                      <a:pt x="132" y="257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26" y="244"/>
                    </a:lnTo>
                    <a:lnTo>
                      <a:pt x="125" y="243"/>
                    </a:lnTo>
                    <a:lnTo>
                      <a:pt x="123" y="241"/>
                    </a:lnTo>
                    <a:lnTo>
                      <a:pt x="119" y="241"/>
                    </a:lnTo>
                    <a:lnTo>
                      <a:pt x="116" y="235"/>
                    </a:lnTo>
                    <a:lnTo>
                      <a:pt x="114" y="228"/>
                    </a:lnTo>
                    <a:lnTo>
                      <a:pt x="112" y="225"/>
                    </a:lnTo>
                    <a:lnTo>
                      <a:pt x="112" y="227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7" y="218"/>
                    </a:lnTo>
                    <a:lnTo>
                      <a:pt x="101" y="214"/>
                    </a:lnTo>
                    <a:lnTo>
                      <a:pt x="98" y="212"/>
                    </a:lnTo>
                    <a:lnTo>
                      <a:pt x="98" y="212"/>
                    </a:lnTo>
                    <a:lnTo>
                      <a:pt x="94" y="210"/>
                    </a:lnTo>
                    <a:lnTo>
                      <a:pt x="85" y="214"/>
                    </a:lnTo>
                    <a:lnTo>
                      <a:pt x="84" y="212"/>
                    </a:lnTo>
                    <a:lnTo>
                      <a:pt x="71" y="210"/>
                    </a:lnTo>
                    <a:lnTo>
                      <a:pt x="60" y="219"/>
                    </a:lnTo>
                    <a:lnTo>
                      <a:pt x="34" y="225"/>
                    </a:lnTo>
                    <a:lnTo>
                      <a:pt x="39" y="230"/>
                    </a:lnTo>
                    <a:lnTo>
                      <a:pt x="35" y="232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0" y="228"/>
                    </a:lnTo>
                    <a:lnTo>
                      <a:pt x="26" y="228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6" y="223"/>
                    </a:lnTo>
                    <a:lnTo>
                      <a:pt x="26" y="221"/>
                    </a:lnTo>
                    <a:lnTo>
                      <a:pt x="28" y="221"/>
                    </a:lnTo>
                    <a:lnTo>
                      <a:pt x="32" y="223"/>
                    </a:lnTo>
                    <a:lnTo>
                      <a:pt x="35" y="221"/>
                    </a:lnTo>
                    <a:lnTo>
                      <a:pt x="32" y="205"/>
                    </a:lnTo>
                    <a:lnTo>
                      <a:pt x="30" y="203"/>
                    </a:lnTo>
                    <a:lnTo>
                      <a:pt x="28" y="202"/>
                    </a:lnTo>
                    <a:lnTo>
                      <a:pt x="28" y="200"/>
                    </a:lnTo>
                    <a:lnTo>
                      <a:pt x="25" y="196"/>
                    </a:lnTo>
                    <a:lnTo>
                      <a:pt x="17" y="196"/>
                    </a:lnTo>
                    <a:lnTo>
                      <a:pt x="14" y="196"/>
                    </a:lnTo>
                    <a:lnTo>
                      <a:pt x="14" y="198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9" y="191"/>
                    </a:lnTo>
                    <a:lnTo>
                      <a:pt x="10" y="189"/>
                    </a:lnTo>
                    <a:lnTo>
                      <a:pt x="9" y="185"/>
                    </a:lnTo>
                    <a:lnTo>
                      <a:pt x="9" y="184"/>
                    </a:lnTo>
                    <a:lnTo>
                      <a:pt x="0" y="182"/>
                    </a:lnTo>
                    <a:lnTo>
                      <a:pt x="3" y="168"/>
                    </a:lnTo>
                    <a:lnTo>
                      <a:pt x="7" y="166"/>
                    </a:lnTo>
                    <a:lnTo>
                      <a:pt x="9" y="164"/>
                    </a:lnTo>
                    <a:lnTo>
                      <a:pt x="7" y="162"/>
                    </a:lnTo>
                    <a:lnTo>
                      <a:pt x="5" y="159"/>
                    </a:lnTo>
                    <a:lnTo>
                      <a:pt x="7" y="146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4" y="134"/>
                    </a:lnTo>
                    <a:lnTo>
                      <a:pt x="16" y="130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23" y="137"/>
                    </a:lnTo>
                    <a:lnTo>
                      <a:pt x="26" y="148"/>
                    </a:lnTo>
                    <a:lnTo>
                      <a:pt x="30" y="148"/>
                    </a:lnTo>
                    <a:lnTo>
                      <a:pt x="37" y="143"/>
                    </a:lnTo>
                    <a:lnTo>
                      <a:pt x="32" y="127"/>
                    </a:lnTo>
                    <a:lnTo>
                      <a:pt x="35" y="128"/>
                    </a:lnTo>
                    <a:lnTo>
                      <a:pt x="44" y="121"/>
                    </a:lnTo>
                    <a:lnTo>
                      <a:pt x="46" y="119"/>
                    </a:lnTo>
                    <a:lnTo>
                      <a:pt x="46" y="114"/>
                    </a:lnTo>
                    <a:lnTo>
                      <a:pt x="48" y="114"/>
                    </a:lnTo>
                    <a:lnTo>
                      <a:pt x="51" y="114"/>
                    </a:lnTo>
                    <a:lnTo>
                      <a:pt x="53" y="114"/>
                    </a:lnTo>
                    <a:lnTo>
                      <a:pt x="55" y="112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4" y="105"/>
                    </a:lnTo>
                    <a:lnTo>
                      <a:pt x="64" y="103"/>
                    </a:lnTo>
                    <a:lnTo>
                      <a:pt x="66" y="102"/>
                    </a:lnTo>
                    <a:lnTo>
                      <a:pt x="71" y="100"/>
                    </a:lnTo>
                    <a:lnTo>
                      <a:pt x="75" y="100"/>
                    </a:lnTo>
                    <a:lnTo>
                      <a:pt x="76" y="105"/>
                    </a:lnTo>
                    <a:lnTo>
                      <a:pt x="82" y="103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5" y="102"/>
                    </a:lnTo>
                    <a:lnTo>
                      <a:pt x="85" y="98"/>
                    </a:lnTo>
                    <a:lnTo>
                      <a:pt x="89" y="100"/>
                    </a:lnTo>
                    <a:lnTo>
                      <a:pt x="91" y="98"/>
                    </a:lnTo>
                    <a:lnTo>
                      <a:pt x="92" y="98"/>
                    </a:lnTo>
                    <a:lnTo>
                      <a:pt x="94" y="103"/>
                    </a:lnTo>
                    <a:lnTo>
                      <a:pt x="96" y="105"/>
                    </a:lnTo>
                    <a:lnTo>
                      <a:pt x="101" y="103"/>
                    </a:lnTo>
                    <a:lnTo>
                      <a:pt x="103" y="105"/>
                    </a:lnTo>
                    <a:lnTo>
                      <a:pt x="107" y="103"/>
                    </a:lnTo>
                    <a:lnTo>
                      <a:pt x="110" y="103"/>
                    </a:lnTo>
                    <a:lnTo>
                      <a:pt x="114" y="107"/>
                    </a:lnTo>
                    <a:lnTo>
                      <a:pt x="116" y="110"/>
                    </a:lnTo>
                    <a:lnTo>
                      <a:pt x="121" y="114"/>
                    </a:lnTo>
                    <a:lnTo>
                      <a:pt x="123" y="116"/>
                    </a:lnTo>
                    <a:lnTo>
                      <a:pt x="123" y="118"/>
                    </a:lnTo>
                    <a:lnTo>
                      <a:pt x="126" y="121"/>
                    </a:lnTo>
                    <a:lnTo>
                      <a:pt x="126" y="127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0" y="121"/>
                    </a:lnTo>
                    <a:lnTo>
                      <a:pt x="128" y="119"/>
                    </a:lnTo>
                    <a:lnTo>
                      <a:pt x="130" y="118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5" y="121"/>
                    </a:lnTo>
                    <a:lnTo>
                      <a:pt x="135" y="123"/>
                    </a:lnTo>
                    <a:lnTo>
                      <a:pt x="137" y="125"/>
                    </a:lnTo>
                    <a:lnTo>
                      <a:pt x="146" y="128"/>
                    </a:lnTo>
                    <a:lnTo>
                      <a:pt x="150" y="128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19"/>
                    </a:lnTo>
                    <a:lnTo>
                      <a:pt x="159" y="119"/>
                    </a:lnTo>
                    <a:lnTo>
                      <a:pt x="160" y="118"/>
                    </a:lnTo>
                    <a:lnTo>
                      <a:pt x="162" y="119"/>
                    </a:lnTo>
                    <a:lnTo>
                      <a:pt x="164" y="116"/>
                    </a:lnTo>
                    <a:lnTo>
                      <a:pt x="167" y="118"/>
                    </a:lnTo>
                    <a:lnTo>
                      <a:pt x="169" y="116"/>
                    </a:lnTo>
                    <a:lnTo>
                      <a:pt x="175" y="121"/>
                    </a:lnTo>
                    <a:lnTo>
                      <a:pt x="180" y="118"/>
                    </a:lnTo>
                    <a:lnTo>
                      <a:pt x="180" y="116"/>
                    </a:lnTo>
                    <a:lnTo>
                      <a:pt x="185" y="116"/>
                    </a:lnTo>
                    <a:lnTo>
                      <a:pt x="187" y="114"/>
                    </a:lnTo>
                    <a:lnTo>
                      <a:pt x="191" y="116"/>
                    </a:lnTo>
                    <a:lnTo>
                      <a:pt x="192" y="118"/>
                    </a:lnTo>
                    <a:lnTo>
                      <a:pt x="192" y="123"/>
                    </a:lnTo>
                    <a:lnTo>
                      <a:pt x="196" y="127"/>
                    </a:lnTo>
                    <a:lnTo>
                      <a:pt x="201" y="127"/>
                    </a:lnTo>
                    <a:lnTo>
                      <a:pt x="205" y="127"/>
                    </a:lnTo>
                    <a:lnTo>
                      <a:pt x="205" y="127"/>
                    </a:lnTo>
                    <a:lnTo>
                      <a:pt x="207" y="130"/>
                    </a:lnTo>
                    <a:lnTo>
                      <a:pt x="212" y="130"/>
                    </a:lnTo>
                    <a:lnTo>
                      <a:pt x="214" y="128"/>
                    </a:lnTo>
                    <a:lnTo>
                      <a:pt x="216" y="121"/>
                    </a:lnTo>
                    <a:lnTo>
                      <a:pt x="219" y="123"/>
                    </a:lnTo>
                    <a:lnTo>
                      <a:pt x="221" y="127"/>
                    </a:lnTo>
                    <a:lnTo>
                      <a:pt x="232" y="127"/>
                    </a:lnTo>
                    <a:lnTo>
                      <a:pt x="234" y="125"/>
                    </a:lnTo>
                    <a:lnTo>
                      <a:pt x="237" y="123"/>
                    </a:lnTo>
                    <a:lnTo>
                      <a:pt x="242" y="110"/>
                    </a:lnTo>
                    <a:lnTo>
                      <a:pt x="241" y="107"/>
                    </a:lnTo>
                    <a:lnTo>
                      <a:pt x="232" y="105"/>
                    </a:lnTo>
                    <a:lnTo>
                      <a:pt x="228" y="102"/>
                    </a:lnTo>
                    <a:lnTo>
                      <a:pt x="221" y="100"/>
                    </a:lnTo>
                    <a:lnTo>
                      <a:pt x="221" y="98"/>
                    </a:lnTo>
                    <a:lnTo>
                      <a:pt x="221" y="96"/>
                    </a:lnTo>
                    <a:lnTo>
                      <a:pt x="216" y="94"/>
                    </a:lnTo>
                    <a:lnTo>
                      <a:pt x="216" y="93"/>
                    </a:lnTo>
                    <a:lnTo>
                      <a:pt x="217" y="93"/>
                    </a:lnTo>
                    <a:lnTo>
                      <a:pt x="221" y="89"/>
                    </a:lnTo>
                    <a:lnTo>
                      <a:pt x="230" y="85"/>
                    </a:lnTo>
                    <a:lnTo>
                      <a:pt x="232" y="84"/>
                    </a:lnTo>
                    <a:lnTo>
                      <a:pt x="232" y="80"/>
                    </a:lnTo>
                    <a:lnTo>
                      <a:pt x="226" y="73"/>
                    </a:lnTo>
                    <a:lnTo>
                      <a:pt x="228" y="71"/>
                    </a:lnTo>
                    <a:lnTo>
                      <a:pt x="230" y="69"/>
                    </a:lnTo>
                    <a:lnTo>
                      <a:pt x="232" y="68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0" y="62"/>
                    </a:lnTo>
                    <a:lnTo>
                      <a:pt x="244" y="59"/>
                    </a:lnTo>
                    <a:lnTo>
                      <a:pt x="235" y="59"/>
                    </a:lnTo>
                    <a:lnTo>
                      <a:pt x="234" y="55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1" y="50"/>
                    </a:lnTo>
                    <a:lnTo>
                      <a:pt x="239" y="50"/>
                    </a:lnTo>
                    <a:lnTo>
                      <a:pt x="237" y="50"/>
                    </a:lnTo>
                    <a:lnTo>
                      <a:pt x="232" y="50"/>
                    </a:lnTo>
                    <a:lnTo>
                      <a:pt x="232" y="48"/>
                    </a:lnTo>
                    <a:lnTo>
                      <a:pt x="232" y="46"/>
                    </a:lnTo>
                    <a:lnTo>
                      <a:pt x="234" y="44"/>
                    </a:lnTo>
                    <a:lnTo>
                      <a:pt x="230" y="41"/>
                    </a:lnTo>
                    <a:lnTo>
                      <a:pt x="235" y="41"/>
                    </a:lnTo>
                    <a:lnTo>
                      <a:pt x="237" y="39"/>
                    </a:lnTo>
                    <a:lnTo>
                      <a:pt x="239" y="39"/>
                    </a:lnTo>
                    <a:lnTo>
                      <a:pt x="241" y="41"/>
                    </a:lnTo>
                    <a:lnTo>
                      <a:pt x="242" y="39"/>
                    </a:lnTo>
                    <a:lnTo>
                      <a:pt x="246" y="41"/>
                    </a:lnTo>
                    <a:lnTo>
                      <a:pt x="248" y="39"/>
                    </a:lnTo>
                    <a:lnTo>
                      <a:pt x="255" y="39"/>
                    </a:lnTo>
                    <a:lnTo>
                      <a:pt x="257" y="41"/>
                    </a:lnTo>
                    <a:lnTo>
                      <a:pt x="259" y="37"/>
                    </a:lnTo>
                    <a:lnTo>
                      <a:pt x="262" y="37"/>
                    </a:lnTo>
                    <a:lnTo>
                      <a:pt x="266" y="37"/>
                    </a:lnTo>
                    <a:lnTo>
                      <a:pt x="267" y="35"/>
                    </a:lnTo>
                    <a:lnTo>
                      <a:pt x="269" y="35"/>
                    </a:lnTo>
                    <a:lnTo>
                      <a:pt x="275" y="32"/>
                    </a:lnTo>
                    <a:lnTo>
                      <a:pt x="276" y="34"/>
                    </a:lnTo>
                    <a:lnTo>
                      <a:pt x="278" y="34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85" y="30"/>
                    </a:lnTo>
                    <a:lnTo>
                      <a:pt x="287" y="30"/>
                    </a:lnTo>
                    <a:lnTo>
                      <a:pt x="291" y="30"/>
                    </a:lnTo>
                    <a:lnTo>
                      <a:pt x="292" y="28"/>
                    </a:lnTo>
                    <a:lnTo>
                      <a:pt x="294" y="28"/>
                    </a:lnTo>
                    <a:lnTo>
                      <a:pt x="296" y="30"/>
                    </a:lnTo>
                    <a:lnTo>
                      <a:pt x="298" y="27"/>
                    </a:lnTo>
                    <a:lnTo>
                      <a:pt x="300" y="23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07" y="23"/>
                    </a:lnTo>
                    <a:lnTo>
                      <a:pt x="312" y="21"/>
                    </a:lnTo>
                    <a:lnTo>
                      <a:pt x="310" y="21"/>
                    </a:lnTo>
                    <a:lnTo>
                      <a:pt x="339" y="14"/>
                    </a:lnTo>
                    <a:lnTo>
                      <a:pt x="341" y="12"/>
                    </a:lnTo>
                    <a:lnTo>
                      <a:pt x="344" y="12"/>
                    </a:lnTo>
                    <a:lnTo>
                      <a:pt x="346" y="12"/>
                    </a:lnTo>
                    <a:lnTo>
                      <a:pt x="348" y="10"/>
                    </a:lnTo>
                    <a:lnTo>
                      <a:pt x="348" y="5"/>
                    </a:lnTo>
                    <a:lnTo>
                      <a:pt x="350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5" y="2"/>
                    </a:lnTo>
                    <a:lnTo>
                      <a:pt x="359" y="2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4" y="2"/>
                    </a:lnTo>
                    <a:lnTo>
                      <a:pt x="366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3" y="2"/>
                    </a:lnTo>
                    <a:lnTo>
                      <a:pt x="375" y="3"/>
                    </a:lnTo>
                    <a:lnTo>
                      <a:pt x="378" y="7"/>
                    </a:lnTo>
                    <a:lnTo>
                      <a:pt x="380" y="5"/>
                    </a:lnTo>
                    <a:lnTo>
                      <a:pt x="382" y="3"/>
                    </a:lnTo>
                    <a:lnTo>
                      <a:pt x="387" y="3"/>
                    </a:lnTo>
                    <a:lnTo>
                      <a:pt x="389" y="5"/>
                    </a:lnTo>
                    <a:lnTo>
                      <a:pt x="391" y="7"/>
                    </a:lnTo>
                    <a:lnTo>
                      <a:pt x="391" y="9"/>
                    </a:lnTo>
                    <a:lnTo>
                      <a:pt x="391" y="16"/>
                    </a:lnTo>
                    <a:lnTo>
                      <a:pt x="392" y="18"/>
                    </a:lnTo>
                    <a:lnTo>
                      <a:pt x="396" y="21"/>
                    </a:lnTo>
                    <a:lnTo>
                      <a:pt x="394" y="23"/>
                    </a:lnTo>
                    <a:lnTo>
                      <a:pt x="394" y="27"/>
                    </a:lnTo>
                    <a:lnTo>
                      <a:pt x="392" y="32"/>
                    </a:lnTo>
                    <a:lnTo>
                      <a:pt x="392" y="34"/>
                    </a:lnTo>
                    <a:lnTo>
                      <a:pt x="394" y="35"/>
                    </a:lnTo>
                    <a:lnTo>
                      <a:pt x="398" y="34"/>
                    </a:lnTo>
                    <a:lnTo>
                      <a:pt x="400" y="35"/>
                    </a:lnTo>
                    <a:lnTo>
                      <a:pt x="403" y="35"/>
                    </a:lnTo>
                    <a:lnTo>
                      <a:pt x="403" y="34"/>
                    </a:lnTo>
                    <a:lnTo>
                      <a:pt x="407" y="34"/>
                    </a:lnTo>
                    <a:lnTo>
                      <a:pt x="409" y="34"/>
                    </a:lnTo>
                    <a:lnTo>
                      <a:pt x="409" y="28"/>
                    </a:lnTo>
                    <a:lnTo>
                      <a:pt x="410" y="30"/>
                    </a:lnTo>
                    <a:lnTo>
                      <a:pt x="412" y="34"/>
                    </a:lnTo>
                    <a:lnTo>
                      <a:pt x="414" y="35"/>
                    </a:lnTo>
                    <a:lnTo>
                      <a:pt x="414" y="41"/>
                    </a:lnTo>
                    <a:lnTo>
                      <a:pt x="417" y="41"/>
                    </a:lnTo>
                    <a:lnTo>
                      <a:pt x="417" y="39"/>
                    </a:lnTo>
                    <a:lnTo>
                      <a:pt x="416" y="37"/>
                    </a:lnTo>
                    <a:lnTo>
                      <a:pt x="417" y="35"/>
                    </a:lnTo>
                    <a:lnTo>
                      <a:pt x="423" y="37"/>
                    </a:lnTo>
                    <a:lnTo>
                      <a:pt x="428" y="41"/>
                    </a:lnTo>
                    <a:lnTo>
                      <a:pt x="430" y="41"/>
                    </a:lnTo>
                    <a:lnTo>
                      <a:pt x="432" y="39"/>
                    </a:lnTo>
                    <a:lnTo>
                      <a:pt x="434" y="37"/>
                    </a:lnTo>
                    <a:lnTo>
                      <a:pt x="435" y="41"/>
                    </a:lnTo>
                    <a:lnTo>
                      <a:pt x="435" y="43"/>
                    </a:lnTo>
                    <a:lnTo>
                      <a:pt x="432" y="43"/>
                    </a:lnTo>
                    <a:lnTo>
                      <a:pt x="430" y="44"/>
                    </a:lnTo>
                    <a:lnTo>
                      <a:pt x="428" y="46"/>
                    </a:lnTo>
                    <a:lnTo>
                      <a:pt x="428" y="48"/>
                    </a:lnTo>
                    <a:lnTo>
                      <a:pt x="428" y="52"/>
                    </a:lnTo>
                    <a:lnTo>
                      <a:pt x="430" y="53"/>
                    </a:lnTo>
                    <a:lnTo>
                      <a:pt x="432" y="53"/>
                    </a:lnTo>
                    <a:lnTo>
                      <a:pt x="434" y="52"/>
                    </a:lnTo>
                    <a:lnTo>
                      <a:pt x="439" y="50"/>
                    </a:lnTo>
                    <a:lnTo>
                      <a:pt x="441" y="50"/>
                    </a:lnTo>
                    <a:lnTo>
                      <a:pt x="442" y="50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6" y="50"/>
                    </a:lnTo>
                    <a:lnTo>
                      <a:pt x="448" y="48"/>
                    </a:lnTo>
                    <a:lnTo>
                      <a:pt x="450" y="48"/>
                    </a:lnTo>
                    <a:lnTo>
                      <a:pt x="453" y="44"/>
                    </a:lnTo>
                    <a:lnTo>
                      <a:pt x="457" y="43"/>
                    </a:lnTo>
                    <a:lnTo>
                      <a:pt x="460" y="41"/>
                    </a:lnTo>
                    <a:lnTo>
                      <a:pt x="462" y="35"/>
                    </a:lnTo>
                    <a:lnTo>
                      <a:pt x="464" y="34"/>
                    </a:lnTo>
                    <a:lnTo>
                      <a:pt x="467" y="35"/>
                    </a:lnTo>
                    <a:lnTo>
                      <a:pt x="473" y="34"/>
                    </a:lnTo>
                    <a:lnTo>
                      <a:pt x="475" y="30"/>
                    </a:lnTo>
                    <a:lnTo>
                      <a:pt x="480" y="30"/>
                    </a:lnTo>
                    <a:lnTo>
                      <a:pt x="484" y="28"/>
                    </a:lnTo>
                    <a:lnTo>
                      <a:pt x="485" y="30"/>
                    </a:lnTo>
                    <a:lnTo>
                      <a:pt x="485" y="32"/>
                    </a:lnTo>
                    <a:lnTo>
                      <a:pt x="484" y="34"/>
                    </a:lnTo>
                    <a:lnTo>
                      <a:pt x="482" y="35"/>
                    </a:lnTo>
                    <a:lnTo>
                      <a:pt x="478" y="35"/>
                    </a:lnTo>
                    <a:lnTo>
                      <a:pt x="478" y="37"/>
                    </a:lnTo>
                    <a:lnTo>
                      <a:pt x="480" y="39"/>
                    </a:lnTo>
                    <a:lnTo>
                      <a:pt x="482" y="41"/>
                    </a:lnTo>
                    <a:lnTo>
                      <a:pt x="501" y="59"/>
                    </a:lnTo>
                    <a:lnTo>
                      <a:pt x="537" y="123"/>
                    </a:lnTo>
                    <a:lnTo>
                      <a:pt x="541" y="119"/>
                    </a:lnTo>
                    <a:lnTo>
                      <a:pt x="542" y="118"/>
                    </a:lnTo>
                    <a:lnTo>
                      <a:pt x="542" y="116"/>
                    </a:lnTo>
                    <a:lnTo>
                      <a:pt x="544" y="112"/>
                    </a:lnTo>
                    <a:lnTo>
                      <a:pt x="548" y="110"/>
                    </a:lnTo>
                    <a:lnTo>
                      <a:pt x="548" y="114"/>
                    </a:lnTo>
                    <a:lnTo>
                      <a:pt x="551" y="114"/>
                    </a:lnTo>
                    <a:lnTo>
                      <a:pt x="555" y="116"/>
                    </a:lnTo>
                    <a:lnTo>
                      <a:pt x="553" y="118"/>
                    </a:lnTo>
                    <a:lnTo>
                      <a:pt x="555" y="121"/>
                    </a:lnTo>
                    <a:lnTo>
                      <a:pt x="557" y="121"/>
                    </a:lnTo>
                    <a:lnTo>
                      <a:pt x="559" y="125"/>
                    </a:lnTo>
                    <a:lnTo>
                      <a:pt x="566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6" y="125"/>
                    </a:lnTo>
                    <a:lnTo>
                      <a:pt x="578" y="123"/>
                    </a:lnTo>
                    <a:lnTo>
                      <a:pt x="580" y="121"/>
                    </a:lnTo>
                    <a:lnTo>
                      <a:pt x="582" y="121"/>
                    </a:lnTo>
                    <a:lnTo>
                      <a:pt x="584" y="121"/>
                    </a:lnTo>
                    <a:lnTo>
                      <a:pt x="585" y="119"/>
                    </a:lnTo>
                    <a:lnTo>
                      <a:pt x="587" y="118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4" y="121"/>
                    </a:lnTo>
                    <a:lnTo>
                      <a:pt x="596" y="123"/>
                    </a:lnTo>
                    <a:lnTo>
                      <a:pt x="600" y="127"/>
                    </a:lnTo>
                    <a:lnTo>
                      <a:pt x="601" y="128"/>
                    </a:lnTo>
                    <a:lnTo>
                      <a:pt x="603" y="130"/>
                    </a:lnTo>
                    <a:lnTo>
                      <a:pt x="603" y="132"/>
                    </a:lnTo>
                    <a:lnTo>
                      <a:pt x="603" y="135"/>
                    </a:lnTo>
                    <a:lnTo>
                      <a:pt x="603" y="137"/>
                    </a:lnTo>
                    <a:lnTo>
                      <a:pt x="607" y="137"/>
                    </a:lnTo>
                    <a:lnTo>
                      <a:pt x="612" y="141"/>
                    </a:lnTo>
                    <a:lnTo>
                      <a:pt x="614" y="143"/>
                    </a:lnTo>
                    <a:lnTo>
                      <a:pt x="614" y="144"/>
                    </a:lnTo>
                    <a:lnTo>
                      <a:pt x="616" y="146"/>
                    </a:lnTo>
                    <a:lnTo>
                      <a:pt x="617" y="148"/>
                    </a:lnTo>
                    <a:lnTo>
                      <a:pt x="619" y="152"/>
                    </a:lnTo>
                    <a:lnTo>
                      <a:pt x="621" y="153"/>
                    </a:lnTo>
                    <a:lnTo>
                      <a:pt x="626" y="153"/>
                    </a:lnTo>
                    <a:lnTo>
                      <a:pt x="628" y="155"/>
                    </a:lnTo>
                    <a:lnTo>
                      <a:pt x="635" y="155"/>
                    </a:lnTo>
                    <a:lnTo>
                      <a:pt x="635" y="153"/>
                    </a:lnTo>
                    <a:lnTo>
                      <a:pt x="637" y="152"/>
                    </a:lnTo>
                    <a:lnTo>
                      <a:pt x="642" y="150"/>
                    </a:lnTo>
                    <a:lnTo>
                      <a:pt x="642" y="153"/>
                    </a:lnTo>
                    <a:lnTo>
                      <a:pt x="644" y="155"/>
                    </a:lnTo>
                    <a:lnTo>
                      <a:pt x="646" y="157"/>
                    </a:lnTo>
                    <a:lnTo>
                      <a:pt x="648" y="160"/>
                    </a:lnTo>
                    <a:lnTo>
                      <a:pt x="650" y="162"/>
                    </a:lnTo>
                    <a:lnTo>
                      <a:pt x="650" y="164"/>
                    </a:lnTo>
                    <a:lnTo>
                      <a:pt x="648" y="171"/>
                    </a:lnTo>
                    <a:lnTo>
                      <a:pt x="644" y="177"/>
                    </a:lnTo>
                    <a:lnTo>
                      <a:pt x="639" y="182"/>
                    </a:lnTo>
                    <a:lnTo>
                      <a:pt x="633" y="184"/>
                    </a:lnTo>
                    <a:lnTo>
                      <a:pt x="628" y="184"/>
                    </a:lnTo>
                    <a:lnTo>
                      <a:pt x="626" y="189"/>
                    </a:lnTo>
                    <a:lnTo>
                      <a:pt x="625" y="214"/>
                    </a:lnTo>
                    <a:lnTo>
                      <a:pt x="617" y="216"/>
                    </a:lnTo>
                    <a:lnTo>
                      <a:pt x="614" y="219"/>
                    </a:lnTo>
                    <a:lnTo>
                      <a:pt x="607" y="214"/>
                    </a:lnTo>
                    <a:lnTo>
                      <a:pt x="598" y="216"/>
                    </a:lnTo>
                    <a:lnTo>
                      <a:pt x="592" y="214"/>
                    </a:lnTo>
                    <a:lnTo>
                      <a:pt x="589" y="212"/>
                    </a:lnTo>
                    <a:lnTo>
                      <a:pt x="582" y="212"/>
                    </a:lnTo>
                    <a:lnTo>
                      <a:pt x="571" y="246"/>
                    </a:lnTo>
                    <a:lnTo>
                      <a:pt x="573" y="255"/>
                    </a:lnTo>
                    <a:lnTo>
                      <a:pt x="571" y="257"/>
                    </a:lnTo>
                    <a:lnTo>
                      <a:pt x="537" y="262"/>
                    </a:lnTo>
                    <a:lnTo>
                      <a:pt x="535" y="266"/>
                    </a:lnTo>
                    <a:lnTo>
                      <a:pt x="537" y="268"/>
                    </a:lnTo>
                    <a:lnTo>
                      <a:pt x="546" y="298"/>
                    </a:lnTo>
                    <a:lnTo>
                      <a:pt x="546" y="303"/>
                    </a:lnTo>
                    <a:lnTo>
                      <a:pt x="542" y="305"/>
                    </a:lnTo>
                    <a:lnTo>
                      <a:pt x="542" y="309"/>
                    </a:lnTo>
                    <a:lnTo>
                      <a:pt x="541" y="312"/>
                    </a:lnTo>
                    <a:lnTo>
                      <a:pt x="539" y="316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2" y="318"/>
                    </a:lnTo>
                    <a:lnTo>
                      <a:pt x="526" y="316"/>
                    </a:lnTo>
                    <a:lnTo>
                      <a:pt x="523" y="310"/>
                    </a:lnTo>
                    <a:lnTo>
                      <a:pt x="514" y="309"/>
                    </a:lnTo>
                    <a:lnTo>
                      <a:pt x="512" y="309"/>
                    </a:lnTo>
                    <a:lnTo>
                      <a:pt x="492" y="307"/>
                    </a:lnTo>
                    <a:lnTo>
                      <a:pt x="489" y="305"/>
                    </a:lnTo>
                    <a:lnTo>
                      <a:pt x="485" y="305"/>
                    </a:lnTo>
                    <a:lnTo>
                      <a:pt x="482" y="307"/>
                    </a:lnTo>
                    <a:lnTo>
                      <a:pt x="459" y="307"/>
                    </a:lnTo>
                    <a:lnTo>
                      <a:pt x="457" y="305"/>
                    </a:lnTo>
                    <a:lnTo>
                      <a:pt x="455" y="305"/>
                    </a:lnTo>
                    <a:lnTo>
                      <a:pt x="450" y="305"/>
                    </a:lnTo>
                    <a:lnTo>
                      <a:pt x="441" y="300"/>
                    </a:lnTo>
                    <a:lnTo>
                      <a:pt x="439" y="302"/>
                    </a:lnTo>
                    <a:lnTo>
                      <a:pt x="437" y="302"/>
                    </a:lnTo>
                    <a:lnTo>
                      <a:pt x="435" y="303"/>
                    </a:lnTo>
                    <a:lnTo>
                      <a:pt x="432" y="305"/>
                    </a:lnTo>
                    <a:lnTo>
                      <a:pt x="432" y="309"/>
                    </a:lnTo>
                    <a:lnTo>
                      <a:pt x="430" y="310"/>
                    </a:lnTo>
                    <a:lnTo>
                      <a:pt x="428" y="314"/>
                    </a:lnTo>
                    <a:lnTo>
                      <a:pt x="428" y="318"/>
                    </a:lnTo>
                    <a:lnTo>
                      <a:pt x="403" y="310"/>
                    </a:lnTo>
                    <a:lnTo>
                      <a:pt x="401" y="310"/>
                    </a:lnTo>
                    <a:lnTo>
                      <a:pt x="400" y="309"/>
                    </a:lnTo>
                    <a:lnTo>
                      <a:pt x="392" y="310"/>
                    </a:lnTo>
                    <a:lnTo>
                      <a:pt x="391" y="312"/>
                    </a:lnTo>
                    <a:lnTo>
                      <a:pt x="391" y="316"/>
                    </a:lnTo>
                    <a:lnTo>
                      <a:pt x="385" y="325"/>
                    </a:lnTo>
                    <a:lnTo>
                      <a:pt x="384" y="327"/>
                    </a:lnTo>
                    <a:lnTo>
                      <a:pt x="382" y="325"/>
                    </a:lnTo>
                    <a:lnTo>
                      <a:pt x="378" y="330"/>
                    </a:lnTo>
                    <a:lnTo>
                      <a:pt x="376" y="332"/>
                    </a:lnTo>
                    <a:lnTo>
                      <a:pt x="366" y="337"/>
                    </a:lnTo>
                    <a:lnTo>
                      <a:pt x="366" y="339"/>
                    </a:lnTo>
                    <a:lnTo>
                      <a:pt x="360" y="341"/>
                    </a:lnTo>
                    <a:lnTo>
                      <a:pt x="359" y="344"/>
                    </a:lnTo>
                    <a:lnTo>
                      <a:pt x="355" y="348"/>
                    </a:lnTo>
                    <a:lnTo>
                      <a:pt x="342" y="343"/>
                    </a:lnTo>
                    <a:lnTo>
                      <a:pt x="325" y="344"/>
                    </a:lnTo>
                    <a:lnTo>
                      <a:pt x="323" y="330"/>
                    </a:lnTo>
                    <a:lnTo>
                      <a:pt x="312" y="328"/>
                    </a:lnTo>
                    <a:lnTo>
                      <a:pt x="312" y="319"/>
                    </a:lnTo>
                    <a:lnTo>
                      <a:pt x="316" y="319"/>
                    </a:lnTo>
                    <a:lnTo>
                      <a:pt x="314" y="307"/>
                    </a:lnTo>
                    <a:lnTo>
                      <a:pt x="310" y="307"/>
                    </a:lnTo>
                    <a:lnTo>
                      <a:pt x="305" y="298"/>
                    </a:lnTo>
                    <a:lnTo>
                      <a:pt x="294" y="289"/>
                    </a:lnTo>
                    <a:lnTo>
                      <a:pt x="291" y="291"/>
                    </a:lnTo>
                    <a:lnTo>
                      <a:pt x="248" y="294"/>
                    </a:lnTo>
                    <a:lnTo>
                      <a:pt x="192" y="248"/>
                    </a:lnTo>
                    <a:lnTo>
                      <a:pt x="151" y="26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3090"/>
              <p:cNvSpPr>
                <a:spLocks/>
              </p:cNvSpPr>
              <p:nvPr/>
            </p:nvSpPr>
            <p:spPr bwMode="auto">
              <a:xfrm>
                <a:off x="3441" y="1647"/>
                <a:ext cx="650" cy="348"/>
              </a:xfrm>
              <a:custGeom>
                <a:avLst/>
                <a:gdLst>
                  <a:gd name="T0" fmla="*/ 132 w 650"/>
                  <a:gd name="T1" fmla="*/ 325 h 348"/>
                  <a:gd name="T2" fmla="*/ 98 w 650"/>
                  <a:gd name="T3" fmla="*/ 310 h 348"/>
                  <a:gd name="T4" fmla="*/ 69 w 650"/>
                  <a:gd name="T5" fmla="*/ 284 h 348"/>
                  <a:gd name="T6" fmla="*/ 80 w 650"/>
                  <a:gd name="T7" fmla="*/ 271 h 348"/>
                  <a:gd name="T8" fmla="*/ 87 w 650"/>
                  <a:gd name="T9" fmla="*/ 255 h 348"/>
                  <a:gd name="T10" fmla="*/ 123 w 650"/>
                  <a:gd name="T11" fmla="*/ 259 h 348"/>
                  <a:gd name="T12" fmla="*/ 123 w 650"/>
                  <a:gd name="T13" fmla="*/ 241 h 348"/>
                  <a:gd name="T14" fmla="*/ 107 w 650"/>
                  <a:gd name="T15" fmla="*/ 218 h 348"/>
                  <a:gd name="T16" fmla="*/ 60 w 650"/>
                  <a:gd name="T17" fmla="*/ 219 h 348"/>
                  <a:gd name="T18" fmla="*/ 25 w 650"/>
                  <a:gd name="T19" fmla="*/ 227 h 348"/>
                  <a:gd name="T20" fmla="*/ 30 w 650"/>
                  <a:gd name="T21" fmla="*/ 203 h 348"/>
                  <a:gd name="T22" fmla="*/ 10 w 650"/>
                  <a:gd name="T23" fmla="*/ 193 h 348"/>
                  <a:gd name="T24" fmla="*/ 9 w 650"/>
                  <a:gd name="T25" fmla="*/ 164 h 348"/>
                  <a:gd name="T26" fmla="*/ 14 w 650"/>
                  <a:gd name="T27" fmla="*/ 134 h 348"/>
                  <a:gd name="T28" fmla="*/ 32 w 650"/>
                  <a:gd name="T29" fmla="*/ 127 h 348"/>
                  <a:gd name="T30" fmla="*/ 55 w 650"/>
                  <a:gd name="T31" fmla="*/ 112 h 348"/>
                  <a:gd name="T32" fmla="*/ 75 w 650"/>
                  <a:gd name="T33" fmla="*/ 100 h 348"/>
                  <a:gd name="T34" fmla="*/ 91 w 650"/>
                  <a:gd name="T35" fmla="*/ 98 h 348"/>
                  <a:gd name="T36" fmla="*/ 114 w 650"/>
                  <a:gd name="T37" fmla="*/ 107 h 348"/>
                  <a:gd name="T38" fmla="*/ 130 w 650"/>
                  <a:gd name="T39" fmla="*/ 128 h 348"/>
                  <a:gd name="T40" fmla="*/ 137 w 650"/>
                  <a:gd name="T41" fmla="*/ 125 h 348"/>
                  <a:gd name="T42" fmla="*/ 162 w 650"/>
                  <a:gd name="T43" fmla="*/ 119 h 348"/>
                  <a:gd name="T44" fmla="*/ 187 w 650"/>
                  <a:gd name="T45" fmla="*/ 114 h 348"/>
                  <a:gd name="T46" fmla="*/ 207 w 650"/>
                  <a:gd name="T47" fmla="*/ 130 h 348"/>
                  <a:gd name="T48" fmla="*/ 237 w 650"/>
                  <a:gd name="T49" fmla="*/ 123 h 348"/>
                  <a:gd name="T50" fmla="*/ 216 w 650"/>
                  <a:gd name="T51" fmla="*/ 94 h 348"/>
                  <a:gd name="T52" fmla="*/ 228 w 650"/>
                  <a:gd name="T53" fmla="*/ 71 h 348"/>
                  <a:gd name="T54" fmla="*/ 244 w 650"/>
                  <a:gd name="T55" fmla="*/ 59 h 348"/>
                  <a:gd name="T56" fmla="*/ 237 w 650"/>
                  <a:gd name="T57" fmla="*/ 50 h 348"/>
                  <a:gd name="T58" fmla="*/ 239 w 650"/>
                  <a:gd name="T59" fmla="*/ 39 h 348"/>
                  <a:gd name="T60" fmla="*/ 262 w 650"/>
                  <a:gd name="T61" fmla="*/ 37 h 348"/>
                  <a:gd name="T62" fmla="*/ 282 w 650"/>
                  <a:gd name="T63" fmla="*/ 32 h 348"/>
                  <a:gd name="T64" fmla="*/ 300 w 650"/>
                  <a:gd name="T65" fmla="*/ 23 h 348"/>
                  <a:gd name="T66" fmla="*/ 344 w 650"/>
                  <a:gd name="T67" fmla="*/ 12 h 348"/>
                  <a:gd name="T68" fmla="*/ 359 w 650"/>
                  <a:gd name="T69" fmla="*/ 2 h 348"/>
                  <a:gd name="T70" fmla="*/ 375 w 650"/>
                  <a:gd name="T71" fmla="*/ 3 h 348"/>
                  <a:gd name="T72" fmla="*/ 391 w 650"/>
                  <a:gd name="T73" fmla="*/ 16 h 348"/>
                  <a:gd name="T74" fmla="*/ 398 w 650"/>
                  <a:gd name="T75" fmla="*/ 34 h 348"/>
                  <a:gd name="T76" fmla="*/ 412 w 650"/>
                  <a:gd name="T77" fmla="*/ 34 h 348"/>
                  <a:gd name="T78" fmla="*/ 428 w 650"/>
                  <a:gd name="T79" fmla="*/ 41 h 348"/>
                  <a:gd name="T80" fmla="*/ 428 w 650"/>
                  <a:gd name="T81" fmla="*/ 46 h 348"/>
                  <a:gd name="T82" fmla="*/ 442 w 650"/>
                  <a:gd name="T83" fmla="*/ 50 h 348"/>
                  <a:gd name="T84" fmla="*/ 460 w 650"/>
                  <a:gd name="T85" fmla="*/ 41 h 348"/>
                  <a:gd name="T86" fmla="*/ 485 w 650"/>
                  <a:gd name="T87" fmla="*/ 30 h 348"/>
                  <a:gd name="T88" fmla="*/ 501 w 650"/>
                  <a:gd name="T89" fmla="*/ 59 h 348"/>
                  <a:gd name="T90" fmla="*/ 551 w 650"/>
                  <a:gd name="T91" fmla="*/ 114 h 348"/>
                  <a:gd name="T92" fmla="*/ 573 w 650"/>
                  <a:gd name="T93" fmla="*/ 125 h 348"/>
                  <a:gd name="T94" fmla="*/ 592 w 650"/>
                  <a:gd name="T95" fmla="*/ 119 h 348"/>
                  <a:gd name="T96" fmla="*/ 603 w 650"/>
                  <a:gd name="T97" fmla="*/ 135 h 348"/>
                  <a:gd name="T98" fmla="*/ 619 w 650"/>
                  <a:gd name="T99" fmla="*/ 152 h 348"/>
                  <a:gd name="T100" fmla="*/ 642 w 650"/>
                  <a:gd name="T101" fmla="*/ 153 h 348"/>
                  <a:gd name="T102" fmla="*/ 639 w 650"/>
                  <a:gd name="T103" fmla="*/ 182 h 348"/>
                  <a:gd name="T104" fmla="*/ 598 w 650"/>
                  <a:gd name="T105" fmla="*/ 216 h 348"/>
                  <a:gd name="T106" fmla="*/ 535 w 650"/>
                  <a:gd name="T107" fmla="*/ 266 h 348"/>
                  <a:gd name="T108" fmla="*/ 539 w 650"/>
                  <a:gd name="T109" fmla="*/ 321 h 348"/>
                  <a:gd name="T110" fmla="*/ 489 w 650"/>
                  <a:gd name="T111" fmla="*/ 305 h 348"/>
                  <a:gd name="T112" fmla="*/ 439 w 650"/>
                  <a:gd name="T113" fmla="*/ 302 h 348"/>
                  <a:gd name="T114" fmla="*/ 403 w 650"/>
                  <a:gd name="T115" fmla="*/ 310 h 348"/>
                  <a:gd name="T116" fmla="*/ 382 w 650"/>
                  <a:gd name="T117" fmla="*/ 325 h 348"/>
                  <a:gd name="T118" fmla="*/ 342 w 650"/>
                  <a:gd name="T119" fmla="*/ 343 h 348"/>
                  <a:gd name="T120" fmla="*/ 305 w 650"/>
                  <a:gd name="T121" fmla="*/ 29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50" h="348">
                    <a:moveTo>
                      <a:pt x="151" y="262"/>
                    </a:moveTo>
                    <a:lnTo>
                      <a:pt x="151" y="341"/>
                    </a:lnTo>
                    <a:lnTo>
                      <a:pt x="148" y="343"/>
                    </a:lnTo>
                    <a:lnTo>
                      <a:pt x="142" y="343"/>
                    </a:lnTo>
                    <a:lnTo>
                      <a:pt x="139" y="341"/>
                    </a:lnTo>
                    <a:lnTo>
                      <a:pt x="135" y="332"/>
                    </a:lnTo>
                    <a:lnTo>
                      <a:pt x="134" y="330"/>
                    </a:lnTo>
                    <a:lnTo>
                      <a:pt x="132" y="325"/>
                    </a:lnTo>
                    <a:lnTo>
                      <a:pt x="130" y="323"/>
                    </a:lnTo>
                    <a:lnTo>
                      <a:pt x="121" y="319"/>
                    </a:lnTo>
                    <a:lnTo>
                      <a:pt x="119" y="319"/>
                    </a:lnTo>
                    <a:lnTo>
                      <a:pt x="103" y="323"/>
                    </a:lnTo>
                    <a:lnTo>
                      <a:pt x="94" y="332"/>
                    </a:lnTo>
                    <a:lnTo>
                      <a:pt x="94" y="319"/>
                    </a:lnTo>
                    <a:lnTo>
                      <a:pt x="98" y="316"/>
                    </a:lnTo>
                    <a:lnTo>
                      <a:pt x="98" y="310"/>
                    </a:lnTo>
                    <a:lnTo>
                      <a:pt x="94" y="309"/>
                    </a:lnTo>
                    <a:lnTo>
                      <a:pt x="91" y="309"/>
                    </a:lnTo>
                    <a:lnTo>
                      <a:pt x="85" y="307"/>
                    </a:lnTo>
                    <a:lnTo>
                      <a:pt x="82" y="302"/>
                    </a:lnTo>
                    <a:lnTo>
                      <a:pt x="76" y="302"/>
                    </a:lnTo>
                    <a:lnTo>
                      <a:pt x="75" y="291"/>
                    </a:lnTo>
                    <a:lnTo>
                      <a:pt x="73" y="285"/>
                    </a:lnTo>
                    <a:lnTo>
                      <a:pt x="69" y="284"/>
                    </a:lnTo>
                    <a:lnTo>
                      <a:pt x="67" y="278"/>
                    </a:lnTo>
                    <a:lnTo>
                      <a:pt x="60" y="277"/>
                    </a:lnTo>
                    <a:lnTo>
                      <a:pt x="57" y="271"/>
                    </a:lnTo>
                    <a:lnTo>
                      <a:pt x="60" y="269"/>
                    </a:lnTo>
                    <a:lnTo>
                      <a:pt x="66" y="269"/>
                    </a:lnTo>
                    <a:lnTo>
                      <a:pt x="73" y="271"/>
                    </a:lnTo>
                    <a:lnTo>
                      <a:pt x="75" y="271"/>
                    </a:lnTo>
                    <a:lnTo>
                      <a:pt x="80" y="271"/>
                    </a:lnTo>
                    <a:lnTo>
                      <a:pt x="76" y="266"/>
                    </a:lnTo>
                    <a:lnTo>
                      <a:pt x="76" y="260"/>
                    </a:lnTo>
                    <a:lnTo>
                      <a:pt x="78" y="257"/>
                    </a:lnTo>
                    <a:lnTo>
                      <a:pt x="80" y="257"/>
                    </a:lnTo>
                    <a:lnTo>
                      <a:pt x="80" y="259"/>
                    </a:lnTo>
                    <a:lnTo>
                      <a:pt x="84" y="259"/>
                    </a:lnTo>
                    <a:lnTo>
                      <a:pt x="87" y="257"/>
                    </a:lnTo>
                    <a:lnTo>
                      <a:pt x="87" y="255"/>
                    </a:lnTo>
                    <a:lnTo>
                      <a:pt x="91" y="252"/>
                    </a:lnTo>
                    <a:lnTo>
                      <a:pt x="96" y="252"/>
                    </a:lnTo>
                    <a:lnTo>
                      <a:pt x="105" y="257"/>
                    </a:lnTo>
                    <a:lnTo>
                      <a:pt x="109" y="255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6" y="255"/>
                    </a:lnTo>
                    <a:lnTo>
                      <a:pt x="123" y="259"/>
                    </a:lnTo>
                    <a:lnTo>
                      <a:pt x="126" y="259"/>
                    </a:lnTo>
                    <a:lnTo>
                      <a:pt x="130" y="259"/>
                    </a:lnTo>
                    <a:lnTo>
                      <a:pt x="132" y="257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26" y="244"/>
                    </a:lnTo>
                    <a:lnTo>
                      <a:pt x="125" y="243"/>
                    </a:lnTo>
                    <a:lnTo>
                      <a:pt x="123" y="241"/>
                    </a:lnTo>
                    <a:lnTo>
                      <a:pt x="119" y="241"/>
                    </a:lnTo>
                    <a:lnTo>
                      <a:pt x="116" y="235"/>
                    </a:lnTo>
                    <a:lnTo>
                      <a:pt x="114" y="228"/>
                    </a:lnTo>
                    <a:lnTo>
                      <a:pt x="112" y="225"/>
                    </a:lnTo>
                    <a:lnTo>
                      <a:pt x="112" y="227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7" y="218"/>
                    </a:lnTo>
                    <a:lnTo>
                      <a:pt x="101" y="214"/>
                    </a:lnTo>
                    <a:lnTo>
                      <a:pt x="98" y="212"/>
                    </a:lnTo>
                    <a:lnTo>
                      <a:pt x="98" y="212"/>
                    </a:lnTo>
                    <a:lnTo>
                      <a:pt x="94" y="210"/>
                    </a:lnTo>
                    <a:lnTo>
                      <a:pt x="85" y="214"/>
                    </a:lnTo>
                    <a:lnTo>
                      <a:pt x="84" y="212"/>
                    </a:lnTo>
                    <a:lnTo>
                      <a:pt x="71" y="210"/>
                    </a:lnTo>
                    <a:lnTo>
                      <a:pt x="60" y="219"/>
                    </a:lnTo>
                    <a:lnTo>
                      <a:pt x="34" y="225"/>
                    </a:lnTo>
                    <a:lnTo>
                      <a:pt x="39" y="230"/>
                    </a:lnTo>
                    <a:lnTo>
                      <a:pt x="35" y="232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0" y="228"/>
                    </a:lnTo>
                    <a:lnTo>
                      <a:pt x="26" y="228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6" y="223"/>
                    </a:lnTo>
                    <a:lnTo>
                      <a:pt x="26" y="221"/>
                    </a:lnTo>
                    <a:lnTo>
                      <a:pt x="28" y="221"/>
                    </a:lnTo>
                    <a:lnTo>
                      <a:pt x="32" y="223"/>
                    </a:lnTo>
                    <a:lnTo>
                      <a:pt x="35" y="221"/>
                    </a:lnTo>
                    <a:lnTo>
                      <a:pt x="32" y="205"/>
                    </a:lnTo>
                    <a:lnTo>
                      <a:pt x="30" y="203"/>
                    </a:lnTo>
                    <a:lnTo>
                      <a:pt x="28" y="202"/>
                    </a:lnTo>
                    <a:lnTo>
                      <a:pt x="28" y="200"/>
                    </a:lnTo>
                    <a:lnTo>
                      <a:pt x="25" y="196"/>
                    </a:lnTo>
                    <a:lnTo>
                      <a:pt x="17" y="196"/>
                    </a:lnTo>
                    <a:lnTo>
                      <a:pt x="14" y="196"/>
                    </a:lnTo>
                    <a:lnTo>
                      <a:pt x="14" y="198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9" y="191"/>
                    </a:lnTo>
                    <a:lnTo>
                      <a:pt x="10" y="189"/>
                    </a:lnTo>
                    <a:lnTo>
                      <a:pt x="9" y="185"/>
                    </a:lnTo>
                    <a:lnTo>
                      <a:pt x="9" y="184"/>
                    </a:lnTo>
                    <a:lnTo>
                      <a:pt x="0" y="182"/>
                    </a:lnTo>
                    <a:lnTo>
                      <a:pt x="3" y="168"/>
                    </a:lnTo>
                    <a:lnTo>
                      <a:pt x="7" y="166"/>
                    </a:lnTo>
                    <a:lnTo>
                      <a:pt x="9" y="164"/>
                    </a:lnTo>
                    <a:lnTo>
                      <a:pt x="7" y="162"/>
                    </a:lnTo>
                    <a:lnTo>
                      <a:pt x="5" y="159"/>
                    </a:lnTo>
                    <a:lnTo>
                      <a:pt x="7" y="146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4" y="134"/>
                    </a:lnTo>
                    <a:lnTo>
                      <a:pt x="16" y="130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23" y="137"/>
                    </a:lnTo>
                    <a:lnTo>
                      <a:pt x="26" y="148"/>
                    </a:lnTo>
                    <a:lnTo>
                      <a:pt x="30" y="148"/>
                    </a:lnTo>
                    <a:lnTo>
                      <a:pt x="37" y="143"/>
                    </a:lnTo>
                    <a:lnTo>
                      <a:pt x="32" y="127"/>
                    </a:lnTo>
                    <a:lnTo>
                      <a:pt x="35" y="128"/>
                    </a:lnTo>
                    <a:lnTo>
                      <a:pt x="44" y="121"/>
                    </a:lnTo>
                    <a:lnTo>
                      <a:pt x="46" y="119"/>
                    </a:lnTo>
                    <a:lnTo>
                      <a:pt x="46" y="114"/>
                    </a:lnTo>
                    <a:lnTo>
                      <a:pt x="48" y="114"/>
                    </a:lnTo>
                    <a:lnTo>
                      <a:pt x="51" y="114"/>
                    </a:lnTo>
                    <a:lnTo>
                      <a:pt x="53" y="114"/>
                    </a:lnTo>
                    <a:lnTo>
                      <a:pt x="55" y="112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4" y="105"/>
                    </a:lnTo>
                    <a:lnTo>
                      <a:pt x="64" y="103"/>
                    </a:lnTo>
                    <a:lnTo>
                      <a:pt x="66" y="102"/>
                    </a:lnTo>
                    <a:lnTo>
                      <a:pt x="71" y="100"/>
                    </a:lnTo>
                    <a:lnTo>
                      <a:pt x="75" y="100"/>
                    </a:lnTo>
                    <a:lnTo>
                      <a:pt x="76" y="105"/>
                    </a:lnTo>
                    <a:lnTo>
                      <a:pt x="82" y="103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5" y="102"/>
                    </a:lnTo>
                    <a:lnTo>
                      <a:pt x="85" y="98"/>
                    </a:lnTo>
                    <a:lnTo>
                      <a:pt x="89" y="100"/>
                    </a:lnTo>
                    <a:lnTo>
                      <a:pt x="91" y="98"/>
                    </a:lnTo>
                    <a:lnTo>
                      <a:pt x="92" y="98"/>
                    </a:lnTo>
                    <a:lnTo>
                      <a:pt x="94" y="103"/>
                    </a:lnTo>
                    <a:lnTo>
                      <a:pt x="96" y="105"/>
                    </a:lnTo>
                    <a:lnTo>
                      <a:pt x="101" y="103"/>
                    </a:lnTo>
                    <a:lnTo>
                      <a:pt x="103" y="105"/>
                    </a:lnTo>
                    <a:lnTo>
                      <a:pt x="107" y="103"/>
                    </a:lnTo>
                    <a:lnTo>
                      <a:pt x="110" y="103"/>
                    </a:lnTo>
                    <a:lnTo>
                      <a:pt x="114" y="107"/>
                    </a:lnTo>
                    <a:lnTo>
                      <a:pt x="116" y="110"/>
                    </a:lnTo>
                    <a:lnTo>
                      <a:pt x="121" y="114"/>
                    </a:lnTo>
                    <a:lnTo>
                      <a:pt x="123" y="116"/>
                    </a:lnTo>
                    <a:lnTo>
                      <a:pt x="123" y="118"/>
                    </a:lnTo>
                    <a:lnTo>
                      <a:pt x="126" y="121"/>
                    </a:lnTo>
                    <a:lnTo>
                      <a:pt x="126" y="127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0" y="121"/>
                    </a:lnTo>
                    <a:lnTo>
                      <a:pt x="128" y="119"/>
                    </a:lnTo>
                    <a:lnTo>
                      <a:pt x="130" y="118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5" y="121"/>
                    </a:lnTo>
                    <a:lnTo>
                      <a:pt x="135" y="123"/>
                    </a:lnTo>
                    <a:lnTo>
                      <a:pt x="137" y="125"/>
                    </a:lnTo>
                    <a:lnTo>
                      <a:pt x="146" y="128"/>
                    </a:lnTo>
                    <a:lnTo>
                      <a:pt x="150" y="128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19"/>
                    </a:lnTo>
                    <a:lnTo>
                      <a:pt x="159" y="119"/>
                    </a:lnTo>
                    <a:lnTo>
                      <a:pt x="160" y="118"/>
                    </a:lnTo>
                    <a:lnTo>
                      <a:pt x="162" y="119"/>
                    </a:lnTo>
                    <a:lnTo>
                      <a:pt x="164" y="116"/>
                    </a:lnTo>
                    <a:lnTo>
                      <a:pt x="167" y="118"/>
                    </a:lnTo>
                    <a:lnTo>
                      <a:pt x="169" y="116"/>
                    </a:lnTo>
                    <a:lnTo>
                      <a:pt x="175" y="121"/>
                    </a:lnTo>
                    <a:lnTo>
                      <a:pt x="180" y="118"/>
                    </a:lnTo>
                    <a:lnTo>
                      <a:pt x="180" y="116"/>
                    </a:lnTo>
                    <a:lnTo>
                      <a:pt x="185" y="116"/>
                    </a:lnTo>
                    <a:lnTo>
                      <a:pt x="187" y="114"/>
                    </a:lnTo>
                    <a:lnTo>
                      <a:pt x="191" y="116"/>
                    </a:lnTo>
                    <a:lnTo>
                      <a:pt x="192" y="118"/>
                    </a:lnTo>
                    <a:lnTo>
                      <a:pt x="192" y="123"/>
                    </a:lnTo>
                    <a:lnTo>
                      <a:pt x="196" y="127"/>
                    </a:lnTo>
                    <a:lnTo>
                      <a:pt x="201" y="127"/>
                    </a:lnTo>
                    <a:lnTo>
                      <a:pt x="205" y="127"/>
                    </a:lnTo>
                    <a:lnTo>
                      <a:pt x="205" y="127"/>
                    </a:lnTo>
                    <a:lnTo>
                      <a:pt x="207" y="130"/>
                    </a:lnTo>
                    <a:lnTo>
                      <a:pt x="212" y="130"/>
                    </a:lnTo>
                    <a:lnTo>
                      <a:pt x="214" y="128"/>
                    </a:lnTo>
                    <a:lnTo>
                      <a:pt x="216" y="121"/>
                    </a:lnTo>
                    <a:lnTo>
                      <a:pt x="219" y="123"/>
                    </a:lnTo>
                    <a:lnTo>
                      <a:pt x="221" y="127"/>
                    </a:lnTo>
                    <a:lnTo>
                      <a:pt x="232" y="127"/>
                    </a:lnTo>
                    <a:lnTo>
                      <a:pt x="234" y="125"/>
                    </a:lnTo>
                    <a:lnTo>
                      <a:pt x="237" y="123"/>
                    </a:lnTo>
                    <a:lnTo>
                      <a:pt x="242" y="110"/>
                    </a:lnTo>
                    <a:lnTo>
                      <a:pt x="241" y="107"/>
                    </a:lnTo>
                    <a:lnTo>
                      <a:pt x="232" y="105"/>
                    </a:lnTo>
                    <a:lnTo>
                      <a:pt x="228" y="102"/>
                    </a:lnTo>
                    <a:lnTo>
                      <a:pt x="221" y="100"/>
                    </a:lnTo>
                    <a:lnTo>
                      <a:pt x="221" y="98"/>
                    </a:lnTo>
                    <a:lnTo>
                      <a:pt x="221" y="96"/>
                    </a:lnTo>
                    <a:lnTo>
                      <a:pt x="216" y="94"/>
                    </a:lnTo>
                    <a:lnTo>
                      <a:pt x="216" y="93"/>
                    </a:lnTo>
                    <a:lnTo>
                      <a:pt x="217" y="93"/>
                    </a:lnTo>
                    <a:lnTo>
                      <a:pt x="221" y="89"/>
                    </a:lnTo>
                    <a:lnTo>
                      <a:pt x="230" y="85"/>
                    </a:lnTo>
                    <a:lnTo>
                      <a:pt x="232" y="84"/>
                    </a:lnTo>
                    <a:lnTo>
                      <a:pt x="232" y="80"/>
                    </a:lnTo>
                    <a:lnTo>
                      <a:pt x="226" y="73"/>
                    </a:lnTo>
                    <a:lnTo>
                      <a:pt x="228" y="71"/>
                    </a:lnTo>
                    <a:lnTo>
                      <a:pt x="230" y="69"/>
                    </a:lnTo>
                    <a:lnTo>
                      <a:pt x="232" y="68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0" y="62"/>
                    </a:lnTo>
                    <a:lnTo>
                      <a:pt x="244" y="59"/>
                    </a:lnTo>
                    <a:lnTo>
                      <a:pt x="235" y="59"/>
                    </a:lnTo>
                    <a:lnTo>
                      <a:pt x="234" y="55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1" y="50"/>
                    </a:lnTo>
                    <a:lnTo>
                      <a:pt x="239" y="50"/>
                    </a:lnTo>
                    <a:lnTo>
                      <a:pt x="237" y="50"/>
                    </a:lnTo>
                    <a:lnTo>
                      <a:pt x="232" y="50"/>
                    </a:lnTo>
                    <a:lnTo>
                      <a:pt x="232" y="48"/>
                    </a:lnTo>
                    <a:lnTo>
                      <a:pt x="232" y="46"/>
                    </a:lnTo>
                    <a:lnTo>
                      <a:pt x="234" y="44"/>
                    </a:lnTo>
                    <a:lnTo>
                      <a:pt x="230" y="41"/>
                    </a:lnTo>
                    <a:lnTo>
                      <a:pt x="235" y="41"/>
                    </a:lnTo>
                    <a:lnTo>
                      <a:pt x="237" y="39"/>
                    </a:lnTo>
                    <a:lnTo>
                      <a:pt x="239" y="39"/>
                    </a:lnTo>
                    <a:lnTo>
                      <a:pt x="241" y="41"/>
                    </a:lnTo>
                    <a:lnTo>
                      <a:pt x="242" y="39"/>
                    </a:lnTo>
                    <a:lnTo>
                      <a:pt x="246" y="41"/>
                    </a:lnTo>
                    <a:lnTo>
                      <a:pt x="248" y="39"/>
                    </a:lnTo>
                    <a:lnTo>
                      <a:pt x="255" y="39"/>
                    </a:lnTo>
                    <a:lnTo>
                      <a:pt x="257" y="41"/>
                    </a:lnTo>
                    <a:lnTo>
                      <a:pt x="259" y="37"/>
                    </a:lnTo>
                    <a:lnTo>
                      <a:pt x="262" y="37"/>
                    </a:lnTo>
                    <a:lnTo>
                      <a:pt x="266" y="37"/>
                    </a:lnTo>
                    <a:lnTo>
                      <a:pt x="267" y="35"/>
                    </a:lnTo>
                    <a:lnTo>
                      <a:pt x="269" y="35"/>
                    </a:lnTo>
                    <a:lnTo>
                      <a:pt x="275" y="32"/>
                    </a:lnTo>
                    <a:lnTo>
                      <a:pt x="276" y="34"/>
                    </a:lnTo>
                    <a:lnTo>
                      <a:pt x="278" y="34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85" y="30"/>
                    </a:lnTo>
                    <a:lnTo>
                      <a:pt x="287" y="30"/>
                    </a:lnTo>
                    <a:lnTo>
                      <a:pt x="291" y="30"/>
                    </a:lnTo>
                    <a:lnTo>
                      <a:pt x="292" y="28"/>
                    </a:lnTo>
                    <a:lnTo>
                      <a:pt x="294" y="28"/>
                    </a:lnTo>
                    <a:lnTo>
                      <a:pt x="296" y="30"/>
                    </a:lnTo>
                    <a:lnTo>
                      <a:pt x="298" y="27"/>
                    </a:lnTo>
                    <a:lnTo>
                      <a:pt x="300" y="23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07" y="23"/>
                    </a:lnTo>
                    <a:lnTo>
                      <a:pt x="312" y="21"/>
                    </a:lnTo>
                    <a:lnTo>
                      <a:pt x="310" y="21"/>
                    </a:lnTo>
                    <a:lnTo>
                      <a:pt x="339" y="14"/>
                    </a:lnTo>
                    <a:lnTo>
                      <a:pt x="341" y="12"/>
                    </a:lnTo>
                    <a:lnTo>
                      <a:pt x="344" y="12"/>
                    </a:lnTo>
                    <a:lnTo>
                      <a:pt x="346" y="12"/>
                    </a:lnTo>
                    <a:lnTo>
                      <a:pt x="348" y="10"/>
                    </a:lnTo>
                    <a:lnTo>
                      <a:pt x="348" y="5"/>
                    </a:lnTo>
                    <a:lnTo>
                      <a:pt x="350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5" y="2"/>
                    </a:lnTo>
                    <a:lnTo>
                      <a:pt x="359" y="2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4" y="2"/>
                    </a:lnTo>
                    <a:lnTo>
                      <a:pt x="366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3" y="2"/>
                    </a:lnTo>
                    <a:lnTo>
                      <a:pt x="375" y="3"/>
                    </a:lnTo>
                    <a:lnTo>
                      <a:pt x="378" y="7"/>
                    </a:lnTo>
                    <a:lnTo>
                      <a:pt x="380" y="5"/>
                    </a:lnTo>
                    <a:lnTo>
                      <a:pt x="382" y="3"/>
                    </a:lnTo>
                    <a:lnTo>
                      <a:pt x="387" y="3"/>
                    </a:lnTo>
                    <a:lnTo>
                      <a:pt x="389" y="5"/>
                    </a:lnTo>
                    <a:lnTo>
                      <a:pt x="391" y="7"/>
                    </a:lnTo>
                    <a:lnTo>
                      <a:pt x="391" y="9"/>
                    </a:lnTo>
                    <a:lnTo>
                      <a:pt x="391" y="16"/>
                    </a:lnTo>
                    <a:lnTo>
                      <a:pt x="392" y="18"/>
                    </a:lnTo>
                    <a:lnTo>
                      <a:pt x="396" y="21"/>
                    </a:lnTo>
                    <a:lnTo>
                      <a:pt x="394" y="23"/>
                    </a:lnTo>
                    <a:lnTo>
                      <a:pt x="394" y="27"/>
                    </a:lnTo>
                    <a:lnTo>
                      <a:pt x="392" y="32"/>
                    </a:lnTo>
                    <a:lnTo>
                      <a:pt x="392" y="34"/>
                    </a:lnTo>
                    <a:lnTo>
                      <a:pt x="394" y="35"/>
                    </a:lnTo>
                    <a:lnTo>
                      <a:pt x="398" y="34"/>
                    </a:lnTo>
                    <a:lnTo>
                      <a:pt x="400" y="35"/>
                    </a:lnTo>
                    <a:lnTo>
                      <a:pt x="403" y="35"/>
                    </a:lnTo>
                    <a:lnTo>
                      <a:pt x="403" y="34"/>
                    </a:lnTo>
                    <a:lnTo>
                      <a:pt x="407" y="34"/>
                    </a:lnTo>
                    <a:lnTo>
                      <a:pt x="409" y="34"/>
                    </a:lnTo>
                    <a:lnTo>
                      <a:pt x="409" y="28"/>
                    </a:lnTo>
                    <a:lnTo>
                      <a:pt x="410" y="30"/>
                    </a:lnTo>
                    <a:lnTo>
                      <a:pt x="412" y="34"/>
                    </a:lnTo>
                    <a:lnTo>
                      <a:pt x="414" y="35"/>
                    </a:lnTo>
                    <a:lnTo>
                      <a:pt x="414" y="41"/>
                    </a:lnTo>
                    <a:lnTo>
                      <a:pt x="417" y="41"/>
                    </a:lnTo>
                    <a:lnTo>
                      <a:pt x="417" y="39"/>
                    </a:lnTo>
                    <a:lnTo>
                      <a:pt x="416" y="37"/>
                    </a:lnTo>
                    <a:lnTo>
                      <a:pt x="417" y="35"/>
                    </a:lnTo>
                    <a:lnTo>
                      <a:pt x="423" y="37"/>
                    </a:lnTo>
                    <a:lnTo>
                      <a:pt x="428" y="41"/>
                    </a:lnTo>
                    <a:lnTo>
                      <a:pt x="430" y="41"/>
                    </a:lnTo>
                    <a:lnTo>
                      <a:pt x="432" y="39"/>
                    </a:lnTo>
                    <a:lnTo>
                      <a:pt x="434" y="37"/>
                    </a:lnTo>
                    <a:lnTo>
                      <a:pt x="435" y="41"/>
                    </a:lnTo>
                    <a:lnTo>
                      <a:pt x="435" y="43"/>
                    </a:lnTo>
                    <a:lnTo>
                      <a:pt x="432" y="43"/>
                    </a:lnTo>
                    <a:lnTo>
                      <a:pt x="430" y="44"/>
                    </a:lnTo>
                    <a:lnTo>
                      <a:pt x="428" y="46"/>
                    </a:lnTo>
                    <a:lnTo>
                      <a:pt x="428" y="48"/>
                    </a:lnTo>
                    <a:lnTo>
                      <a:pt x="428" y="52"/>
                    </a:lnTo>
                    <a:lnTo>
                      <a:pt x="430" y="53"/>
                    </a:lnTo>
                    <a:lnTo>
                      <a:pt x="432" y="53"/>
                    </a:lnTo>
                    <a:lnTo>
                      <a:pt x="434" y="52"/>
                    </a:lnTo>
                    <a:lnTo>
                      <a:pt x="439" y="50"/>
                    </a:lnTo>
                    <a:lnTo>
                      <a:pt x="441" y="50"/>
                    </a:lnTo>
                    <a:lnTo>
                      <a:pt x="442" y="50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6" y="50"/>
                    </a:lnTo>
                    <a:lnTo>
                      <a:pt x="448" y="48"/>
                    </a:lnTo>
                    <a:lnTo>
                      <a:pt x="450" y="48"/>
                    </a:lnTo>
                    <a:lnTo>
                      <a:pt x="453" y="44"/>
                    </a:lnTo>
                    <a:lnTo>
                      <a:pt x="457" y="43"/>
                    </a:lnTo>
                    <a:lnTo>
                      <a:pt x="460" y="41"/>
                    </a:lnTo>
                    <a:lnTo>
                      <a:pt x="462" y="35"/>
                    </a:lnTo>
                    <a:lnTo>
                      <a:pt x="464" y="34"/>
                    </a:lnTo>
                    <a:lnTo>
                      <a:pt x="467" y="35"/>
                    </a:lnTo>
                    <a:lnTo>
                      <a:pt x="473" y="34"/>
                    </a:lnTo>
                    <a:lnTo>
                      <a:pt x="475" y="30"/>
                    </a:lnTo>
                    <a:lnTo>
                      <a:pt x="480" y="30"/>
                    </a:lnTo>
                    <a:lnTo>
                      <a:pt x="484" y="28"/>
                    </a:lnTo>
                    <a:lnTo>
                      <a:pt x="485" y="30"/>
                    </a:lnTo>
                    <a:lnTo>
                      <a:pt x="485" y="32"/>
                    </a:lnTo>
                    <a:lnTo>
                      <a:pt x="484" y="34"/>
                    </a:lnTo>
                    <a:lnTo>
                      <a:pt x="482" y="35"/>
                    </a:lnTo>
                    <a:lnTo>
                      <a:pt x="478" y="35"/>
                    </a:lnTo>
                    <a:lnTo>
                      <a:pt x="478" y="37"/>
                    </a:lnTo>
                    <a:lnTo>
                      <a:pt x="480" y="39"/>
                    </a:lnTo>
                    <a:lnTo>
                      <a:pt x="482" y="41"/>
                    </a:lnTo>
                    <a:lnTo>
                      <a:pt x="501" y="59"/>
                    </a:lnTo>
                    <a:lnTo>
                      <a:pt x="537" y="123"/>
                    </a:lnTo>
                    <a:lnTo>
                      <a:pt x="541" y="119"/>
                    </a:lnTo>
                    <a:lnTo>
                      <a:pt x="542" y="118"/>
                    </a:lnTo>
                    <a:lnTo>
                      <a:pt x="542" y="116"/>
                    </a:lnTo>
                    <a:lnTo>
                      <a:pt x="544" y="112"/>
                    </a:lnTo>
                    <a:lnTo>
                      <a:pt x="548" y="110"/>
                    </a:lnTo>
                    <a:lnTo>
                      <a:pt x="548" y="114"/>
                    </a:lnTo>
                    <a:lnTo>
                      <a:pt x="551" y="114"/>
                    </a:lnTo>
                    <a:lnTo>
                      <a:pt x="555" y="116"/>
                    </a:lnTo>
                    <a:lnTo>
                      <a:pt x="553" y="118"/>
                    </a:lnTo>
                    <a:lnTo>
                      <a:pt x="555" y="121"/>
                    </a:lnTo>
                    <a:lnTo>
                      <a:pt x="557" y="121"/>
                    </a:lnTo>
                    <a:lnTo>
                      <a:pt x="559" y="125"/>
                    </a:lnTo>
                    <a:lnTo>
                      <a:pt x="566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6" y="125"/>
                    </a:lnTo>
                    <a:lnTo>
                      <a:pt x="578" y="123"/>
                    </a:lnTo>
                    <a:lnTo>
                      <a:pt x="580" y="121"/>
                    </a:lnTo>
                    <a:lnTo>
                      <a:pt x="582" y="121"/>
                    </a:lnTo>
                    <a:lnTo>
                      <a:pt x="584" y="121"/>
                    </a:lnTo>
                    <a:lnTo>
                      <a:pt x="585" y="119"/>
                    </a:lnTo>
                    <a:lnTo>
                      <a:pt x="587" y="118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4" y="121"/>
                    </a:lnTo>
                    <a:lnTo>
                      <a:pt x="596" y="123"/>
                    </a:lnTo>
                    <a:lnTo>
                      <a:pt x="600" y="127"/>
                    </a:lnTo>
                    <a:lnTo>
                      <a:pt x="601" y="128"/>
                    </a:lnTo>
                    <a:lnTo>
                      <a:pt x="603" y="130"/>
                    </a:lnTo>
                    <a:lnTo>
                      <a:pt x="603" y="132"/>
                    </a:lnTo>
                    <a:lnTo>
                      <a:pt x="603" y="135"/>
                    </a:lnTo>
                    <a:lnTo>
                      <a:pt x="603" y="137"/>
                    </a:lnTo>
                    <a:lnTo>
                      <a:pt x="607" y="137"/>
                    </a:lnTo>
                    <a:lnTo>
                      <a:pt x="612" y="141"/>
                    </a:lnTo>
                    <a:lnTo>
                      <a:pt x="614" y="143"/>
                    </a:lnTo>
                    <a:lnTo>
                      <a:pt x="614" y="144"/>
                    </a:lnTo>
                    <a:lnTo>
                      <a:pt x="616" y="146"/>
                    </a:lnTo>
                    <a:lnTo>
                      <a:pt x="617" y="148"/>
                    </a:lnTo>
                    <a:lnTo>
                      <a:pt x="619" y="152"/>
                    </a:lnTo>
                    <a:lnTo>
                      <a:pt x="621" y="153"/>
                    </a:lnTo>
                    <a:lnTo>
                      <a:pt x="626" y="153"/>
                    </a:lnTo>
                    <a:lnTo>
                      <a:pt x="628" y="155"/>
                    </a:lnTo>
                    <a:lnTo>
                      <a:pt x="635" y="155"/>
                    </a:lnTo>
                    <a:lnTo>
                      <a:pt x="635" y="153"/>
                    </a:lnTo>
                    <a:lnTo>
                      <a:pt x="637" y="152"/>
                    </a:lnTo>
                    <a:lnTo>
                      <a:pt x="642" y="150"/>
                    </a:lnTo>
                    <a:lnTo>
                      <a:pt x="642" y="153"/>
                    </a:lnTo>
                    <a:lnTo>
                      <a:pt x="644" y="155"/>
                    </a:lnTo>
                    <a:lnTo>
                      <a:pt x="646" y="157"/>
                    </a:lnTo>
                    <a:lnTo>
                      <a:pt x="648" y="160"/>
                    </a:lnTo>
                    <a:lnTo>
                      <a:pt x="650" y="162"/>
                    </a:lnTo>
                    <a:lnTo>
                      <a:pt x="650" y="164"/>
                    </a:lnTo>
                    <a:lnTo>
                      <a:pt x="648" y="171"/>
                    </a:lnTo>
                    <a:lnTo>
                      <a:pt x="644" y="177"/>
                    </a:lnTo>
                    <a:lnTo>
                      <a:pt x="639" y="182"/>
                    </a:lnTo>
                    <a:lnTo>
                      <a:pt x="633" y="184"/>
                    </a:lnTo>
                    <a:lnTo>
                      <a:pt x="628" y="184"/>
                    </a:lnTo>
                    <a:lnTo>
                      <a:pt x="626" y="189"/>
                    </a:lnTo>
                    <a:lnTo>
                      <a:pt x="625" y="214"/>
                    </a:lnTo>
                    <a:lnTo>
                      <a:pt x="617" y="216"/>
                    </a:lnTo>
                    <a:lnTo>
                      <a:pt x="614" y="219"/>
                    </a:lnTo>
                    <a:lnTo>
                      <a:pt x="607" y="214"/>
                    </a:lnTo>
                    <a:lnTo>
                      <a:pt x="598" y="216"/>
                    </a:lnTo>
                    <a:lnTo>
                      <a:pt x="592" y="214"/>
                    </a:lnTo>
                    <a:lnTo>
                      <a:pt x="589" y="212"/>
                    </a:lnTo>
                    <a:lnTo>
                      <a:pt x="582" y="212"/>
                    </a:lnTo>
                    <a:lnTo>
                      <a:pt x="571" y="246"/>
                    </a:lnTo>
                    <a:lnTo>
                      <a:pt x="573" y="255"/>
                    </a:lnTo>
                    <a:lnTo>
                      <a:pt x="571" y="257"/>
                    </a:lnTo>
                    <a:lnTo>
                      <a:pt x="537" y="262"/>
                    </a:lnTo>
                    <a:lnTo>
                      <a:pt x="535" y="266"/>
                    </a:lnTo>
                    <a:lnTo>
                      <a:pt x="537" y="268"/>
                    </a:lnTo>
                    <a:lnTo>
                      <a:pt x="546" y="298"/>
                    </a:lnTo>
                    <a:lnTo>
                      <a:pt x="546" y="303"/>
                    </a:lnTo>
                    <a:lnTo>
                      <a:pt x="542" y="305"/>
                    </a:lnTo>
                    <a:lnTo>
                      <a:pt x="542" y="309"/>
                    </a:lnTo>
                    <a:lnTo>
                      <a:pt x="541" y="312"/>
                    </a:lnTo>
                    <a:lnTo>
                      <a:pt x="539" y="316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2" y="318"/>
                    </a:lnTo>
                    <a:lnTo>
                      <a:pt x="526" y="316"/>
                    </a:lnTo>
                    <a:lnTo>
                      <a:pt x="523" y="310"/>
                    </a:lnTo>
                    <a:lnTo>
                      <a:pt x="514" y="309"/>
                    </a:lnTo>
                    <a:lnTo>
                      <a:pt x="512" y="309"/>
                    </a:lnTo>
                    <a:lnTo>
                      <a:pt x="492" y="307"/>
                    </a:lnTo>
                    <a:lnTo>
                      <a:pt x="489" y="305"/>
                    </a:lnTo>
                    <a:lnTo>
                      <a:pt x="485" y="305"/>
                    </a:lnTo>
                    <a:lnTo>
                      <a:pt x="482" y="307"/>
                    </a:lnTo>
                    <a:lnTo>
                      <a:pt x="459" y="307"/>
                    </a:lnTo>
                    <a:lnTo>
                      <a:pt x="457" y="305"/>
                    </a:lnTo>
                    <a:lnTo>
                      <a:pt x="455" y="305"/>
                    </a:lnTo>
                    <a:lnTo>
                      <a:pt x="450" y="305"/>
                    </a:lnTo>
                    <a:lnTo>
                      <a:pt x="441" y="300"/>
                    </a:lnTo>
                    <a:lnTo>
                      <a:pt x="439" y="302"/>
                    </a:lnTo>
                    <a:lnTo>
                      <a:pt x="437" y="302"/>
                    </a:lnTo>
                    <a:lnTo>
                      <a:pt x="435" y="303"/>
                    </a:lnTo>
                    <a:lnTo>
                      <a:pt x="432" y="305"/>
                    </a:lnTo>
                    <a:lnTo>
                      <a:pt x="432" y="309"/>
                    </a:lnTo>
                    <a:lnTo>
                      <a:pt x="430" y="310"/>
                    </a:lnTo>
                    <a:lnTo>
                      <a:pt x="428" y="314"/>
                    </a:lnTo>
                    <a:lnTo>
                      <a:pt x="428" y="318"/>
                    </a:lnTo>
                    <a:lnTo>
                      <a:pt x="403" y="310"/>
                    </a:lnTo>
                    <a:lnTo>
                      <a:pt x="401" y="310"/>
                    </a:lnTo>
                    <a:lnTo>
                      <a:pt x="400" y="309"/>
                    </a:lnTo>
                    <a:lnTo>
                      <a:pt x="392" y="310"/>
                    </a:lnTo>
                    <a:lnTo>
                      <a:pt x="391" y="312"/>
                    </a:lnTo>
                    <a:lnTo>
                      <a:pt x="391" y="316"/>
                    </a:lnTo>
                    <a:lnTo>
                      <a:pt x="385" y="325"/>
                    </a:lnTo>
                    <a:lnTo>
                      <a:pt x="384" y="327"/>
                    </a:lnTo>
                    <a:lnTo>
                      <a:pt x="382" y="325"/>
                    </a:lnTo>
                    <a:lnTo>
                      <a:pt x="378" y="330"/>
                    </a:lnTo>
                    <a:lnTo>
                      <a:pt x="376" y="332"/>
                    </a:lnTo>
                    <a:lnTo>
                      <a:pt x="366" y="337"/>
                    </a:lnTo>
                    <a:lnTo>
                      <a:pt x="366" y="339"/>
                    </a:lnTo>
                    <a:lnTo>
                      <a:pt x="360" y="341"/>
                    </a:lnTo>
                    <a:lnTo>
                      <a:pt x="359" y="344"/>
                    </a:lnTo>
                    <a:lnTo>
                      <a:pt x="355" y="348"/>
                    </a:lnTo>
                    <a:lnTo>
                      <a:pt x="342" y="343"/>
                    </a:lnTo>
                    <a:lnTo>
                      <a:pt x="325" y="344"/>
                    </a:lnTo>
                    <a:lnTo>
                      <a:pt x="323" y="330"/>
                    </a:lnTo>
                    <a:lnTo>
                      <a:pt x="312" y="328"/>
                    </a:lnTo>
                    <a:lnTo>
                      <a:pt x="312" y="319"/>
                    </a:lnTo>
                    <a:lnTo>
                      <a:pt x="316" y="319"/>
                    </a:lnTo>
                    <a:lnTo>
                      <a:pt x="314" y="307"/>
                    </a:lnTo>
                    <a:lnTo>
                      <a:pt x="310" y="307"/>
                    </a:lnTo>
                    <a:lnTo>
                      <a:pt x="305" y="298"/>
                    </a:lnTo>
                    <a:lnTo>
                      <a:pt x="294" y="289"/>
                    </a:lnTo>
                    <a:lnTo>
                      <a:pt x="291" y="291"/>
                    </a:lnTo>
                    <a:lnTo>
                      <a:pt x="248" y="294"/>
                    </a:lnTo>
                    <a:lnTo>
                      <a:pt x="192" y="248"/>
                    </a:lnTo>
                    <a:lnTo>
                      <a:pt x="151" y="26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3091"/>
              <p:cNvSpPr>
                <a:spLocks/>
              </p:cNvSpPr>
              <p:nvPr/>
            </p:nvSpPr>
            <p:spPr bwMode="auto">
              <a:xfrm>
                <a:off x="2910" y="1866"/>
                <a:ext cx="52" cy="36"/>
              </a:xfrm>
              <a:custGeom>
                <a:avLst/>
                <a:gdLst>
                  <a:gd name="T0" fmla="*/ 41 w 52"/>
                  <a:gd name="T1" fmla="*/ 0 h 36"/>
                  <a:gd name="T2" fmla="*/ 34 w 52"/>
                  <a:gd name="T3" fmla="*/ 2 h 36"/>
                  <a:gd name="T4" fmla="*/ 32 w 52"/>
                  <a:gd name="T5" fmla="*/ 6 h 36"/>
                  <a:gd name="T6" fmla="*/ 24 w 52"/>
                  <a:gd name="T7" fmla="*/ 4 h 36"/>
                  <a:gd name="T8" fmla="*/ 18 w 52"/>
                  <a:gd name="T9" fmla="*/ 9 h 36"/>
                  <a:gd name="T10" fmla="*/ 2 w 52"/>
                  <a:gd name="T11" fmla="*/ 11 h 36"/>
                  <a:gd name="T12" fmla="*/ 0 w 52"/>
                  <a:gd name="T13" fmla="*/ 15 h 36"/>
                  <a:gd name="T14" fmla="*/ 2 w 52"/>
                  <a:gd name="T15" fmla="*/ 15 h 36"/>
                  <a:gd name="T16" fmla="*/ 4 w 52"/>
                  <a:gd name="T17" fmla="*/ 22 h 36"/>
                  <a:gd name="T18" fmla="*/ 4 w 52"/>
                  <a:gd name="T19" fmla="*/ 24 h 36"/>
                  <a:gd name="T20" fmla="*/ 7 w 52"/>
                  <a:gd name="T21" fmla="*/ 27 h 36"/>
                  <a:gd name="T22" fmla="*/ 9 w 52"/>
                  <a:gd name="T23" fmla="*/ 29 h 36"/>
                  <a:gd name="T24" fmla="*/ 7 w 52"/>
                  <a:gd name="T25" fmla="*/ 31 h 36"/>
                  <a:gd name="T26" fmla="*/ 4 w 52"/>
                  <a:gd name="T27" fmla="*/ 31 h 36"/>
                  <a:gd name="T28" fmla="*/ 4 w 52"/>
                  <a:gd name="T29" fmla="*/ 33 h 36"/>
                  <a:gd name="T30" fmla="*/ 9 w 52"/>
                  <a:gd name="T31" fmla="*/ 33 h 36"/>
                  <a:gd name="T32" fmla="*/ 16 w 52"/>
                  <a:gd name="T33" fmla="*/ 33 h 36"/>
                  <a:gd name="T34" fmla="*/ 18 w 52"/>
                  <a:gd name="T35" fmla="*/ 29 h 36"/>
                  <a:gd name="T36" fmla="*/ 24 w 52"/>
                  <a:gd name="T37" fmla="*/ 34 h 36"/>
                  <a:gd name="T38" fmla="*/ 25 w 52"/>
                  <a:gd name="T39" fmla="*/ 33 h 36"/>
                  <a:gd name="T40" fmla="*/ 27 w 52"/>
                  <a:gd name="T41" fmla="*/ 34 h 36"/>
                  <a:gd name="T42" fmla="*/ 29 w 52"/>
                  <a:gd name="T43" fmla="*/ 36 h 36"/>
                  <a:gd name="T44" fmla="*/ 31 w 52"/>
                  <a:gd name="T45" fmla="*/ 31 h 36"/>
                  <a:gd name="T46" fmla="*/ 31 w 52"/>
                  <a:gd name="T47" fmla="*/ 27 h 36"/>
                  <a:gd name="T48" fmla="*/ 36 w 52"/>
                  <a:gd name="T49" fmla="*/ 25 h 36"/>
                  <a:gd name="T50" fmla="*/ 36 w 52"/>
                  <a:gd name="T51" fmla="*/ 20 h 36"/>
                  <a:gd name="T52" fmla="*/ 34 w 52"/>
                  <a:gd name="T53" fmla="*/ 16 h 36"/>
                  <a:gd name="T54" fmla="*/ 41 w 52"/>
                  <a:gd name="T55" fmla="*/ 13 h 36"/>
                  <a:gd name="T56" fmla="*/ 43 w 52"/>
                  <a:gd name="T57" fmla="*/ 11 h 36"/>
                  <a:gd name="T58" fmla="*/ 45 w 52"/>
                  <a:gd name="T59" fmla="*/ 11 h 36"/>
                  <a:gd name="T60" fmla="*/ 45 w 52"/>
                  <a:gd name="T61" fmla="*/ 9 h 36"/>
                  <a:gd name="T62" fmla="*/ 47 w 52"/>
                  <a:gd name="T63" fmla="*/ 6 h 36"/>
                  <a:gd name="T64" fmla="*/ 50 w 52"/>
                  <a:gd name="T65" fmla="*/ 9 h 36"/>
                  <a:gd name="T66" fmla="*/ 52 w 52"/>
                  <a:gd name="T67" fmla="*/ 9 h 36"/>
                  <a:gd name="T68" fmla="*/ 45 w 52"/>
                  <a:gd name="T6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36">
                    <a:moveTo>
                      <a:pt x="43" y="0"/>
                    </a:moveTo>
                    <a:lnTo>
                      <a:pt x="41" y="0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6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6" y="33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0" y="8"/>
                    </a:lnTo>
                    <a:lnTo>
                      <a:pt x="52" y="9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3092"/>
              <p:cNvSpPr>
                <a:spLocks/>
              </p:cNvSpPr>
              <p:nvPr/>
            </p:nvSpPr>
            <p:spPr bwMode="auto">
              <a:xfrm>
                <a:off x="2910" y="1866"/>
                <a:ext cx="52" cy="36"/>
              </a:xfrm>
              <a:custGeom>
                <a:avLst/>
                <a:gdLst>
                  <a:gd name="T0" fmla="*/ 41 w 52"/>
                  <a:gd name="T1" fmla="*/ 0 h 36"/>
                  <a:gd name="T2" fmla="*/ 34 w 52"/>
                  <a:gd name="T3" fmla="*/ 2 h 36"/>
                  <a:gd name="T4" fmla="*/ 32 w 52"/>
                  <a:gd name="T5" fmla="*/ 6 h 36"/>
                  <a:gd name="T6" fmla="*/ 24 w 52"/>
                  <a:gd name="T7" fmla="*/ 4 h 36"/>
                  <a:gd name="T8" fmla="*/ 18 w 52"/>
                  <a:gd name="T9" fmla="*/ 9 h 36"/>
                  <a:gd name="T10" fmla="*/ 2 w 52"/>
                  <a:gd name="T11" fmla="*/ 11 h 36"/>
                  <a:gd name="T12" fmla="*/ 0 w 52"/>
                  <a:gd name="T13" fmla="*/ 15 h 36"/>
                  <a:gd name="T14" fmla="*/ 2 w 52"/>
                  <a:gd name="T15" fmla="*/ 15 h 36"/>
                  <a:gd name="T16" fmla="*/ 4 w 52"/>
                  <a:gd name="T17" fmla="*/ 22 h 36"/>
                  <a:gd name="T18" fmla="*/ 4 w 52"/>
                  <a:gd name="T19" fmla="*/ 24 h 36"/>
                  <a:gd name="T20" fmla="*/ 7 w 52"/>
                  <a:gd name="T21" fmla="*/ 27 h 36"/>
                  <a:gd name="T22" fmla="*/ 9 w 52"/>
                  <a:gd name="T23" fmla="*/ 29 h 36"/>
                  <a:gd name="T24" fmla="*/ 7 w 52"/>
                  <a:gd name="T25" fmla="*/ 31 h 36"/>
                  <a:gd name="T26" fmla="*/ 4 w 52"/>
                  <a:gd name="T27" fmla="*/ 31 h 36"/>
                  <a:gd name="T28" fmla="*/ 4 w 52"/>
                  <a:gd name="T29" fmla="*/ 33 h 36"/>
                  <a:gd name="T30" fmla="*/ 9 w 52"/>
                  <a:gd name="T31" fmla="*/ 33 h 36"/>
                  <a:gd name="T32" fmla="*/ 16 w 52"/>
                  <a:gd name="T33" fmla="*/ 33 h 36"/>
                  <a:gd name="T34" fmla="*/ 18 w 52"/>
                  <a:gd name="T35" fmla="*/ 29 h 36"/>
                  <a:gd name="T36" fmla="*/ 24 w 52"/>
                  <a:gd name="T37" fmla="*/ 34 h 36"/>
                  <a:gd name="T38" fmla="*/ 25 w 52"/>
                  <a:gd name="T39" fmla="*/ 33 h 36"/>
                  <a:gd name="T40" fmla="*/ 27 w 52"/>
                  <a:gd name="T41" fmla="*/ 34 h 36"/>
                  <a:gd name="T42" fmla="*/ 29 w 52"/>
                  <a:gd name="T43" fmla="*/ 36 h 36"/>
                  <a:gd name="T44" fmla="*/ 31 w 52"/>
                  <a:gd name="T45" fmla="*/ 31 h 36"/>
                  <a:gd name="T46" fmla="*/ 31 w 52"/>
                  <a:gd name="T47" fmla="*/ 27 h 36"/>
                  <a:gd name="T48" fmla="*/ 36 w 52"/>
                  <a:gd name="T49" fmla="*/ 25 h 36"/>
                  <a:gd name="T50" fmla="*/ 36 w 52"/>
                  <a:gd name="T51" fmla="*/ 20 h 36"/>
                  <a:gd name="T52" fmla="*/ 34 w 52"/>
                  <a:gd name="T53" fmla="*/ 16 h 36"/>
                  <a:gd name="T54" fmla="*/ 41 w 52"/>
                  <a:gd name="T55" fmla="*/ 13 h 36"/>
                  <a:gd name="T56" fmla="*/ 43 w 52"/>
                  <a:gd name="T57" fmla="*/ 11 h 36"/>
                  <a:gd name="T58" fmla="*/ 45 w 52"/>
                  <a:gd name="T59" fmla="*/ 11 h 36"/>
                  <a:gd name="T60" fmla="*/ 45 w 52"/>
                  <a:gd name="T61" fmla="*/ 9 h 36"/>
                  <a:gd name="T62" fmla="*/ 47 w 52"/>
                  <a:gd name="T63" fmla="*/ 6 h 36"/>
                  <a:gd name="T64" fmla="*/ 50 w 52"/>
                  <a:gd name="T65" fmla="*/ 9 h 36"/>
                  <a:gd name="T66" fmla="*/ 52 w 52"/>
                  <a:gd name="T67" fmla="*/ 9 h 36"/>
                  <a:gd name="T68" fmla="*/ 45 w 52"/>
                  <a:gd name="T6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36">
                    <a:moveTo>
                      <a:pt x="43" y="0"/>
                    </a:moveTo>
                    <a:lnTo>
                      <a:pt x="41" y="0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6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6" y="33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0" y="8"/>
                    </a:lnTo>
                    <a:lnTo>
                      <a:pt x="52" y="9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3093"/>
              <p:cNvSpPr>
                <a:spLocks/>
              </p:cNvSpPr>
              <p:nvPr/>
            </p:nvSpPr>
            <p:spPr bwMode="auto">
              <a:xfrm>
                <a:off x="3025" y="1968"/>
                <a:ext cx="39" cy="31"/>
              </a:xfrm>
              <a:custGeom>
                <a:avLst/>
                <a:gdLst>
                  <a:gd name="T0" fmla="*/ 7 w 39"/>
                  <a:gd name="T1" fmla="*/ 31 h 31"/>
                  <a:gd name="T2" fmla="*/ 3 w 39"/>
                  <a:gd name="T3" fmla="*/ 25 h 31"/>
                  <a:gd name="T4" fmla="*/ 0 w 39"/>
                  <a:gd name="T5" fmla="*/ 20 h 31"/>
                  <a:gd name="T6" fmla="*/ 1 w 39"/>
                  <a:gd name="T7" fmla="*/ 6 h 31"/>
                  <a:gd name="T8" fmla="*/ 1 w 39"/>
                  <a:gd name="T9" fmla="*/ 6 h 31"/>
                  <a:gd name="T10" fmla="*/ 3 w 39"/>
                  <a:gd name="T11" fmla="*/ 6 h 31"/>
                  <a:gd name="T12" fmla="*/ 3 w 39"/>
                  <a:gd name="T13" fmla="*/ 4 h 31"/>
                  <a:gd name="T14" fmla="*/ 5 w 39"/>
                  <a:gd name="T15" fmla="*/ 2 h 31"/>
                  <a:gd name="T16" fmla="*/ 9 w 39"/>
                  <a:gd name="T17" fmla="*/ 0 h 31"/>
                  <a:gd name="T18" fmla="*/ 10 w 39"/>
                  <a:gd name="T19" fmla="*/ 0 h 31"/>
                  <a:gd name="T20" fmla="*/ 12 w 39"/>
                  <a:gd name="T21" fmla="*/ 2 h 31"/>
                  <a:gd name="T22" fmla="*/ 12 w 39"/>
                  <a:gd name="T23" fmla="*/ 2 h 31"/>
                  <a:gd name="T24" fmla="*/ 12 w 39"/>
                  <a:gd name="T25" fmla="*/ 2 h 31"/>
                  <a:gd name="T26" fmla="*/ 16 w 39"/>
                  <a:gd name="T27" fmla="*/ 0 h 31"/>
                  <a:gd name="T28" fmla="*/ 19 w 39"/>
                  <a:gd name="T29" fmla="*/ 0 h 31"/>
                  <a:gd name="T30" fmla="*/ 21 w 39"/>
                  <a:gd name="T31" fmla="*/ 0 h 31"/>
                  <a:gd name="T32" fmla="*/ 25 w 39"/>
                  <a:gd name="T33" fmla="*/ 0 h 31"/>
                  <a:gd name="T34" fmla="*/ 28 w 39"/>
                  <a:gd name="T35" fmla="*/ 0 h 31"/>
                  <a:gd name="T36" fmla="*/ 30 w 39"/>
                  <a:gd name="T37" fmla="*/ 0 h 31"/>
                  <a:gd name="T38" fmla="*/ 37 w 39"/>
                  <a:gd name="T39" fmla="*/ 6 h 31"/>
                  <a:gd name="T40" fmla="*/ 39 w 39"/>
                  <a:gd name="T41" fmla="*/ 20 h 31"/>
                  <a:gd name="T42" fmla="*/ 37 w 39"/>
                  <a:gd name="T43" fmla="*/ 20 h 31"/>
                  <a:gd name="T44" fmla="*/ 32 w 39"/>
                  <a:gd name="T45" fmla="*/ 25 h 31"/>
                  <a:gd name="T46" fmla="*/ 26 w 39"/>
                  <a:gd name="T47" fmla="*/ 25 h 31"/>
                  <a:gd name="T48" fmla="*/ 21 w 39"/>
                  <a:gd name="T49" fmla="*/ 27 h 31"/>
                  <a:gd name="T50" fmla="*/ 17 w 39"/>
                  <a:gd name="T51" fmla="*/ 29 h 31"/>
                  <a:gd name="T52" fmla="*/ 7 w 39"/>
                  <a:gd name="T5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" h="31">
                    <a:moveTo>
                      <a:pt x="7" y="31"/>
                    </a:moveTo>
                    <a:lnTo>
                      <a:pt x="3" y="25"/>
                    </a:lnTo>
                    <a:lnTo>
                      <a:pt x="0" y="2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7" y="6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2" y="25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7" y="3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3094"/>
              <p:cNvSpPr>
                <a:spLocks/>
              </p:cNvSpPr>
              <p:nvPr/>
            </p:nvSpPr>
            <p:spPr bwMode="auto">
              <a:xfrm>
                <a:off x="3025" y="1968"/>
                <a:ext cx="39" cy="31"/>
              </a:xfrm>
              <a:custGeom>
                <a:avLst/>
                <a:gdLst>
                  <a:gd name="T0" fmla="*/ 7 w 39"/>
                  <a:gd name="T1" fmla="*/ 31 h 31"/>
                  <a:gd name="T2" fmla="*/ 3 w 39"/>
                  <a:gd name="T3" fmla="*/ 25 h 31"/>
                  <a:gd name="T4" fmla="*/ 0 w 39"/>
                  <a:gd name="T5" fmla="*/ 20 h 31"/>
                  <a:gd name="T6" fmla="*/ 1 w 39"/>
                  <a:gd name="T7" fmla="*/ 6 h 31"/>
                  <a:gd name="T8" fmla="*/ 1 w 39"/>
                  <a:gd name="T9" fmla="*/ 6 h 31"/>
                  <a:gd name="T10" fmla="*/ 3 w 39"/>
                  <a:gd name="T11" fmla="*/ 6 h 31"/>
                  <a:gd name="T12" fmla="*/ 3 w 39"/>
                  <a:gd name="T13" fmla="*/ 4 h 31"/>
                  <a:gd name="T14" fmla="*/ 5 w 39"/>
                  <a:gd name="T15" fmla="*/ 2 h 31"/>
                  <a:gd name="T16" fmla="*/ 9 w 39"/>
                  <a:gd name="T17" fmla="*/ 0 h 31"/>
                  <a:gd name="T18" fmla="*/ 10 w 39"/>
                  <a:gd name="T19" fmla="*/ 0 h 31"/>
                  <a:gd name="T20" fmla="*/ 12 w 39"/>
                  <a:gd name="T21" fmla="*/ 2 h 31"/>
                  <a:gd name="T22" fmla="*/ 12 w 39"/>
                  <a:gd name="T23" fmla="*/ 2 h 31"/>
                  <a:gd name="T24" fmla="*/ 12 w 39"/>
                  <a:gd name="T25" fmla="*/ 2 h 31"/>
                  <a:gd name="T26" fmla="*/ 16 w 39"/>
                  <a:gd name="T27" fmla="*/ 0 h 31"/>
                  <a:gd name="T28" fmla="*/ 19 w 39"/>
                  <a:gd name="T29" fmla="*/ 0 h 31"/>
                  <a:gd name="T30" fmla="*/ 21 w 39"/>
                  <a:gd name="T31" fmla="*/ 0 h 31"/>
                  <a:gd name="T32" fmla="*/ 25 w 39"/>
                  <a:gd name="T33" fmla="*/ 0 h 31"/>
                  <a:gd name="T34" fmla="*/ 28 w 39"/>
                  <a:gd name="T35" fmla="*/ 0 h 31"/>
                  <a:gd name="T36" fmla="*/ 30 w 39"/>
                  <a:gd name="T37" fmla="*/ 0 h 31"/>
                  <a:gd name="T38" fmla="*/ 37 w 39"/>
                  <a:gd name="T39" fmla="*/ 6 h 31"/>
                  <a:gd name="T40" fmla="*/ 39 w 39"/>
                  <a:gd name="T41" fmla="*/ 20 h 31"/>
                  <a:gd name="T42" fmla="*/ 37 w 39"/>
                  <a:gd name="T43" fmla="*/ 20 h 31"/>
                  <a:gd name="T44" fmla="*/ 32 w 39"/>
                  <a:gd name="T45" fmla="*/ 25 h 31"/>
                  <a:gd name="T46" fmla="*/ 26 w 39"/>
                  <a:gd name="T47" fmla="*/ 25 h 31"/>
                  <a:gd name="T48" fmla="*/ 21 w 39"/>
                  <a:gd name="T49" fmla="*/ 27 h 31"/>
                  <a:gd name="T50" fmla="*/ 17 w 39"/>
                  <a:gd name="T51" fmla="*/ 29 h 31"/>
                  <a:gd name="T52" fmla="*/ 7 w 39"/>
                  <a:gd name="T5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" h="31">
                    <a:moveTo>
                      <a:pt x="7" y="31"/>
                    </a:moveTo>
                    <a:lnTo>
                      <a:pt x="3" y="25"/>
                    </a:lnTo>
                    <a:lnTo>
                      <a:pt x="0" y="2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7" y="6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2" y="25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7" y="3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3095"/>
              <p:cNvSpPr>
                <a:spLocks/>
              </p:cNvSpPr>
              <p:nvPr/>
            </p:nvSpPr>
            <p:spPr bwMode="auto">
              <a:xfrm>
                <a:off x="3019" y="1832"/>
                <a:ext cx="152" cy="106"/>
              </a:xfrm>
              <a:custGeom>
                <a:avLst/>
                <a:gdLst>
                  <a:gd name="T0" fmla="*/ 131 w 152"/>
                  <a:gd name="T1" fmla="*/ 104 h 106"/>
                  <a:gd name="T2" fmla="*/ 116 w 152"/>
                  <a:gd name="T3" fmla="*/ 99 h 106"/>
                  <a:gd name="T4" fmla="*/ 109 w 152"/>
                  <a:gd name="T5" fmla="*/ 97 h 106"/>
                  <a:gd name="T6" fmla="*/ 47 w 152"/>
                  <a:gd name="T7" fmla="*/ 104 h 106"/>
                  <a:gd name="T8" fmla="*/ 45 w 152"/>
                  <a:gd name="T9" fmla="*/ 97 h 106"/>
                  <a:gd name="T10" fmla="*/ 36 w 152"/>
                  <a:gd name="T11" fmla="*/ 90 h 106"/>
                  <a:gd name="T12" fmla="*/ 36 w 152"/>
                  <a:gd name="T13" fmla="*/ 83 h 106"/>
                  <a:gd name="T14" fmla="*/ 25 w 152"/>
                  <a:gd name="T15" fmla="*/ 83 h 106"/>
                  <a:gd name="T16" fmla="*/ 20 w 152"/>
                  <a:gd name="T17" fmla="*/ 72 h 106"/>
                  <a:gd name="T18" fmla="*/ 15 w 152"/>
                  <a:gd name="T19" fmla="*/ 70 h 106"/>
                  <a:gd name="T20" fmla="*/ 9 w 152"/>
                  <a:gd name="T21" fmla="*/ 58 h 106"/>
                  <a:gd name="T22" fmla="*/ 0 w 152"/>
                  <a:gd name="T23" fmla="*/ 50 h 106"/>
                  <a:gd name="T24" fmla="*/ 15 w 152"/>
                  <a:gd name="T25" fmla="*/ 45 h 106"/>
                  <a:gd name="T26" fmla="*/ 27 w 152"/>
                  <a:gd name="T27" fmla="*/ 25 h 106"/>
                  <a:gd name="T28" fmla="*/ 29 w 152"/>
                  <a:gd name="T29" fmla="*/ 18 h 106"/>
                  <a:gd name="T30" fmla="*/ 32 w 152"/>
                  <a:gd name="T31" fmla="*/ 13 h 106"/>
                  <a:gd name="T32" fmla="*/ 38 w 152"/>
                  <a:gd name="T33" fmla="*/ 11 h 106"/>
                  <a:gd name="T34" fmla="*/ 43 w 152"/>
                  <a:gd name="T35" fmla="*/ 8 h 106"/>
                  <a:gd name="T36" fmla="*/ 75 w 152"/>
                  <a:gd name="T37" fmla="*/ 11 h 106"/>
                  <a:gd name="T38" fmla="*/ 86 w 152"/>
                  <a:gd name="T39" fmla="*/ 8 h 106"/>
                  <a:gd name="T40" fmla="*/ 100 w 152"/>
                  <a:gd name="T41" fmla="*/ 0 h 106"/>
                  <a:gd name="T42" fmla="*/ 115 w 152"/>
                  <a:gd name="T43" fmla="*/ 11 h 106"/>
                  <a:gd name="T44" fmla="*/ 127 w 152"/>
                  <a:gd name="T45" fmla="*/ 34 h 106"/>
                  <a:gd name="T46" fmla="*/ 127 w 152"/>
                  <a:gd name="T47" fmla="*/ 54 h 106"/>
                  <a:gd name="T48" fmla="*/ 131 w 152"/>
                  <a:gd name="T49" fmla="*/ 67 h 106"/>
                  <a:gd name="T50" fmla="*/ 138 w 152"/>
                  <a:gd name="T51" fmla="*/ 70 h 106"/>
                  <a:gd name="T52" fmla="*/ 147 w 152"/>
                  <a:gd name="T53" fmla="*/ 67 h 106"/>
                  <a:gd name="T54" fmla="*/ 152 w 152"/>
                  <a:gd name="T55" fmla="*/ 68 h 106"/>
                  <a:gd name="T56" fmla="*/ 152 w 152"/>
                  <a:gd name="T57" fmla="*/ 77 h 106"/>
                  <a:gd name="T58" fmla="*/ 147 w 152"/>
                  <a:gd name="T59" fmla="*/ 83 h 106"/>
                  <a:gd name="T60" fmla="*/ 138 w 152"/>
                  <a:gd name="T61" fmla="*/ 86 h 106"/>
                  <a:gd name="T62" fmla="*/ 141 w 152"/>
                  <a:gd name="T63" fmla="*/ 81 h 106"/>
                  <a:gd name="T64" fmla="*/ 140 w 152"/>
                  <a:gd name="T65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" h="106">
                    <a:moveTo>
                      <a:pt x="136" y="104"/>
                    </a:moveTo>
                    <a:lnTo>
                      <a:pt x="131" y="104"/>
                    </a:lnTo>
                    <a:lnTo>
                      <a:pt x="125" y="100"/>
                    </a:lnTo>
                    <a:lnTo>
                      <a:pt x="116" y="99"/>
                    </a:lnTo>
                    <a:lnTo>
                      <a:pt x="115" y="97"/>
                    </a:lnTo>
                    <a:lnTo>
                      <a:pt x="109" y="97"/>
                    </a:lnTo>
                    <a:lnTo>
                      <a:pt x="84" y="106"/>
                    </a:lnTo>
                    <a:lnTo>
                      <a:pt x="47" y="104"/>
                    </a:lnTo>
                    <a:lnTo>
                      <a:pt x="43" y="100"/>
                    </a:lnTo>
                    <a:lnTo>
                      <a:pt x="45" y="97"/>
                    </a:lnTo>
                    <a:lnTo>
                      <a:pt x="38" y="95"/>
                    </a:lnTo>
                    <a:lnTo>
                      <a:pt x="36" y="90"/>
                    </a:lnTo>
                    <a:lnTo>
                      <a:pt x="40" y="86"/>
                    </a:lnTo>
                    <a:lnTo>
                      <a:pt x="36" y="83"/>
                    </a:lnTo>
                    <a:lnTo>
                      <a:pt x="34" y="86"/>
                    </a:lnTo>
                    <a:lnTo>
                      <a:pt x="25" y="83"/>
                    </a:lnTo>
                    <a:lnTo>
                      <a:pt x="20" y="79"/>
                    </a:lnTo>
                    <a:lnTo>
                      <a:pt x="20" y="72"/>
                    </a:lnTo>
                    <a:lnTo>
                      <a:pt x="18" y="70"/>
                    </a:lnTo>
                    <a:lnTo>
                      <a:pt x="15" y="70"/>
                    </a:lnTo>
                    <a:lnTo>
                      <a:pt x="11" y="67"/>
                    </a:lnTo>
                    <a:lnTo>
                      <a:pt x="9" y="58"/>
                    </a:lnTo>
                    <a:lnTo>
                      <a:pt x="6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" y="45"/>
                    </a:lnTo>
                    <a:lnTo>
                      <a:pt x="23" y="29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70" y="8"/>
                    </a:lnTo>
                    <a:lnTo>
                      <a:pt x="75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91" y="6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15" y="11"/>
                    </a:lnTo>
                    <a:lnTo>
                      <a:pt x="116" y="17"/>
                    </a:lnTo>
                    <a:lnTo>
                      <a:pt x="127" y="34"/>
                    </a:lnTo>
                    <a:lnTo>
                      <a:pt x="127" y="49"/>
                    </a:lnTo>
                    <a:lnTo>
                      <a:pt x="127" y="54"/>
                    </a:lnTo>
                    <a:lnTo>
                      <a:pt x="129" y="67"/>
                    </a:lnTo>
                    <a:lnTo>
                      <a:pt x="131" y="67"/>
                    </a:lnTo>
                    <a:lnTo>
                      <a:pt x="134" y="70"/>
                    </a:lnTo>
                    <a:lnTo>
                      <a:pt x="138" y="70"/>
                    </a:lnTo>
                    <a:lnTo>
                      <a:pt x="141" y="68"/>
                    </a:lnTo>
                    <a:lnTo>
                      <a:pt x="147" y="67"/>
                    </a:lnTo>
                    <a:lnTo>
                      <a:pt x="150" y="67"/>
                    </a:lnTo>
                    <a:lnTo>
                      <a:pt x="152" y="68"/>
                    </a:lnTo>
                    <a:lnTo>
                      <a:pt x="152" y="70"/>
                    </a:lnTo>
                    <a:lnTo>
                      <a:pt x="152" y="77"/>
                    </a:lnTo>
                    <a:lnTo>
                      <a:pt x="150" y="81"/>
                    </a:lnTo>
                    <a:lnTo>
                      <a:pt x="147" y="83"/>
                    </a:lnTo>
                    <a:lnTo>
                      <a:pt x="140" y="88"/>
                    </a:lnTo>
                    <a:lnTo>
                      <a:pt x="138" y="86"/>
                    </a:lnTo>
                    <a:lnTo>
                      <a:pt x="140" y="84"/>
                    </a:lnTo>
                    <a:lnTo>
                      <a:pt x="141" y="81"/>
                    </a:lnTo>
                    <a:lnTo>
                      <a:pt x="141" y="77"/>
                    </a:lnTo>
                    <a:lnTo>
                      <a:pt x="140" y="77"/>
                    </a:lnTo>
                    <a:lnTo>
                      <a:pt x="136" y="10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3096"/>
              <p:cNvSpPr>
                <a:spLocks/>
              </p:cNvSpPr>
              <p:nvPr/>
            </p:nvSpPr>
            <p:spPr bwMode="auto">
              <a:xfrm>
                <a:off x="3019" y="1832"/>
                <a:ext cx="152" cy="106"/>
              </a:xfrm>
              <a:custGeom>
                <a:avLst/>
                <a:gdLst>
                  <a:gd name="T0" fmla="*/ 131 w 152"/>
                  <a:gd name="T1" fmla="*/ 104 h 106"/>
                  <a:gd name="T2" fmla="*/ 116 w 152"/>
                  <a:gd name="T3" fmla="*/ 99 h 106"/>
                  <a:gd name="T4" fmla="*/ 109 w 152"/>
                  <a:gd name="T5" fmla="*/ 97 h 106"/>
                  <a:gd name="T6" fmla="*/ 47 w 152"/>
                  <a:gd name="T7" fmla="*/ 104 h 106"/>
                  <a:gd name="T8" fmla="*/ 45 w 152"/>
                  <a:gd name="T9" fmla="*/ 97 h 106"/>
                  <a:gd name="T10" fmla="*/ 36 w 152"/>
                  <a:gd name="T11" fmla="*/ 90 h 106"/>
                  <a:gd name="T12" fmla="*/ 36 w 152"/>
                  <a:gd name="T13" fmla="*/ 83 h 106"/>
                  <a:gd name="T14" fmla="*/ 25 w 152"/>
                  <a:gd name="T15" fmla="*/ 83 h 106"/>
                  <a:gd name="T16" fmla="*/ 20 w 152"/>
                  <a:gd name="T17" fmla="*/ 72 h 106"/>
                  <a:gd name="T18" fmla="*/ 15 w 152"/>
                  <a:gd name="T19" fmla="*/ 70 h 106"/>
                  <a:gd name="T20" fmla="*/ 9 w 152"/>
                  <a:gd name="T21" fmla="*/ 58 h 106"/>
                  <a:gd name="T22" fmla="*/ 0 w 152"/>
                  <a:gd name="T23" fmla="*/ 50 h 106"/>
                  <a:gd name="T24" fmla="*/ 15 w 152"/>
                  <a:gd name="T25" fmla="*/ 45 h 106"/>
                  <a:gd name="T26" fmla="*/ 27 w 152"/>
                  <a:gd name="T27" fmla="*/ 25 h 106"/>
                  <a:gd name="T28" fmla="*/ 29 w 152"/>
                  <a:gd name="T29" fmla="*/ 18 h 106"/>
                  <a:gd name="T30" fmla="*/ 32 w 152"/>
                  <a:gd name="T31" fmla="*/ 13 h 106"/>
                  <a:gd name="T32" fmla="*/ 38 w 152"/>
                  <a:gd name="T33" fmla="*/ 11 h 106"/>
                  <a:gd name="T34" fmla="*/ 43 w 152"/>
                  <a:gd name="T35" fmla="*/ 8 h 106"/>
                  <a:gd name="T36" fmla="*/ 75 w 152"/>
                  <a:gd name="T37" fmla="*/ 11 h 106"/>
                  <a:gd name="T38" fmla="*/ 86 w 152"/>
                  <a:gd name="T39" fmla="*/ 8 h 106"/>
                  <a:gd name="T40" fmla="*/ 100 w 152"/>
                  <a:gd name="T41" fmla="*/ 0 h 106"/>
                  <a:gd name="T42" fmla="*/ 115 w 152"/>
                  <a:gd name="T43" fmla="*/ 11 h 106"/>
                  <a:gd name="T44" fmla="*/ 127 w 152"/>
                  <a:gd name="T45" fmla="*/ 34 h 106"/>
                  <a:gd name="T46" fmla="*/ 127 w 152"/>
                  <a:gd name="T47" fmla="*/ 54 h 106"/>
                  <a:gd name="T48" fmla="*/ 131 w 152"/>
                  <a:gd name="T49" fmla="*/ 67 h 106"/>
                  <a:gd name="T50" fmla="*/ 138 w 152"/>
                  <a:gd name="T51" fmla="*/ 70 h 106"/>
                  <a:gd name="T52" fmla="*/ 147 w 152"/>
                  <a:gd name="T53" fmla="*/ 67 h 106"/>
                  <a:gd name="T54" fmla="*/ 152 w 152"/>
                  <a:gd name="T55" fmla="*/ 68 h 106"/>
                  <a:gd name="T56" fmla="*/ 152 w 152"/>
                  <a:gd name="T57" fmla="*/ 77 h 106"/>
                  <a:gd name="T58" fmla="*/ 147 w 152"/>
                  <a:gd name="T59" fmla="*/ 83 h 106"/>
                  <a:gd name="T60" fmla="*/ 138 w 152"/>
                  <a:gd name="T61" fmla="*/ 86 h 106"/>
                  <a:gd name="T62" fmla="*/ 141 w 152"/>
                  <a:gd name="T63" fmla="*/ 81 h 106"/>
                  <a:gd name="T64" fmla="*/ 140 w 152"/>
                  <a:gd name="T65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" h="106">
                    <a:moveTo>
                      <a:pt x="136" y="104"/>
                    </a:moveTo>
                    <a:lnTo>
                      <a:pt x="131" y="104"/>
                    </a:lnTo>
                    <a:lnTo>
                      <a:pt x="125" y="100"/>
                    </a:lnTo>
                    <a:lnTo>
                      <a:pt x="116" y="99"/>
                    </a:lnTo>
                    <a:lnTo>
                      <a:pt x="115" y="97"/>
                    </a:lnTo>
                    <a:lnTo>
                      <a:pt x="109" y="97"/>
                    </a:lnTo>
                    <a:lnTo>
                      <a:pt x="84" y="106"/>
                    </a:lnTo>
                    <a:lnTo>
                      <a:pt x="47" y="104"/>
                    </a:lnTo>
                    <a:lnTo>
                      <a:pt x="43" y="100"/>
                    </a:lnTo>
                    <a:lnTo>
                      <a:pt x="45" y="97"/>
                    </a:lnTo>
                    <a:lnTo>
                      <a:pt x="38" y="95"/>
                    </a:lnTo>
                    <a:lnTo>
                      <a:pt x="36" y="90"/>
                    </a:lnTo>
                    <a:lnTo>
                      <a:pt x="40" y="86"/>
                    </a:lnTo>
                    <a:lnTo>
                      <a:pt x="36" y="83"/>
                    </a:lnTo>
                    <a:lnTo>
                      <a:pt x="34" y="86"/>
                    </a:lnTo>
                    <a:lnTo>
                      <a:pt x="25" y="83"/>
                    </a:lnTo>
                    <a:lnTo>
                      <a:pt x="20" y="79"/>
                    </a:lnTo>
                    <a:lnTo>
                      <a:pt x="20" y="72"/>
                    </a:lnTo>
                    <a:lnTo>
                      <a:pt x="18" y="70"/>
                    </a:lnTo>
                    <a:lnTo>
                      <a:pt x="15" y="70"/>
                    </a:lnTo>
                    <a:lnTo>
                      <a:pt x="11" y="67"/>
                    </a:lnTo>
                    <a:lnTo>
                      <a:pt x="9" y="58"/>
                    </a:lnTo>
                    <a:lnTo>
                      <a:pt x="6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" y="45"/>
                    </a:lnTo>
                    <a:lnTo>
                      <a:pt x="23" y="29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70" y="8"/>
                    </a:lnTo>
                    <a:lnTo>
                      <a:pt x="75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91" y="6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15" y="11"/>
                    </a:lnTo>
                    <a:lnTo>
                      <a:pt x="116" y="17"/>
                    </a:lnTo>
                    <a:lnTo>
                      <a:pt x="127" y="34"/>
                    </a:lnTo>
                    <a:lnTo>
                      <a:pt x="127" y="49"/>
                    </a:lnTo>
                    <a:lnTo>
                      <a:pt x="127" y="54"/>
                    </a:lnTo>
                    <a:lnTo>
                      <a:pt x="129" y="67"/>
                    </a:lnTo>
                    <a:lnTo>
                      <a:pt x="131" y="67"/>
                    </a:lnTo>
                    <a:lnTo>
                      <a:pt x="134" y="70"/>
                    </a:lnTo>
                    <a:lnTo>
                      <a:pt x="138" y="70"/>
                    </a:lnTo>
                    <a:lnTo>
                      <a:pt x="141" y="68"/>
                    </a:lnTo>
                    <a:lnTo>
                      <a:pt x="147" y="67"/>
                    </a:lnTo>
                    <a:lnTo>
                      <a:pt x="150" y="67"/>
                    </a:lnTo>
                    <a:lnTo>
                      <a:pt x="152" y="68"/>
                    </a:lnTo>
                    <a:lnTo>
                      <a:pt x="152" y="70"/>
                    </a:lnTo>
                    <a:lnTo>
                      <a:pt x="152" y="77"/>
                    </a:lnTo>
                    <a:lnTo>
                      <a:pt x="150" y="81"/>
                    </a:lnTo>
                    <a:lnTo>
                      <a:pt x="147" y="83"/>
                    </a:lnTo>
                    <a:lnTo>
                      <a:pt x="140" y="88"/>
                    </a:lnTo>
                    <a:lnTo>
                      <a:pt x="138" y="86"/>
                    </a:lnTo>
                    <a:lnTo>
                      <a:pt x="140" y="84"/>
                    </a:lnTo>
                    <a:lnTo>
                      <a:pt x="141" y="81"/>
                    </a:lnTo>
                    <a:lnTo>
                      <a:pt x="141" y="77"/>
                    </a:lnTo>
                    <a:lnTo>
                      <a:pt x="140" y="77"/>
                    </a:lnTo>
                    <a:lnTo>
                      <a:pt x="136" y="10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3097"/>
              <p:cNvSpPr>
                <a:spLocks/>
              </p:cNvSpPr>
              <p:nvPr/>
            </p:nvSpPr>
            <p:spPr bwMode="auto">
              <a:xfrm>
                <a:off x="3214" y="2104"/>
                <a:ext cx="37" cy="21"/>
              </a:xfrm>
              <a:custGeom>
                <a:avLst/>
                <a:gdLst>
                  <a:gd name="T0" fmla="*/ 36 w 37"/>
                  <a:gd name="T1" fmla="*/ 0 h 21"/>
                  <a:gd name="T2" fmla="*/ 27 w 37"/>
                  <a:gd name="T3" fmla="*/ 5 h 21"/>
                  <a:gd name="T4" fmla="*/ 12 w 37"/>
                  <a:gd name="T5" fmla="*/ 7 h 21"/>
                  <a:gd name="T6" fmla="*/ 11 w 37"/>
                  <a:gd name="T7" fmla="*/ 7 h 21"/>
                  <a:gd name="T8" fmla="*/ 11 w 37"/>
                  <a:gd name="T9" fmla="*/ 9 h 21"/>
                  <a:gd name="T10" fmla="*/ 9 w 37"/>
                  <a:gd name="T11" fmla="*/ 11 h 21"/>
                  <a:gd name="T12" fmla="*/ 0 w 37"/>
                  <a:gd name="T13" fmla="*/ 12 h 21"/>
                  <a:gd name="T14" fmla="*/ 3 w 37"/>
                  <a:gd name="T15" fmla="*/ 20 h 21"/>
                  <a:gd name="T16" fmla="*/ 7 w 37"/>
                  <a:gd name="T17" fmla="*/ 21 h 21"/>
                  <a:gd name="T18" fmla="*/ 12 w 37"/>
                  <a:gd name="T19" fmla="*/ 21 h 21"/>
                  <a:gd name="T20" fmla="*/ 16 w 37"/>
                  <a:gd name="T21" fmla="*/ 20 h 21"/>
                  <a:gd name="T22" fmla="*/ 20 w 37"/>
                  <a:gd name="T23" fmla="*/ 20 h 21"/>
                  <a:gd name="T24" fmla="*/ 23 w 37"/>
                  <a:gd name="T25" fmla="*/ 16 h 21"/>
                  <a:gd name="T26" fmla="*/ 27 w 37"/>
                  <a:gd name="T27" fmla="*/ 14 h 21"/>
                  <a:gd name="T28" fmla="*/ 28 w 37"/>
                  <a:gd name="T29" fmla="*/ 12 h 21"/>
                  <a:gd name="T30" fmla="*/ 28 w 37"/>
                  <a:gd name="T31" fmla="*/ 11 h 21"/>
                  <a:gd name="T32" fmla="*/ 32 w 37"/>
                  <a:gd name="T33" fmla="*/ 5 h 21"/>
                  <a:gd name="T34" fmla="*/ 34 w 37"/>
                  <a:gd name="T35" fmla="*/ 5 h 21"/>
                  <a:gd name="T36" fmla="*/ 36 w 37"/>
                  <a:gd name="T37" fmla="*/ 2 h 21"/>
                  <a:gd name="T38" fmla="*/ 37 w 37"/>
                  <a:gd name="T39" fmla="*/ 0 h 21"/>
                  <a:gd name="T40" fmla="*/ 36 w 37"/>
                  <a:gd name="T41" fmla="*/ 0 h 21"/>
                  <a:gd name="T42" fmla="*/ 36 w 37"/>
                  <a:gd name="T4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21">
                    <a:moveTo>
                      <a:pt x="36" y="0"/>
                    </a:moveTo>
                    <a:lnTo>
                      <a:pt x="27" y="5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7" y="21"/>
                    </a:lnTo>
                    <a:lnTo>
                      <a:pt x="12" y="21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3" y="16"/>
                    </a:lnTo>
                    <a:lnTo>
                      <a:pt x="27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3098"/>
              <p:cNvSpPr>
                <a:spLocks/>
              </p:cNvSpPr>
              <p:nvPr/>
            </p:nvSpPr>
            <p:spPr bwMode="auto">
              <a:xfrm>
                <a:off x="3135" y="677"/>
                <a:ext cx="2607" cy="1313"/>
              </a:xfrm>
              <a:custGeom>
                <a:avLst/>
                <a:gdLst>
                  <a:gd name="T0" fmla="*/ 2523 w 2607"/>
                  <a:gd name="T1" fmla="*/ 664 h 1313"/>
                  <a:gd name="T2" fmla="*/ 2568 w 2607"/>
                  <a:gd name="T3" fmla="*/ 659 h 1313"/>
                  <a:gd name="T4" fmla="*/ 2550 w 2607"/>
                  <a:gd name="T5" fmla="*/ 582 h 1313"/>
                  <a:gd name="T6" fmla="*/ 2516 w 2607"/>
                  <a:gd name="T7" fmla="*/ 555 h 1313"/>
                  <a:gd name="T8" fmla="*/ 2414 w 2607"/>
                  <a:gd name="T9" fmla="*/ 479 h 1313"/>
                  <a:gd name="T10" fmla="*/ 2221 w 2607"/>
                  <a:gd name="T11" fmla="*/ 473 h 1313"/>
                  <a:gd name="T12" fmla="*/ 2029 w 2607"/>
                  <a:gd name="T13" fmla="*/ 407 h 1313"/>
                  <a:gd name="T14" fmla="*/ 1895 w 2607"/>
                  <a:gd name="T15" fmla="*/ 323 h 1313"/>
                  <a:gd name="T16" fmla="*/ 1759 w 2607"/>
                  <a:gd name="T17" fmla="*/ 384 h 1313"/>
                  <a:gd name="T18" fmla="*/ 1632 w 2607"/>
                  <a:gd name="T19" fmla="*/ 389 h 1313"/>
                  <a:gd name="T20" fmla="*/ 1614 w 2607"/>
                  <a:gd name="T21" fmla="*/ 279 h 1313"/>
                  <a:gd name="T22" fmla="*/ 1509 w 2607"/>
                  <a:gd name="T23" fmla="*/ 300 h 1313"/>
                  <a:gd name="T24" fmla="*/ 1366 w 2607"/>
                  <a:gd name="T25" fmla="*/ 255 h 1313"/>
                  <a:gd name="T26" fmla="*/ 1282 w 2607"/>
                  <a:gd name="T27" fmla="*/ 291 h 1313"/>
                  <a:gd name="T28" fmla="*/ 1332 w 2607"/>
                  <a:gd name="T29" fmla="*/ 211 h 1313"/>
                  <a:gd name="T30" fmla="*/ 1377 w 2607"/>
                  <a:gd name="T31" fmla="*/ 147 h 1313"/>
                  <a:gd name="T32" fmla="*/ 1284 w 2607"/>
                  <a:gd name="T33" fmla="*/ 82 h 1313"/>
                  <a:gd name="T34" fmla="*/ 1243 w 2607"/>
                  <a:gd name="T35" fmla="*/ 13 h 1313"/>
                  <a:gd name="T36" fmla="*/ 1157 w 2607"/>
                  <a:gd name="T37" fmla="*/ 105 h 1313"/>
                  <a:gd name="T38" fmla="*/ 1073 w 2607"/>
                  <a:gd name="T39" fmla="*/ 113 h 1313"/>
                  <a:gd name="T40" fmla="*/ 970 w 2607"/>
                  <a:gd name="T41" fmla="*/ 173 h 1313"/>
                  <a:gd name="T42" fmla="*/ 947 w 2607"/>
                  <a:gd name="T43" fmla="*/ 241 h 1313"/>
                  <a:gd name="T44" fmla="*/ 854 w 2607"/>
                  <a:gd name="T45" fmla="*/ 314 h 1313"/>
                  <a:gd name="T46" fmla="*/ 863 w 2607"/>
                  <a:gd name="T47" fmla="*/ 363 h 1313"/>
                  <a:gd name="T48" fmla="*/ 766 w 2607"/>
                  <a:gd name="T49" fmla="*/ 355 h 1313"/>
                  <a:gd name="T50" fmla="*/ 813 w 2607"/>
                  <a:gd name="T51" fmla="*/ 555 h 1313"/>
                  <a:gd name="T52" fmla="*/ 702 w 2607"/>
                  <a:gd name="T53" fmla="*/ 607 h 1313"/>
                  <a:gd name="T54" fmla="*/ 723 w 2607"/>
                  <a:gd name="T55" fmla="*/ 464 h 1313"/>
                  <a:gd name="T56" fmla="*/ 638 w 2607"/>
                  <a:gd name="T57" fmla="*/ 413 h 1313"/>
                  <a:gd name="T58" fmla="*/ 532 w 2607"/>
                  <a:gd name="T59" fmla="*/ 464 h 1313"/>
                  <a:gd name="T60" fmla="*/ 422 w 2607"/>
                  <a:gd name="T61" fmla="*/ 504 h 1313"/>
                  <a:gd name="T62" fmla="*/ 282 w 2607"/>
                  <a:gd name="T63" fmla="*/ 568 h 1313"/>
                  <a:gd name="T64" fmla="*/ 218 w 2607"/>
                  <a:gd name="T65" fmla="*/ 623 h 1313"/>
                  <a:gd name="T66" fmla="*/ 116 w 2607"/>
                  <a:gd name="T67" fmla="*/ 679 h 1313"/>
                  <a:gd name="T68" fmla="*/ 182 w 2607"/>
                  <a:gd name="T69" fmla="*/ 620 h 1313"/>
                  <a:gd name="T70" fmla="*/ 79 w 2607"/>
                  <a:gd name="T71" fmla="*/ 472 h 1313"/>
                  <a:gd name="T72" fmla="*/ 41 w 2607"/>
                  <a:gd name="T73" fmla="*/ 557 h 1313"/>
                  <a:gd name="T74" fmla="*/ 16 w 2607"/>
                  <a:gd name="T75" fmla="*/ 839 h 1313"/>
                  <a:gd name="T76" fmla="*/ 41 w 2607"/>
                  <a:gd name="T77" fmla="*/ 957 h 1313"/>
                  <a:gd name="T78" fmla="*/ 79 w 2607"/>
                  <a:gd name="T79" fmla="*/ 1055 h 1313"/>
                  <a:gd name="T80" fmla="*/ 202 w 2607"/>
                  <a:gd name="T81" fmla="*/ 1136 h 1313"/>
                  <a:gd name="T82" fmla="*/ 156 w 2607"/>
                  <a:gd name="T83" fmla="*/ 1230 h 1313"/>
                  <a:gd name="T84" fmla="*/ 323 w 2607"/>
                  <a:gd name="T85" fmla="*/ 1255 h 1313"/>
                  <a:gd name="T86" fmla="*/ 306 w 2607"/>
                  <a:gd name="T87" fmla="*/ 1152 h 1313"/>
                  <a:gd name="T88" fmla="*/ 413 w 2607"/>
                  <a:gd name="T89" fmla="*/ 1073 h 1313"/>
                  <a:gd name="T90" fmla="*/ 543 w 2607"/>
                  <a:gd name="T91" fmla="*/ 1093 h 1313"/>
                  <a:gd name="T92" fmla="*/ 563 w 2607"/>
                  <a:gd name="T93" fmla="*/ 1011 h 1313"/>
                  <a:gd name="T94" fmla="*/ 702 w 2607"/>
                  <a:gd name="T95" fmla="*/ 991 h 1313"/>
                  <a:gd name="T96" fmla="*/ 768 w 2607"/>
                  <a:gd name="T97" fmla="*/ 1005 h 1313"/>
                  <a:gd name="T98" fmla="*/ 918 w 2607"/>
                  <a:gd name="T99" fmla="*/ 1111 h 1313"/>
                  <a:gd name="T100" fmla="*/ 1173 w 2607"/>
                  <a:gd name="T101" fmla="*/ 1072 h 1313"/>
                  <a:gd name="T102" fmla="*/ 1563 w 2607"/>
                  <a:gd name="T103" fmla="*/ 1036 h 1313"/>
                  <a:gd name="T104" fmla="*/ 1654 w 2607"/>
                  <a:gd name="T105" fmla="*/ 1289 h 1313"/>
                  <a:gd name="T106" fmla="*/ 1825 w 2607"/>
                  <a:gd name="T107" fmla="*/ 1059 h 1313"/>
                  <a:gd name="T108" fmla="*/ 1757 w 2607"/>
                  <a:gd name="T109" fmla="*/ 1004 h 1313"/>
                  <a:gd name="T110" fmla="*/ 1927 w 2607"/>
                  <a:gd name="T111" fmla="*/ 855 h 1313"/>
                  <a:gd name="T112" fmla="*/ 2039 w 2607"/>
                  <a:gd name="T113" fmla="*/ 863 h 1313"/>
                  <a:gd name="T114" fmla="*/ 2163 w 2607"/>
                  <a:gd name="T115" fmla="*/ 780 h 1313"/>
                  <a:gd name="T116" fmla="*/ 2080 w 2607"/>
                  <a:gd name="T117" fmla="*/ 904 h 1313"/>
                  <a:gd name="T118" fmla="*/ 2173 w 2607"/>
                  <a:gd name="T119" fmla="*/ 947 h 1313"/>
                  <a:gd name="T120" fmla="*/ 2218 w 2607"/>
                  <a:gd name="T121" fmla="*/ 838 h 1313"/>
                  <a:gd name="T122" fmla="*/ 2327 w 2607"/>
                  <a:gd name="T123" fmla="*/ 791 h 1313"/>
                  <a:gd name="T124" fmla="*/ 2429 w 2607"/>
                  <a:gd name="T125" fmla="*/ 752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7" h="1313">
                    <a:moveTo>
                      <a:pt x="2441" y="657"/>
                    </a:moveTo>
                    <a:lnTo>
                      <a:pt x="2450" y="647"/>
                    </a:lnTo>
                    <a:lnTo>
                      <a:pt x="2450" y="643"/>
                    </a:lnTo>
                    <a:lnTo>
                      <a:pt x="2452" y="639"/>
                    </a:lnTo>
                    <a:lnTo>
                      <a:pt x="2452" y="636"/>
                    </a:lnTo>
                    <a:lnTo>
                      <a:pt x="2443" y="627"/>
                    </a:lnTo>
                    <a:lnTo>
                      <a:pt x="2443" y="616"/>
                    </a:lnTo>
                    <a:lnTo>
                      <a:pt x="2445" y="616"/>
                    </a:lnTo>
                    <a:lnTo>
                      <a:pt x="2446" y="616"/>
                    </a:lnTo>
                    <a:lnTo>
                      <a:pt x="2448" y="618"/>
                    </a:lnTo>
                    <a:lnTo>
                      <a:pt x="2452" y="616"/>
                    </a:lnTo>
                    <a:lnTo>
                      <a:pt x="2452" y="609"/>
                    </a:lnTo>
                    <a:lnTo>
                      <a:pt x="2454" y="611"/>
                    </a:lnTo>
                    <a:lnTo>
                      <a:pt x="2455" y="609"/>
                    </a:lnTo>
                    <a:lnTo>
                      <a:pt x="2455" y="611"/>
                    </a:lnTo>
                    <a:lnTo>
                      <a:pt x="2459" y="616"/>
                    </a:lnTo>
                    <a:lnTo>
                      <a:pt x="2461" y="614"/>
                    </a:lnTo>
                    <a:lnTo>
                      <a:pt x="2463" y="607"/>
                    </a:lnTo>
                    <a:lnTo>
                      <a:pt x="2464" y="607"/>
                    </a:lnTo>
                    <a:lnTo>
                      <a:pt x="2466" y="609"/>
                    </a:lnTo>
                    <a:lnTo>
                      <a:pt x="2464" y="618"/>
                    </a:lnTo>
                    <a:lnTo>
                      <a:pt x="2463" y="620"/>
                    </a:lnTo>
                    <a:lnTo>
                      <a:pt x="2461" y="620"/>
                    </a:lnTo>
                    <a:lnTo>
                      <a:pt x="2457" y="620"/>
                    </a:lnTo>
                    <a:lnTo>
                      <a:pt x="2463" y="629"/>
                    </a:lnTo>
                    <a:lnTo>
                      <a:pt x="2464" y="629"/>
                    </a:lnTo>
                    <a:lnTo>
                      <a:pt x="2466" y="634"/>
                    </a:lnTo>
                    <a:lnTo>
                      <a:pt x="2466" y="639"/>
                    </a:lnTo>
                    <a:lnTo>
                      <a:pt x="2468" y="639"/>
                    </a:lnTo>
                    <a:lnTo>
                      <a:pt x="2473" y="639"/>
                    </a:lnTo>
                    <a:lnTo>
                      <a:pt x="2479" y="641"/>
                    </a:lnTo>
                    <a:lnTo>
                      <a:pt x="2484" y="639"/>
                    </a:lnTo>
                    <a:lnTo>
                      <a:pt x="2486" y="638"/>
                    </a:lnTo>
                    <a:lnTo>
                      <a:pt x="2488" y="638"/>
                    </a:lnTo>
                    <a:lnTo>
                      <a:pt x="2495" y="638"/>
                    </a:lnTo>
                    <a:lnTo>
                      <a:pt x="2496" y="638"/>
                    </a:lnTo>
                    <a:lnTo>
                      <a:pt x="2500" y="641"/>
                    </a:lnTo>
                    <a:lnTo>
                      <a:pt x="2504" y="641"/>
                    </a:lnTo>
                    <a:lnTo>
                      <a:pt x="2507" y="643"/>
                    </a:lnTo>
                    <a:lnTo>
                      <a:pt x="2507" y="648"/>
                    </a:lnTo>
                    <a:lnTo>
                      <a:pt x="2507" y="652"/>
                    </a:lnTo>
                    <a:lnTo>
                      <a:pt x="2507" y="659"/>
                    </a:lnTo>
                    <a:lnTo>
                      <a:pt x="2514" y="664"/>
                    </a:lnTo>
                    <a:lnTo>
                      <a:pt x="2514" y="666"/>
                    </a:lnTo>
                    <a:lnTo>
                      <a:pt x="2516" y="668"/>
                    </a:lnTo>
                    <a:lnTo>
                      <a:pt x="2518" y="670"/>
                    </a:lnTo>
                    <a:lnTo>
                      <a:pt x="2521" y="670"/>
                    </a:lnTo>
                    <a:lnTo>
                      <a:pt x="2523" y="670"/>
                    </a:lnTo>
                    <a:lnTo>
                      <a:pt x="2521" y="668"/>
                    </a:lnTo>
                    <a:lnTo>
                      <a:pt x="2523" y="664"/>
                    </a:lnTo>
                    <a:lnTo>
                      <a:pt x="2523" y="666"/>
                    </a:lnTo>
                    <a:lnTo>
                      <a:pt x="2527" y="668"/>
                    </a:lnTo>
                    <a:lnTo>
                      <a:pt x="2527" y="663"/>
                    </a:lnTo>
                    <a:lnTo>
                      <a:pt x="2527" y="661"/>
                    </a:lnTo>
                    <a:lnTo>
                      <a:pt x="2529" y="663"/>
                    </a:lnTo>
                    <a:lnTo>
                      <a:pt x="2527" y="666"/>
                    </a:lnTo>
                    <a:lnTo>
                      <a:pt x="2525" y="670"/>
                    </a:lnTo>
                    <a:lnTo>
                      <a:pt x="2530" y="673"/>
                    </a:lnTo>
                    <a:lnTo>
                      <a:pt x="2532" y="673"/>
                    </a:lnTo>
                    <a:lnTo>
                      <a:pt x="2534" y="675"/>
                    </a:lnTo>
                    <a:lnTo>
                      <a:pt x="2534" y="677"/>
                    </a:lnTo>
                    <a:lnTo>
                      <a:pt x="2538" y="679"/>
                    </a:lnTo>
                    <a:lnTo>
                      <a:pt x="2538" y="682"/>
                    </a:lnTo>
                    <a:lnTo>
                      <a:pt x="2541" y="682"/>
                    </a:lnTo>
                    <a:lnTo>
                      <a:pt x="2541" y="679"/>
                    </a:lnTo>
                    <a:lnTo>
                      <a:pt x="2541" y="684"/>
                    </a:lnTo>
                    <a:lnTo>
                      <a:pt x="2545" y="684"/>
                    </a:lnTo>
                    <a:lnTo>
                      <a:pt x="2546" y="684"/>
                    </a:lnTo>
                    <a:lnTo>
                      <a:pt x="2548" y="680"/>
                    </a:lnTo>
                    <a:lnTo>
                      <a:pt x="2548" y="675"/>
                    </a:lnTo>
                    <a:lnTo>
                      <a:pt x="2550" y="677"/>
                    </a:lnTo>
                    <a:lnTo>
                      <a:pt x="2546" y="686"/>
                    </a:lnTo>
                    <a:lnTo>
                      <a:pt x="2550" y="688"/>
                    </a:lnTo>
                    <a:lnTo>
                      <a:pt x="2552" y="689"/>
                    </a:lnTo>
                    <a:lnTo>
                      <a:pt x="2554" y="688"/>
                    </a:lnTo>
                    <a:lnTo>
                      <a:pt x="2555" y="686"/>
                    </a:lnTo>
                    <a:lnTo>
                      <a:pt x="2555" y="680"/>
                    </a:lnTo>
                    <a:lnTo>
                      <a:pt x="2554" y="680"/>
                    </a:lnTo>
                    <a:lnTo>
                      <a:pt x="2552" y="679"/>
                    </a:lnTo>
                    <a:lnTo>
                      <a:pt x="2555" y="679"/>
                    </a:lnTo>
                    <a:lnTo>
                      <a:pt x="2557" y="680"/>
                    </a:lnTo>
                    <a:lnTo>
                      <a:pt x="2561" y="682"/>
                    </a:lnTo>
                    <a:lnTo>
                      <a:pt x="2564" y="682"/>
                    </a:lnTo>
                    <a:lnTo>
                      <a:pt x="2561" y="677"/>
                    </a:lnTo>
                    <a:lnTo>
                      <a:pt x="2561" y="675"/>
                    </a:lnTo>
                    <a:lnTo>
                      <a:pt x="2559" y="673"/>
                    </a:lnTo>
                    <a:lnTo>
                      <a:pt x="2555" y="673"/>
                    </a:lnTo>
                    <a:lnTo>
                      <a:pt x="2555" y="673"/>
                    </a:lnTo>
                    <a:lnTo>
                      <a:pt x="2554" y="672"/>
                    </a:lnTo>
                    <a:lnTo>
                      <a:pt x="2554" y="672"/>
                    </a:lnTo>
                    <a:lnTo>
                      <a:pt x="2557" y="670"/>
                    </a:lnTo>
                    <a:lnTo>
                      <a:pt x="2557" y="670"/>
                    </a:lnTo>
                    <a:lnTo>
                      <a:pt x="2555" y="666"/>
                    </a:lnTo>
                    <a:lnTo>
                      <a:pt x="2552" y="668"/>
                    </a:lnTo>
                    <a:lnTo>
                      <a:pt x="2554" y="666"/>
                    </a:lnTo>
                    <a:lnTo>
                      <a:pt x="2559" y="666"/>
                    </a:lnTo>
                    <a:lnTo>
                      <a:pt x="2559" y="664"/>
                    </a:lnTo>
                    <a:lnTo>
                      <a:pt x="2559" y="663"/>
                    </a:lnTo>
                    <a:lnTo>
                      <a:pt x="2563" y="664"/>
                    </a:lnTo>
                    <a:lnTo>
                      <a:pt x="2568" y="659"/>
                    </a:lnTo>
                    <a:lnTo>
                      <a:pt x="2564" y="652"/>
                    </a:lnTo>
                    <a:lnTo>
                      <a:pt x="2563" y="652"/>
                    </a:lnTo>
                    <a:lnTo>
                      <a:pt x="2559" y="652"/>
                    </a:lnTo>
                    <a:lnTo>
                      <a:pt x="2566" y="650"/>
                    </a:lnTo>
                    <a:lnTo>
                      <a:pt x="2566" y="648"/>
                    </a:lnTo>
                    <a:lnTo>
                      <a:pt x="2568" y="645"/>
                    </a:lnTo>
                    <a:lnTo>
                      <a:pt x="2571" y="641"/>
                    </a:lnTo>
                    <a:lnTo>
                      <a:pt x="2575" y="639"/>
                    </a:lnTo>
                    <a:lnTo>
                      <a:pt x="2584" y="641"/>
                    </a:lnTo>
                    <a:lnTo>
                      <a:pt x="2586" y="639"/>
                    </a:lnTo>
                    <a:lnTo>
                      <a:pt x="2584" y="638"/>
                    </a:lnTo>
                    <a:lnTo>
                      <a:pt x="2579" y="634"/>
                    </a:lnTo>
                    <a:lnTo>
                      <a:pt x="2579" y="630"/>
                    </a:lnTo>
                    <a:lnTo>
                      <a:pt x="2580" y="629"/>
                    </a:lnTo>
                    <a:lnTo>
                      <a:pt x="2582" y="632"/>
                    </a:lnTo>
                    <a:lnTo>
                      <a:pt x="2586" y="634"/>
                    </a:lnTo>
                    <a:lnTo>
                      <a:pt x="2588" y="636"/>
                    </a:lnTo>
                    <a:lnTo>
                      <a:pt x="2591" y="638"/>
                    </a:lnTo>
                    <a:lnTo>
                      <a:pt x="2593" y="634"/>
                    </a:lnTo>
                    <a:lnTo>
                      <a:pt x="2593" y="630"/>
                    </a:lnTo>
                    <a:lnTo>
                      <a:pt x="2593" y="625"/>
                    </a:lnTo>
                    <a:lnTo>
                      <a:pt x="2596" y="623"/>
                    </a:lnTo>
                    <a:lnTo>
                      <a:pt x="2600" y="620"/>
                    </a:lnTo>
                    <a:lnTo>
                      <a:pt x="2602" y="620"/>
                    </a:lnTo>
                    <a:lnTo>
                      <a:pt x="2605" y="620"/>
                    </a:lnTo>
                    <a:lnTo>
                      <a:pt x="2607" y="618"/>
                    </a:lnTo>
                    <a:lnTo>
                      <a:pt x="2604" y="616"/>
                    </a:lnTo>
                    <a:lnTo>
                      <a:pt x="2602" y="618"/>
                    </a:lnTo>
                    <a:lnTo>
                      <a:pt x="2600" y="616"/>
                    </a:lnTo>
                    <a:lnTo>
                      <a:pt x="2598" y="614"/>
                    </a:lnTo>
                    <a:lnTo>
                      <a:pt x="2598" y="613"/>
                    </a:lnTo>
                    <a:lnTo>
                      <a:pt x="2596" y="611"/>
                    </a:lnTo>
                    <a:lnTo>
                      <a:pt x="2593" y="614"/>
                    </a:lnTo>
                    <a:lnTo>
                      <a:pt x="2591" y="613"/>
                    </a:lnTo>
                    <a:lnTo>
                      <a:pt x="2593" y="611"/>
                    </a:lnTo>
                    <a:lnTo>
                      <a:pt x="2593" y="609"/>
                    </a:lnTo>
                    <a:lnTo>
                      <a:pt x="2586" y="604"/>
                    </a:lnTo>
                    <a:lnTo>
                      <a:pt x="2584" y="600"/>
                    </a:lnTo>
                    <a:lnTo>
                      <a:pt x="2580" y="597"/>
                    </a:lnTo>
                    <a:lnTo>
                      <a:pt x="2579" y="593"/>
                    </a:lnTo>
                    <a:lnTo>
                      <a:pt x="2579" y="591"/>
                    </a:lnTo>
                    <a:lnTo>
                      <a:pt x="2575" y="589"/>
                    </a:lnTo>
                    <a:lnTo>
                      <a:pt x="2573" y="588"/>
                    </a:lnTo>
                    <a:lnTo>
                      <a:pt x="2573" y="584"/>
                    </a:lnTo>
                    <a:lnTo>
                      <a:pt x="2559" y="580"/>
                    </a:lnTo>
                    <a:lnTo>
                      <a:pt x="2557" y="582"/>
                    </a:lnTo>
                    <a:lnTo>
                      <a:pt x="2563" y="584"/>
                    </a:lnTo>
                    <a:lnTo>
                      <a:pt x="2561" y="586"/>
                    </a:lnTo>
                    <a:lnTo>
                      <a:pt x="2559" y="586"/>
                    </a:lnTo>
                    <a:lnTo>
                      <a:pt x="2550" y="582"/>
                    </a:lnTo>
                    <a:lnTo>
                      <a:pt x="2550" y="586"/>
                    </a:lnTo>
                    <a:lnTo>
                      <a:pt x="2550" y="589"/>
                    </a:lnTo>
                    <a:lnTo>
                      <a:pt x="2548" y="589"/>
                    </a:lnTo>
                    <a:lnTo>
                      <a:pt x="2548" y="586"/>
                    </a:lnTo>
                    <a:lnTo>
                      <a:pt x="2546" y="584"/>
                    </a:lnTo>
                    <a:lnTo>
                      <a:pt x="2546" y="580"/>
                    </a:lnTo>
                    <a:lnTo>
                      <a:pt x="2550" y="580"/>
                    </a:lnTo>
                    <a:lnTo>
                      <a:pt x="2546" y="579"/>
                    </a:lnTo>
                    <a:lnTo>
                      <a:pt x="2545" y="579"/>
                    </a:lnTo>
                    <a:lnTo>
                      <a:pt x="2543" y="577"/>
                    </a:lnTo>
                    <a:lnTo>
                      <a:pt x="2541" y="575"/>
                    </a:lnTo>
                    <a:lnTo>
                      <a:pt x="2541" y="579"/>
                    </a:lnTo>
                    <a:lnTo>
                      <a:pt x="2541" y="580"/>
                    </a:lnTo>
                    <a:lnTo>
                      <a:pt x="2539" y="580"/>
                    </a:lnTo>
                    <a:lnTo>
                      <a:pt x="2539" y="579"/>
                    </a:lnTo>
                    <a:lnTo>
                      <a:pt x="2534" y="577"/>
                    </a:lnTo>
                    <a:lnTo>
                      <a:pt x="2532" y="579"/>
                    </a:lnTo>
                    <a:lnTo>
                      <a:pt x="2529" y="579"/>
                    </a:lnTo>
                    <a:lnTo>
                      <a:pt x="2530" y="582"/>
                    </a:lnTo>
                    <a:lnTo>
                      <a:pt x="2530" y="579"/>
                    </a:lnTo>
                    <a:lnTo>
                      <a:pt x="2534" y="579"/>
                    </a:lnTo>
                    <a:lnTo>
                      <a:pt x="2534" y="580"/>
                    </a:lnTo>
                    <a:lnTo>
                      <a:pt x="2532" y="580"/>
                    </a:lnTo>
                    <a:lnTo>
                      <a:pt x="2536" y="582"/>
                    </a:lnTo>
                    <a:lnTo>
                      <a:pt x="2534" y="597"/>
                    </a:lnTo>
                    <a:lnTo>
                      <a:pt x="2538" y="598"/>
                    </a:lnTo>
                    <a:lnTo>
                      <a:pt x="2538" y="597"/>
                    </a:lnTo>
                    <a:lnTo>
                      <a:pt x="2539" y="597"/>
                    </a:lnTo>
                    <a:lnTo>
                      <a:pt x="2541" y="600"/>
                    </a:lnTo>
                    <a:lnTo>
                      <a:pt x="2541" y="607"/>
                    </a:lnTo>
                    <a:lnTo>
                      <a:pt x="2538" y="607"/>
                    </a:lnTo>
                    <a:lnTo>
                      <a:pt x="2538" y="609"/>
                    </a:lnTo>
                    <a:lnTo>
                      <a:pt x="2538" y="607"/>
                    </a:lnTo>
                    <a:lnTo>
                      <a:pt x="2538" y="605"/>
                    </a:lnTo>
                    <a:lnTo>
                      <a:pt x="2538" y="602"/>
                    </a:lnTo>
                    <a:lnTo>
                      <a:pt x="2534" y="600"/>
                    </a:lnTo>
                    <a:lnTo>
                      <a:pt x="2532" y="600"/>
                    </a:lnTo>
                    <a:lnTo>
                      <a:pt x="2530" y="597"/>
                    </a:lnTo>
                    <a:lnTo>
                      <a:pt x="2530" y="595"/>
                    </a:lnTo>
                    <a:lnTo>
                      <a:pt x="2527" y="593"/>
                    </a:lnTo>
                    <a:lnTo>
                      <a:pt x="2525" y="591"/>
                    </a:lnTo>
                    <a:lnTo>
                      <a:pt x="2527" y="588"/>
                    </a:lnTo>
                    <a:lnTo>
                      <a:pt x="2521" y="566"/>
                    </a:lnTo>
                    <a:lnTo>
                      <a:pt x="2521" y="563"/>
                    </a:lnTo>
                    <a:lnTo>
                      <a:pt x="2523" y="566"/>
                    </a:lnTo>
                    <a:lnTo>
                      <a:pt x="2523" y="570"/>
                    </a:lnTo>
                    <a:lnTo>
                      <a:pt x="2525" y="568"/>
                    </a:lnTo>
                    <a:lnTo>
                      <a:pt x="2523" y="564"/>
                    </a:lnTo>
                    <a:lnTo>
                      <a:pt x="2516" y="559"/>
                    </a:lnTo>
                    <a:lnTo>
                      <a:pt x="2516" y="555"/>
                    </a:lnTo>
                    <a:lnTo>
                      <a:pt x="2514" y="554"/>
                    </a:lnTo>
                    <a:lnTo>
                      <a:pt x="2507" y="550"/>
                    </a:lnTo>
                    <a:lnTo>
                      <a:pt x="2507" y="550"/>
                    </a:lnTo>
                    <a:lnTo>
                      <a:pt x="2507" y="554"/>
                    </a:lnTo>
                    <a:lnTo>
                      <a:pt x="2511" y="559"/>
                    </a:lnTo>
                    <a:lnTo>
                      <a:pt x="2513" y="559"/>
                    </a:lnTo>
                    <a:lnTo>
                      <a:pt x="2514" y="561"/>
                    </a:lnTo>
                    <a:lnTo>
                      <a:pt x="2514" y="563"/>
                    </a:lnTo>
                    <a:lnTo>
                      <a:pt x="2504" y="555"/>
                    </a:lnTo>
                    <a:lnTo>
                      <a:pt x="2500" y="555"/>
                    </a:lnTo>
                    <a:lnTo>
                      <a:pt x="2498" y="554"/>
                    </a:lnTo>
                    <a:lnTo>
                      <a:pt x="2500" y="552"/>
                    </a:lnTo>
                    <a:lnTo>
                      <a:pt x="2502" y="550"/>
                    </a:lnTo>
                    <a:lnTo>
                      <a:pt x="2502" y="548"/>
                    </a:lnTo>
                    <a:lnTo>
                      <a:pt x="2504" y="547"/>
                    </a:lnTo>
                    <a:lnTo>
                      <a:pt x="2496" y="545"/>
                    </a:lnTo>
                    <a:lnTo>
                      <a:pt x="2493" y="545"/>
                    </a:lnTo>
                    <a:lnTo>
                      <a:pt x="2491" y="543"/>
                    </a:lnTo>
                    <a:lnTo>
                      <a:pt x="2489" y="543"/>
                    </a:lnTo>
                    <a:lnTo>
                      <a:pt x="2489" y="539"/>
                    </a:lnTo>
                    <a:lnTo>
                      <a:pt x="2491" y="539"/>
                    </a:lnTo>
                    <a:lnTo>
                      <a:pt x="2491" y="538"/>
                    </a:lnTo>
                    <a:lnTo>
                      <a:pt x="2489" y="536"/>
                    </a:lnTo>
                    <a:lnTo>
                      <a:pt x="2486" y="536"/>
                    </a:lnTo>
                    <a:lnTo>
                      <a:pt x="2486" y="534"/>
                    </a:lnTo>
                    <a:lnTo>
                      <a:pt x="2484" y="530"/>
                    </a:lnTo>
                    <a:lnTo>
                      <a:pt x="2480" y="530"/>
                    </a:lnTo>
                    <a:lnTo>
                      <a:pt x="2480" y="529"/>
                    </a:lnTo>
                    <a:lnTo>
                      <a:pt x="2477" y="527"/>
                    </a:lnTo>
                    <a:lnTo>
                      <a:pt x="2471" y="529"/>
                    </a:lnTo>
                    <a:lnTo>
                      <a:pt x="2471" y="529"/>
                    </a:lnTo>
                    <a:lnTo>
                      <a:pt x="2471" y="525"/>
                    </a:lnTo>
                    <a:lnTo>
                      <a:pt x="2471" y="523"/>
                    </a:lnTo>
                    <a:lnTo>
                      <a:pt x="2470" y="522"/>
                    </a:lnTo>
                    <a:lnTo>
                      <a:pt x="2468" y="518"/>
                    </a:lnTo>
                    <a:lnTo>
                      <a:pt x="2470" y="522"/>
                    </a:lnTo>
                    <a:lnTo>
                      <a:pt x="2466" y="520"/>
                    </a:lnTo>
                    <a:lnTo>
                      <a:pt x="2464" y="520"/>
                    </a:lnTo>
                    <a:lnTo>
                      <a:pt x="2461" y="516"/>
                    </a:lnTo>
                    <a:lnTo>
                      <a:pt x="2459" y="507"/>
                    </a:lnTo>
                    <a:lnTo>
                      <a:pt x="2457" y="507"/>
                    </a:lnTo>
                    <a:lnTo>
                      <a:pt x="2450" y="504"/>
                    </a:lnTo>
                    <a:lnTo>
                      <a:pt x="2448" y="502"/>
                    </a:lnTo>
                    <a:lnTo>
                      <a:pt x="2445" y="502"/>
                    </a:lnTo>
                    <a:lnTo>
                      <a:pt x="2441" y="500"/>
                    </a:lnTo>
                    <a:lnTo>
                      <a:pt x="2441" y="500"/>
                    </a:lnTo>
                    <a:lnTo>
                      <a:pt x="2420" y="482"/>
                    </a:lnTo>
                    <a:lnTo>
                      <a:pt x="2418" y="480"/>
                    </a:lnTo>
                    <a:lnTo>
                      <a:pt x="2414" y="477"/>
                    </a:lnTo>
                    <a:lnTo>
                      <a:pt x="2414" y="479"/>
                    </a:lnTo>
                    <a:lnTo>
                      <a:pt x="2404" y="473"/>
                    </a:lnTo>
                    <a:lnTo>
                      <a:pt x="2398" y="468"/>
                    </a:lnTo>
                    <a:lnTo>
                      <a:pt x="2396" y="468"/>
                    </a:lnTo>
                    <a:lnTo>
                      <a:pt x="2391" y="466"/>
                    </a:lnTo>
                    <a:lnTo>
                      <a:pt x="2388" y="466"/>
                    </a:lnTo>
                    <a:lnTo>
                      <a:pt x="2379" y="457"/>
                    </a:lnTo>
                    <a:lnTo>
                      <a:pt x="2359" y="455"/>
                    </a:lnTo>
                    <a:lnTo>
                      <a:pt x="2359" y="457"/>
                    </a:lnTo>
                    <a:lnTo>
                      <a:pt x="2354" y="459"/>
                    </a:lnTo>
                    <a:lnTo>
                      <a:pt x="2352" y="457"/>
                    </a:lnTo>
                    <a:lnTo>
                      <a:pt x="2346" y="455"/>
                    </a:lnTo>
                    <a:lnTo>
                      <a:pt x="2343" y="457"/>
                    </a:lnTo>
                    <a:lnTo>
                      <a:pt x="2336" y="455"/>
                    </a:lnTo>
                    <a:lnTo>
                      <a:pt x="2332" y="457"/>
                    </a:lnTo>
                    <a:lnTo>
                      <a:pt x="2329" y="457"/>
                    </a:lnTo>
                    <a:lnTo>
                      <a:pt x="2320" y="452"/>
                    </a:lnTo>
                    <a:lnTo>
                      <a:pt x="2318" y="454"/>
                    </a:lnTo>
                    <a:lnTo>
                      <a:pt x="2291" y="448"/>
                    </a:lnTo>
                    <a:lnTo>
                      <a:pt x="2288" y="450"/>
                    </a:lnTo>
                    <a:lnTo>
                      <a:pt x="2288" y="454"/>
                    </a:lnTo>
                    <a:lnTo>
                      <a:pt x="2289" y="457"/>
                    </a:lnTo>
                    <a:lnTo>
                      <a:pt x="2288" y="463"/>
                    </a:lnTo>
                    <a:lnTo>
                      <a:pt x="2284" y="464"/>
                    </a:lnTo>
                    <a:lnTo>
                      <a:pt x="2282" y="468"/>
                    </a:lnTo>
                    <a:lnTo>
                      <a:pt x="2291" y="470"/>
                    </a:lnTo>
                    <a:lnTo>
                      <a:pt x="2293" y="480"/>
                    </a:lnTo>
                    <a:lnTo>
                      <a:pt x="2295" y="482"/>
                    </a:lnTo>
                    <a:lnTo>
                      <a:pt x="2295" y="486"/>
                    </a:lnTo>
                    <a:lnTo>
                      <a:pt x="2296" y="491"/>
                    </a:lnTo>
                    <a:lnTo>
                      <a:pt x="2288" y="504"/>
                    </a:lnTo>
                    <a:lnTo>
                      <a:pt x="2282" y="507"/>
                    </a:lnTo>
                    <a:lnTo>
                      <a:pt x="2275" y="505"/>
                    </a:lnTo>
                    <a:lnTo>
                      <a:pt x="2273" y="505"/>
                    </a:lnTo>
                    <a:lnTo>
                      <a:pt x="2270" y="495"/>
                    </a:lnTo>
                    <a:lnTo>
                      <a:pt x="2264" y="493"/>
                    </a:lnTo>
                    <a:lnTo>
                      <a:pt x="2264" y="491"/>
                    </a:lnTo>
                    <a:lnTo>
                      <a:pt x="2263" y="489"/>
                    </a:lnTo>
                    <a:lnTo>
                      <a:pt x="2255" y="488"/>
                    </a:lnTo>
                    <a:lnTo>
                      <a:pt x="2254" y="486"/>
                    </a:lnTo>
                    <a:lnTo>
                      <a:pt x="2252" y="470"/>
                    </a:lnTo>
                    <a:lnTo>
                      <a:pt x="2246" y="468"/>
                    </a:lnTo>
                    <a:lnTo>
                      <a:pt x="2246" y="466"/>
                    </a:lnTo>
                    <a:lnTo>
                      <a:pt x="2248" y="464"/>
                    </a:lnTo>
                    <a:lnTo>
                      <a:pt x="2248" y="464"/>
                    </a:lnTo>
                    <a:lnTo>
                      <a:pt x="2245" y="461"/>
                    </a:lnTo>
                    <a:lnTo>
                      <a:pt x="2243" y="463"/>
                    </a:lnTo>
                    <a:lnTo>
                      <a:pt x="2232" y="473"/>
                    </a:lnTo>
                    <a:lnTo>
                      <a:pt x="2230" y="475"/>
                    </a:lnTo>
                    <a:lnTo>
                      <a:pt x="2229" y="473"/>
                    </a:lnTo>
                    <a:lnTo>
                      <a:pt x="2221" y="473"/>
                    </a:lnTo>
                    <a:lnTo>
                      <a:pt x="2214" y="470"/>
                    </a:lnTo>
                    <a:lnTo>
                      <a:pt x="2205" y="470"/>
                    </a:lnTo>
                    <a:lnTo>
                      <a:pt x="2202" y="470"/>
                    </a:lnTo>
                    <a:lnTo>
                      <a:pt x="2202" y="472"/>
                    </a:lnTo>
                    <a:lnTo>
                      <a:pt x="2200" y="470"/>
                    </a:lnTo>
                    <a:lnTo>
                      <a:pt x="2195" y="472"/>
                    </a:lnTo>
                    <a:lnTo>
                      <a:pt x="2189" y="468"/>
                    </a:lnTo>
                    <a:lnTo>
                      <a:pt x="2186" y="461"/>
                    </a:lnTo>
                    <a:lnTo>
                      <a:pt x="2179" y="464"/>
                    </a:lnTo>
                    <a:lnTo>
                      <a:pt x="2171" y="464"/>
                    </a:lnTo>
                    <a:lnTo>
                      <a:pt x="2166" y="466"/>
                    </a:lnTo>
                    <a:lnTo>
                      <a:pt x="2161" y="464"/>
                    </a:lnTo>
                    <a:lnTo>
                      <a:pt x="2159" y="464"/>
                    </a:lnTo>
                    <a:lnTo>
                      <a:pt x="2157" y="466"/>
                    </a:lnTo>
                    <a:lnTo>
                      <a:pt x="2157" y="468"/>
                    </a:lnTo>
                    <a:lnTo>
                      <a:pt x="2154" y="468"/>
                    </a:lnTo>
                    <a:lnTo>
                      <a:pt x="2154" y="473"/>
                    </a:lnTo>
                    <a:lnTo>
                      <a:pt x="2148" y="473"/>
                    </a:lnTo>
                    <a:lnTo>
                      <a:pt x="2146" y="477"/>
                    </a:lnTo>
                    <a:lnTo>
                      <a:pt x="2143" y="480"/>
                    </a:lnTo>
                    <a:lnTo>
                      <a:pt x="2141" y="479"/>
                    </a:lnTo>
                    <a:lnTo>
                      <a:pt x="2141" y="473"/>
                    </a:lnTo>
                    <a:lnTo>
                      <a:pt x="2141" y="472"/>
                    </a:lnTo>
                    <a:lnTo>
                      <a:pt x="2138" y="472"/>
                    </a:lnTo>
                    <a:lnTo>
                      <a:pt x="2138" y="472"/>
                    </a:lnTo>
                    <a:lnTo>
                      <a:pt x="2132" y="466"/>
                    </a:lnTo>
                    <a:lnTo>
                      <a:pt x="2129" y="463"/>
                    </a:lnTo>
                    <a:lnTo>
                      <a:pt x="2121" y="463"/>
                    </a:lnTo>
                    <a:lnTo>
                      <a:pt x="2121" y="461"/>
                    </a:lnTo>
                    <a:lnTo>
                      <a:pt x="2116" y="459"/>
                    </a:lnTo>
                    <a:lnTo>
                      <a:pt x="2116" y="457"/>
                    </a:lnTo>
                    <a:lnTo>
                      <a:pt x="2121" y="439"/>
                    </a:lnTo>
                    <a:lnTo>
                      <a:pt x="2121" y="430"/>
                    </a:lnTo>
                    <a:lnTo>
                      <a:pt x="2118" y="425"/>
                    </a:lnTo>
                    <a:lnTo>
                      <a:pt x="2118" y="423"/>
                    </a:lnTo>
                    <a:lnTo>
                      <a:pt x="2107" y="411"/>
                    </a:lnTo>
                    <a:lnTo>
                      <a:pt x="2105" y="409"/>
                    </a:lnTo>
                    <a:lnTo>
                      <a:pt x="2102" y="405"/>
                    </a:lnTo>
                    <a:lnTo>
                      <a:pt x="2098" y="404"/>
                    </a:lnTo>
                    <a:lnTo>
                      <a:pt x="2088" y="404"/>
                    </a:lnTo>
                    <a:lnTo>
                      <a:pt x="2084" y="402"/>
                    </a:lnTo>
                    <a:lnTo>
                      <a:pt x="2057" y="404"/>
                    </a:lnTo>
                    <a:lnTo>
                      <a:pt x="2055" y="404"/>
                    </a:lnTo>
                    <a:lnTo>
                      <a:pt x="2050" y="404"/>
                    </a:lnTo>
                    <a:lnTo>
                      <a:pt x="2048" y="405"/>
                    </a:lnTo>
                    <a:lnTo>
                      <a:pt x="2045" y="405"/>
                    </a:lnTo>
                    <a:lnTo>
                      <a:pt x="2038" y="404"/>
                    </a:lnTo>
                    <a:lnTo>
                      <a:pt x="2034" y="404"/>
                    </a:lnTo>
                    <a:lnTo>
                      <a:pt x="2032" y="407"/>
                    </a:lnTo>
                    <a:lnTo>
                      <a:pt x="2029" y="407"/>
                    </a:lnTo>
                    <a:lnTo>
                      <a:pt x="2025" y="407"/>
                    </a:lnTo>
                    <a:lnTo>
                      <a:pt x="2020" y="407"/>
                    </a:lnTo>
                    <a:lnTo>
                      <a:pt x="2018" y="407"/>
                    </a:lnTo>
                    <a:lnTo>
                      <a:pt x="2014" y="407"/>
                    </a:lnTo>
                    <a:lnTo>
                      <a:pt x="2007" y="411"/>
                    </a:lnTo>
                    <a:lnTo>
                      <a:pt x="2005" y="411"/>
                    </a:lnTo>
                    <a:lnTo>
                      <a:pt x="2002" y="413"/>
                    </a:lnTo>
                    <a:lnTo>
                      <a:pt x="1995" y="405"/>
                    </a:lnTo>
                    <a:lnTo>
                      <a:pt x="1991" y="405"/>
                    </a:lnTo>
                    <a:lnTo>
                      <a:pt x="1989" y="404"/>
                    </a:lnTo>
                    <a:lnTo>
                      <a:pt x="1997" y="402"/>
                    </a:lnTo>
                    <a:lnTo>
                      <a:pt x="1998" y="398"/>
                    </a:lnTo>
                    <a:lnTo>
                      <a:pt x="1998" y="395"/>
                    </a:lnTo>
                    <a:lnTo>
                      <a:pt x="1989" y="386"/>
                    </a:lnTo>
                    <a:lnTo>
                      <a:pt x="1988" y="382"/>
                    </a:lnTo>
                    <a:lnTo>
                      <a:pt x="1988" y="380"/>
                    </a:lnTo>
                    <a:lnTo>
                      <a:pt x="1975" y="384"/>
                    </a:lnTo>
                    <a:lnTo>
                      <a:pt x="1973" y="384"/>
                    </a:lnTo>
                    <a:lnTo>
                      <a:pt x="1972" y="380"/>
                    </a:lnTo>
                    <a:lnTo>
                      <a:pt x="1972" y="379"/>
                    </a:lnTo>
                    <a:lnTo>
                      <a:pt x="1966" y="375"/>
                    </a:lnTo>
                    <a:lnTo>
                      <a:pt x="1964" y="372"/>
                    </a:lnTo>
                    <a:lnTo>
                      <a:pt x="1963" y="372"/>
                    </a:lnTo>
                    <a:lnTo>
                      <a:pt x="1957" y="368"/>
                    </a:lnTo>
                    <a:lnTo>
                      <a:pt x="1955" y="370"/>
                    </a:lnTo>
                    <a:lnTo>
                      <a:pt x="1952" y="370"/>
                    </a:lnTo>
                    <a:lnTo>
                      <a:pt x="1952" y="370"/>
                    </a:lnTo>
                    <a:lnTo>
                      <a:pt x="1947" y="368"/>
                    </a:lnTo>
                    <a:lnTo>
                      <a:pt x="1945" y="370"/>
                    </a:lnTo>
                    <a:lnTo>
                      <a:pt x="1945" y="366"/>
                    </a:lnTo>
                    <a:lnTo>
                      <a:pt x="1950" y="359"/>
                    </a:lnTo>
                    <a:lnTo>
                      <a:pt x="1952" y="357"/>
                    </a:lnTo>
                    <a:lnTo>
                      <a:pt x="1955" y="361"/>
                    </a:lnTo>
                    <a:lnTo>
                      <a:pt x="1957" y="363"/>
                    </a:lnTo>
                    <a:lnTo>
                      <a:pt x="1961" y="361"/>
                    </a:lnTo>
                    <a:lnTo>
                      <a:pt x="1961" y="354"/>
                    </a:lnTo>
                    <a:lnTo>
                      <a:pt x="1957" y="345"/>
                    </a:lnTo>
                    <a:lnTo>
                      <a:pt x="1948" y="338"/>
                    </a:lnTo>
                    <a:lnTo>
                      <a:pt x="1945" y="338"/>
                    </a:lnTo>
                    <a:lnTo>
                      <a:pt x="1943" y="336"/>
                    </a:lnTo>
                    <a:lnTo>
                      <a:pt x="1936" y="332"/>
                    </a:lnTo>
                    <a:lnTo>
                      <a:pt x="1930" y="334"/>
                    </a:lnTo>
                    <a:lnTo>
                      <a:pt x="1930" y="336"/>
                    </a:lnTo>
                    <a:lnTo>
                      <a:pt x="1929" y="334"/>
                    </a:lnTo>
                    <a:lnTo>
                      <a:pt x="1918" y="332"/>
                    </a:lnTo>
                    <a:lnTo>
                      <a:pt x="1916" y="334"/>
                    </a:lnTo>
                    <a:lnTo>
                      <a:pt x="1909" y="332"/>
                    </a:lnTo>
                    <a:lnTo>
                      <a:pt x="1905" y="329"/>
                    </a:lnTo>
                    <a:lnTo>
                      <a:pt x="1900" y="329"/>
                    </a:lnTo>
                    <a:lnTo>
                      <a:pt x="1895" y="323"/>
                    </a:lnTo>
                    <a:lnTo>
                      <a:pt x="1893" y="323"/>
                    </a:lnTo>
                    <a:lnTo>
                      <a:pt x="1880" y="322"/>
                    </a:lnTo>
                    <a:lnTo>
                      <a:pt x="1873" y="318"/>
                    </a:lnTo>
                    <a:lnTo>
                      <a:pt x="1861" y="318"/>
                    </a:lnTo>
                    <a:lnTo>
                      <a:pt x="1857" y="316"/>
                    </a:lnTo>
                    <a:lnTo>
                      <a:pt x="1829" y="314"/>
                    </a:lnTo>
                    <a:lnTo>
                      <a:pt x="1825" y="313"/>
                    </a:lnTo>
                    <a:lnTo>
                      <a:pt x="1825" y="311"/>
                    </a:lnTo>
                    <a:lnTo>
                      <a:pt x="1822" y="309"/>
                    </a:lnTo>
                    <a:lnTo>
                      <a:pt x="1816" y="307"/>
                    </a:lnTo>
                    <a:lnTo>
                      <a:pt x="1814" y="311"/>
                    </a:lnTo>
                    <a:lnTo>
                      <a:pt x="1814" y="313"/>
                    </a:lnTo>
                    <a:lnTo>
                      <a:pt x="1816" y="316"/>
                    </a:lnTo>
                    <a:lnTo>
                      <a:pt x="1818" y="318"/>
                    </a:lnTo>
                    <a:lnTo>
                      <a:pt x="1820" y="322"/>
                    </a:lnTo>
                    <a:lnTo>
                      <a:pt x="1818" y="323"/>
                    </a:lnTo>
                    <a:lnTo>
                      <a:pt x="1813" y="329"/>
                    </a:lnTo>
                    <a:lnTo>
                      <a:pt x="1811" y="336"/>
                    </a:lnTo>
                    <a:lnTo>
                      <a:pt x="1807" y="343"/>
                    </a:lnTo>
                    <a:lnTo>
                      <a:pt x="1804" y="343"/>
                    </a:lnTo>
                    <a:lnTo>
                      <a:pt x="1800" y="347"/>
                    </a:lnTo>
                    <a:lnTo>
                      <a:pt x="1797" y="352"/>
                    </a:lnTo>
                    <a:lnTo>
                      <a:pt x="1797" y="354"/>
                    </a:lnTo>
                    <a:lnTo>
                      <a:pt x="1798" y="357"/>
                    </a:lnTo>
                    <a:lnTo>
                      <a:pt x="1798" y="359"/>
                    </a:lnTo>
                    <a:lnTo>
                      <a:pt x="1797" y="359"/>
                    </a:lnTo>
                    <a:lnTo>
                      <a:pt x="1797" y="366"/>
                    </a:lnTo>
                    <a:lnTo>
                      <a:pt x="1798" y="370"/>
                    </a:lnTo>
                    <a:lnTo>
                      <a:pt x="1800" y="373"/>
                    </a:lnTo>
                    <a:lnTo>
                      <a:pt x="1802" y="375"/>
                    </a:lnTo>
                    <a:lnTo>
                      <a:pt x="1802" y="379"/>
                    </a:lnTo>
                    <a:lnTo>
                      <a:pt x="1800" y="380"/>
                    </a:lnTo>
                    <a:lnTo>
                      <a:pt x="1798" y="380"/>
                    </a:lnTo>
                    <a:lnTo>
                      <a:pt x="1793" y="377"/>
                    </a:lnTo>
                    <a:lnTo>
                      <a:pt x="1789" y="382"/>
                    </a:lnTo>
                    <a:lnTo>
                      <a:pt x="1786" y="380"/>
                    </a:lnTo>
                    <a:lnTo>
                      <a:pt x="1784" y="382"/>
                    </a:lnTo>
                    <a:lnTo>
                      <a:pt x="1784" y="382"/>
                    </a:lnTo>
                    <a:lnTo>
                      <a:pt x="1779" y="386"/>
                    </a:lnTo>
                    <a:lnTo>
                      <a:pt x="1777" y="388"/>
                    </a:lnTo>
                    <a:lnTo>
                      <a:pt x="1775" y="391"/>
                    </a:lnTo>
                    <a:lnTo>
                      <a:pt x="1773" y="393"/>
                    </a:lnTo>
                    <a:lnTo>
                      <a:pt x="1770" y="393"/>
                    </a:lnTo>
                    <a:lnTo>
                      <a:pt x="1768" y="395"/>
                    </a:lnTo>
                    <a:lnTo>
                      <a:pt x="1766" y="393"/>
                    </a:lnTo>
                    <a:lnTo>
                      <a:pt x="1764" y="393"/>
                    </a:lnTo>
                    <a:lnTo>
                      <a:pt x="1763" y="391"/>
                    </a:lnTo>
                    <a:lnTo>
                      <a:pt x="1763" y="388"/>
                    </a:lnTo>
                    <a:lnTo>
                      <a:pt x="1761" y="388"/>
                    </a:lnTo>
                    <a:lnTo>
                      <a:pt x="1759" y="384"/>
                    </a:lnTo>
                    <a:lnTo>
                      <a:pt x="1757" y="382"/>
                    </a:lnTo>
                    <a:lnTo>
                      <a:pt x="1755" y="382"/>
                    </a:lnTo>
                    <a:lnTo>
                      <a:pt x="1747" y="377"/>
                    </a:lnTo>
                    <a:lnTo>
                      <a:pt x="1743" y="377"/>
                    </a:lnTo>
                    <a:lnTo>
                      <a:pt x="1738" y="375"/>
                    </a:lnTo>
                    <a:lnTo>
                      <a:pt x="1736" y="373"/>
                    </a:lnTo>
                    <a:lnTo>
                      <a:pt x="1734" y="373"/>
                    </a:lnTo>
                    <a:lnTo>
                      <a:pt x="1730" y="370"/>
                    </a:lnTo>
                    <a:lnTo>
                      <a:pt x="1722" y="372"/>
                    </a:lnTo>
                    <a:lnTo>
                      <a:pt x="1718" y="377"/>
                    </a:lnTo>
                    <a:lnTo>
                      <a:pt x="1718" y="380"/>
                    </a:lnTo>
                    <a:lnTo>
                      <a:pt x="1718" y="384"/>
                    </a:lnTo>
                    <a:lnTo>
                      <a:pt x="1718" y="386"/>
                    </a:lnTo>
                    <a:lnTo>
                      <a:pt x="1714" y="382"/>
                    </a:lnTo>
                    <a:lnTo>
                      <a:pt x="1714" y="382"/>
                    </a:lnTo>
                    <a:lnTo>
                      <a:pt x="1705" y="382"/>
                    </a:lnTo>
                    <a:lnTo>
                      <a:pt x="1702" y="382"/>
                    </a:lnTo>
                    <a:lnTo>
                      <a:pt x="1700" y="382"/>
                    </a:lnTo>
                    <a:lnTo>
                      <a:pt x="1697" y="377"/>
                    </a:lnTo>
                    <a:lnTo>
                      <a:pt x="1693" y="375"/>
                    </a:lnTo>
                    <a:lnTo>
                      <a:pt x="1691" y="368"/>
                    </a:lnTo>
                    <a:lnTo>
                      <a:pt x="1688" y="364"/>
                    </a:lnTo>
                    <a:lnTo>
                      <a:pt x="1686" y="355"/>
                    </a:lnTo>
                    <a:lnTo>
                      <a:pt x="1684" y="354"/>
                    </a:lnTo>
                    <a:lnTo>
                      <a:pt x="1682" y="355"/>
                    </a:lnTo>
                    <a:lnTo>
                      <a:pt x="1675" y="375"/>
                    </a:lnTo>
                    <a:lnTo>
                      <a:pt x="1673" y="395"/>
                    </a:lnTo>
                    <a:lnTo>
                      <a:pt x="1672" y="397"/>
                    </a:lnTo>
                    <a:lnTo>
                      <a:pt x="1668" y="402"/>
                    </a:lnTo>
                    <a:lnTo>
                      <a:pt x="1668" y="404"/>
                    </a:lnTo>
                    <a:lnTo>
                      <a:pt x="1666" y="409"/>
                    </a:lnTo>
                    <a:lnTo>
                      <a:pt x="1663" y="413"/>
                    </a:lnTo>
                    <a:lnTo>
                      <a:pt x="1663" y="418"/>
                    </a:lnTo>
                    <a:lnTo>
                      <a:pt x="1659" y="416"/>
                    </a:lnTo>
                    <a:lnTo>
                      <a:pt x="1655" y="407"/>
                    </a:lnTo>
                    <a:lnTo>
                      <a:pt x="1655" y="405"/>
                    </a:lnTo>
                    <a:lnTo>
                      <a:pt x="1654" y="409"/>
                    </a:lnTo>
                    <a:lnTo>
                      <a:pt x="1652" y="409"/>
                    </a:lnTo>
                    <a:lnTo>
                      <a:pt x="1650" y="407"/>
                    </a:lnTo>
                    <a:lnTo>
                      <a:pt x="1648" y="407"/>
                    </a:lnTo>
                    <a:lnTo>
                      <a:pt x="1647" y="405"/>
                    </a:lnTo>
                    <a:lnTo>
                      <a:pt x="1645" y="404"/>
                    </a:lnTo>
                    <a:lnTo>
                      <a:pt x="1645" y="402"/>
                    </a:lnTo>
                    <a:lnTo>
                      <a:pt x="1641" y="398"/>
                    </a:lnTo>
                    <a:lnTo>
                      <a:pt x="1639" y="400"/>
                    </a:lnTo>
                    <a:lnTo>
                      <a:pt x="1639" y="398"/>
                    </a:lnTo>
                    <a:lnTo>
                      <a:pt x="1638" y="398"/>
                    </a:lnTo>
                    <a:lnTo>
                      <a:pt x="1636" y="391"/>
                    </a:lnTo>
                    <a:lnTo>
                      <a:pt x="1634" y="389"/>
                    </a:lnTo>
                    <a:lnTo>
                      <a:pt x="1632" y="389"/>
                    </a:lnTo>
                    <a:lnTo>
                      <a:pt x="1630" y="380"/>
                    </a:lnTo>
                    <a:lnTo>
                      <a:pt x="1629" y="379"/>
                    </a:lnTo>
                    <a:lnTo>
                      <a:pt x="1629" y="375"/>
                    </a:lnTo>
                    <a:lnTo>
                      <a:pt x="1627" y="370"/>
                    </a:lnTo>
                    <a:lnTo>
                      <a:pt x="1627" y="372"/>
                    </a:lnTo>
                    <a:lnTo>
                      <a:pt x="1623" y="373"/>
                    </a:lnTo>
                    <a:lnTo>
                      <a:pt x="1623" y="370"/>
                    </a:lnTo>
                    <a:lnTo>
                      <a:pt x="1623" y="368"/>
                    </a:lnTo>
                    <a:lnTo>
                      <a:pt x="1623" y="366"/>
                    </a:lnTo>
                    <a:lnTo>
                      <a:pt x="1622" y="364"/>
                    </a:lnTo>
                    <a:lnTo>
                      <a:pt x="1620" y="357"/>
                    </a:lnTo>
                    <a:lnTo>
                      <a:pt x="1627" y="350"/>
                    </a:lnTo>
                    <a:lnTo>
                      <a:pt x="1629" y="350"/>
                    </a:lnTo>
                    <a:lnTo>
                      <a:pt x="1629" y="350"/>
                    </a:lnTo>
                    <a:lnTo>
                      <a:pt x="1629" y="348"/>
                    </a:lnTo>
                    <a:lnTo>
                      <a:pt x="1629" y="347"/>
                    </a:lnTo>
                    <a:lnTo>
                      <a:pt x="1632" y="347"/>
                    </a:lnTo>
                    <a:lnTo>
                      <a:pt x="1634" y="343"/>
                    </a:lnTo>
                    <a:lnTo>
                      <a:pt x="1632" y="345"/>
                    </a:lnTo>
                    <a:lnTo>
                      <a:pt x="1632" y="343"/>
                    </a:lnTo>
                    <a:lnTo>
                      <a:pt x="1632" y="341"/>
                    </a:lnTo>
                    <a:lnTo>
                      <a:pt x="1632" y="341"/>
                    </a:lnTo>
                    <a:lnTo>
                      <a:pt x="1632" y="338"/>
                    </a:lnTo>
                    <a:lnTo>
                      <a:pt x="1636" y="332"/>
                    </a:lnTo>
                    <a:lnTo>
                      <a:pt x="1629" y="327"/>
                    </a:lnTo>
                    <a:lnTo>
                      <a:pt x="1629" y="327"/>
                    </a:lnTo>
                    <a:lnTo>
                      <a:pt x="1630" y="323"/>
                    </a:lnTo>
                    <a:lnTo>
                      <a:pt x="1629" y="322"/>
                    </a:lnTo>
                    <a:lnTo>
                      <a:pt x="1629" y="318"/>
                    </a:lnTo>
                    <a:lnTo>
                      <a:pt x="1630" y="318"/>
                    </a:lnTo>
                    <a:lnTo>
                      <a:pt x="1630" y="314"/>
                    </a:lnTo>
                    <a:lnTo>
                      <a:pt x="1632" y="313"/>
                    </a:lnTo>
                    <a:lnTo>
                      <a:pt x="1630" y="313"/>
                    </a:lnTo>
                    <a:lnTo>
                      <a:pt x="1630" y="311"/>
                    </a:lnTo>
                    <a:lnTo>
                      <a:pt x="1630" y="309"/>
                    </a:lnTo>
                    <a:lnTo>
                      <a:pt x="1630" y="305"/>
                    </a:lnTo>
                    <a:lnTo>
                      <a:pt x="1632" y="305"/>
                    </a:lnTo>
                    <a:lnTo>
                      <a:pt x="1632" y="304"/>
                    </a:lnTo>
                    <a:lnTo>
                      <a:pt x="1632" y="302"/>
                    </a:lnTo>
                    <a:lnTo>
                      <a:pt x="1634" y="300"/>
                    </a:lnTo>
                    <a:lnTo>
                      <a:pt x="1632" y="300"/>
                    </a:lnTo>
                    <a:lnTo>
                      <a:pt x="1632" y="298"/>
                    </a:lnTo>
                    <a:lnTo>
                      <a:pt x="1629" y="295"/>
                    </a:lnTo>
                    <a:lnTo>
                      <a:pt x="1627" y="291"/>
                    </a:lnTo>
                    <a:lnTo>
                      <a:pt x="1623" y="289"/>
                    </a:lnTo>
                    <a:lnTo>
                      <a:pt x="1623" y="288"/>
                    </a:lnTo>
                    <a:lnTo>
                      <a:pt x="1616" y="282"/>
                    </a:lnTo>
                    <a:lnTo>
                      <a:pt x="1618" y="280"/>
                    </a:lnTo>
                    <a:lnTo>
                      <a:pt x="1616" y="279"/>
                    </a:lnTo>
                    <a:lnTo>
                      <a:pt x="1614" y="279"/>
                    </a:lnTo>
                    <a:lnTo>
                      <a:pt x="1613" y="277"/>
                    </a:lnTo>
                    <a:lnTo>
                      <a:pt x="1613" y="275"/>
                    </a:lnTo>
                    <a:lnTo>
                      <a:pt x="1611" y="273"/>
                    </a:lnTo>
                    <a:lnTo>
                      <a:pt x="1605" y="272"/>
                    </a:lnTo>
                    <a:lnTo>
                      <a:pt x="1604" y="272"/>
                    </a:lnTo>
                    <a:lnTo>
                      <a:pt x="1598" y="272"/>
                    </a:lnTo>
                    <a:lnTo>
                      <a:pt x="1593" y="270"/>
                    </a:lnTo>
                    <a:lnTo>
                      <a:pt x="1593" y="270"/>
                    </a:lnTo>
                    <a:lnTo>
                      <a:pt x="1591" y="273"/>
                    </a:lnTo>
                    <a:lnTo>
                      <a:pt x="1589" y="273"/>
                    </a:lnTo>
                    <a:lnTo>
                      <a:pt x="1588" y="277"/>
                    </a:lnTo>
                    <a:lnTo>
                      <a:pt x="1586" y="275"/>
                    </a:lnTo>
                    <a:lnTo>
                      <a:pt x="1586" y="273"/>
                    </a:lnTo>
                    <a:lnTo>
                      <a:pt x="1580" y="268"/>
                    </a:lnTo>
                    <a:lnTo>
                      <a:pt x="1579" y="270"/>
                    </a:lnTo>
                    <a:lnTo>
                      <a:pt x="1575" y="268"/>
                    </a:lnTo>
                    <a:lnTo>
                      <a:pt x="1573" y="268"/>
                    </a:lnTo>
                    <a:lnTo>
                      <a:pt x="1572" y="266"/>
                    </a:lnTo>
                    <a:lnTo>
                      <a:pt x="1570" y="266"/>
                    </a:lnTo>
                    <a:lnTo>
                      <a:pt x="1568" y="264"/>
                    </a:lnTo>
                    <a:lnTo>
                      <a:pt x="1568" y="268"/>
                    </a:lnTo>
                    <a:lnTo>
                      <a:pt x="1564" y="264"/>
                    </a:lnTo>
                    <a:lnTo>
                      <a:pt x="1564" y="261"/>
                    </a:lnTo>
                    <a:lnTo>
                      <a:pt x="1563" y="259"/>
                    </a:lnTo>
                    <a:lnTo>
                      <a:pt x="1561" y="261"/>
                    </a:lnTo>
                    <a:lnTo>
                      <a:pt x="1557" y="257"/>
                    </a:lnTo>
                    <a:lnTo>
                      <a:pt x="1555" y="257"/>
                    </a:lnTo>
                    <a:lnTo>
                      <a:pt x="1554" y="255"/>
                    </a:lnTo>
                    <a:lnTo>
                      <a:pt x="1548" y="255"/>
                    </a:lnTo>
                    <a:lnTo>
                      <a:pt x="1545" y="252"/>
                    </a:lnTo>
                    <a:lnTo>
                      <a:pt x="1543" y="252"/>
                    </a:lnTo>
                    <a:lnTo>
                      <a:pt x="1543" y="255"/>
                    </a:lnTo>
                    <a:lnTo>
                      <a:pt x="1543" y="259"/>
                    </a:lnTo>
                    <a:lnTo>
                      <a:pt x="1541" y="261"/>
                    </a:lnTo>
                    <a:lnTo>
                      <a:pt x="1538" y="259"/>
                    </a:lnTo>
                    <a:lnTo>
                      <a:pt x="1534" y="255"/>
                    </a:lnTo>
                    <a:lnTo>
                      <a:pt x="1530" y="275"/>
                    </a:lnTo>
                    <a:lnTo>
                      <a:pt x="1532" y="275"/>
                    </a:lnTo>
                    <a:lnTo>
                      <a:pt x="1532" y="277"/>
                    </a:lnTo>
                    <a:lnTo>
                      <a:pt x="1532" y="279"/>
                    </a:lnTo>
                    <a:lnTo>
                      <a:pt x="1536" y="291"/>
                    </a:lnTo>
                    <a:lnTo>
                      <a:pt x="1536" y="295"/>
                    </a:lnTo>
                    <a:lnTo>
                      <a:pt x="1532" y="297"/>
                    </a:lnTo>
                    <a:lnTo>
                      <a:pt x="1525" y="298"/>
                    </a:lnTo>
                    <a:lnTo>
                      <a:pt x="1520" y="302"/>
                    </a:lnTo>
                    <a:lnTo>
                      <a:pt x="1518" y="300"/>
                    </a:lnTo>
                    <a:lnTo>
                      <a:pt x="1518" y="302"/>
                    </a:lnTo>
                    <a:lnTo>
                      <a:pt x="1516" y="300"/>
                    </a:lnTo>
                    <a:lnTo>
                      <a:pt x="1511" y="302"/>
                    </a:lnTo>
                    <a:lnTo>
                      <a:pt x="1509" y="300"/>
                    </a:lnTo>
                    <a:lnTo>
                      <a:pt x="1498" y="302"/>
                    </a:lnTo>
                    <a:lnTo>
                      <a:pt x="1498" y="304"/>
                    </a:lnTo>
                    <a:lnTo>
                      <a:pt x="1491" y="300"/>
                    </a:lnTo>
                    <a:lnTo>
                      <a:pt x="1480" y="298"/>
                    </a:lnTo>
                    <a:lnTo>
                      <a:pt x="1480" y="300"/>
                    </a:lnTo>
                    <a:lnTo>
                      <a:pt x="1480" y="302"/>
                    </a:lnTo>
                    <a:lnTo>
                      <a:pt x="1457" y="289"/>
                    </a:lnTo>
                    <a:lnTo>
                      <a:pt x="1456" y="288"/>
                    </a:lnTo>
                    <a:lnTo>
                      <a:pt x="1456" y="284"/>
                    </a:lnTo>
                    <a:lnTo>
                      <a:pt x="1457" y="282"/>
                    </a:lnTo>
                    <a:lnTo>
                      <a:pt x="1456" y="279"/>
                    </a:lnTo>
                    <a:lnTo>
                      <a:pt x="1456" y="275"/>
                    </a:lnTo>
                    <a:lnTo>
                      <a:pt x="1459" y="275"/>
                    </a:lnTo>
                    <a:lnTo>
                      <a:pt x="1461" y="275"/>
                    </a:lnTo>
                    <a:lnTo>
                      <a:pt x="1463" y="273"/>
                    </a:lnTo>
                    <a:lnTo>
                      <a:pt x="1464" y="273"/>
                    </a:lnTo>
                    <a:lnTo>
                      <a:pt x="1463" y="272"/>
                    </a:lnTo>
                    <a:lnTo>
                      <a:pt x="1461" y="270"/>
                    </a:lnTo>
                    <a:lnTo>
                      <a:pt x="1452" y="270"/>
                    </a:lnTo>
                    <a:lnTo>
                      <a:pt x="1450" y="268"/>
                    </a:lnTo>
                    <a:lnTo>
                      <a:pt x="1445" y="270"/>
                    </a:lnTo>
                    <a:lnTo>
                      <a:pt x="1438" y="268"/>
                    </a:lnTo>
                    <a:lnTo>
                      <a:pt x="1434" y="266"/>
                    </a:lnTo>
                    <a:lnTo>
                      <a:pt x="1431" y="266"/>
                    </a:lnTo>
                    <a:lnTo>
                      <a:pt x="1427" y="264"/>
                    </a:lnTo>
                    <a:lnTo>
                      <a:pt x="1423" y="264"/>
                    </a:lnTo>
                    <a:lnTo>
                      <a:pt x="1411" y="261"/>
                    </a:lnTo>
                    <a:lnTo>
                      <a:pt x="1406" y="263"/>
                    </a:lnTo>
                    <a:lnTo>
                      <a:pt x="1406" y="264"/>
                    </a:lnTo>
                    <a:lnTo>
                      <a:pt x="1395" y="268"/>
                    </a:lnTo>
                    <a:lnTo>
                      <a:pt x="1388" y="268"/>
                    </a:lnTo>
                    <a:lnTo>
                      <a:pt x="1379" y="272"/>
                    </a:lnTo>
                    <a:lnTo>
                      <a:pt x="1382" y="279"/>
                    </a:lnTo>
                    <a:lnTo>
                      <a:pt x="1382" y="282"/>
                    </a:lnTo>
                    <a:lnTo>
                      <a:pt x="1375" y="288"/>
                    </a:lnTo>
                    <a:lnTo>
                      <a:pt x="1372" y="286"/>
                    </a:lnTo>
                    <a:lnTo>
                      <a:pt x="1372" y="284"/>
                    </a:lnTo>
                    <a:lnTo>
                      <a:pt x="1375" y="286"/>
                    </a:lnTo>
                    <a:lnTo>
                      <a:pt x="1377" y="282"/>
                    </a:lnTo>
                    <a:lnTo>
                      <a:pt x="1373" y="280"/>
                    </a:lnTo>
                    <a:lnTo>
                      <a:pt x="1373" y="279"/>
                    </a:lnTo>
                    <a:lnTo>
                      <a:pt x="1372" y="275"/>
                    </a:lnTo>
                    <a:lnTo>
                      <a:pt x="1375" y="268"/>
                    </a:lnTo>
                    <a:lnTo>
                      <a:pt x="1375" y="264"/>
                    </a:lnTo>
                    <a:lnTo>
                      <a:pt x="1373" y="261"/>
                    </a:lnTo>
                    <a:lnTo>
                      <a:pt x="1372" y="259"/>
                    </a:lnTo>
                    <a:lnTo>
                      <a:pt x="1372" y="254"/>
                    </a:lnTo>
                    <a:lnTo>
                      <a:pt x="1366" y="243"/>
                    </a:lnTo>
                    <a:lnTo>
                      <a:pt x="1366" y="250"/>
                    </a:lnTo>
                    <a:lnTo>
                      <a:pt x="1366" y="255"/>
                    </a:lnTo>
                    <a:lnTo>
                      <a:pt x="1364" y="259"/>
                    </a:lnTo>
                    <a:lnTo>
                      <a:pt x="1359" y="261"/>
                    </a:lnTo>
                    <a:lnTo>
                      <a:pt x="1350" y="261"/>
                    </a:lnTo>
                    <a:lnTo>
                      <a:pt x="1348" y="261"/>
                    </a:lnTo>
                    <a:lnTo>
                      <a:pt x="1347" y="259"/>
                    </a:lnTo>
                    <a:lnTo>
                      <a:pt x="1341" y="254"/>
                    </a:lnTo>
                    <a:lnTo>
                      <a:pt x="1339" y="247"/>
                    </a:lnTo>
                    <a:lnTo>
                      <a:pt x="1341" y="243"/>
                    </a:lnTo>
                    <a:lnTo>
                      <a:pt x="1341" y="247"/>
                    </a:lnTo>
                    <a:lnTo>
                      <a:pt x="1345" y="243"/>
                    </a:lnTo>
                    <a:lnTo>
                      <a:pt x="1345" y="241"/>
                    </a:lnTo>
                    <a:lnTo>
                      <a:pt x="1338" y="243"/>
                    </a:lnTo>
                    <a:lnTo>
                      <a:pt x="1336" y="245"/>
                    </a:lnTo>
                    <a:lnTo>
                      <a:pt x="1334" y="248"/>
                    </a:lnTo>
                    <a:lnTo>
                      <a:pt x="1334" y="248"/>
                    </a:lnTo>
                    <a:lnTo>
                      <a:pt x="1332" y="247"/>
                    </a:lnTo>
                    <a:lnTo>
                      <a:pt x="1329" y="245"/>
                    </a:lnTo>
                    <a:lnTo>
                      <a:pt x="1325" y="241"/>
                    </a:lnTo>
                    <a:lnTo>
                      <a:pt x="1318" y="245"/>
                    </a:lnTo>
                    <a:lnTo>
                      <a:pt x="1316" y="248"/>
                    </a:lnTo>
                    <a:lnTo>
                      <a:pt x="1313" y="255"/>
                    </a:lnTo>
                    <a:lnTo>
                      <a:pt x="1313" y="257"/>
                    </a:lnTo>
                    <a:lnTo>
                      <a:pt x="1316" y="266"/>
                    </a:lnTo>
                    <a:lnTo>
                      <a:pt x="1318" y="264"/>
                    </a:lnTo>
                    <a:lnTo>
                      <a:pt x="1316" y="263"/>
                    </a:lnTo>
                    <a:lnTo>
                      <a:pt x="1316" y="261"/>
                    </a:lnTo>
                    <a:lnTo>
                      <a:pt x="1318" y="263"/>
                    </a:lnTo>
                    <a:lnTo>
                      <a:pt x="1323" y="263"/>
                    </a:lnTo>
                    <a:lnTo>
                      <a:pt x="1325" y="259"/>
                    </a:lnTo>
                    <a:lnTo>
                      <a:pt x="1329" y="259"/>
                    </a:lnTo>
                    <a:lnTo>
                      <a:pt x="1331" y="255"/>
                    </a:lnTo>
                    <a:lnTo>
                      <a:pt x="1332" y="257"/>
                    </a:lnTo>
                    <a:lnTo>
                      <a:pt x="1334" y="263"/>
                    </a:lnTo>
                    <a:lnTo>
                      <a:pt x="1325" y="266"/>
                    </a:lnTo>
                    <a:lnTo>
                      <a:pt x="1323" y="270"/>
                    </a:lnTo>
                    <a:lnTo>
                      <a:pt x="1322" y="270"/>
                    </a:lnTo>
                    <a:lnTo>
                      <a:pt x="1316" y="275"/>
                    </a:lnTo>
                    <a:lnTo>
                      <a:pt x="1313" y="275"/>
                    </a:lnTo>
                    <a:lnTo>
                      <a:pt x="1307" y="270"/>
                    </a:lnTo>
                    <a:lnTo>
                      <a:pt x="1311" y="277"/>
                    </a:lnTo>
                    <a:lnTo>
                      <a:pt x="1309" y="277"/>
                    </a:lnTo>
                    <a:lnTo>
                      <a:pt x="1307" y="275"/>
                    </a:lnTo>
                    <a:lnTo>
                      <a:pt x="1307" y="277"/>
                    </a:lnTo>
                    <a:lnTo>
                      <a:pt x="1307" y="280"/>
                    </a:lnTo>
                    <a:lnTo>
                      <a:pt x="1297" y="282"/>
                    </a:lnTo>
                    <a:lnTo>
                      <a:pt x="1293" y="282"/>
                    </a:lnTo>
                    <a:lnTo>
                      <a:pt x="1293" y="286"/>
                    </a:lnTo>
                    <a:lnTo>
                      <a:pt x="1293" y="288"/>
                    </a:lnTo>
                    <a:lnTo>
                      <a:pt x="1288" y="286"/>
                    </a:lnTo>
                    <a:lnTo>
                      <a:pt x="1282" y="291"/>
                    </a:lnTo>
                    <a:lnTo>
                      <a:pt x="1281" y="291"/>
                    </a:lnTo>
                    <a:lnTo>
                      <a:pt x="1273" y="289"/>
                    </a:lnTo>
                    <a:lnTo>
                      <a:pt x="1270" y="291"/>
                    </a:lnTo>
                    <a:lnTo>
                      <a:pt x="1263" y="289"/>
                    </a:lnTo>
                    <a:lnTo>
                      <a:pt x="1259" y="293"/>
                    </a:lnTo>
                    <a:lnTo>
                      <a:pt x="1259" y="297"/>
                    </a:lnTo>
                    <a:lnTo>
                      <a:pt x="1261" y="302"/>
                    </a:lnTo>
                    <a:lnTo>
                      <a:pt x="1272" y="307"/>
                    </a:lnTo>
                    <a:lnTo>
                      <a:pt x="1270" y="307"/>
                    </a:lnTo>
                    <a:lnTo>
                      <a:pt x="1259" y="304"/>
                    </a:lnTo>
                    <a:lnTo>
                      <a:pt x="1257" y="302"/>
                    </a:lnTo>
                    <a:lnTo>
                      <a:pt x="1256" y="305"/>
                    </a:lnTo>
                    <a:lnTo>
                      <a:pt x="1254" y="307"/>
                    </a:lnTo>
                    <a:lnTo>
                      <a:pt x="1252" y="309"/>
                    </a:lnTo>
                    <a:lnTo>
                      <a:pt x="1248" y="313"/>
                    </a:lnTo>
                    <a:lnTo>
                      <a:pt x="1245" y="313"/>
                    </a:lnTo>
                    <a:lnTo>
                      <a:pt x="1234" y="323"/>
                    </a:lnTo>
                    <a:lnTo>
                      <a:pt x="1236" y="322"/>
                    </a:lnTo>
                    <a:lnTo>
                      <a:pt x="1234" y="322"/>
                    </a:lnTo>
                    <a:lnTo>
                      <a:pt x="1231" y="322"/>
                    </a:lnTo>
                    <a:lnTo>
                      <a:pt x="1229" y="323"/>
                    </a:lnTo>
                    <a:lnTo>
                      <a:pt x="1227" y="323"/>
                    </a:lnTo>
                    <a:lnTo>
                      <a:pt x="1227" y="322"/>
                    </a:lnTo>
                    <a:lnTo>
                      <a:pt x="1234" y="314"/>
                    </a:lnTo>
                    <a:lnTo>
                      <a:pt x="1236" y="314"/>
                    </a:lnTo>
                    <a:lnTo>
                      <a:pt x="1238" y="313"/>
                    </a:lnTo>
                    <a:lnTo>
                      <a:pt x="1241" y="309"/>
                    </a:lnTo>
                    <a:lnTo>
                      <a:pt x="1245" y="311"/>
                    </a:lnTo>
                    <a:lnTo>
                      <a:pt x="1250" y="304"/>
                    </a:lnTo>
                    <a:lnTo>
                      <a:pt x="1256" y="293"/>
                    </a:lnTo>
                    <a:lnTo>
                      <a:pt x="1257" y="291"/>
                    </a:lnTo>
                    <a:lnTo>
                      <a:pt x="1259" y="284"/>
                    </a:lnTo>
                    <a:lnTo>
                      <a:pt x="1263" y="284"/>
                    </a:lnTo>
                    <a:lnTo>
                      <a:pt x="1270" y="280"/>
                    </a:lnTo>
                    <a:lnTo>
                      <a:pt x="1270" y="277"/>
                    </a:lnTo>
                    <a:lnTo>
                      <a:pt x="1273" y="270"/>
                    </a:lnTo>
                    <a:lnTo>
                      <a:pt x="1275" y="266"/>
                    </a:lnTo>
                    <a:lnTo>
                      <a:pt x="1289" y="264"/>
                    </a:lnTo>
                    <a:lnTo>
                      <a:pt x="1291" y="266"/>
                    </a:lnTo>
                    <a:lnTo>
                      <a:pt x="1300" y="252"/>
                    </a:lnTo>
                    <a:lnTo>
                      <a:pt x="1300" y="247"/>
                    </a:lnTo>
                    <a:lnTo>
                      <a:pt x="1309" y="239"/>
                    </a:lnTo>
                    <a:lnTo>
                      <a:pt x="1313" y="236"/>
                    </a:lnTo>
                    <a:lnTo>
                      <a:pt x="1320" y="229"/>
                    </a:lnTo>
                    <a:lnTo>
                      <a:pt x="1322" y="223"/>
                    </a:lnTo>
                    <a:lnTo>
                      <a:pt x="1327" y="218"/>
                    </a:lnTo>
                    <a:lnTo>
                      <a:pt x="1327" y="216"/>
                    </a:lnTo>
                    <a:lnTo>
                      <a:pt x="1327" y="214"/>
                    </a:lnTo>
                    <a:lnTo>
                      <a:pt x="1331" y="213"/>
                    </a:lnTo>
                    <a:lnTo>
                      <a:pt x="1332" y="211"/>
                    </a:lnTo>
                    <a:lnTo>
                      <a:pt x="1332" y="211"/>
                    </a:lnTo>
                    <a:lnTo>
                      <a:pt x="1334" y="211"/>
                    </a:lnTo>
                    <a:lnTo>
                      <a:pt x="1334" y="211"/>
                    </a:lnTo>
                    <a:lnTo>
                      <a:pt x="1338" y="209"/>
                    </a:lnTo>
                    <a:lnTo>
                      <a:pt x="1339" y="205"/>
                    </a:lnTo>
                    <a:lnTo>
                      <a:pt x="1341" y="205"/>
                    </a:lnTo>
                    <a:lnTo>
                      <a:pt x="1345" y="202"/>
                    </a:lnTo>
                    <a:lnTo>
                      <a:pt x="1350" y="205"/>
                    </a:lnTo>
                    <a:lnTo>
                      <a:pt x="1350" y="202"/>
                    </a:lnTo>
                    <a:lnTo>
                      <a:pt x="1352" y="200"/>
                    </a:lnTo>
                    <a:lnTo>
                      <a:pt x="1350" y="197"/>
                    </a:lnTo>
                    <a:lnTo>
                      <a:pt x="1359" y="193"/>
                    </a:lnTo>
                    <a:lnTo>
                      <a:pt x="1356" y="193"/>
                    </a:lnTo>
                    <a:lnTo>
                      <a:pt x="1356" y="191"/>
                    </a:lnTo>
                    <a:lnTo>
                      <a:pt x="1363" y="188"/>
                    </a:lnTo>
                    <a:lnTo>
                      <a:pt x="1361" y="191"/>
                    </a:lnTo>
                    <a:lnTo>
                      <a:pt x="1363" y="188"/>
                    </a:lnTo>
                    <a:lnTo>
                      <a:pt x="1366" y="188"/>
                    </a:lnTo>
                    <a:lnTo>
                      <a:pt x="1368" y="184"/>
                    </a:lnTo>
                    <a:lnTo>
                      <a:pt x="1366" y="184"/>
                    </a:lnTo>
                    <a:lnTo>
                      <a:pt x="1368" y="180"/>
                    </a:lnTo>
                    <a:lnTo>
                      <a:pt x="1372" y="180"/>
                    </a:lnTo>
                    <a:lnTo>
                      <a:pt x="1373" y="177"/>
                    </a:lnTo>
                    <a:lnTo>
                      <a:pt x="1373" y="173"/>
                    </a:lnTo>
                    <a:lnTo>
                      <a:pt x="1377" y="170"/>
                    </a:lnTo>
                    <a:lnTo>
                      <a:pt x="1379" y="166"/>
                    </a:lnTo>
                    <a:lnTo>
                      <a:pt x="1381" y="164"/>
                    </a:lnTo>
                    <a:lnTo>
                      <a:pt x="1381" y="159"/>
                    </a:lnTo>
                    <a:lnTo>
                      <a:pt x="1379" y="159"/>
                    </a:lnTo>
                    <a:lnTo>
                      <a:pt x="1379" y="155"/>
                    </a:lnTo>
                    <a:lnTo>
                      <a:pt x="1381" y="155"/>
                    </a:lnTo>
                    <a:lnTo>
                      <a:pt x="1381" y="150"/>
                    </a:lnTo>
                    <a:lnTo>
                      <a:pt x="1377" y="150"/>
                    </a:lnTo>
                    <a:lnTo>
                      <a:pt x="1373" y="147"/>
                    </a:lnTo>
                    <a:lnTo>
                      <a:pt x="1372" y="143"/>
                    </a:lnTo>
                    <a:lnTo>
                      <a:pt x="1370" y="143"/>
                    </a:lnTo>
                    <a:lnTo>
                      <a:pt x="1368" y="147"/>
                    </a:lnTo>
                    <a:lnTo>
                      <a:pt x="1368" y="147"/>
                    </a:lnTo>
                    <a:lnTo>
                      <a:pt x="1366" y="145"/>
                    </a:lnTo>
                    <a:lnTo>
                      <a:pt x="1366" y="143"/>
                    </a:lnTo>
                    <a:lnTo>
                      <a:pt x="1364" y="139"/>
                    </a:lnTo>
                    <a:lnTo>
                      <a:pt x="1366" y="138"/>
                    </a:lnTo>
                    <a:lnTo>
                      <a:pt x="1363" y="134"/>
                    </a:lnTo>
                    <a:lnTo>
                      <a:pt x="1359" y="132"/>
                    </a:lnTo>
                    <a:lnTo>
                      <a:pt x="1361" y="130"/>
                    </a:lnTo>
                    <a:lnTo>
                      <a:pt x="1363" y="130"/>
                    </a:lnTo>
                    <a:lnTo>
                      <a:pt x="1368" y="136"/>
                    </a:lnTo>
                    <a:lnTo>
                      <a:pt x="1377" y="143"/>
                    </a:lnTo>
                    <a:lnTo>
                      <a:pt x="1375" y="147"/>
                    </a:lnTo>
                    <a:lnTo>
                      <a:pt x="1377" y="147"/>
                    </a:lnTo>
                    <a:lnTo>
                      <a:pt x="1382" y="132"/>
                    </a:lnTo>
                    <a:lnTo>
                      <a:pt x="1382" y="129"/>
                    </a:lnTo>
                    <a:lnTo>
                      <a:pt x="1381" y="125"/>
                    </a:lnTo>
                    <a:lnTo>
                      <a:pt x="1379" y="125"/>
                    </a:lnTo>
                    <a:lnTo>
                      <a:pt x="1377" y="125"/>
                    </a:lnTo>
                    <a:lnTo>
                      <a:pt x="1375" y="116"/>
                    </a:lnTo>
                    <a:lnTo>
                      <a:pt x="1375" y="113"/>
                    </a:lnTo>
                    <a:lnTo>
                      <a:pt x="1372" y="104"/>
                    </a:lnTo>
                    <a:lnTo>
                      <a:pt x="1368" y="105"/>
                    </a:lnTo>
                    <a:lnTo>
                      <a:pt x="1370" y="109"/>
                    </a:lnTo>
                    <a:lnTo>
                      <a:pt x="1368" y="113"/>
                    </a:lnTo>
                    <a:lnTo>
                      <a:pt x="1368" y="114"/>
                    </a:lnTo>
                    <a:lnTo>
                      <a:pt x="1366" y="114"/>
                    </a:lnTo>
                    <a:lnTo>
                      <a:pt x="1364" y="109"/>
                    </a:lnTo>
                    <a:lnTo>
                      <a:pt x="1361" y="105"/>
                    </a:lnTo>
                    <a:lnTo>
                      <a:pt x="1363" y="104"/>
                    </a:lnTo>
                    <a:lnTo>
                      <a:pt x="1364" y="98"/>
                    </a:lnTo>
                    <a:lnTo>
                      <a:pt x="1356" y="91"/>
                    </a:lnTo>
                    <a:lnTo>
                      <a:pt x="1354" y="93"/>
                    </a:lnTo>
                    <a:lnTo>
                      <a:pt x="1354" y="89"/>
                    </a:lnTo>
                    <a:lnTo>
                      <a:pt x="1350" y="82"/>
                    </a:lnTo>
                    <a:lnTo>
                      <a:pt x="1343" y="79"/>
                    </a:lnTo>
                    <a:lnTo>
                      <a:pt x="1345" y="77"/>
                    </a:lnTo>
                    <a:lnTo>
                      <a:pt x="1343" y="75"/>
                    </a:lnTo>
                    <a:lnTo>
                      <a:pt x="1341" y="73"/>
                    </a:lnTo>
                    <a:lnTo>
                      <a:pt x="1339" y="75"/>
                    </a:lnTo>
                    <a:lnTo>
                      <a:pt x="1338" y="73"/>
                    </a:lnTo>
                    <a:lnTo>
                      <a:pt x="1338" y="70"/>
                    </a:lnTo>
                    <a:lnTo>
                      <a:pt x="1334" y="72"/>
                    </a:lnTo>
                    <a:lnTo>
                      <a:pt x="1325" y="70"/>
                    </a:lnTo>
                    <a:lnTo>
                      <a:pt x="1320" y="73"/>
                    </a:lnTo>
                    <a:lnTo>
                      <a:pt x="1318" y="73"/>
                    </a:lnTo>
                    <a:lnTo>
                      <a:pt x="1316" y="73"/>
                    </a:lnTo>
                    <a:lnTo>
                      <a:pt x="1311" y="70"/>
                    </a:lnTo>
                    <a:lnTo>
                      <a:pt x="1307" y="72"/>
                    </a:lnTo>
                    <a:lnTo>
                      <a:pt x="1304" y="72"/>
                    </a:lnTo>
                    <a:lnTo>
                      <a:pt x="1297" y="73"/>
                    </a:lnTo>
                    <a:lnTo>
                      <a:pt x="1295" y="72"/>
                    </a:lnTo>
                    <a:lnTo>
                      <a:pt x="1291" y="73"/>
                    </a:lnTo>
                    <a:lnTo>
                      <a:pt x="1293" y="72"/>
                    </a:lnTo>
                    <a:lnTo>
                      <a:pt x="1293" y="70"/>
                    </a:lnTo>
                    <a:lnTo>
                      <a:pt x="1293" y="68"/>
                    </a:lnTo>
                    <a:lnTo>
                      <a:pt x="1291" y="68"/>
                    </a:lnTo>
                    <a:lnTo>
                      <a:pt x="1291" y="70"/>
                    </a:lnTo>
                    <a:lnTo>
                      <a:pt x="1288" y="72"/>
                    </a:lnTo>
                    <a:lnTo>
                      <a:pt x="1286" y="77"/>
                    </a:lnTo>
                    <a:lnTo>
                      <a:pt x="1289" y="75"/>
                    </a:lnTo>
                    <a:lnTo>
                      <a:pt x="1288" y="79"/>
                    </a:lnTo>
                    <a:lnTo>
                      <a:pt x="1284" y="79"/>
                    </a:lnTo>
                    <a:lnTo>
                      <a:pt x="1284" y="82"/>
                    </a:lnTo>
                    <a:lnTo>
                      <a:pt x="1284" y="86"/>
                    </a:lnTo>
                    <a:lnTo>
                      <a:pt x="1281" y="86"/>
                    </a:lnTo>
                    <a:lnTo>
                      <a:pt x="1279" y="86"/>
                    </a:lnTo>
                    <a:lnTo>
                      <a:pt x="1279" y="89"/>
                    </a:lnTo>
                    <a:lnTo>
                      <a:pt x="1272" y="89"/>
                    </a:lnTo>
                    <a:lnTo>
                      <a:pt x="1270" y="89"/>
                    </a:lnTo>
                    <a:lnTo>
                      <a:pt x="1264" y="89"/>
                    </a:lnTo>
                    <a:lnTo>
                      <a:pt x="1259" y="89"/>
                    </a:lnTo>
                    <a:lnTo>
                      <a:pt x="1259" y="88"/>
                    </a:lnTo>
                    <a:lnTo>
                      <a:pt x="1259" y="86"/>
                    </a:lnTo>
                    <a:lnTo>
                      <a:pt x="1263" y="84"/>
                    </a:lnTo>
                    <a:lnTo>
                      <a:pt x="1264" y="84"/>
                    </a:lnTo>
                    <a:lnTo>
                      <a:pt x="1270" y="70"/>
                    </a:lnTo>
                    <a:lnTo>
                      <a:pt x="1275" y="68"/>
                    </a:lnTo>
                    <a:lnTo>
                      <a:pt x="1277" y="63"/>
                    </a:lnTo>
                    <a:lnTo>
                      <a:pt x="1277" y="61"/>
                    </a:lnTo>
                    <a:lnTo>
                      <a:pt x="1275" y="59"/>
                    </a:lnTo>
                    <a:lnTo>
                      <a:pt x="1275" y="59"/>
                    </a:lnTo>
                    <a:lnTo>
                      <a:pt x="1279" y="59"/>
                    </a:lnTo>
                    <a:lnTo>
                      <a:pt x="1279" y="57"/>
                    </a:lnTo>
                    <a:lnTo>
                      <a:pt x="1277" y="55"/>
                    </a:lnTo>
                    <a:lnTo>
                      <a:pt x="1277" y="54"/>
                    </a:lnTo>
                    <a:lnTo>
                      <a:pt x="1277" y="54"/>
                    </a:lnTo>
                    <a:lnTo>
                      <a:pt x="1270" y="50"/>
                    </a:lnTo>
                    <a:lnTo>
                      <a:pt x="1268" y="52"/>
                    </a:lnTo>
                    <a:lnTo>
                      <a:pt x="1266" y="48"/>
                    </a:lnTo>
                    <a:lnTo>
                      <a:pt x="1263" y="48"/>
                    </a:lnTo>
                    <a:lnTo>
                      <a:pt x="1261" y="48"/>
                    </a:lnTo>
                    <a:lnTo>
                      <a:pt x="1259" y="50"/>
                    </a:lnTo>
                    <a:lnTo>
                      <a:pt x="1257" y="47"/>
                    </a:lnTo>
                    <a:lnTo>
                      <a:pt x="1252" y="50"/>
                    </a:lnTo>
                    <a:lnTo>
                      <a:pt x="1254" y="45"/>
                    </a:lnTo>
                    <a:lnTo>
                      <a:pt x="1254" y="41"/>
                    </a:lnTo>
                    <a:lnTo>
                      <a:pt x="1252" y="47"/>
                    </a:lnTo>
                    <a:lnTo>
                      <a:pt x="1245" y="47"/>
                    </a:lnTo>
                    <a:lnTo>
                      <a:pt x="1229" y="54"/>
                    </a:lnTo>
                    <a:lnTo>
                      <a:pt x="1232" y="48"/>
                    </a:lnTo>
                    <a:lnTo>
                      <a:pt x="1234" y="48"/>
                    </a:lnTo>
                    <a:lnTo>
                      <a:pt x="1241" y="36"/>
                    </a:lnTo>
                    <a:lnTo>
                      <a:pt x="1245" y="34"/>
                    </a:lnTo>
                    <a:lnTo>
                      <a:pt x="1248" y="32"/>
                    </a:lnTo>
                    <a:lnTo>
                      <a:pt x="1250" y="27"/>
                    </a:lnTo>
                    <a:lnTo>
                      <a:pt x="1250" y="25"/>
                    </a:lnTo>
                    <a:lnTo>
                      <a:pt x="1256" y="25"/>
                    </a:lnTo>
                    <a:lnTo>
                      <a:pt x="1257" y="27"/>
                    </a:lnTo>
                    <a:lnTo>
                      <a:pt x="1256" y="23"/>
                    </a:lnTo>
                    <a:lnTo>
                      <a:pt x="1252" y="13"/>
                    </a:lnTo>
                    <a:lnTo>
                      <a:pt x="1250" y="11"/>
                    </a:lnTo>
                    <a:lnTo>
                      <a:pt x="1248" y="13"/>
                    </a:lnTo>
                    <a:lnTo>
                      <a:pt x="1243" y="13"/>
                    </a:lnTo>
                    <a:lnTo>
                      <a:pt x="1238" y="9"/>
                    </a:lnTo>
                    <a:lnTo>
                      <a:pt x="1234" y="2"/>
                    </a:lnTo>
                    <a:lnTo>
                      <a:pt x="1231" y="4"/>
                    </a:lnTo>
                    <a:lnTo>
                      <a:pt x="1229" y="4"/>
                    </a:lnTo>
                    <a:lnTo>
                      <a:pt x="1229" y="4"/>
                    </a:lnTo>
                    <a:lnTo>
                      <a:pt x="1229" y="0"/>
                    </a:lnTo>
                    <a:lnTo>
                      <a:pt x="1227" y="0"/>
                    </a:lnTo>
                    <a:lnTo>
                      <a:pt x="1223" y="0"/>
                    </a:lnTo>
                    <a:lnTo>
                      <a:pt x="1220" y="4"/>
                    </a:lnTo>
                    <a:lnTo>
                      <a:pt x="1218" y="5"/>
                    </a:lnTo>
                    <a:lnTo>
                      <a:pt x="1216" y="7"/>
                    </a:lnTo>
                    <a:lnTo>
                      <a:pt x="1209" y="5"/>
                    </a:lnTo>
                    <a:lnTo>
                      <a:pt x="1207" y="9"/>
                    </a:lnTo>
                    <a:lnTo>
                      <a:pt x="1197" y="25"/>
                    </a:lnTo>
                    <a:lnTo>
                      <a:pt x="1195" y="29"/>
                    </a:lnTo>
                    <a:lnTo>
                      <a:pt x="1188" y="34"/>
                    </a:lnTo>
                    <a:lnTo>
                      <a:pt x="1188" y="36"/>
                    </a:lnTo>
                    <a:lnTo>
                      <a:pt x="1181" y="48"/>
                    </a:lnTo>
                    <a:lnTo>
                      <a:pt x="1179" y="52"/>
                    </a:lnTo>
                    <a:lnTo>
                      <a:pt x="1181" y="54"/>
                    </a:lnTo>
                    <a:lnTo>
                      <a:pt x="1179" y="55"/>
                    </a:lnTo>
                    <a:lnTo>
                      <a:pt x="1177" y="55"/>
                    </a:lnTo>
                    <a:lnTo>
                      <a:pt x="1177" y="57"/>
                    </a:lnTo>
                    <a:lnTo>
                      <a:pt x="1173" y="64"/>
                    </a:lnTo>
                    <a:lnTo>
                      <a:pt x="1175" y="64"/>
                    </a:lnTo>
                    <a:lnTo>
                      <a:pt x="1175" y="66"/>
                    </a:lnTo>
                    <a:lnTo>
                      <a:pt x="1175" y="70"/>
                    </a:lnTo>
                    <a:lnTo>
                      <a:pt x="1181" y="70"/>
                    </a:lnTo>
                    <a:lnTo>
                      <a:pt x="1181" y="75"/>
                    </a:lnTo>
                    <a:lnTo>
                      <a:pt x="1182" y="75"/>
                    </a:lnTo>
                    <a:lnTo>
                      <a:pt x="1182" y="77"/>
                    </a:lnTo>
                    <a:lnTo>
                      <a:pt x="1179" y="77"/>
                    </a:lnTo>
                    <a:lnTo>
                      <a:pt x="1179" y="75"/>
                    </a:lnTo>
                    <a:lnTo>
                      <a:pt x="1179" y="82"/>
                    </a:lnTo>
                    <a:lnTo>
                      <a:pt x="1179" y="82"/>
                    </a:lnTo>
                    <a:lnTo>
                      <a:pt x="1179" y="82"/>
                    </a:lnTo>
                    <a:lnTo>
                      <a:pt x="1166" y="89"/>
                    </a:lnTo>
                    <a:lnTo>
                      <a:pt x="1161" y="88"/>
                    </a:lnTo>
                    <a:lnTo>
                      <a:pt x="1156" y="91"/>
                    </a:lnTo>
                    <a:lnTo>
                      <a:pt x="1141" y="88"/>
                    </a:lnTo>
                    <a:lnTo>
                      <a:pt x="1143" y="89"/>
                    </a:lnTo>
                    <a:lnTo>
                      <a:pt x="1143" y="91"/>
                    </a:lnTo>
                    <a:lnTo>
                      <a:pt x="1145" y="93"/>
                    </a:lnTo>
                    <a:lnTo>
                      <a:pt x="1145" y="97"/>
                    </a:lnTo>
                    <a:lnTo>
                      <a:pt x="1148" y="97"/>
                    </a:lnTo>
                    <a:lnTo>
                      <a:pt x="1150" y="100"/>
                    </a:lnTo>
                    <a:lnTo>
                      <a:pt x="1150" y="102"/>
                    </a:lnTo>
                    <a:lnTo>
                      <a:pt x="1156" y="102"/>
                    </a:lnTo>
                    <a:lnTo>
                      <a:pt x="1157" y="104"/>
                    </a:lnTo>
                    <a:lnTo>
                      <a:pt x="1157" y="105"/>
                    </a:lnTo>
                    <a:lnTo>
                      <a:pt x="1157" y="109"/>
                    </a:lnTo>
                    <a:lnTo>
                      <a:pt x="1157" y="114"/>
                    </a:lnTo>
                    <a:lnTo>
                      <a:pt x="1156" y="118"/>
                    </a:lnTo>
                    <a:lnTo>
                      <a:pt x="1152" y="116"/>
                    </a:lnTo>
                    <a:lnTo>
                      <a:pt x="1152" y="113"/>
                    </a:lnTo>
                    <a:lnTo>
                      <a:pt x="1150" y="111"/>
                    </a:lnTo>
                    <a:lnTo>
                      <a:pt x="1145" y="111"/>
                    </a:lnTo>
                    <a:lnTo>
                      <a:pt x="1145" y="109"/>
                    </a:lnTo>
                    <a:lnTo>
                      <a:pt x="1147" y="105"/>
                    </a:lnTo>
                    <a:lnTo>
                      <a:pt x="1145" y="105"/>
                    </a:lnTo>
                    <a:lnTo>
                      <a:pt x="1139" y="105"/>
                    </a:lnTo>
                    <a:lnTo>
                      <a:pt x="1141" y="102"/>
                    </a:lnTo>
                    <a:lnTo>
                      <a:pt x="1139" y="102"/>
                    </a:lnTo>
                    <a:lnTo>
                      <a:pt x="1129" y="111"/>
                    </a:lnTo>
                    <a:lnTo>
                      <a:pt x="1129" y="113"/>
                    </a:lnTo>
                    <a:lnTo>
                      <a:pt x="1129" y="114"/>
                    </a:lnTo>
                    <a:lnTo>
                      <a:pt x="1127" y="114"/>
                    </a:lnTo>
                    <a:lnTo>
                      <a:pt x="1127" y="113"/>
                    </a:lnTo>
                    <a:lnTo>
                      <a:pt x="1123" y="114"/>
                    </a:lnTo>
                    <a:lnTo>
                      <a:pt x="1122" y="118"/>
                    </a:lnTo>
                    <a:lnTo>
                      <a:pt x="1123" y="118"/>
                    </a:lnTo>
                    <a:lnTo>
                      <a:pt x="1125" y="118"/>
                    </a:lnTo>
                    <a:lnTo>
                      <a:pt x="1125" y="122"/>
                    </a:lnTo>
                    <a:lnTo>
                      <a:pt x="1123" y="122"/>
                    </a:lnTo>
                    <a:lnTo>
                      <a:pt x="1120" y="120"/>
                    </a:lnTo>
                    <a:lnTo>
                      <a:pt x="1114" y="125"/>
                    </a:lnTo>
                    <a:lnTo>
                      <a:pt x="1114" y="120"/>
                    </a:lnTo>
                    <a:lnTo>
                      <a:pt x="1114" y="120"/>
                    </a:lnTo>
                    <a:lnTo>
                      <a:pt x="1113" y="120"/>
                    </a:lnTo>
                    <a:lnTo>
                      <a:pt x="1111" y="125"/>
                    </a:lnTo>
                    <a:lnTo>
                      <a:pt x="1107" y="125"/>
                    </a:lnTo>
                    <a:lnTo>
                      <a:pt x="1104" y="129"/>
                    </a:lnTo>
                    <a:lnTo>
                      <a:pt x="1104" y="127"/>
                    </a:lnTo>
                    <a:lnTo>
                      <a:pt x="1106" y="123"/>
                    </a:lnTo>
                    <a:lnTo>
                      <a:pt x="1106" y="122"/>
                    </a:lnTo>
                    <a:lnTo>
                      <a:pt x="1104" y="122"/>
                    </a:lnTo>
                    <a:lnTo>
                      <a:pt x="1104" y="120"/>
                    </a:lnTo>
                    <a:lnTo>
                      <a:pt x="1102" y="122"/>
                    </a:lnTo>
                    <a:lnTo>
                      <a:pt x="1097" y="123"/>
                    </a:lnTo>
                    <a:lnTo>
                      <a:pt x="1095" y="127"/>
                    </a:lnTo>
                    <a:lnTo>
                      <a:pt x="1091" y="129"/>
                    </a:lnTo>
                    <a:lnTo>
                      <a:pt x="1091" y="127"/>
                    </a:lnTo>
                    <a:lnTo>
                      <a:pt x="1097" y="120"/>
                    </a:lnTo>
                    <a:lnTo>
                      <a:pt x="1098" y="114"/>
                    </a:lnTo>
                    <a:lnTo>
                      <a:pt x="1093" y="111"/>
                    </a:lnTo>
                    <a:lnTo>
                      <a:pt x="1084" y="111"/>
                    </a:lnTo>
                    <a:lnTo>
                      <a:pt x="1084" y="113"/>
                    </a:lnTo>
                    <a:lnTo>
                      <a:pt x="1082" y="114"/>
                    </a:lnTo>
                    <a:lnTo>
                      <a:pt x="1073" y="111"/>
                    </a:lnTo>
                    <a:lnTo>
                      <a:pt x="1073" y="113"/>
                    </a:lnTo>
                    <a:lnTo>
                      <a:pt x="1070" y="116"/>
                    </a:lnTo>
                    <a:lnTo>
                      <a:pt x="1068" y="113"/>
                    </a:lnTo>
                    <a:lnTo>
                      <a:pt x="1059" y="113"/>
                    </a:lnTo>
                    <a:lnTo>
                      <a:pt x="1059" y="114"/>
                    </a:lnTo>
                    <a:lnTo>
                      <a:pt x="1061" y="116"/>
                    </a:lnTo>
                    <a:lnTo>
                      <a:pt x="1061" y="116"/>
                    </a:lnTo>
                    <a:lnTo>
                      <a:pt x="1054" y="118"/>
                    </a:lnTo>
                    <a:lnTo>
                      <a:pt x="1054" y="118"/>
                    </a:lnTo>
                    <a:lnTo>
                      <a:pt x="1054" y="116"/>
                    </a:lnTo>
                    <a:lnTo>
                      <a:pt x="1052" y="116"/>
                    </a:lnTo>
                    <a:lnTo>
                      <a:pt x="1048" y="120"/>
                    </a:lnTo>
                    <a:lnTo>
                      <a:pt x="1047" y="116"/>
                    </a:lnTo>
                    <a:lnTo>
                      <a:pt x="1045" y="118"/>
                    </a:lnTo>
                    <a:lnTo>
                      <a:pt x="1045" y="123"/>
                    </a:lnTo>
                    <a:lnTo>
                      <a:pt x="1047" y="123"/>
                    </a:lnTo>
                    <a:lnTo>
                      <a:pt x="1052" y="122"/>
                    </a:lnTo>
                    <a:lnTo>
                      <a:pt x="1052" y="125"/>
                    </a:lnTo>
                    <a:lnTo>
                      <a:pt x="1054" y="127"/>
                    </a:lnTo>
                    <a:lnTo>
                      <a:pt x="1054" y="125"/>
                    </a:lnTo>
                    <a:lnTo>
                      <a:pt x="1054" y="123"/>
                    </a:lnTo>
                    <a:lnTo>
                      <a:pt x="1056" y="123"/>
                    </a:lnTo>
                    <a:lnTo>
                      <a:pt x="1056" y="125"/>
                    </a:lnTo>
                    <a:lnTo>
                      <a:pt x="1057" y="127"/>
                    </a:lnTo>
                    <a:lnTo>
                      <a:pt x="1056" y="129"/>
                    </a:lnTo>
                    <a:lnTo>
                      <a:pt x="1027" y="138"/>
                    </a:lnTo>
                    <a:lnTo>
                      <a:pt x="1027" y="138"/>
                    </a:lnTo>
                    <a:lnTo>
                      <a:pt x="1025" y="139"/>
                    </a:lnTo>
                    <a:lnTo>
                      <a:pt x="1025" y="143"/>
                    </a:lnTo>
                    <a:lnTo>
                      <a:pt x="1025" y="143"/>
                    </a:lnTo>
                    <a:lnTo>
                      <a:pt x="1022" y="141"/>
                    </a:lnTo>
                    <a:lnTo>
                      <a:pt x="1018" y="145"/>
                    </a:lnTo>
                    <a:lnTo>
                      <a:pt x="1014" y="143"/>
                    </a:lnTo>
                    <a:lnTo>
                      <a:pt x="1009" y="147"/>
                    </a:lnTo>
                    <a:lnTo>
                      <a:pt x="1002" y="147"/>
                    </a:lnTo>
                    <a:lnTo>
                      <a:pt x="998" y="150"/>
                    </a:lnTo>
                    <a:lnTo>
                      <a:pt x="1002" y="152"/>
                    </a:lnTo>
                    <a:lnTo>
                      <a:pt x="997" y="154"/>
                    </a:lnTo>
                    <a:lnTo>
                      <a:pt x="993" y="157"/>
                    </a:lnTo>
                    <a:lnTo>
                      <a:pt x="988" y="154"/>
                    </a:lnTo>
                    <a:lnTo>
                      <a:pt x="986" y="155"/>
                    </a:lnTo>
                    <a:lnTo>
                      <a:pt x="982" y="157"/>
                    </a:lnTo>
                    <a:lnTo>
                      <a:pt x="982" y="157"/>
                    </a:lnTo>
                    <a:lnTo>
                      <a:pt x="984" y="157"/>
                    </a:lnTo>
                    <a:lnTo>
                      <a:pt x="984" y="159"/>
                    </a:lnTo>
                    <a:lnTo>
                      <a:pt x="979" y="161"/>
                    </a:lnTo>
                    <a:lnTo>
                      <a:pt x="979" y="164"/>
                    </a:lnTo>
                    <a:lnTo>
                      <a:pt x="977" y="164"/>
                    </a:lnTo>
                    <a:lnTo>
                      <a:pt x="973" y="170"/>
                    </a:lnTo>
                    <a:lnTo>
                      <a:pt x="970" y="172"/>
                    </a:lnTo>
                    <a:lnTo>
                      <a:pt x="970" y="173"/>
                    </a:lnTo>
                    <a:lnTo>
                      <a:pt x="970" y="175"/>
                    </a:lnTo>
                    <a:lnTo>
                      <a:pt x="968" y="177"/>
                    </a:lnTo>
                    <a:lnTo>
                      <a:pt x="964" y="179"/>
                    </a:lnTo>
                    <a:lnTo>
                      <a:pt x="963" y="177"/>
                    </a:lnTo>
                    <a:lnTo>
                      <a:pt x="954" y="175"/>
                    </a:lnTo>
                    <a:lnTo>
                      <a:pt x="950" y="179"/>
                    </a:lnTo>
                    <a:lnTo>
                      <a:pt x="957" y="182"/>
                    </a:lnTo>
                    <a:lnTo>
                      <a:pt x="963" y="182"/>
                    </a:lnTo>
                    <a:lnTo>
                      <a:pt x="963" y="184"/>
                    </a:lnTo>
                    <a:lnTo>
                      <a:pt x="959" y="188"/>
                    </a:lnTo>
                    <a:lnTo>
                      <a:pt x="957" y="186"/>
                    </a:lnTo>
                    <a:lnTo>
                      <a:pt x="957" y="184"/>
                    </a:lnTo>
                    <a:lnTo>
                      <a:pt x="956" y="186"/>
                    </a:lnTo>
                    <a:lnTo>
                      <a:pt x="956" y="188"/>
                    </a:lnTo>
                    <a:lnTo>
                      <a:pt x="950" y="198"/>
                    </a:lnTo>
                    <a:lnTo>
                      <a:pt x="948" y="198"/>
                    </a:lnTo>
                    <a:lnTo>
                      <a:pt x="948" y="202"/>
                    </a:lnTo>
                    <a:lnTo>
                      <a:pt x="950" y="204"/>
                    </a:lnTo>
                    <a:lnTo>
                      <a:pt x="947" y="205"/>
                    </a:lnTo>
                    <a:lnTo>
                      <a:pt x="945" y="202"/>
                    </a:lnTo>
                    <a:lnTo>
                      <a:pt x="941" y="198"/>
                    </a:lnTo>
                    <a:lnTo>
                      <a:pt x="939" y="197"/>
                    </a:lnTo>
                    <a:lnTo>
                      <a:pt x="936" y="193"/>
                    </a:lnTo>
                    <a:lnTo>
                      <a:pt x="934" y="195"/>
                    </a:lnTo>
                    <a:lnTo>
                      <a:pt x="936" y="198"/>
                    </a:lnTo>
                    <a:lnTo>
                      <a:pt x="932" y="200"/>
                    </a:lnTo>
                    <a:lnTo>
                      <a:pt x="932" y="204"/>
                    </a:lnTo>
                    <a:lnTo>
                      <a:pt x="932" y="204"/>
                    </a:lnTo>
                    <a:lnTo>
                      <a:pt x="932" y="205"/>
                    </a:lnTo>
                    <a:lnTo>
                      <a:pt x="941" y="207"/>
                    </a:lnTo>
                    <a:lnTo>
                      <a:pt x="943" y="209"/>
                    </a:lnTo>
                    <a:lnTo>
                      <a:pt x="947" y="211"/>
                    </a:lnTo>
                    <a:lnTo>
                      <a:pt x="945" y="211"/>
                    </a:lnTo>
                    <a:lnTo>
                      <a:pt x="945" y="214"/>
                    </a:lnTo>
                    <a:lnTo>
                      <a:pt x="947" y="214"/>
                    </a:lnTo>
                    <a:lnTo>
                      <a:pt x="945" y="216"/>
                    </a:lnTo>
                    <a:lnTo>
                      <a:pt x="941" y="216"/>
                    </a:lnTo>
                    <a:lnTo>
                      <a:pt x="941" y="216"/>
                    </a:lnTo>
                    <a:lnTo>
                      <a:pt x="938" y="218"/>
                    </a:lnTo>
                    <a:lnTo>
                      <a:pt x="938" y="220"/>
                    </a:lnTo>
                    <a:lnTo>
                      <a:pt x="936" y="220"/>
                    </a:lnTo>
                    <a:lnTo>
                      <a:pt x="934" y="222"/>
                    </a:lnTo>
                    <a:lnTo>
                      <a:pt x="934" y="225"/>
                    </a:lnTo>
                    <a:lnTo>
                      <a:pt x="936" y="227"/>
                    </a:lnTo>
                    <a:lnTo>
                      <a:pt x="947" y="229"/>
                    </a:lnTo>
                    <a:lnTo>
                      <a:pt x="950" y="239"/>
                    </a:lnTo>
                    <a:lnTo>
                      <a:pt x="952" y="241"/>
                    </a:lnTo>
                    <a:lnTo>
                      <a:pt x="950" y="243"/>
                    </a:lnTo>
                    <a:lnTo>
                      <a:pt x="947" y="241"/>
                    </a:lnTo>
                    <a:lnTo>
                      <a:pt x="947" y="241"/>
                    </a:lnTo>
                    <a:lnTo>
                      <a:pt x="947" y="245"/>
                    </a:lnTo>
                    <a:lnTo>
                      <a:pt x="945" y="245"/>
                    </a:lnTo>
                    <a:lnTo>
                      <a:pt x="947" y="247"/>
                    </a:lnTo>
                    <a:lnTo>
                      <a:pt x="948" y="247"/>
                    </a:lnTo>
                    <a:lnTo>
                      <a:pt x="948" y="248"/>
                    </a:lnTo>
                    <a:lnTo>
                      <a:pt x="945" y="250"/>
                    </a:lnTo>
                    <a:lnTo>
                      <a:pt x="938" y="252"/>
                    </a:lnTo>
                    <a:lnTo>
                      <a:pt x="934" y="254"/>
                    </a:lnTo>
                    <a:lnTo>
                      <a:pt x="931" y="254"/>
                    </a:lnTo>
                    <a:lnTo>
                      <a:pt x="929" y="254"/>
                    </a:lnTo>
                    <a:lnTo>
                      <a:pt x="929" y="257"/>
                    </a:lnTo>
                    <a:lnTo>
                      <a:pt x="923" y="261"/>
                    </a:lnTo>
                    <a:lnTo>
                      <a:pt x="918" y="259"/>
                    </a:lnTo>
                    <a:lnTo>
                      <a:pt x="918" y="257"/>
                    </a:lnTo>
                    <a:lnTo>
                      <a:pt x="918" y="257"/>
                    </a:lnTo>
                    <a:lnTo>
                      <a:pt x="886" y="264"/>
                    </a:lnTo>
                    <a:lnTo>
                      <a:pt x="882" y="263"/>
                    </a:lnTo>
                    <a:lnTo>
                      <a:pt x="877" y="263"/>
                    </a:lnTo>
                    <a:lnTo>
                      <a:pt x="872" y="263"/>
                    </a:lnTo>
                    <a:lnTo>
                      <a:pt x="863" y="266"/>
                    </a:lnTo>
                    <a:lnTo>
                      <a:pt x="863" y="266"/>
                    </a:lnTo>
                    <a:lnTo>
                      <a:pt x="861" y="268"/>
                    </a:lnTo>
                    <a:lnTo>
                      <a:pt x="857" y="266"/>
                    </a:lnTo>
                    <a:lnTo>
                      <a:pt x="856" y="268"/>
                    </a:lnTo>
                    <a:lnTo>
                      <a:pt x="854" y="268"/>
                    </a:lnTo>
                    <a:lnTo>
                      <a:pt x="850" y="270"/>
                    </a:lnTo>
                    <a:lnTo>
                      <a:pt x="850" y="273"/>
                    </a:lnTo>
                    <a:lnTo>
                      <a:pt x="852" y="275"/>
                    </a:lnTo>
                    <a:lnTo>
                      <a:pt x="852" y="275"/>
                    </a:lnTo>
                    <a:lnTo>
                      <a:pt x="852" y="273"/>
                    </a:lnTo>
                    <a:lnTo>
                      <a:pt x="854" y="273"/>
                    </a:lnTo>
                    <a:lnTo>
                      <a:pt x="854" y="275"/>
                    </a:lnTo>
                    <a:lnTo>
                      <a:pt x="850" y="279"/>
                    </a:lnTo>
                    <a:lnTo>
                      <a:pt x="850" y="280"/>
                    </a:lnTo>
                    <a:lnTo>
                      <a:pt x="848" y="279"/>
                    </a:lnTo>
                    <a:lnTo>
                      <a:pt x="847" y="282"/>
                    </a:lnTo>
                    <a:lnTo>
                      <a:pt x="848" y="284"/>
                    </a:lnTo>
                    <a:lnTo>
                      <a:pt x="850" y="284"/>
                    </a:lnTo>
                    <a:lnTo>
                      <a:pt x="850" y="288"/>
                    </a:lnTo>
                    <a:lnTo>
                      <a:pt x="847" y="289"/>
                    </a:lnTo>
                    <a:lnTo>
                      <a:pt x="852" y="295"/>
                    </a:lnTo>
                    <a:lnTo>
                      <a:pt x="852" y="295"/>
                    </a:lnTo>
                    <a:lnTo>
                      <a:pt x="854" y="297"/>
                    </a:lnTo>
                    <a:lnTo>
                      <a:pt x="854" y="297"/>
                    </a:lnTo>
                    <a:lnTo>
                      <a:pt x="856" y="304"/>
                    </a:lnTo>
                    <a:lnTo>
                      <a:pt x="857" y="305"/>
                    </a:lnTo>
                    <a:lnTo>
                      <a:pt x="856" y="305"/>
                    </a:lnTo>
                    <a:lnTo>
                      <a:pt x="856" y="309"/>
                    </a:lnTo>
                    <a:lnTo>
                      <a:pt x="856" y="311"/>
                    </a:lnTo>
                    <a:lnTo>
                      <a:pt x="854" y="314"/>
                    </a:lnTo>
                    <a:lnTo>
                      <a:pt x="854" y="320"/>
                    </a:lnTo>
                    <a:lnTo>
                      <a:pt x="856" y="322"/>
                    </a:lnTo>
                    <a:lnTo>
                      <a:pt x="856" y="327"/>
                    </a:lnTo>
                    <a:lnTo>
                      <a:pt x="857" y="330"/>
                    </a:lnTo>
                    <a:lnTo>
                      <a:pt x="861" y="334"/>
                    </a:lnTo>
                    <a:lnTo>
                      <a:pt x="872" y="338"/>
                    </a:lnTo>
                    <a:lnTo>
                      <a:pt x="877" y="339"/>
                    </a:lnTo>
                    <a:lnTo>
                      <a:pt x="879" y="339"/>
                    </a:lnTo>
                    <a:lnTo>
                      <a:pt x="881" y="345"/>
                    </a:lnTo>
                    <a:lnTo>
                      <a:pt x="879" y="348"/>
                    </a:lnTo>
                    <a:lnTo>
                      <a:pt x="877" y="350"/>
                    </a:lnTo>
                    <a:lnTo>
                      <a:pt x="881" y="350"/>
                    </a:lnTo>
                    <a:lnTo>
                      <a:pt x="882" y="352"/>
                    </a:lnTo>
                    <a:lnTo>
                      <a:pt x="884" y="357"/>
                    </a:lnTo>
                    <a:lnTo>
                      <a:pt x="888" y="359"/>
                    </a:lnTo>
                    <a:lnTo>
                      <a:pt x="893" y="361"/>
                    </a:lnTo>
                    <a:lnTo>
                      <a:pt x="897" y="363"/>
                    </a:lnTo>
                    <a:lnTo>
                      <a:pt x="897" y="361"/>
                    </a:lnTo>
                    <a:lnTo>
                      <a:pt x="900" y="372"/>
                    </a:lnTo>
                    <a:lnTo>
                      <a:pt x="898" y="379"/>
                    </a:lnTo>
                    <a:lnTo>
                      <a:pt x="897" y="382"/>
                    </a:lnTo>
                    <a:lnTo>
                      <a:pt x="895" y="388"/>
                    </a:lnTo>
                    <a:lnTo>
                      <a:pt x="893" y="391"/>
                    </a:lnTo>
                    <a:lnTo>
                      <a:pt x="895" y="397"/>
                    </a:lnTo>
                    <a:lnTo>
                      <a:pt x="893" y="400"/>
                    </a:lnTo>
                    <a:lnTo>
                      <a:pt x="898" y="405"/>
                    </a:lnTo>
                    <a:lnTo>
                      <a:pt x="902" y="429"/>
                    </a:lnTo>
                    <a:lnTo>
                      <a:pt x="900" y="434"/>
                    </a:lnTo>
                    <a:lnTo>
                      <a:pt x="897" y="438"/>
                    </a:lnTo>
                    <a:lnTo>
                      <a:pt x="895" y="439"/>
                    </a:lnTo>
                    <a:lnTo>
                      <a:pt x="891" y="438"/>
                    </a:lnTo>
                    <a:lnTo>
                      <a:pt x="891" y="439"/>
                    </a:lnTo>
                    <a:lnTo>
                      <a:pt x="893" y="447"/>
                    </a:lnTo>
                    <a:lnTo>
                      <a:pt x="893" y="448"/>
                    </a:lnTo>
                    <a:lnTo>
                      <a:pt x="886" y="445"/>
                    </a:lnTo>
                    <a:lnTo>
                      <a:pt x="881" y="445"/>
                    </a:lnTo>
                    <a:lnTo>
                      <a:pt x="877" y="441"/>
                    </a:lnTo>
                    <a:lnTo>
                      <a:pt x="877" y="425"/>
                    </a:lnTo>
                    <a:lnTo>
                      <a:pt x="879" y="416"/>
                    </a:lnTo>
                    <a:lnTo>
                      <a:pt x="879" y="414"/>
                    </a:lnTo>
                    <a:lnTo>
                      <a:pt x="877" y="393"/>
                    </a:lnTo>
                    <a:lnTo>
                      <a:pt x="881" y="389"/>
                    </a:lnTo>
                    <a:lnTo>
                      <a:pt x="890" y="384"/>
                    </a:lnTo>
                    <a:lnTo>
                      <a:pt x="891" y="375"/>
                    </a:lnTo>
                    <a:lnTo>
                      <a:pt x="893" y="375"/>
                    </a:lnTo>
                    <a:lnTo>
                      <a:pt x="893" y="370"/>
                    </a:lnTo>
                    <a:lnTo>
                      <a:pt x="888" y="364"/>
                    </a:lnTo>
                    <a:lnTo>
                      <a:pt x="870" y="370"/>
                    </a:lnTo>
                    <a:lnTo>
                      <a:pt x="866" y="366"/>
                    </a:lnTo>
                    <a:lnTo>
                      <a:pt x="863" y="363"/>
                    </a:lnTo>
                    <a:lnTo>
                      <a:pt x="861" y="364"/>
                    </a:lnTo>
                    <a:lnTo>
                      <a:pt x="854" y="354"/>
                    </a:lnTo>
                    <a:lnTo>
                      <a:pt x="854" y="350"/>
                    </a:lnTo>
                    <a:lnTo>
                      <a:pt x="841" y="341"/>
                    </a:lnTo>
                    <a:lnTo>
                      <a:pt x="838" y="339"/>
                    </a:lnTo>
                    <a:lnTo>
                      <a:pt x="831" y="334"/>
                    </a:lnTo>
                    <a:lnTo>
                      <a:pt x="811" y="336"/>
                    </a:lnTo>
                    <a:lnTo>
                      <a:pt x="806" y="341"/>
                    </a:lnTo>
                    <a:lnTo>
                      <a:pt x="800" y="345"/>
                    </a:lnTo>
                    <a:lnTo>
                      <a:pt x="798" y="350"/>
                    </a:lnTo>
                    <a:lnTo>
                      <a:pt x="807" y="350"/>
                    </a:lnTo>
                    <a:lnTo>
                      <a:pt x="811" y="354"/>
                    </a:lnTo>
                    <a:lnTo>
                      <a:pt x="809" y="357"/>
                    </a:lnTo>
                    <a:lnTo>
                      <a:pt x="806" y="361"/>
                    </a:lnTo>
                    <a:lnTo>
                      <a:pt x="800" y="363"/>
                    </a:lnTo>
                    <a:lnTo>
                      <a:pt x="797" y="366"/>
                    </a:lnTo>
                    <a:lnTo>
                      <a:pt x="791" y="368"/>
                    </a:lnTo>
                    <a:lnTo>
                      <a:pt x="791" y="364"/>
                    </a:lnTo>
                    <a:lnTo>
                      <a:pt x="782" y="354"/>
                    </a:lnTo>
                    <a:lnTo>
                      <a:pt x="781" y="355"/>
                    </a:lnTo>
                    <a:lnTo>
                      <a:pt x="777" y="359"/>
                    </a:lnTo>
                    <a:lnTo>
                      <a:pt x="779" y="361"/>
                    </a:lnTo>
                    <a:lnTo>
                      <a:pt x="782" y="375"/>
                    </a:lnTo>
                    <a:lnTo>
                      <a:pt x="784" y="375"/>
                    </a:lnTo>
                    <a:lnTo>
                      <a:pt x="791" y="380"/>
                    </a:lnTo>
                    <a:lnTo>
                      <a:pt x="795" y="382"/>
                    </a:lnTo>
                    <a:lnTo>
                      <a:pt x="798" y="386"/>
                    </a:lnTo>
                    <a:lnTo>
                      <a:pt x="800" y="388"/>
                    </a:lnTo>
                    <a:lnTo>
                      <a:pt x="802" y="389"/>
                    </a:lnTo>
                    <a:lnTo>
                      <a:pt x="806" y="388"/>
                    </a:lnTo>
                    <a:lnTo>
                      <a:pt x="807" y="384"/>
                    </a:lnTo>
                    <a:lnTo>
                      <a:pt x="807" y="389"/>
                    </a:lnTo>
                    <a:lnTo>
                      <a:pt x="807" y="391"/>
                    </a:lnTo>
                    <a:lnTo>
                      <a:pt x="811" y="389"/>
                    </a:lnTo>
                    <a:lnTo>
                      <a:pt x="813" y="398"/>
                    </a:lnTo>
                    <a:lnTo>
                      <a:pt x="816" y="402"/>
                    </a:lnTo>
                    <a:lnTo>
                      <a:pt x="816" y="405"/>
                    </a:lnTo>
                    <a:lnTo>
                      <a:pt x="811" y="405"/>
                    </a:lnTo>
                    <a:lnTo>
                      <a:pt x="809" y="404"/>
                    </a:lnTo>
                    <a:lnTo>
                      <a:pt x="806" y="402"/>
                    </a:lnTo>
                    <a:lnTo>
                      <a:pt x="806" y="398"/>
                    </a:lnTo>
                    <a:lnTo>
                      <a:pt x="802" y="395"/>
                    </a:lnTo>
                    <a:lnTo>
                      <a:pt x="770" y="388"/>
                    </a:lnTo>
                    <a:lnTo>
                      <a:pt x="765" y="382"/>
                    </a:lnTo>
                    <a:lnTo>
                      <a:pt x="765" y="380"/>
                    </a:lnTo>
                    <a:lnTo>
                      <a:pt x="768" y="380"/>
                    </a:lnTo>
                    <a:lnTo>
                      <a:pt x="768" y="373"/>
                    </a:lnTo>
                    <a:lnTo>
                      <a:pt x="765" y="366"/>
                    </a:lnTo>
                    <a:lnTo>
                      <a:pt x="765" y="363"/>
                    </a:lnTo>
                    <a:lnTo>
                      <a:pt x="766" y="355"/>
                    </a:lnTo>
                    <a:lnTo>
                      <a:pt x="765" y="352"/>
                    </a:lnTo>
                    <a:lnTo>
                      <a:pt x="766" y="350"/>
                    </a:lnTo>
                    <a:lnTo>
                      <a:pt x="772" y="339"/>
                    </a:lnTo>
                    <a:lnTo>
                      <a:pt x="768" y="327"/>
                    </a:lnTo>
                    <a:lnTo>
                      <a:pt x="770" y="325"/>
                    </a:lnTo>
                    <a:lnTo>
                      <a:pt x="768" y="320"/>
                    </a:lnTo>
                    <a:lnTo>
                      <a:pt x="766" y="318"/>
                    </a:lnTo>
                    <a:lnTo>
                      <a:pt x="768" y="314"/>
                    </a:lnTo>
                    <a:lnTo>
                      <a:pt x="763" y="311"/>
                    </a:lnTo>
                    <a:lnTo>
                      <a:pt x="761" y="307"/>
                    </a:lnTo>
                    <a:lnTo>
                      <a:pt x="757" y="309"/>
                    </a:lnTo>
                    <a:lnTo>
                      <a:pt x="761" y="338"/>
                    </a:lnTo>
                    <a:lnTo>
                      <a:pt x="759" y="343"/>
                    </a:lnTo>
                    <a:lnTo>
                      <a:pt x="734" y="361"/>
                    </a:lnTo>
                    <a:lnTo>
                      <a:pt x="734" y="368"/>
                    </a:lnTo>
                    <a:lnTo>
                      <a:pt x="734" y="372"/>
                    </a:lnTo>
                    <a:lnTo>
                      <a:pt x="729" y="375"/>
                    </a:lnTo>
                    <a:lnTo>
                      <a:pt x="729" y="379"/>
                    </a:lnTo>
                    <a:lnTo>
                      <a:pt x="741" y="397"/>
                    </a:lnTo>
                    <a:lnTo>
                      <a:pt x="743" y="405"/>
                    </a:lnTo>
                    <a:lnTo>
                      <a:pt x="750" y="420"/>
                    </a:lnTo>
                    <a:lnTo>
                      <a:pt x="747" y="436"/>
                    </a:lnTo>
                    <a:lnTo>
                      <a:pt x="741" y="441"/>
                    </a:lnTo>
                    <a:lnTo>
                      <a:pt x="741" y="450"/>
                    </a:lnTo>
                    <a:lnTo>
                      <a:pt x="740" y="454"/>
                    </a:lnTo>
                    <a:lnTo>
                      <a:pt x="738" y="463"/>
                    </a:lnTo>
                    <a:lnTo>
                      <a:pt x="743" y="475"/>
                    </a:lnTo>
                    <a:lnTo>
                      <a:pt x="741" y="488"/>
                    </a:lnTo>
                    <a:lnTo>
                      <a:pt x="743" y="493"/>
                    </a:lnTo>
                    <a:lnTo>
                      <a:pt x="747" y="493"/>
                    </a:lnTo>
                    <a:lnTo>
                      <a:pt x="752" y="491"/>
                    </a:lnTo>
                    <a:lnTo>
                      <a:pt x="756" y="491"/>
                    </a:lnTo>
                    <a:lnTo>
                      <a:pt x="763" y="493"/>
                    </a:lnTo>
                    <a:lnTo>
                      <a:pt x="765" y="491"/>
                    </a:lnTo>
                    <a:lnTo>
                      <a:pt x="772" y="486"/>
                    </a:lnTo>
                    <a:lnTo>
                      <a:pt x="777" y="488"/>
                    </a:lnTo>
                    <a:lnTo>
                      <a:pt x="804" y="502"/>
                    </a:lnTo>
                    <a:lnTo>
                      <a:pt x="806" y="505"/>
                    </a:lnTo>
                    <a:lnTo>
                      <a:pt x="806" y="513"/>
                    </a:lnTo>
                    <a:lnTo>
                      <a:pt x="811" y="525"/>
                    </a:lnTo>
                    <a:lnTo>
                      <a:pt x="811" y="525"/>
                    </a:lnTo>
                    <a:lnTo>
                      <a:pt x="811" y="529"/>
                    </a:lnTo>
                    <a:lnTo>
                      <a:pt x="809" y="530"/>
                    </a:lnTo>
                    <a:lnTo>
                      <a:pt x="806" y="532"/>
                    </a:lnTo>
                    <a:lnTo>
                      <a:pt x="802" y="534"/>
                    </a:lnTo>
                    <a:lnTo>
                      <a:pt x="802" y="538"/>
                    </a:lnTo>
                    <a:lnTo>
                      <a:pt x="802" y="550"/>
                    </a:lnTo>
                    <a:lnTo>
                      <a:pt x="804" y="552"/>
                    </a:lnTo>
                    <a:lnTo>
                      <a:pt x="806" y="552"/>
                    </a:lnTo>
                    <a:lnTo>
                      <a:pt x="813" y="555"/>
                    </a:lnTo>
                    <a:lnTo>
                      <a:pt x="818" y="554"/>
                    </a:lnTo>
                    <a:lnTo>
                      <a:pt x="823" y="557"/>
                    </a:lnTo>
                    <a:lnTo>
                      <a:pt x="822" y="559"/>
                    </a:lnTo>
                    <a:lnTo>
                      <a:pt x="815" y="561"/>
                    </a:lnTo>
                    <a:lnTo>
                      <a:pt x="811" y="559"/>
                    </a:lnTo>
                    <a:lnTo>
                      <a:pt x="804" y="559"/>
                    </a:lnTo>
                    <a:lnTo>
                      <a:pt x="802" y="555"/>
                    </a:lnTo>
                    <a:lnTo>
                      <a:pt x="797" y="552"/>
                    </a:lnTo>
                    <a:lnTo>
                      <a:pt x="795" y="548"/>
                    </a:lnTo>
                    <a:lnTo>
                      <a:pt x="797" y="547"/>
                    </a:lnTo>
                    <a:lnTo>
                      <a:pt x="798" y="538"/>
                    </a:lnTo>
                    <a:lnTo>
                      <a:pt x="800" y="532"/>
                    </a:lnTo>
                    <a:lnTo>
                      <a:pt x="798" y="530"/>
                    </a:lnTo>
                    <a:lnTo>
                      <a:pt x="797" y="532"/>
                    </a:lnTo>
                    <a:lnTo>
                      <a:pt x="797" y="529"/>
                    </a:lnTo>
                    <a:lnTo>
                      <a:pt x="797" y="525"/>
                    </a:lnTo>
                    <a:lnTo>
                      <a:pt x="798" y="523"/>
                    </a:lnTo>
                    <a:lnTo>
                      <a:pt x="798" y="522"/>
                    </a:lnTo>
                    <a:lnTo>
                      <a:pt x="798" y="520"/>
                    </a:lnTo>
                    <a:lnTo>
                      <a:pt x="798" y="518"/>
                    </a:lnTo>
                    <a:lnTo>
                      <a:pt x="797" y="514"/>
                    </a:lnTo>
                    <a:lnTo>
                      <a:pt x="793" y="514"/>
                    </a:lnTo>
                    <a:lnTo>
                      <a:pt x="791" y="511"/>
                    </a:lnTo>
                    <a:lnTo>
                      <a:pt x="790" y="509"/>
                    </a:lnTo>
                    <a:lnTo>
                      <a:pt x="788" y="507"/>
                    </a:lnTo>
                    <a:lnTo>
                      <a:pt x="788" y="504"/>
                    </a:lnTo>
                    <a:lnTo>
                      <a:pt x="786" y="498"/>
                    </a:lnTo>
                    <a:lnTo>
                      <a:pt x="765" y="502"/>
                    </a:lnTo>
                    <a:lnTo>
                      <a:pt x="752" y="511"/>
                    </a:lnTo>
                    <a:lnTo>
                      <a:pt x="752" y="516"/>
                    </a:lnTo>
                    <a:lnTo>
                      <a:pt x="750" y="523"/>
                    </a:lnTo>
                    <a:lnTo>
                      <a:pt x="750" y="527"/>
                    </a:lnTo>
                    <a:lnTo>
                      <a:pt x="752" y="527"/>
                    </a:lnTo>
                    <a:lnTo>
                      <a:pt x="752" y="530"/>
                    </a:lnTo>
                    <a:lnTo>
                      <a:pt x="756" y="532"/>
                    </a:lnTo>
                    <a:lnTo>
                      <a:pt x="754" y="534"/>
                    </a:lnTo>
                    <a:lnTo>
                      <a:pt x="756" y="538"/>
                    </a:lnTo>
                    <a:lnTo>
                      <a:pt x="757" y="547"/>
                    </a:lnTo>
                    <a:lnTo>
                      <a:pt x="756" y="554"/>
                    </a:lnTo>
                    <a:lnTo>
                      <a:pt x="743" y="568"/>
                    </a:lnTo>
                    <a:lnTo>
                      <a:pt x="741" y="579"/>
                    </a:lnTo>
                    <a:lnTo>
                      <a:pt x="738" y="588"/>
                    </a:lnTo>
                    <a:lnTo>
                      <a:pt x="729" y="593"/>
                    </a:lnTo>
                    <a:lnTo>
                      <a:pt x="727" y="595"/>
                    </a:lnTo>
                    <a:lnTo>
                      <a:pt x="718" y="598"/>
                    </a:lnTo>
                    <a:lnTo>
                      <a:pt x="718" y="600"/>
                    </a:lnTo>
                    <a:lnTo>
                      <a:pt x="720" y="605"/>
                    </a:lnTo>
                    <a:lnTo>
                      <a:pt x="718" y="611"/>
                    </a:lnTo>
                    <a:lnTo>
                      <a:pt x="715" y="613"/>
                    </a:lnTo>
                    <a:lnTo>
                      <a:pt x="702" y="607"/>
                    </a:lnTo>
                    <a:lnTo>
                      <a:pt x="697" y="607"/>
                    </a:lnTo>
                    <a:lnTo>
                      <a:pt x="690" y="609"/>
                    </a:lnTo>
                    <a:lnTo>
                      <a:pt x="682" y="607"/>
                    </a:lnTo>
                    <a:lnTo>
                      <a:pt x="681" y="605"/>
                    </a:lnTo>
                    <a:lnTo>
                      <a:pt x="681" y="604"/>
                    </a:lnTo>
                    <a:lnTo>
                      <a:pt x="682" y="602"/>
                    </a:lnTo>
                    <a:lnTo>
                      <a:pt x="682" y="595"/>
                    </a:lnTo>
                    <a:lnTo>
                      <a:pt x="677" y="595"/>
                    </a:lnTo>
                    <a:lnTo>
                      <a:pt x="677" y="591"/>
                    </a:lnTo>
                    <a:lnTo>
                      <a:pt x="677" y="591"/>
                    </a:lnTo>
                    <a:lnTo>
                      <a:pt x="681" y="589"/>
                    </a:lnTo>
                    <a:lnTo>
                      <a:pt x="684" y="591"/>
                    </a:lnTo>
                    <a:lnTo>
                      <a:pt x="686" y="595"/>
                    </a:lnTo>
                    <a:lnTo>
                      <a:pt x="690" y="593"/>
                    </a:lnTo>
                    <a:lnTo>
                      <a:pt x="691" y="591"/>
                    </a:lnTo>
                    <a:lnTo>
                      <a:pt x="693" y="591"/>
                    </a:lnTo>
                    <a:lnTo>
                      <a:pt x="697" y="586"/>
                    </a:lnTo>
                    <a:lnTo>
                      <a:pt x="698" y="588"/>
                    </a:lnTo>
                    <a:lnTo>
                      <a:pt x="702" y="586"/>
                    </a:lnTo>
                    <a:lnTo>
                      <a:pt x="704" y="584"/>
                    </a:lnTo>
                    <a:lnTo>
                      <a:pt x="706" y="584"/>
                    </a:lnTo>
                    <a:lnTo>
                      <a:pt x="707" y="584"/>
                    </a:lnTo>
                    <a:lnTo>
                      <a:pt x="713" y="582"/>
                    </a:lnTo>
                    <a:lnTo>
                      <a:pt x="715" y="580"/>
                    </a:lnTo>
                    <a:lnTo>
                      <a:pt x="713" y="579"/>
                    </a:lnTo>
                    <a:lnTo>
                      <a:pt x="707" y="579"/>
                    </a:lnTo>
                    <a:lnTo>
                      <a:pt x="706" y="579"/>
                    </a:lnTo>
                    <a:lnTo>
                      <a:pt x="702" y="579"/>
                    </a:lnTo>
                    <a:lnTo>
                      <a:pt x="704" y="573"/>
                    </a:lnTo>
                    <a:lnTo>
                      <a:pt x="709" y="577"/>
                    </a:lnTo>
                    <a:lnTo>
                      <a:pt x="715" y="577"/>
                    </a:lnTo>
                    <a:lnTo>
                      <a:pt x="716" y="575"/>
                    </a:lnTo>
                    <a:lnTo>
                      <a:pt x="716" y="570"/>
                    </a:lnTo>
                    <a:lnTo>
                      <a:pt x="718" y="570"/>
                    </a:lnTo>
                    <a:lnTo>
                      <a:pt x="720" y="568"/>
                    </a:lnTo>
                    <a:lnTo>
                      <a:pt x="723" y="557"/>
                    </a:lnTo>
                    <a:lnTo>
                      <a:pt x="729" y="555"/>
                    </a:lnTo>
                    <a:lnTo>
                      <a:pt x="731" y="552"/>
                    </a:lnTo>
                    <a:lnTo>
                      <a:pt x="729" y="550"/>
                    </a:lnTo>
                    <a:lnTo>
                      <a:pt x="731" y="547"/>
                    </a:lnTo>
                    <a:lnTo>
                      <a:pt x="731" y="534"/>
                    </a:lnTo>
                    <a:lnTo>
                      <a:pt x="732" y="529"/>
                    </a:lnTo>
                    <a:lnTo>
                      <a:pt x="736" y="522"/>
                    </a:lnTo>
                    <a:lnTo>
                      <a:pt x="736" y="514"/>
                    </a:lnTo>
                    <a:lnTo>
                      <a:pt x="720" y="497"/>
                    </a:lnTo>
                    <a:lnTo>
                      <a:pt x="722" y="482"/>
                    </a:lnTo>
                    <a:lnTo>
                      <a:pt x="722" y="479"/>
                    </a:lnTo>
                    <a:lnTo>
                      <a:pt x="723" y="475"/>
                    </a:lnTo>
                    <a:lnTo>
                      <a:pt x="722" y="468"/>
                    </a:lnTo>
                    <a:lnTo>
                      <a:pt x="723" y="464"/>
                    </a:lnTo>
                    <a:lnTo>
                      <a:pt x="723" y="457"/>
                    </a:lnTo>
                    <a:lnTo>
                      <a:pt x="723" y="455"/>
                    </a:lnTo>
                    <a:lnTo>
                      <a:pt x="723" y="454"/>
                    </a:lnTo>
                    <a:lnTo>
                      <a:pt x="722" y="454"/>
                    </a:lnTo>
                    <a:lnTo>
                      <a:pt x="722" y="450"/>
                    </a:lnTo>
                    <a:lnTo>
                      <a:pt x="722" y="447"/>
                    </a:lnTo>
                    <a:lnTo>
                      <a:pt x="722" y="445"/>
                    </a:lnTo>
                    <a:lnTo>
                      <a:pt x="720" y="443"/>
                    </a:lnTo>
                    <a:lnTo>
                      <a:pt x="720" y="438"/>
                    </a:lnTo>
                    <a:lnTo>
                      <a:pt x="722" y="436"/>
                    </a:lnTo>
                    <a:lnTo>
                      <a:pt x="725" y="432"/>
                    </a:lnTo>
                    <a:lnTo>
                      <a:pt x="723" y="420"/>
                    </a:lnTo>
                    <a:lnTo>
                      <a:pt x="725" y="416"/>
                    </a:lnTo>
                    <a:lnTo>
                      <a:pt x="725" y="409"/>
                    </a:lnTo>
                    <a:lnTo>
                      <a:pt x="722" y="400"/>
                    </a:lnTo>
                    <a:lnTo>
                      <a:pt x="722" y="393"/>
                    </a:lnTo>
                    <a:lnTo>
                      <a:pt x="713" y="386"/>
                    </a:lnTo>
                    <a:lnTo>
                      <a:pt x="709" y="377"/>
                    </a:lnTo>
                    <a:lnTo>
                      <a:pt x="709" y="373"/>
                    </a:lnTo>
                    <a:lnTo>
                      <a:pt x="709" y="373"/>
                    </a:lnTo>
                    <a:lnTo>
                      <a:pt x="715" y="370"/>
                    </a:lnTo>
                    <a:lnTo>
                      <a:pt x="715" y="366"/>
                    </a:lnTo>
                    <a:lnTo>
                      <a:pt x="718" y="364"/>
                    </a:lnTo>
                    <a:lnTo>
                      <a:pt x="716" y="359"/>
                    </a:lnTo>
                    <a:lnTo>
                      <a:pt x="723" y="341"/>
                    </a:lnTo>
                    <a:lnTo>
                      <a:pt x="723" y="318"/>
                    </a:lnTo>
                    <a:lnTo>
                      <a:pt x="722" y="316"/>
                    </a:lnTo>
                    <a:lnTo>
                      <a:pt x="723" y="314"/>
                    </a:lnTo>
                    <a:lnTo>
                      <a:pt x="711" y="309"/>
                    </a:lnTo>
                    <a:lnTo>
                      <a:pt x="706" y="305"/>
                    </a:lnTo>
                    <a:lnTo>
                      <a:pt x="681" y="305"/>
                    </a:lnTo>
                    <a:lnTo>
                      <a:pt x="677" y="304"/>
                    </a:lnTo>
                    <a:lnTo>
                      <a:pt x="679" y="302"/>
                    </a:lnTo>
                    <a:lnTo>
                      <a:pt x="672" y="304"/>
                    </a:lnTo>
                    <a:lnTo>
                      <a:pt x="670" y="305"/>
                    </a:lnTo>
                    <a:lnTo>
                      <a:pt x="656" y="363"/>
                    </a:lnTo>
                    <a:lnTo>
                      <a:pt x="638" y="386"/>
                    </a:lnTo>
                    <a:lnTo>
                      <a:pt x="631" y="389"/>
                    </a:lnTo>
                    <a:lnTo>
                      <a:pt x="629" y="400"/>
                    </a:lnTo>
                    <a:lnTo>
                      <a:pt x="631" y="400"/>
                    </a:lnTo>
                    <a:lnTo>
                      <a:pt x="632" y="395"/>
                    </a:lnTo>
                    <a:lnTo>
                      <a:pt x="634" y="397"/>
                    </a:lnTo>
                    <a:lnTo>
                      <a:pt x="634" y="400"/>
                    </a:lnTo>
                    <a:lnTo>
                      <a:pt x="632" y="404"/>
                    </a:lnTo>
                    <a:lnTo>
                      <a:pt x="627" y="407"/>
                    </a:lnTo>
                    <a:lnTo>
                      <a:pt x="625" y="413"/>
                    </a:lnTo>
                    <a:lnTo>
                      <a:pt x="627" y="416"/>
                    </a:lnTo>
                    <a:lnTo>
                      <a:pt x="631" y="414"/>
                    </a:lnTo>
                    <a:lnTo>
                      <a:pt x="634" y="413"/>
                    </a:lnTo>
                    <a:lnTo>
                      <a:pt x="638" y="413"/>
                    </a:lnTo>
                    <a:lnTo>
                      <a:pt x="640" y="418"/>
                    </a:lnTo>
                    <a:lnTo>
                      <a:pt x="638" y="422"/>
                    </a:lnTo>
                    <a:lnTo>
                      <a:pt x="638" y="434"/>
                    </a:lnTo>
                    <a:lnTo>
                      <a:pt x="636" y="438"/>
                    </a:lnTo>
                    <a:lnTo>
                      <a:pt x="636" y="443"/>
                    </a:lnTo>
                    <a:lnTo>
                      <a:pt x="638" y="447"/>
                    </a:lnTo>
                    <a:lnTo>
                      <a:pt x="636" y="452"/>
                    </a:lnTo>
                    <a:lnTo>
                      <a:pt x="634" y="452"/>
                    </a:lnTo>
                    <a:lnTo>
                      <a:pt x="632" y="448"/>
                    </a:lnTo>
                    <a:lnTo>
                      <a:pt x="631" y="468"/>
                    </a:lnTo>
                    <a:lnTo>
                      <a:pt x="632" y="472"/>
                    </a:lnTo>
                    <a:lnTo>
                      <a:pt x="632" y="468"/>
                    </a:lnTo>
                    <a:lnTo>
                      <a:pt x="638" y="466"/>
                    </a:lnTo>
                    <a:lnTo>
                      <a:pt x="647" y="475"/>
                    </a:lnTo>
                    <a:lnTo>
                      <a:pt x="650" y="473"/>
                    </a:lnTo>
                    <a:lnTo>
                      <a:pt x="652" y="473"/>
                    </a:lnTo>
                    <a:lnTo>
                      <a:pt x="650" y="480"/>
                    </a:lnTo>
                    <a:lnTo>
                      <a:pt x="657" y="497"/>
                    </a:lnTo>
                    <a:lnTo>
                      <a:pt x="663" y="500"/>
                    </a:lnTo>
                    <a:lnTo>
                      <a:pt x="665" y="500"/>
                    </a:lnTo>
                    <a:lnTo>
                      <a:pt x="665" y="502"/>
                    </a:lnTo>
                    <a:lnTo>
                      <a:pt x="666" y="504"/>
                    </a:lnTo>
                    <a:lnTo>
                      <a:pt x="665" y="507"/>
                    </a:lnTo>
                    <a:lnTo>
                      <a:pt x="657" y="529"/>
                    </a:lnTo>
                    <a:lnTo>
                      <a:pt x="654" y="530"/>
                    </a:lnTo>
                    <a:lnTo>
                      <a:pt x="652" y="529"/>
                    </a:lnTo>
                    <a:lnTo>
                      <a:pt x="652" y="525"/>
                    </a:lnTo>
                    <a:lnTo>
                      <a:pt x="650" y="522"/>
                    </a:lnTo>
                    <a:lnTo>
                      <a:pt x="645" y="518"/>
                    </a:lnTo>
                    <a:lnTo>
                      <a:pt x="631" y="502"/>
                    </a:lnTo>
                    <a:lnTo>
                      <a:pt x="625" y="502"/>
                    </a:lnTo>
                    <a:lnTo>
                      <a:pt x="618" y="497"/>
                    </a:lnTo>
                    <a:lnTo>
                      <a:pt x="611" y="493"/>
                    </a:lnTo>
                    <a:lnTo>
                      <a:pt x="611" y="489"/>
                    </a:lnTo>
                    <a:lnTo>
                      <a:pt x="613" y="489"/>
                    </a:lnTo>
                    <a:lnTo>
                      <a:pt x="613" y="489"/>
                    </a:lnTo>
                    <a:lnTo>
                      <a:pt x="607" y="488"/>
                    </a:lnTo>
                    <a:lnTo>
                      <a:pt x="600" y="482"/>
                    </a:lnTo>
                    <a:lnTo>
                      <a:pt x="597" y="482"/>
                    </a:lnTo>
                    <a:lnTo>
                      <a:pt x="588" y="473"/>
                    </a:lnTo>
                    <a:lnTo>
                      <a:pt x="573" y="466"/>
                    </a:lnTo>
                    <a:lnTo>
                      <a:pt x="572" y="466"/>
                    </a:lnTo>
                    <a:lnTo>
                      <a:pt x="565" y="463"/>
                    </a:lnTo>
                    <a:lnTo>
                      <a:pt x="547" y="463"/>
                    </a:lnTo>
                    <a:lnTo>
                      <a:pt x="545" y="461"/>
                    </a:lnTo>
                    <a:lnTo>
                      <a:pt x="540" y="459"/>
                    </a:lnTo>
                    <a:lnTo>
                      <a:pt x="536" y="459"/>
                    </a:lnTo>
                    <a:lnTo>
                      <a:pt x="534" y="459"/>
                    </a:lnTo>
                    <a:lnTo>
                      <a:pt x="534" y="463"/>
                    </a:lnTo>
                    <a:lnTo>
                      <a:pt x="532" y="464"/>
                    </a:lnTo>
                    <a:lnTo>
                      <a:pt x="527" y="468"/>
                    </a:lnTo>
                    <a:lnTo>
                      <a:pt x="527" y="472"/>
                    </a:lnTo>
                    <a:lnTo>
                      <a:pt x="534" y="493"/>
                    </a:lnTo>
                    <a:lnTo>
                      <a:pt x="534" y="489"/>
                    </a:lnTo>
                    <a:lnTo>
                      <a:pt x="536" y="491"/>
                    </a:lnTo>
                    <a:lnTo>
                      <a:pt x="534" y="502"/>
                    </a:lnTo>
                    <a:lnTo>
                      <a:pt x="529" y="509"/>
                    </a:lnTo>
                    <a:lnTo>
                      <a:pt x="520" y="509"/>
                    </a:lnTo>
                    <a:lnTo>
                      <a:pt x="520" y="514"/>
                    </a:lnTo>
                    <a:lnTo>
                      <a:pt x="520" y="516"/>
                    </a:lnTo>
                    <a:lnTo>
                      <a:pt x="522" y="520"/>
                    </a:lnTo>
                    <a:lnTo>
                      <a:pt x="518" y="525"/>
                    </a:lnTo>
                    <a:lnTo>
                      <a:pt x="515" y="527"/>
                    </a:lnTo>
                    <a:lnTo>
                      <a:pt x="511" y="523"/>
                    </a:lnTo>
                    <a:lnTo>
                      <a:pt x="507" y="522"/>
                    </a:lnTo>
                    <a:lnTo>
                      <a:pt x="507" y="516"/>
                    </a:lnTo>
                    <a:lnTo>
                      <a:pt x="507" y="513"/>
                    </a:lnTo>
                    <a:lnTo>
                      <a:pt x="511" y="511"/>
                    </a:lnTo>
                    <a:lnTo>
                      <a:pt x="513" y="509"/>
                    </a:lnTo>
                    <a:lnTo>
                      <a:pt x="506" y="500"/>
                    </a:lnTo>
                    <a:lnTo>
                      <a:pt x="506" y="497"/>
                    </a:lnTo>
                    <a:lnTo>
                      <a:pt x="504" y="497"/>
                    </a:lnTo>
                    <a:lnTo>
                      <a:pt x="491" y="502"/>
                    </a:lnTo>
                    <a:lnTo>
                      <a:pt x="490" y="505"/>
                    </a:lnTo>
                    <a:lnTo>
                      <a:pt x="484" y="507"/>
                    </a:lnTo>
                    <a:lnTo>
                      <a:pt x="479" y="516"/>
                    </a:lnTo>
                    <a:lnTo>
                      <a:pt x="475" y="518"/>
                    </a:lnTo>
                    <a:lnTo>
                      <a:pt x="473" y="514"/>
                    </a:lnTo>
                    <a:lnTo>
                      <a:pt x="470" y="514"/>
                    </a:lnTo>
                    <a:lnTo>
                      <a:pt x="463" y="514"/>
                    </a:lnTo>
                    <a:lnTo>
                      <a:pt x="459" y="513"/>
                    </a:lnTo>
                    <a:lnTo>
                      <a:pt x="452" y="516"/>
                    </a:lnTo>
                    <a:lnTo>
                      <a:pt x="448" y="516"/>
                    </a:lnTo>
                    <a:lnTo>
                      <a:pt x="441" y="522"/>
                    </a:lnTo>
                    <a:lnTo>
                      <a:pt x="440" y="525"/>
                    </a:lnTo>
                    <a:lnTo>
                      <a:pt x="440" y="534"/>
                    </a:lnTo>
                    <a:lnTo>
                      <a:pt x="436" y="534"/>
                    </a:lnTo>
                    <a:lnTo>
                      <a:pt x="434" y="532"/>
                    </a:lnTo>
                    <a:lnTo>
                      <a:pt x="432" y="529"/>
                    </a:lnTo>
                    <a:lnTo>
                      <a:pt x="429" y="530"/>
                    </a:lnTo>
                    <a:lnTo>
                      <a:pt x="425" y="527"/>
                    </a:lnTo>
                    <a:lnTo>
                      <a:pt x="425" y="518"/>
                    </a:lnTo>
                    <a:lnTo>
                      <a:pt x="423" y="516"/>
                    </a:lnTo>
                    <a:lnTo>
                      <a:pt x="423" y="514"/>
                    </a:lnTo>
                    <a:lnTo>
                      <a:pt x="425" y="511"/>
                    </a:lnTo>
                    <a:lnTo>
                      <a:pt x="425" y="505"/>
                    </a:lnTo>
                    <a:lnTo>
                      <a:pt x="423" y="502"/>
                    </a:lnTo>
                    <a:lnTo>
                      <a:pt x="423" y="502"/>
                    </a:lnTo>
                    <a:lnTo>
                      <a:pt x="422" y="504"/>
                    </a:lnTo>
                    <a:lnTo>
                      <a:pt x="422" y="504"/>
                    </a:lnTo>
                    <a:lnTo>
                      <a:pt x="422" y="502"/>
                    </a:lnTo>
                    <a:lnTo>
                      <a:pt x="423" y="500"/>
                    </a:lnTo>
                    <a:lnTo>
                      <a:pt x="431" y="500"/>
                    </a:lnTo>
                    <a:lnTo>
                      <a:pt x="434" y="498"/>
                    </a:lnTo>
                    <a:lnTo>
                      <a:pt x="436" y="497"/>
                    </a:lnTo>
                    <a:lnTo>
                      <a:pt x="429" y="498"/>
                    </a:lnTo>
                    <a:lnTo>
                      <a:pt x="427" y="498"/>
                    </a:lnTo>
                    <a:lnTo>
                      <a:pt x="422" y="498"/>
                    </a:lnTo>
                    <a:lnTo>
                      <a:pt x="416" y="502"/>
                    </a:lnTo>
                    <a:lnTo>
                      <a:pt x="416" y="504"/>
                    </a:lnTo>
                    <a:lnTo>
                      <a:pt x="413" y="505"/>
                    </a:lnTo>
                    <a:lnTo>
                      <a:pt x="413" y="507"/>
                    </a:lnTo>
                    <a:lnTo>
                      <a:pt x="415" y="513"/>
                    </a:lnTo>
                    <a:lnTo>
                      <a:pt x="411" y="514"/>
                    </a:lnTo>
                    <a:lnTo>
                      <a:pt x="407" y="513"/>
                    </a:lnTo>
                    <a:lnTo>
                      <a:pt x="407" y="511"/>
                    </a:lnTo>
                    <a:lnTo>
                      <a:pt x="409" y="507"/>
                    </a:lnTo>
                    <a:lnTo>
                      <a:pt x="406" y="507"/>
                    </a:lnTo>
                    <a:lnTo>
                      <a:pt x="400" y="514"/>
                    </a:lnTo>
                    <a:lnTo>
                      <a:pt x="402" y="514"/>
                    </a:lnTo>
                    <a:lnTo>
                      <a:pt x="404" y="518"/>
                    </a:lnTo>
                    <a:lnTo>
                      <a:pt x="402" y="523"/>
                    </a:lnTo>
                    <a:lnTo>
                      <a:pt x="400" y="525"/>
                    </a:lnTo>
                    <a:lnTo>
                      <a:pt x="398" y="525"/>
                    </a:lnTo>
                    <a:lnTo>
                      <a:pt x="395" y="518"/>
                    </a:lnTo>
                    <a:lnTo>
                      <a:pt x="388" y="520"/>
                    </a:lnTo>
                    <a:lnTo>
                      <a:pt x="388" y="522"/>
                    </a:lnTo>
                    <a:lnTo>
                      <a:pt x="377" y="527"/>
                    </a:lnTo>
                    <a:lnTo>
                      <a:pt x="377" y="525"/>
                    </a:lnTo>
                    <a:lnTo>
                      <a:pt x="345" y="548"/>
                    </a:lnTo>
                    <a:lnTo>
                      <a:pt x="343" y="548"/>
                    </a:lnTo>
                    <a:lnTo>
                      <a:pt x="341" y="552"/>
                    </a:lnTo>
                    <a:lnTo>
                      <a:pt x="343" y="554"/>
                    </a:lnTo>
                    <a:lnTo>
                      <a:pt x="341" y="555"/>
                    </a:lnTo>
                    <a:lnTo>
                      <a:pt x="334" y="555"/>
                    </a:lnTo>
                    <a:lnTo>
                      <a:pt x="331" y="559"/>
                    </a:lnTo>
                    <a:lnTo>
                      <a:pt x="329" y="557"/>
                    </a:lnTo>
                    <a:lnTo>
                      <a:pt x="325" y="575"/>
                    </a:lnTo>
                    <a:lnTo>
                      <a:pt x="325" y="582"/>
                    </a:lnTo>
                    <a:lnTo>
                      <a:pt x="323" y="586"/>
                    </a:lnTo>
                    <a:lnTo>
                      <a:pt x="318" y="588"/>
                    </a:lnTo>
                    <a:lnTo>
                      <a:pt x="315" y="588"/>
                    </a:lnTo>
                    <a:lnTo>
                      <a:pt x="309" y="589"/>
                    </a:lnTo>
                    <a:lnTo>
                      <a:pt x="307" y="597"/>
                    </a:lnTo>
                    <a:lnTo>
                      <a:pt x="306" y="588"/>
                    </a:lnTo>
                    <a:lnTo>
                      <a:pt x="302" y="589"/>
                    </a:lnTo>
                    <a:lnTo>
                      <a:pt x="299" y="589"/>
                    </a:lnTo>
                    <a:lnTo>
                      <a:pt x="297" y="588"/>
                    </a:lnTo>
                    <a:lnTo>
                      <a:pt x="291" y="579"/>
                    </a:lnTo>
                    <a:lnTo>
                      <a:pt x="282" y="568"/>
                    </a:lnTo>
                    <a:lnTo>
                      <a:pt x="281" y="564"/>
                    </a:lnTo>
                    <a:lnTo>
                      <a:pt x="281" y="559"/>
                    </a:lnTo>
                    <a:lnTo>
                      <a:pt x="284" y="559"/>
                    </a:lnTo>
                    <a:lnTo>
                      <a:pt x="286" y="557"/>
                    </a:lnTo>
                    <a:lnTo>
                      <a:pt x="288" y="554"/>
                    </a:lnTo>
                    <a:lnTo>
                      <a:pt x="307" y="548"/>
                    </a:lnTo>
                    <a:lnTo>
                      <a:pt x="306" y="543"/>
                    </a:lnTo>
                    <a:lnTo>
                      <a:pt x="304" y="532"/>
                    </a:lnTo>
                    <a:lnTo>
                      <a:pt x="300" y="534"/>
                    </a:lnTo>
                    <a:lnTo>
                      <a:pt x="299" y="529"/>
                    </a:lnTo>
                    <a:lnTo>
                      <a:pt x="297" y="527"/>
                    </a:lnTo>
                    <a:lnTo>
                      <a:pt x="297" y="522"/>
                    </a:lnTo>
                    <a:lnTo>
                      <a:pt x="293" y="520"/>
                    </a:lnTo>
                    <a:lnTo>
                      <a:pt x="286" y="518"/>
                    </a:lnTo>
                    <a:lnTo>
                      <a:pt x="272" y="516"/>
                    </a:lnTo>
                    <a:lnTo>
                      <a:pt x="268" y="518"/>
                    </a:lnTo>
                    <a:lnTo>
                      <a:pt x="254" y="511"/>
                    </a:lnTo>
                    <a:lnTo>
                      <a:pt x="254" y="514"/>
                    </a:lnTo>
                    <a:lnTo>
                      <a:pt x="268" y="527"/>
                    </a:lnTo>
                    <a:lnTo>
                      <a:pt x="268" y="539"/>
                    </a:lnTo>
                    <a:lnTo>
                      <a:pt x="266" y="547"/>
                    </a:lnTo>
                    <a:lnTo>
                      <a:pt x="268" y="550"/>
                    </a:lnTo>
                    <a:lnTo>
                      <a:pt x="263" y="570"/>
                    </a:lnTo>
                    <a:lnTo>
                      <a:pt x="263" y="575"/>
                    </a:lnTo>
                    <a:lnTo>
                      <a:pt x="265" y="575"/>
                    </a:lnTo>
                    <a:lnTo>
                      <a:pt x="268" y="575"/>
                    </a:lnTo>
                    <a:lnTo>
                      <a:pt x="272" y="579"/>
                    </a:lnTo>
                    <a:lnTo>
                      <a:pt x="274" y="584"/>
                    </a:lnTo>
                    <a:lnTo>
                      <a:pt x="274" y="588"/>
                    </a:lnTo>
                    <a:lnTo>
                      <a:pt x="272" y="591"/>
                    </a:lnTo>
                    <a:lnTo>
                      <a:pt x="274" y="595"/>
                    </a:lnTo>
                    <a:lnTo>
                      <a:pt x="272" y="598"/>
                    </a:lnTo>
                    <a:lnTo>
                      <a:pt x="270" y="604"/>
                    </a:lnTo>
                    <a:lnTo>
                      <a:pt x="268" y="611"/>
                    </a:lnTo>
                    <a:lnTo>
                      <a:pt x="270" y="616"/>
                    </a:lnTo>
                    <a:lnTo>
                      <a:pt x="268" y="627"/>
                    </a:lnTo>
                    <a:lnTo>
                      <a:pt x="265" y="622"/>
                    </a:lnTo>
                    <a:lnTo>
                      <a:pt x="265" y="620"/>
                    </a:lnTo>
                    <a:lnTo>
                      <a:pt x="263" y="616"/>
                    </a:lnTo>
                    <a:lnTo>
                      <a:pt x="259" y="616"/>
                    </a:lnTo>
                    <a:lnTo>
                      <a:pt x="256" y="620"/>
                    </a:lnTo>
                    <a:lnTo>
                      <a:pt x="259" y="616"/>
                    </a:lnTo>
                    <a:lnTo>
                      <a:pt x="259" y="613"/>
                    </a:lnTo>
                    <a:lnTo>
                      <a:pt x="252" y="607"/>
                    </a:lnTo>
                    <a:lnTo>
                      <a:pt x="245" y="607"/>
                    </a:lnTo>
                    <a:lnTo>
                      <a:pt x="238" y="602"/>
                    </a:lnTo>
                    <a:lnTo>
                      <a:pt x="236" y="604"/>
                    </a:lnTo>
                    <a:lnTo>
                      <a:pt x="234" y="607"/>
                    </a:lnTo>
                    <a:lnTo>
                      <a:pt x="225" y="620"/>
                    </a:lnTo>
                    <a:lnTo>
                      <a:pt x="218" y="623"/>
                    </a:lnTo>
                    <a:lnTo>
                      <a:pt x="215" y="623"/>
                    </a:lnTo>
                    <a:lnTo>
                      <a:pt x="211" y="625"/>
                    </a:lnTo>
                    <a:lnTo>
                      <a:pt x="209" y="629"/>
                    </a:lnTo>
                    <a:lnTo>
                      <a:pt x="202" y="636"/>
                    </a:lnTo>
                    <a:lnTo>
                      <a:pt x="199" y="636"/>
                    </a:lnTo>
                    <a:lnTo>
                      <a:pt x="200" y="648"/>
                    </a:lnTo>
                    <a:lnTo>
                      <a:pt x="216" y="679"/>
                    </a:lnTo>
                    <a:lnTo>
                      <a:pt x="216" y="680"/>
                    </a:lnTo>
                    <a:lnTo>
                      <a:pt x="211" y="677"/>
                    </a:lnTo>
                    <a:lnTo>
                      <a:pt x="209" y="679"/>
                    </a:lnTo>
                    <a:lnTo>
                      <a:pt x="200" y="675"/>
                    </a:lnTo>
                    <a:lnTo>
                      <a:pt x="200" y="677"/>
                    </a:lnTo>
                    <a:lnTo>
                      <a:pt x="200" y="677"/>
                    </a:lnTo>
                    <a:lnTo>
                      <a:pt x="191" y="675"/>
                    </a:lnTo>
                    <a:lnTo>
                      <a:pt x="186" y="670"/>
                    </a:lnTo>
                    <a:lnTo>
                      <a:pt x="181" y="670"/>
                    </a:lnTo>
                    <a:lnTo>
                      <a:pt x="179" y="668"/>
                    </a:lnTo>
                    <a:lnTo>
                      <a:pt x="174" y="672"/>
                    </a:lnTo>
                    <a:lnTo>
                      <a:pt x="172" y="675"/>
                    </a:lnTo>
                    <a:lnTo>
                      <a:pt x="170" y="670"/>
                    </a:lnTo>
                    <a:lnTo>
                      <a:pt x="175" y="668"/>
                    </a:lnTo>
                    <a:lnTo>
                      <a:pt x="166" y="664"/>
                    </a:lnTo>
                    <a:lnTo>
                      <a:pt x="166" y="661"/>
                    </a:lnTo>
                    <a:lnTo>
                      <a:pt x="156" y="655"/>
                    </a:lnTo>
                    <a:lnTo>
                      <a:pt x="152" y="654"/>
                    </a:lnTo>
                    <a:lnTo>
                      <a:pt x="152" y="661"/>
                    </a:lnTo>
                    <a:lnTo>
                      <a:pt x="149" y="663"/>
                    </a:lnTo>
                    <a:lnTo>
                      <a:pt x="147" y="664"/>
                    </a:lnTo>
                    <a:lnTo>
                      <a:pt x="149" y="672"/>
                    </a:lnTo>
                    <a:lnTo>
                      <a:pt x="150" y="673"/>
                    </a:lnTo>
                    <a:lnTo>
                      <a:pt x="154" y="680"/>
                    </a:lnTo>
                    <a:lnTo>
                      <a:pt x="159" y="684"/>
                    </a:lnTo>
                    <a:lnTo>
                      <a:pt x="168" y="680"/>
                    </a:lnTo>
                    <a:lnTo>
                      <a:pt x="172" y="700"/>
                    </a:lnTo>
                    <a:lnTo>
                      <a:pt x="174" y="702"/>
                    </a:lnTo>
                    <a:lnTo>
                      <a:pt x="168" y="700"/>
                    </a:lnTo>
                    <a:lnTo>
                      <a:pt x="165" y="702"/>
                    </a:lnTo>
                    <a:lnTo>
                      <a:pt x="163" y="705"/>
                    </a:lnTo>
                    <a:lnTo>
                      <a:pt x="163" y="705"/>
                    </a:lnTo>
                    <a:lnTo>
                      <a:pt x="141" y="697"/>
                    </a:lnTo>
                    <a:lnTo>
                      <a:pt x="140" y="691"/>
                    </a:lnTo>
                    <a:lnTo>
                      <a:pt x="136" y="689"/>
                    </a:lnTo>
                    <a:lnTo>
                      <a:pt x="134" y="686"/>
                    </a:lnTo>
                    <a:lnTo>
                      <a:pt x="132" y="684"/>
                    </a:lnTo>
                    <a:lnTo>
                      <a:pt x="131" y="686"/>
                    </a:lnTo>
                    <a:lnTo>
                      <a:pt x="127" y="688"/>
                    </a:lnTo>
                    <a:lnTo>
                      <a:pt x="122" y="682"/>
                    </a:lnTo>
                    <a:lnTo>
                      <a:pt x="120" y="679"/>
                    </a:lnTo>
                    <a:lnTo>
                      <a:pt x="116" y="680"/>
                    </a:lnTo>
                    <a:lnTo>
                      <a:pt x="116" y="679"/>
                    </a:lnTo>
                    <a:lnTo>
                      <a:pt x="120" y="675"/>
                    </a:lnTo>
                    <a:lnTo>
                      <a:pt x="120" y="664"/>
                    </a:lnTo>
                    <a:lnTo>
                      <a:pt x="116" y="663"/>
                    </a:lnTo>
                    <a:lnTo>
                      <a:pt x="116" y="659"/>
                    </a:lnTo>
                    <a:lnTo>
                      <a:pt x="111" y="648"/>
                    </a:lnTo>
                    <a:lnTo>
                      <a:pt x="113" y="645"/>
                    </a:lnTo>
                    <a:lnTo>
                      <a:pt x="116" y="645"/>
                    </a:lnTo>
                    <a:lnTo>
                      <a:pt x="118" y="630"/>
                    </a:lnTo>
                    <a:lnTo>
                      <a:pt x="118" y="627"/>
                    </a:lnTo>
                    <a:lnTo>
                      <a:pt x="116" y="625"/>
                    </a:lnTo>
                    <a:lnTo>
                      <a:pt x="113" y="618"/>
                    </a:lnTo>
                    <a:lnTo>
                      <a:pt x="113" y="616"/>
                    </a:lnTo>
                    <a:lnTo>
                      <a:pt x="107" y="616"/>
                    </a:lnTo>
                    <a:lnTo>
                      <a:pt x="106" y="613"/>
                    </a:lnTo>
                    <a:lnTo>
                      <a:pt x="104" y="613"/>
                    </a:lnTo>
                    <a:lnTo>
                      <a:pt x="99" y="611"/>
                    </a:lnTo>
                    <a:lnTo>
                      <a:pt x="99" y="605"/>
                    </a:lnTo>
                    <a:lnTo>
                      <a:pt x="99" y="604"/>
                    </a:lnTo>
                    <a:lnTo>
                      <a:pt x="93" y="604"/>
                    </a:lnTo>
                    <a:lnTo>
                      <a:pt x="84" y="595"/>
                    </a:lnTo>
                    <a:lnTo>
                      <a:pt x="86" y="593"/>
                    </a:lnTo>
                    <a:lnTo>
                      <a:pt x="81" y="589"/>
                    </a:lnTo>
                    <a:lnTo>
                      <a:pt x="79" y="584"/>
                    </a:lnTo>
                    <a:lnTo>
                      <a:pt x="77" y="580"/>
                    </a:lnTo>
                    <a:lnTo>
                      <a:pt x="74" y="579"/>
                    </a:lnTo>
                    <a:lnTo>
                      <a:pt x="75" y="577"/>
                    </a:lnTo>
                    <a:lnTo>
                      <a:pt x="81" y="575"/>
                    </a:lnTo>
                    <a:lnTo>
                      <a:pt x="86" y="579"/>
                    </a:lnTo>
                    <a:lnTo>
                      <a:pt x="88" y="582"/>
                    </a:lnTo>
                    <a:lnTo>
                      <a:pt x="90" y="588"/>
                    </a:lnTo>
                    <a:lnTo>
                      <a:pt x="99" y="593"/>
                    </a:lnTo>
                    <a:lnTo>
                      <a:pt x="99" y="591"/>
                    </a:lnTo>
                    <a:lnTo>
                      <a:pt x="100" y="589"/>
                    </a:lnTo>
                    <a:lnTo>
                      <a:pt x="102" y="593"/>
                    </a:lnTo>
                    <a:lnTo>
                      <a:pt x="106" y="595"/>
                    </a:lnTo>
                    <a:lnTo>
                      <a:pt x="107" y="593"/>
                    </a:lnTo>
                    <a:lnTo>
                      <a:pt x="107" y="595"/>
                    </a:lnTo>
                    <a:lnTo>
                      <a:pt x="109" y="593"/>
                    </a:lnTo>
                    <a:lnTo>
                      <a:pt x="111" y="593"/>
                    </a:lnTo>
                    <a:lnTo>
                      <a:pt x="113" y="600"/>
                    </a:lnTo>
                    <a:lnTo>
                      <a:pt x="118" y="598"/>
                    </a:lnTo>
                    <a:lnTo>
                      <a:pt x="124" y="600"/>
                    </a:lnTo>
                    <a:lnTo>
                      <a:pt x="125" y="604"/>
                    </a:lnTo>
                    <a:lnTo>
                      <a:pt x="129" y="604"/>
                    </a:lnTo>
                    <a:lnTo>
                      <a:pt x="131" y="605"/>
                    </a:lnTo>
                    <a:lnTo>
                      <a:pt x="145" y="611"/>
                    </a:lnTo>
                    <a:lnTo>
                      <a:pt x="152" y="611"/>
                    </a:lnTo>
                    <a:lnTo>
                      <a:pt x="161" y="614"/>
                    </a:lnTo>
                    <a:lnTo>
                      <a:pt x="163" y="616"/>
                    </a:lnTo>
                    <a:lnTo>
                      <a:pt x="182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202" y="611"/>
                    </a:lnTo>
                    <a:lnTo>
                      <a:pt x="220" y="589"/>
                    </a:lnTo>
                    <a:lnTo>
                      <a:pt x="224" y="575"/>
                    </a:lnTo>
                    <a:lnTo>
                      <a:pt x="220" y="575"/>
                    </a:lnTo>
                    <a:lnTo>
                      <a:pt x="220" y="573"/>
                    </a:lnTo>
                    <a:lnTo>
                      <a:pt x="218" y="555"/>
                    </a:lnTo>
                    <a:lnTo>
                      <a:pt x="215" y="552"/>
                    </a:lnTo>
                    <a:lnTo>
                      <a:pt x="211" y="550"/>
                    </a:lnTo>
                    <a:lnTo>
                      <a:pt x="209" y="550"/>
                    </a:lnTo>
                    <a:lnTo>
                      <a:pt x="207" y="548"/>
                    </a:lnTo>
                    <a:lnTo>
                      <a:pt x="207" y="547"/>
                    </a:lnTo>
                    <a:lnTo>
                      <a:pt x="202" y="541"/>
                    </a:lnTo>
                    <a:lnTo>
                      <a:pt x="202" y="538"/>
                    </a:lnTo>
                    <a:lnTo>
                      <a:pt x="199" y="534"/>
                    </a:lnTo>
                    <a:lnTo>
                      <a:pt x="199" y="539"/>
                    </a:lnTo>
                    <a:lnTo>
                      <a:pt x="197" y="539"/>
                    </a:lnTo>
                    <a:lnTo>
                      <a:pt x="188" y="532"/>
                    </a:lnTo>
                    <a:lnTo>
                      <a:pt x="188" y="534"/>
                    </a:lnTo>
                    <a:lnTo>
                      <a:pt x="186" y="532"/>
                    </a:lnTo>
                    <a:lnTo>
                      <a:pt x="184" y="529"/>
                    </a:lnTo>
                    <a:lnTo>
                      <a:pt x="181" y="525"/>
                    </a:lnTo>
                    <a:lnTo>
                      <a:pt x="184" y="530"/>
                    </a:lnTo>
                    <a:lnTo>
                      <a:pt x="177" y="529"/>
                    </a:lnTo>
                    <a:lnTo>
                      <a:pt x="175" y="525"/>
                    </a:lnTo>
                    <a:lnTo>
                      <a:pt x="175" y="523"/>
                    </a:lnTo>
                    <a:lnTo>
                      <a:pt x="134" y="489"/>
                    </a:lnTo>
                    <a:lnTo>
                      <a:pt x="125" y="486"/>
                    </a:lnTo>
                    <a:lnTo>
                      <a:pt x="125" y="488"/>
                    </a:lnTo>
                    <a:lnTo>
                      <a:pt x="125" y="489"/>
                    </a:lnTo>
                    <a:lnTo>
                      <a:pt x="124" y="489"/>
                    </a:lnTo>
                    <a:lnTo>
                      <a:pt x="104" y="482"/>
                    </a:lnTo>
                    <a:lnTo>
                      <a:pt x="102" y="484"/>
                    </a:lnTo>
                    <a:lnTo>
                      <a:pt x="97" y="486"/>
                    </a:lnTo>
                    <a:lnTo>
                      <a:pt x="95" y="486"/>
                    </a:lnTo>
                    <a:lnTo>
                      <a:pt x="95" y="484"/>
                    </a:lnTo>
                    <a:lnTo>
                      <a:pt x="93" y="482"/>
                    </a:lnTo>
                    <a:lnTo>
                      <a:pt x="93" y="479"/>
                    </a:lnTo>
                    <a:lnTo>
                      <a:pt x="93" y="479"/>
                    </a:lnTo>
                    <a:lnTo>
                      <a:pt x="88" y="482"/>
                    </a:lnTo>
                    <a:lnTo>
                      <a:pt x="88" y="477"/>
                    </a:lnTo>
                    <a:lnTo>
                      <a:pt x="86" y="479"/>
                    </a:lnTo>
                    <a:lnTo>
                      <a:pt x="86" y="477"/>
                    </a:lnTo>
                    <a:lnTo>
                      <a:pt x="86" y="475"/>
                    </a:lnTo>
                    <a:lnTo>
                      <a:pt x="82" y="475"/>
                    </a:lnTo>
                    <a:lnTo>
                      <a:pt x="79" y="477"/>
                    </a:lnTo>
                    <a:lnTo>
                      <a:pt x="79" y="475"/>
                    </a:lnTo>
                    <a:lnTo>
                      <a:pt x="79" y="473"/>
                    </a:lnTo>
                    <a:lnTo>
                      <a:pt x="79" y="472"/>
                    </a:lnTo>
                    <a:lnTo>
                      <a:pt x="74" y="472"/>
                    </a:lnTo>
                    <a:lnTo>
                      <a:pt x="75" y="463"/>
                    </a:lnTo>
                    <a:lnTo>
                      <a:pt x="77" y="466"/>
                    </a:lnTo>
                    <a:lnTo>
                      <a:pt x="79" y="468"/>
                    </a:lnTo>
                    <a:lnTo>
                      <a:pt x="81" y="468"/>
                    </a:lnTo>
                    <a:lnTo>
                      <a:pt x="82" y="470"/>
                    </a:lnTo>
                    <a:lnTo>
                      <a:pt x="86" y="470"/>
                    </a:lnTo>
                    <a:lnTo>
                      <a:pt x="88" y="472"/>
                    </a:lnTo>
                    <a:lnTo>
                      <a:pt x="90" y="466"/>
                    </a:lnTo>
                    <a:lnTo>
                      <a:pt x="90" y="463"/>
                    </a:lnTo>
                    <a:lnTo>
                      <a:pt x="86" y="461"/>
                    </a:lnTo>
                    <a:lnTo>
                      <a:pt x="82" y="463"/>
                    </a:lnTo>
                    <a:lnTo>
                      <a:pt x="81" y="461"/>
                    </a:lnTo>
                    <a:lnTo>
                      <a:pt x="81" y="459"/>
                    </a:lnTo>
                    <a:lnTo>
                      <a:pt x="72" y="454"/>
                    </a:lnTo>
                    <a:lnTo>
                      <a:pt x="74" y="457"/>
                    </a:lnTo>
                    <a:lnTo>
                      <a:pt x="72" y="461"/>
                    </a:lnTo>
                    <a:lnTo>
                      <a:pt x="70" y="461"/>
                    </a:lnTo>
                    <a:lnTo>
                      <a:pt x="68" y="461"/>
                    </a:lnTo>
                    <a:lnTo>
                      <a:pt x="68" y="463"/>
                    </a:lnTo>
                    <a:lnTo>
                      <a:pt x="68" y="466"/>
                    </a:lnTo>
                    <a:lnTo>
                      <a:pt x="68" y="468"/>
                    </a:lnTo>
                    <a:lnTo>
                      <a:pt x="65" y="468"/>
                    </a:lnTo>
                    <a:lnTo>
                      <a:pt x="61" y="464"/>
                    </a:lnTo>
                    <a:lnTo>
                      <a:pt x="56" y="461"/>
                    </a:lnTo>
                    <a:lnTo>
                      <a:pt x="56" y="463"/>
                    </a:lnTo>
                    <a:lnTo>
                      <a:pt x="56" y="463"/>
                    </a:lnTo>
                    <a:lnTo>
                      <a:pt x="56" y="466"/>
                    </a:lnTo>
                    <a:lnTo>
                      <a:pt x="54" y="472"/>
                    </a:lnTo>
                    <a:lnTo>
                      <a:pt x="50" y="472"/>
                    </a:lnTo>
                    <a:lnTo>
                      <a:pt x="45" y="468"/>
                    </a:lnTo>
                    <a:lnTo>
                      <a:pt x="43" y="477"/>
                    </a:lnTo>
                    <a:lnTo>
                      <a:pt x="41" y="479"/>
                    </a:lnTo>
                    <a:lnTo>
                      <a:pt x="31" y="484"/>
                    </a:lnTo>
                    <a:lnTo>
                      <a:pt x="31" y="486"/>
                    </a:lnTo>
                    <a:lnTo>
                      <a:pt x="31" y="489"/>
                    </a:lnTo>
                    <a:lnTo>
                      <a:pt x="31" y="491"/>
                    </a:lnTo>
                    <a:lnTo>
                      <a:pt x="27" y="493"/>
                    </a:lnTo>
                    <a:lnTo>
                      <a:pt x="27" y="493"/>
                    </a:lnTo>
                    <a:lnTo>
                      <a:pt x="18" y="502"/>
                    </a:lnTo>
                    <a:lnTo>
                      <a:pt x="20" y="504"/>
                    </a:lnTo>
                    <a:lnTo>
                      <a:pt x="20" y="504"/>
                    </a:lnTo>
                    <a:lnTo>
                      <a:pt x="16" y="516"/>
                    </a:lnTo>
                    <a:lnTo>
                      <a:pt x="18" y="529"/>
                    </a:lnTo>
                    <a:lnTo>
                      <a:pt x="20" y="530"/>
                    </a:lnTo>
                    <a:lnTo>
                      <a:pt x="24" y="532"/>
                    </a:lnTo>
                    <a:lnTo>
                      <a:pt x="27" y="534"/>
                    </a:lnTo>
                    <a:lnTo>
                      <a:pt x="32" y="536"/>
                    </a:lnTo>
                    <a:lnTo>
                      <a:pt x="40" y="550"/>
                    </a:lnTo>
                    <a:lnTo>
                      <a:pt x="41" y="557"/>
                    </a:lnTo>
                    <a:lnTo>
                      <a:pt x="29" y="584"/>
                    </a:lnTo>
                    <a:lnTo>
                      <a:pt x="29" y="591"/>
                    </a:lnTo>
                    <a:lnTo>
                      <a:pt x="43" y="634"/>
                    </a:lnTo>
                    <a:lnTo>
                      <a:pt x="40" y="638"/>
                    </a:lnTo>
                    <a:lnTo>
                      <a:pt x="38" y="648"/>
                    </a:lnTo>
                    <a:lnTo>
                      <a:pt x="38" y="652"/>
                    </a:lnTo>
                    <a:lnTo>
                      <a:pt x="40" y="657"/>
                    </a:lnTo>
                    <a:lnTo>
                      <a:pt x="38" y="661"/>
                    </a:lnTo>
                    <a:lnTo>
                      <a:pt x="38" y="666"/>
                    </a:lnTo>
                    <a:lnTo>
                      <a:pt x="41" y="668"/>
                    </a:lnTo>
                    <a:lnTo>
                      <a:pt x="45" y="673"/>
                    </a:lnTo>
                    <a:lnTo>
                      <a:pt x="43" y="679"/>
                    </a:lnTo>
                    <a:lnTo>
                      <a:pt x="47" y="684"/>
                    </a:lnTo>
                    <a:lnTo>
                      <a:pt x="50" y="688"/>
                    </a:lnTo>
                    <a:lnTo>
                      <a:pt x="50" y="693"/>
                    </a:lnTo>
                    <a:lnTo>
                      <a:pt x="45" y="707"/>
                    </a:lnTo>
                    <a:lnTo>
                      <a:pt x="47" y="713"/>
                    </a:lnTo>
                    <a:lnTo>
                      <a:pt x="49" y="716"/>
                    </a:lnTo>
                    <a:lnTo>
                      <a:pt x="57" y="723"/>
                    </a:lnTo>
                    <a:lnTo>
                      <a:pt x="59" y="729"/>
                    </a:lnTo>
                    <a:lnTo>
                      <a:pt x="63" y="734"/>
                    </a:lnTo>
                    <a:lnTo>
                      <a:pt x="63" y="732"/>
                    </a:lnTo>
                    <a:lnTo>
                      <a:pt x="63" y="743"/>
                    </a:lnTo>
                    <a:lnTo>
                      <a:pt x="4" y="814"/>
                    </a:lnTo>
                    <a:lnTo>
                      <a:pt x="11" y="816"/>
                    </a:lnTo>
                    <a:lnTo>
                      <a:pt x="13" y="813"/>
                    </a:lnTo>
                    <a:lnTo>
                      <a:pt x="18" y="809"/>
                    </a:lnTo>
                    <a:lnTo>
                      <a:pt x="20" y="811"/>
                    </a:lnTo>
                    <a:lnTo>
                      <a:pt x="18" y="813"/>
                    </a:lnTo>
                    <a:lnTo>
                      <a:pt x="18" y="818"/>
                    </a:lnTo>
                    <a:lnTo>
                      <a:pt x="18" y="816"/>
                    </a:lnTo>
                    <a:lnTo>
                      <a:pt x="16" y="816"/>
                    </a:lnTo>
                    <a:lnTo>
                      <a:pt x="16" y="820"/>
                    </a:lnTo>
                    <a:lnTo>
                      <a:pt x="18" y="822"/>
                    </a:lnTo>
                    <a:lnTo>
                      <a:pt x="20" y="822"/>
                    </a:lnTo>
                    <a:lnTo>
                      <a:pt x="25" y="827"/>
                    </a:lnTo>
                    <a:lnTo>
                      <a:pt x="34" y="827"/>
                    </a:lnTo>
                    <a:lnTo>
                      <a:pt x="38" y="827"/>
                    </a:lnTo>
                    <a:lnTo>
                      <a:pt x="40" y="829"/>
                    </a:lnTo>
                    <a:lnTo>
                      <a:pt x="40" y="832"/>
                    </a:lnTo>
                    <a:lnTo>
                      <a:pt x="41" y="834"/>
                    </a:lnTo>
                    <a:lnTo>
                      <a:pt x="45" y="834"/>
                    </a:lnTo>
                    <a:lnTo>
                      <a:pt x="45" y="834"/>
                    </a:lnTo>
                    <a:lnTo>
                      <a:pt x="43" y="836"/>
                    </a:lnTo>
                    <a:lnTo>
                      <a:pt x="27" y="834"/>
                    </a:lnTo>
                    <a:lnTo>
                      <a:pt x="25" y="836"/>
                    </a:lnTo>
                    <a:lnTo>
                      <a:pt x="25" y="838"/>
                    </a:lnTo>
                    <a:lnTo>
                      <a:pt x="20" y="839"/>
                    </a:lnTo>
                    <a:lnTo>
                      <a:pt x="18" y="839"/>
                    </a:lnTo>
                    <a:lnTo>
                      <a:pt x="16" y="839"/>
                    </a:lnTo>
                    <a:lnTo>
                      <a:pt x="15" y="843"/>
                    </a:lnTo>
                    <a:lnTo>
                      <a:pt x="13" y="843"/>
                    </a:lnTo>
                    <a:lnTo>
                      <a:pt x="11" y="841"/>
                    </a:lnTo>
                    <a:lnTo>
                      <a:pt x="9" y="841"/>
                    </a:lnTo>
                    <a:lnTo>
                      <a:pt x="9" y="843"/>
                    </a:lnTo>
                    <a:lnTo>
                      <a:pt x="9" y="848"/>
                    </a:lnTo>
                    <a:lnTo>
                      <a:pt x="11" y="848"/>
                    </a:lnTo>
                    <a:lnTo>
                      <a:pt x="13" y="850"/>
                    </a:lnTo>
                    <a:lnTo>
                      <a:pt x="13" y="852"/>
                    </a:lnTo>
                    <a:lnTo>
                      <a:pt x="13" y="854"/>
                    </a:lnTo>
                    <a:lnTo>
                      <a:pt x="9" y="857"/>
                    </a:lnTo>
                    <a:lnTo>
                      <a:pt x="6" y="866"/>
                    </a:lnTo>
                    <a:lnTo>
                      <a:pt x="6" y="870"/>
                    </a:lnTo>
                    <a:lnTo>
                      <a:pt x="6" y="875"/>
                    </a:lnTo>
                    <a:lnTo>
                      <a:pt x="6" y="879"/>
                    </a:lnTo>
                    <a:lnTo>
                      <a:pt x="6" y="880"/>
                    </a:lnTo>
                    <a:lnTo>
                      <a:pt x="6" y="882"/>
                    </a:lnTo>
                    <a:lnTo>
                      <a:pt x="2" y="886"/>
                    </a:lnTo>
                    <a:lnTo>
                      <a:pt x="0" y="888"/>
                    </a:lnTo>
                    <a:lnTo>
                      <a:pt x="2" y="891"/>
                    </a:lnTo>
                    <a:lnTo>
                      <a:pt x="9" y="891"/>
                    </a:lnTo>
                    <a:lnTo>
                      <a:pt x="11" y="895"/>
                    </a:lnTo>
                    <a:lnTo>
                      <a:pt x="11" y="900"/>
                    </a:lnTo>
                    <a:lnTo>
                      <a:pt x="7" y="900"/>
                    </a:lnTo>
                    <a:lnTo>
                      <a:pt x="4" y="895"/>
                    </a:lnTo>
                    <a:lnTo>
                      <a:pt x="4" y="898"/>
                    </a:lnTo>
                    <a:lnTo>
                      <a:pt x="0" y="905"/>
                    </a:lnTo>
                    <a:lnTo>
                      <a:pt x="0" y="907"/>
                    </a:lnTo>
                    <a:lnTo>
                      <a:pt x="2" y="909"/>
                    </a:lnTo>
                    <a:lnTo>
                      <a:pt x="4" y="911"/>
                    </a:lnTo>
                    <a:lnTo>
                      <a:pt x="6" y="913"/>
                    </a:lnTo>
                    <a:lnTo>
                      <a:pt x="7" y="914"/>
                    </a:lnTo>
                    <a:lnTo>
                      <a:pt x="7" y="916"/>
                    </a:lnTo>
                    <a:lnTo>
                      <a:pt x="4" y="927"/>
                    </a:lnTo>
                    <a:lnTo>
                      <a:pt x="7" y="927"/>
                    </a:lnTo>
                    <a:lnTo>
                      <a:pt x="9" y="929"/>
                    </a:lnTo>
                    <a:lnTo>
                      <a:pt x="9" y="930"/>
                    </a:lnTo>
                    <a:lnTo>
                      <a:pt x="15" y="941"/>
                    </a:lnTo>
                    <a:lnTo>
                      <a:pt x="15" y="948"/>
                    </a:lnTo>
                    <a:lnTo>
                      <a:pt x="15" y="950"/>
                    </a:lnTo>
                    <a:lnTo>
                      <a:pt x="20" y="950"/>
                    </a:lnTo>
                    <a:lnTo>
                      <a:pt x="22" y="950"/>
                    </a:lnTo>
                    <a:lnTo>
                      <a:pt x="24" y="954"/>
                    </a:lnTo>
                    <a:lnTo>
                      <a:pt x="27" y="952"/>
                    </a:lnTo>
                    <a:lnTo>
                      <a:pt x="31" y="952"/>
                    </a:lnTo>
                    <a:lnTo>
                      <a:pt x="34" y="955"/>
                    </a:lnTo>
                    <a:lnTo>
                      <a:pt x="32" y="961"/>
                    </a:lnTo>
                    <a:lnTo>
                      <a:pt x="38" y="959"/>
                    </a:lnTo>
                    <a:lnTo>
                      <a:pt x="40" y="959"/>
                    </a:lnTo>
                    <a:lnTo>
                      <a:pt x="41" y="957"/>
                    </a:lnTo>
                    <a:lnTo>
                      <a:pt x="49" y="957"/>
                    </a:lnTo>
                    <a:lnTo>
                      <a:pt x="50" y="959"/>
                    </a:lnTo>
                    <a:lnTo>
                      <a:pt x="54" y="964"/>
                    </a:lnTo>
                    <a:lnTo>
                      <a:pt x="57" y="964"/>
                    </a:lnTo>
                    <a:lnTo>
                      <a:pt x="57" y="968"/>
                    </a:lnTo>
                    <a:lnTo>
                      <a:pt x="56" y="970"/>
                    </a:lnTo>
                    <a:lnTo>
                      <a:pt x="56" y="972"/>
                    </a:lnTo>
                    <a:lnTo>
                      <a:pt x="57" y="973"/>
                    </a:lnTo>
                    <a:lnTo>
                      <a:pt x="59" y="977"/>
                    </a:lnTo>
                    <a:lnTo>
                      <a:pt x="57" y="980"/>
                    </a:lnTo>
                    <a:lnTo>
                      <a:pt x="56" y="982"/>
                    </a:lnTo>
                    <a:lnTo>
                      <a:pt x="56" y="984"/>
                    </a:lnTo>
                    <a:lnTo>
                      <a:pt x="56" y="988"/>
                    </a:lnTo>
                    <a:lnTo>
                      <a:pt x="59" y="989"/>
                    </a:lnTo>
                    <a:lnTo>
                      <a:pt x="65" y="1004"/>
                    </a:lnTo>
                    <a:lnTo>
                      <a:pt x="70" y="1005"/>
                    </a:lnTo>
                    <a:lnTo>
                      <a:pt x="70" y="1007"/>
                    </a:lnTo>
                    <a:lnTo>
                      <a:pt x="72" y="1009"/>
                    </a:lnTo>
                    <a:lnTo>
                      <a:pt x="70" y="1013"/>
                    </a:lnTo>
                    <a:lnTo>
                      <a:pt x="72" y="1014"/>
                    </a:lnTo>
                    <a:lnTo>
                      <a:pt x="79" y="1013"/>
                    </a:lnTo>
                    <a:lnTo>
                      <a:pt x="81" y="1014"/>
                    </a:lnTo>
                    <a:lnTo>
                      <a:pt x="82" y="1016"/>
                    </a:lnTo>
                    <a:lnTo>
                      <a:pt x="82" y="1018"/>
                    </a:lnTo>
                    <a:lnTo>
                      <a:pt x="82" y="1020"/>
                    </a:lnTo>
                    <a:lnTo>
                      <a:pt x="86" y="1020"/>
                    </a:lnTo>
                    <a:lnTo>
                      <a:pt x="86" y="1023"/>
                    </a:lnTo>
                    <a:lnTo>
                      <a:pt x="77" y="1032"/>
                    </a:lnTo>
                    <a:lnTo>
                      <a:pt x="74" y="1030"/>
                    </a:lnTo>
                    <a:lnTo>
                      <a:pt x="70" y="1029"/>
                    </a:lnTo>
                    <a:lnTo>
                      <a:pt x="66" y="1027"/>
                    </a:lnTo>
                    <a:lnTo>
                      <a:pt x="65" y="1029"/>
                    </a:lnTo>
                    <a:lnTo>
                      <a:pt x="65" y="1030"/>
                    </a:lnTo>
                    <a:lnTo>
                      <a:pt x="63" y="1032"/>
                    </a:lnTo>
                    <a:lnTo>
                      <a:pt x="63" y="1034"/>
                    </a:lnTo>
                    <a:lnTo>
                      <a:pt x="66" y="1038"/>
                    </a:lnTo>
                    <a:lnTo>
                      <a:pt x="66" y="1039"/>
                    </a:lnTo>
                    <a:lnTo>
                      <a:pt x="66" y="1041"/>
                    </a:lnTo>
                    <a:lnTo>
                      <a:pt x="66" y="1043"/>
                    </a:lnTo>
                    <a:lnTo>
                      <a:pt x="66" y="1047"/>
                    </a:lnTo>
                    <a:lnTo>
                      <a:pt x="68" y="1047"/>
                    </a:lnTo>
                    <a:lnTo>
                      <a:pt x="70" y="1048"/>
                    </a:lnTo>
                    <a:lnTo>
                      <a:pt x="70" y="1052"/>
                    </a:lnTo>
                    <a:lnTo>
                      <a:pt x="72" y="1057"/>
                    </a:lnTo>
                    <a:lnTo>
                      <a:pt x="70" y="1057"/>
                    </a:lnTo>
                    <a:lnTo>
                      <a:pt x="72" y="1059"/>
                    </a:lnTo>
                    <a:lnTo>
                      <a:pt x="75" y="1061"/>
                    </a:lnTo>
                    <a:lnTo>
                      <a:pt x="77" y="1059"/>
                    </a:lnTo>
                    <a:lnTo>
                      <a:pt x="79" y="1057"/>
                    </a:lnTo>
                    <a:lnTo>
                      <a:pt x="79" y="1055"/>
                    </a:lnTo>
                    <a:lnTo>
                      <a:pt x="81" y="1054"/>
                    </a:lnTo>
                    <a:lnTo>
                      <a:pt x="88" y="1054"/>
                    </a:lnTo>
                    <a:lnTo>
                      <a:pt x="93" y="1054"/>
                    </a:lnTo>
                    <a:lnTo>
                      <a:pt x="99" y="1054"/>
                    </a:lnTo>
                    <a:lnTo>
                      <a:pt x="102" y="1052"/>
                    </a:lnTo>
                    <a:lnTo>
                      <a:pt x="106" y="1055"/>
                    </a:lnTo>
                    <a:lnTo>
                      <a:pt x="107" y="1057"/>
                    </a:lnTo>
                    <a:lnTo>
                      <a:pt x="107" y="1061"/>
                    </a:lnTo>
                    <a:lnTo>
                      <a:pt x="113" y="1066"/>
                    </a:lnTo>
                    <a:lnTo>
                      <a:pt x="113" y="1068"/>
                    </a:lnTo>
                    <a:lnTo>
                      <a:pt x="109" y="1070"/>
                    </a:lnTo>
                    <a:lnTo>
                      <a:pt x="107" y="1070"/>
                    </a:lnTo>
                    <a:lnTo>
                      <a:pt x="109" y="1072"/>
                    </a:lnTo>
                    <a:lnTo>
                      <a:pt x="109" y="1073"/>
                    </a:lnTo>
                    <a:lnTo>
                      <a:pt x="109" y="1079"/>
                    </a:lnTo>
                    <a:lnTo>
                      <a:pt x="115" y="1080"/>
                    </a:lnTo>
                    <a:lnTo>
                      <a:pt x="118" y="1082"/>
                    </a:lnTo>
                    <a:lnTo>
                      <a:pt x="122" y="1080"/>
                    </a:lnTo>
                    <a:lnTo>
                      <a:pt x="124" y="1080"/>
                    </a:lnTo>
                    <a:lnTo>
                      <a:pt x="124" y="1084"/>
                    </a:lnTo>
                    <a:lnTo>
                      <a:pt x="127" y="1088"/>
                    </a:lnTo>
                    <a:lnTo>
                      <a:pt x="129" y="1095"/>
                    </a:lnTo>
                    <a:lnTo>
                      <a:pt x="129" y="1097"/>
                    </a:lnTo>
                    <a:lnTo>
                      <a:pt x="129" y="1100"/>
                    </a:lnTo>
                    <a:lnTo>
                      <a:pt x="132" y="1102"/>
                    </a:lnTo>
                    <a:lnTo>
                      <a:pt x="136" y="1102"/>
                    </a:lnTo>
                    <a:lnTo>
                      <a:pt x="138" y="1100"/>
                    </a:lnTo>
                    <a:lnTo>
                      <a:pt x="140" y="1102"/>
                    </a:lnTo>
                    <a:lnTo>
                      <a:pt x="143" y="1104"/>
                    </a:lnTo>
                    <a:lnTo>
                      <a:pt x="147" y="1104"/>
                    </a:lnTo>
                    <a:lnTo>
                      <a:pt x="149" y="1105"/>
                    </a:lnTo>
                    <a:lnTo>
                      <a:pt x="159" y="1100"/>
                    </a:lnTo>
                    <a:lnTo>
                      <a:pt x="161" y="1102"/>
                    </a:lnTo>
                    <a:lnTo>
                      <a:pt x="170" y="1113"/>
                    </a:lnTo>
                    <a:lnTo>
                      <a:pt x="172" y="1113"/>
                    </a:lnTo>
                    <a:lnTo>
                      <a:pt x="174" y="1111"/>
                    </a:lnTo>
                    <a:lnTo>
                      <a:pt x="175" y="1111"/>
                    </a:lnTo>
                    <a:lnTo>
                      <a:pt x="177" y="1113"/>
                    </a:lnTo>
                    <a:lnTo>
                      <a:pt x="179" y="1113"/>
                    </a:lnTo>
                    <a:lnTo>
                      <a:pt x="181" y="1114"/>
                    </a:lnTo>
                    <a:lnTo>
                      <a:pt x="182" y="1116"/>
                    </a:lnTo>
                    <a:lnTo>
                      <a:pt x="188" y="1116"/>
                    </a:lnTo>
                    <a:lnTo>
                      <a:pt x="191" y="1118"/>
                    </a:lnTo>
                    <a:lnTo>
                      <a:pt x="193" y="1118"/>
                    </a:lnTo>
                    <a:lnTo>
                      <a:pt x="197" y="1122"/>
                    </a:lnTo>
                    <a:lnTo>
                      <a:pt x="202" y="1122"/>
                    </a:lnTo>
                    <a:lnTo>
                      <a:pt x="204" y="1123"/>
                    </a:lnTo>
                    <a:lnTo>
                      <a:pt x="202" y="1123"/>
                    </a:lnTo>
                    <a:lnTo>
                      <a:pt x="204" y="1130"/>
                    </a:lnTo>
                    <a:lnTo>
                      <a:pt x="202" y="1136"/>
                    </a:lnTo>
                    <a:lnTo>
                      <a:pt x="197" y="1136"/>
                    </a:lnTo>
                    <a:lnTo>
                      <a:pt x="199" y="1138"/>
                    </a:lnTo>
                    <a:lnTo>
                      <a:pt x="200" y="1139"/>
                    </a:lnTo>
                    <a:lnTo>
                      <a:pt x="202" y="1141"/>
                    </a:lnTo>
                    <a:lnTo>
                      <a:pt x="199" y="1141"/>
                    </a:lnTo>
                    <a:lnTo>
                      <a:pt x="197" y="1145"/>
                    </a:lnTo>
                    <a:lnTo>
                      <a:pt x="197" y="1147"/>
                    </a:lnTo>
                    <a:lnTo>
                      <a:pt x="199" y="1148"/>
                    </a:lnTo>
                    <a:lnTo>
                      <a:pt x="199" y="1150"/>
                    </a:lnTo>
                    <a:lnTo>
                      <a:pt x="199" y="1152"/>
                    </a:lnTo>
                    <a:lnTo>
                      <a:pt x="200" y="1154"/>
                    </a:lnTo>
                    <a:lnTo>
                      <a:pt x="197" y="1166"/>
                    </a:lnTo>
                    <a:lnTo>
                      <a:pt x="195" y="1166"/>
                    </a:lnTo>
                    <a:lnTo>
                      <a:pt x="191" y="1164"/>
                    </a:lnTo>
                    <a:lnTo>
                      <a:pt x="188" y="1166"/>
                    </a:lnTo>
                    <a:lnTo>
                      <a:pt x="184" y="1163"/>
                    </a:lnTo>
                    <a:lnTo>
                      <a:pt x="179" y="1170"/>
                    </a:lnTo>
                    <a:lnTo>
                      <a:pt x="175" y="1172"/>
                    </a:lnTo>
                    <a:lnTo>
                      <a:pt x="174" y="1175"/>
                    </a:lnTo>
                    <a:lnTo>
                      <a:pt x="174" y="1182"/>
                    </a:lnTo>
                    <a:lnTo>
                      <a:pt x="177" y="1180"/>
                    </a:lnTo>
                    <a:lnTo>
                      <a:pt x="181" y="1180"/>
                    </a:lnTo>
                    <a:lnTo>
                      <a:pt x="182" y="1179"/>
                    </a:lnTo>
                    <a:lnTo>
                      <a:pt x="186" y="1179"/>
                    </a:lnTo>
                    <a:lnTo>
                      <a:pt x="188" y="1179"/>
                    </a:lnTo>
                    <a:lnTo>
                      <a:pt x="188" y="1180"/>
                    </a:lnTo>
                    <a:lnTo>
                      <a:pt x="191" y="1180"/>
                    </a:lnTo>
                    <a:lnTo>
                      <a:pt x="191" y="1182"/>
                    </a:lnTo>
                    <a:lnTo>
                      <a:pt x="191" y="1184"/>
                    </a:lnTo>
                    <a:lnTo>
                      <a:pt x="188" y="1184"/>
                    </a:lnTo>
                    <a:lnTo>
                      <a:pt x="177" y="1189"/>
                    </a:lnTo>
                    <a:lnTo>
                      <a:pt x="177" y="1189"/>
                    </a:lnTo>
                    <a:lnTo>
                      <a:pt x="179" y="1191"/>
                    </a:lnTo>
                    <a:lnTo>
                      <a:pt x="177" y="1193"/>
                    </a:lnTo>
                    <a:lnTo>
                      <a:pt x="174" y="1191"/>
                    </a:lnTo>
                    <a:lnTo>
                      <a:pt x="166" y="1193"/>
                    </a:lnTo>
                    <a:lnTo>
                      <a:pt x="166" y="1195"/>
                    </a:lnTo>
                    <a:lnTo>
                      <a:pt x="168" y="1198"/>
                    </a:lnTo>
                    <a:lnTo>
                      <a:pt x="172" y="1200"/>
                    </a:lnTo>
                    <a:lnTo>
                      <a:pt x="177" y="1205"/>
                    </a:lnTo>
                    <a:lnTo>
                      <a:pt x="177" y="1207"/>
                    </a:lnTo>
                    <a:lnTo>
                      <a:pt x="174" y="1205"/>
                    </a:lnTo>
                    <a:lnTo>
                      <a:pt x="172" y="1209"/>
                    </a:lnTo>
                    <a:lnTo>
                      <a:pt x="170" y="1207"/>
                    </a:lnTo>
                    <a:lnTo>
                      <a:pt x="161" y="1222"/>
                    </a:lnTo>
                    <a:lnTo>
                      <a:pt x="152" y="1222"/>
                    </a:lnTo>
                    <a:lnTo>
                      <a:pt x="150" y="1223"/>
                    </a:lnTo>
                    <a:lnTo>
                      <a:pt x="150" y="1225"/>
                    </a:lnTo>
                    <a:lnTo>
                      <a:pt x="149" y="1227"/>
                    </a:lnTo>
                    <a:lnTo>
                      <a:pt x="156" y="1230"/>
                    </a:lnTo>
                    <a:lnTo>
                      <a:pt x="157" y="1236"/>
                    </a:lnTo>
                    <a:lnTo>
                      <a:pt x="159" y="1238"/>
                    </a:lnTo>
                    <a:lnTo>
                      <a:pt x="163" y="1239"/>
                    </a:lnTo>
                    <a:lnTo>
                      <a:pt x="165" y="1238"/>
                    </a:lnTo>
                    <a:lnTo>
                      <a:pt x="190" y="1254"/>
                    </a:lnTo>
                    <a:lnTo>
                      <a:pt x="193" y="1261"/>
                    </a:lnTo>
                    <a:lnTo>
                      <a:pt x="197" y="1261"/>
                    </a:lnTo>
                    <a:lnTo>
                      <a:pt x="200" y="1264"/>
                    </a:lnTo>
                    <a:lnTo>
                      <a:pt x="207" y="1263"/>
                    </a:lnTo>
                    <a:lnTo>
                      <a:pt x="209" y="1263"/>
                    </a:lnTo>
                    <a:lnTo>
                      <a:pt x="211" y="1263"/>
                    </a:lnTo>
                    <a:lnTo>
                      <a:pt x="216" y="1264"/>
                    </a:lnTo>
                    <a:lnTo>
                      <a:pt x="218" y="1266"/>
                    </a:lnTo>
                    <a:lnTo>
                      <a:pt x="229" y="1270"/>
                    </a:lnTo>
                    <a:lnTo>
                      <a:pt x="238" y="1270"/>
                    </a:lnTo>
                    <a:lnTo>
                      <a:pt x="243" y="1272"/>
                    </a:lnTo>
                    <a:lnTo>
                      <a:pt x="249" y="1272"/>
                    </a:lnTo>
                    <a:lnTo>
                      <a:pt x="261" y="1280"/>
                    </a:lnTo>
                    <a:lnTo>
                      <a:pt x="263" y="1282"/>
                    </a:lnTo>
                    <a:lnTo>
                      <a:pt x="265" y="1284"/>
                    </a:lnTo>
                    <a:lnTo>
                      <a:pt x="274" y="1280"/>
                    </a:lnTo>
                    <a:lnTo>
                      <a:pt x="275" y="1280"/>
                    </a:lnTo>
                    <a:lnTo>
                      <a:pt x="277" y="1280"/>
                    </a:lnTo>
                    <a:lnTo>
                      <a:pt x="281" y="1280"/>
                    </a:lnTo>
                    <a:lnTo>
                      <a:pt x="284" y="1282"/>
                    </a:lnTo>
                    <a:lnTo>
                      <a:pt x="286" y="1284"/>
                    </a:lnTo>
                    <a:lnTo>
                      <a:pt x="288" y="1284"/>
                    </a:lnTo>
                    <a:lnTo>
                      <a:pt x="290" y="1284"/>
                    </a:lnTo>
                    <a:lnTo>
                      <a:pt x="293" y="1286"/>
                    </a:lnTo>
                    <a:lnTo>
                      <a:pt x="293" y="1288"/>
                    </a:lnTo>
                    <a:lnTo>
                      <a:pt x="291" y="1293"/>
                    </a:lnTo>
                    <a:lnTo>
                      <a:pt x="297" y="1295"/>
                    </a:lnTo>
                    <a:lnTo>
                      <a:pt x="300" y="1297"/>
                    </a:lnTo>
                    <a:lnTo>
                      <a:pt x="306" y="1300"/>
                    </a:lnTo>
                    <a:lnTo>
                      <a:pt x="309" y="1300"/>
                    </a:lnTo>
                    <a:lnTo>
                      <a:pt x="311" y="1304"/>
                    </a:lnTo>
                    <a:lnTo>
                      <a:pt x="313" y="1305"/>
                    </a:lnTo>
                    <a:lnTo>
                      <a:pt x="315" y="1305"/>
                    </a:lnTo>
                    <a:lnTo>
                      <a:pt x="318" y="1313"/>
                    </a:lnTo>
                    <a:lnTo>
                      <a:pt x="325" y="1313"/>
                    </a:lnTo>
                    <a:lnTo>
                      <a:pt x="327" y="1313"/>
                    </a:lnTo>
                    <a:lnTo>
                      <a:pt x="329" y="1311"/>
                    </a:lnTo>
                    <a:lnTo>
                      <a:pt x="331" y="1307"/>
                    </a:lnTo>
                    <a:lnTo>
                      <a:pt x="334" y="1305"/>
                    </a:lnTo>
                    <a:lnTo>
                      <a:pt x="338" y="1300"/>
                    </a:lnTo>
                    <a:lnTo>
                      <a:pt x="334" y="1298"/>
                    </a:lnTo>
                    <a:lnTo>
                      <a:pt x="322" y="1273"/>
                    </a:lnTo>
                    <a:lnTo>
                      <a:pt x="322" y="1268"/>
                    </a:lnTo>
                    <a:lnTo>
                      <a:pt x="323" y="1259"/>
                    </a:lnTo>
                    <a:lnTo>
                      <a:pt x="323" y="1255"/>
                    </a:lnTo>
                    <a:lnTo>
                      <a:pt x="320" y="1261"/>
                    </a:lnTo>
                    <a:lnTo>
                      <a:pt x="320" y="1259"/>
                    </a:lnTo>
                    <a:lnTo>
                      <a:pt x="318" y="1255"/>
                    </a:lnTo>
                    <a:lnTo>
                      <a:pt x="313" y="1245"/>
                    </a:lnTo>
                    <a:lnTo>
                      <a:pt x="309" y="1245"/>
                    </a:lnTo>
                    <a:lnTo>
                      <a:pt x="307" y="1241"/>
                    </a:lnTo>
                    <a:lnTo>
                      <a:pt x="311" y="1236"/>
                    </a:lnTo>
                    <a:lnTo>
                      <a:pt x="311" y="1234"/>
                    </a:lnTo>
                    <a:lnTo>
                      <a:pt x="313" y="1230"/>
                    </a:lnTo>
                    <a:lnTo>
                      <a:pt x="315" y="1230"/>
                    </a:lnTo>
                    <a:lnTo>
                      <a:pt x="315" y="1229"/>
                    </a:lnTo>
                    <a:lnTo>
                      <a:pt x="315" y="1227"/>
                    </a:lnTo>
                    <a:lnTo>
                      <a:pt x="318" y="1223"/>
                    </a:lnTo>
                    <a:lnTo>
                      <a:pt x="320" y="1214"/>
                    </a:lnTo>
                    <a:lnTo>
                      <a:pt x="322" y="1214"/>
                    </a:lnTo>
                    <a:lnTo>
                      <a:pt x="323" y="1205"/>
                    </a:lnTo>
                    <a:lnTo>
                      <a:pt x="320" y="1200"/>
                    </a:lnTo>
                    <a:lnTo>
                      <a:pt x="327" y="1202"/>
                    </a:lnTo>
                    <a:lnTo>
                      <a:pt x="327" y="1204"/>
                    </a:lnTo>
                    <a:lnTo>
                      <a:pt x="331" y="1211"/>
                    </a:lnTo>
                    <a:lnTo>
                      <a:pt x="332" y="1211"/>
                    </a:lnTo>
                    <a:lnTo>
                      <a:pt x="334" y="1211"/>
                    </a:lnTo>
                    <a:lnTo>
                      <a:pt x="336" y="1211"/>
                    </a:lnTo>
                    <a:lnTo>
                      <a:pt x="340" y="1202"/>
                    </a:lnTo>
                    <a:lnTo>
                      <a:pt x="341" y="1202"/>
                    </a:lnTo>
                    <a:lnTo>
                      <a:pt x="338" y="1200"/>
                    </a:lnTo>
                    <a:lnTo>
                      <a:pt x="338" y="1198"/>
                    </a:lnTo>
                    <a:lnTo>
                      <a:pt x="336" y="1198"/>
                    </a:lnTo>
                    <a:lnTo>
                      <a:pt x="332" y="1198"/>
                    </a:lnTo>
                    <a:lnTo>
                      <a:pt x="331" y="1197"/>
                    </a:lnTo>
                    <a:lnTo>
                      <a:pt x="331" y="1195"/>
                    </a:lnTo>
                    <a:lnTo>
                      <a:pt x="332" y="1193"/>
                    </a:lnTo>
                    <a:lnTo>
                      <a:pt x="332" y="1191"/>
                    </a:lnTo>
                    <a:lnTo>
                      <a:pt x="334" y="1191"/>
                    </a:lnTo>
                    <a:lnTo>
                      <a:pt x="338" y="1191"/>
                    </a:lnTo>
                    <a:lnTo>
                      <a:pt x="341" y="1191"/>
                    </a:lnTo>
                    <a:lnTo>
                      <a:pt x="338" y="1175"/>
                    </a:lnTo>
                    <a:lnTo>
                      <a:pt x="336" y="1173"/>
                    </a:lnTo>
                    <a:lnTo>
                      <a:pt x="332" y="1168"/>
                    </a:lnTo>
                    <a:lnTo>
                      <a:pt x="331" y="1166"/>
                    </a:lnTo>
                    <a:lnTo>
                      <a:pt x="323" y="1166"/>
                    </a:lnTo>
                    <a:lnTo>
                      <a:pt x="320" y="1166"/>
                    </a:lnTo>
                    <a:lnTo>
                      <a:pt x="320" y="1168"/>
                    </a:lnTo>
                    <a:lnTo>
                      <a:pt x="316" y="1164"/>
                    </a:lnTo>
                    <a:lnTo>
                      <a:pt x="316" y="1163"/>
                    </a:lnTo>
                    <a:lnTo>
                      <a:pt x="315" y="1161"/>
                    </a:lnTo>
                    <a:lnTo>
                      <a:pt x="316" y="1159"/>
                    </a:lnTo>
                    <a:lnTo>
                      <a:pt x="315" y="1155"/>
                    </a:lnTo>
                    <a:lnTo>
                      <a:pt x="315" y="1154"/>
                    </a:lnTo>
                    <a:lnTo>
                      <a:pt x="306" y="1152"/>
                    </a:lnTo>
                    <a:lnTo>
                      <a:pt x="309" y="1138"/>
                    </a:lnTo>
                    <a:lnTo>
                      <a:pt x="313" y="1136"/>
                    </a:lnTo>
                    <a:lnTo>
                      <a:pt x="315" y="1134"/>
                    </a:lnTo>
                    <a:lnTo>
                      <a:pt x="315" y="1132"/>
                    </a:lnTo>
                    <a:lnTo>
                      <a:pt x="311" y="1129"/>
                    </a:lnTo>
                    <a:lnTo>
                      <a:pt x="313" y="1116"/>
                    </a:lnTo>
                    <a:lnTo>
                      <a:pt x="318" y="1113"/>
                    </a:lnTo>
                    <a:lnTo>
                      <a:pt x="318" y="1111"/>
                    </a:lnTo>
                    <a:lnTo>
                      <a:pt x="318" y="1109"/>
                    </a:lnTo>
                    <a:lnTo>
                      <a:pt x="320" y="1107"/>
                    </a:lnTo>
                    <a:lnTo>
                      <a:pt x="320" y="1104"/>
                    </a:lnTo>
                    <a:lnTo>
                      <a:pt x="320" y="1102"/>
                    </a:lnTo>
                    <a:lnTo>
                      <a:pt x="322" y="1100"/>
                    </a:lnTo>
                    <a:lnTo>
                      <a:pt x="323" y="1102"/>
                    </a:lnTo>
                    <a:lnTo>
                      <a:pt x="323" y="1104"/>
                    </a:lnTo>
                    <a:lnTo>
                      <a:pt x="329" y="1107"/>
                    </a:lnTo>
                    <a:lnTo>
                      <a:pt x="332" y="1118"/>
                    </a:lnTo>
                    <a:lnTo>
                      <a:pt x="336" y="1118"/>
                    </a:lnTo>
                    <a:lnTo>
                      <a:pt x="343" y="1113"/>
                    </a:lnTo>
                    <a:lnTo>
                      <a:pt x="338" y="1097"/>
                    </a:lnTo>
                    <a:lnTo>
                      <a:pt x="341" y="1098"/>
                    </a:lnTo>
                    <a:lnTo>
                      <a:pt x="350" y="1091"/>
                    </a:lnTo>
                    <a:lnTo>
                      <a:pt x="352" y="1089"/>
                    </a:lnTo>
                    <a:lnTo>
                      <a:pt x="352" y="1084"/>
                    </a:lnTo>
                    <a:lnTo>
                      <a:pt x="354" y="1084"/>
                    </a:lnTo>
                    <a:lnTo>
                      <a:pt x="357" y="1084"/>
                    </a:lnTo>
                    <a:lnTo>
                      <a:pt x="359" y="1084"/>
                    </a:lnTo>
                    <a:lnTo>
                      <a:pt x="361" y="1082"/>
                    </a:lnTo>
                    <a:lnTo>
                      <a:pt x="365" y="1080"/>
                    </a:lnTo>
                    <a:lnTo>
                      <a:pt x="366" y="1079"/>
                    </a:lnTo>
                    <a:lnTo>
                      <a:pt x="368" y="1077"/>
                    </a:lnTo>
                    <a:lnTo>
                      <a:pt x="370" y="1075"/>
                    </a:lnTo>
                    <a:lnTo>
                      <a:pt x="370" y="1073"/>
                    </a:lnTo>
                    <a:lnTo>
                      <a:pt x="372" y="1072"/>
                    </a:lnTo>
                    <a:lnTo>
                      <a:pt x="377" y="1070"/>
                    </a:lnTo>
                    <a:lnTo>
                      <a:pt x="381" y="1070"/>
                    </a:lnTo>
                    <a:lnTo>
                      <a:pt x="382" y="1075"/>
                    </a:lnTo>
                    <a:lnTo>
                      <a:pt x="388" y="1073"/>
                    </a:lnTo>
                    <a:lnTo>
                      <a:pt x="390" y="1075"/>
                    </a:lnTo>
                    <a:lnTo>
                      <a:pt x="390" y="1073"/>
                    </a:lnTo>
                    <a:lnTo>
                      <a:pt x="391" y="1072"/>
                    </a:lnTo>
                    <a:lnTo>
                      <a:pt x="391" y="1068"/>
                    </a:lnTo>
                    <a:lnTo>
                      <a:pt x="395" y="1070"/>
                    </a:lnTo>
                    <a:lnTo>
                      <a:pt x="397" y="1068"/>
                    </a:lnTo>
                    <a:lnTo>
                      <a:pt x="398" y="1068"/>
                    </a:lnTo>
                    <a:lnTo>
                      <a:pt x="400" y="1073"/>
                    </a:lnTo>
                    <a:lnTo>
                      <a:pt x="402" y="1075"/>
                    </a:lnTo>
                    <a:lnTo>
                      <a:pt x="407" y="1073"/>
                    </a:lnTo>
                    <a:lnTo>
                      <a:pt x="409" y="1075"/>
                    </a:lnTo>
                    <a:lnTo>
                      <a:pt x="413" y="1073"/>
                    </a:lnTo>
                    <a:lnTo>
                      <a:pt x="416" y="1073"/>
                    </a:lnTo>
                    <a:lnTo>
                      <a:pt x="420" y="1077"/>
                    </a:lnTo>
                    <a:lnTo>
                      <a:pt x="422" y="1080"/>
                    </a:lnTo>
                    <a:lnTo>
                      <a:pt x="427" y="1084"/>
                    </a:lnTo>
                    <a:lnTo>
                      <a:pt x="429" y="1086"/>
                    </a:lnTo>
                    <a:lnTo>
                      <a:pt x="429" y="1088"/>
                    </a:lnTo>
                    <a:lnTo>
                      <a:pt x="432" y="1091"/>
                    </a:lnTo>
                    <a:lnTo>
                      <a:pt x="432" y="1097"/>
                    </a:lnTo>
                    <a:lnTo>
                      <a:pt x="434" y="1098"/>
                    </a:lnTo>
                    <a:lnTo>
                      <a:pt x="436" y="1098"/>
                    </a:lnTo>
                    <a:lnTo>
                      <a:pt x="436" y="1091"/>
                    </a:lnTo>
                    <a:lnTo>
                      <a:pt x="434" y="1089"/>
                    </a:lnTo>
                    <a:lnTo>
                      <a:pt x="436" y="1088"/>
                    </a:lnTo>
                    <a:lnTo>
                      <a:pt x="440" y="1088"/>
                    </a:lnTo>
                    <a:lnTo>
                      <a:pt x="440" y="1089"/>
                    </a:lnTo>
                    <a:lnTo>
                      <a:pt x="441" y="1091"/>
                    </a:lnTo>
                    <a:lnTo>
                      <a:pt x="441" y="1093"/>
                    </a:lnTo>
                    <a:lnTo>
                      <a:pt x="443" y="1095"/>
                    </a:lnTo>
                    <a:lnTo>
                      <a:pt x="452" y="1098"/>
                    </a:lnTo>
                    <a:lnTo>
                      <a:pt x="456" y="1098"/>
                    </a:lnTo>
                    <a:lnTo>
                      <a:pt x="461" y="1093"/>
                    </a:lnTo>
                    <a:lnTo>
                      <a:pt x="461" y="1091"/>
                    </a:lnTo>
                    <a:lnTo>
                      <a:pt x="463" y="1089"/>
                    </a:lnTo>
                    <a:lnTo>
                      <a:pt x="465" y="1089"/>
                    </a:lnTo>
                    <a:lnTo>
                      <a:pt x="466" y="1088"/>
                    </a:lnTo>
                    <a:lnTo>
                      <a:pt x="468" y="1089"/>
                    </a:lnTo>
                    <a:lnTo>
                      <a:pt x="470" y="1086"/>
                    </a:lnTo>
                    <a:lnTo>
                      <a:pt x="473" y="1088"/>
                    </a:lnTo>
                    <a:lnTo>
                      <a:pt x="475" y="1086"/>
                    </a:lnTo>
                    <a:lnTo>
                      <a:pt x="481" y="1091"/>
                    </a:lnTo>
                    <a:lnTo>
                      <a:pt x="486" y="1088"/>
                    </a:lnTo>
                    <a:lnTo>
                      <a:pt x="486" y="1086"/>
                    </a:lnTo>
                    <a:lnTo>
                      <a:pt x="491" y="1086"/>
                    </a:lnTo>
                    <a:lnTo>
                      <a:pt x="493" y="1084"/>
                    </a:lnTo>
                    <a:lnTo>
                      <a:pt x="497" y="1086"/>
                    </a:lnTo>
                    <a:lnTo>
                      <a:pt x="498" y="1088"/>
                    </a:lnTo>
                    <a:lnTo>
                      <a:pt x="498" y="1093"/>
                    </a:lnTo>
                    <a:lnTo>
                      <a:pt x="502" y="1097"/>
                    </a:lnTo>
                    <a:lnTo>
                      <a:pt x="507" y="1097"/>
                    </a:lnTo>
                    <a:lnTo>
                      <a:pt x="511" y="1097"/>
                    </a:lnTo>
                    <a:lnTo>
                      <a:pt x="511" y="1097"/>
                    </a:lnTo>
                    <a:lnTo>
                      <a:pt x="513" y="1100"/>
                    </a:lnTo>
                    <a:lnTo>
                      <a:pt x="518" y="1100"/>
                    </a:lnTo>
                    <a:lnTo>
                      <a:pt x="520" y="1098"/>
                    </a:lnTo>
                    <a:lnTo>
                      <a:pt x="522" y="1091"/>
                    </a:lnTo>
                    <a:lnTo>
                      <a:pt x="525" y="1093"/>
                    </a:lnTo>
                    <a:lnTo>
                      <a:pt x="527" y="1097"/>
                    </a:lnTo>
                    <a:lnTo>
                      <a:pt x="538" y="1097"/>
                    </a:lnTo>
                    <a:lnTo>
                      <a:pt x="540" y="1095"/>
                    </a:lnTo>
                    <a:lnTo>
                      <a:pt x="543" y="1093"/>
                    </a:lnTo>
                    <a:lnTo>
                      <a:pt x="548" y="1080"/>
                    </a:lnTo>
                    <a:lnTo>
                      <a:pt x="547" y="1077"/>
                    </a:lnTo>
                    <a:lnTo>
                      <a:pt x="538" y="1075"/>
                    </a:lnTo>
                    <a:lnTo>
                      <a:pt x="534" y="1072"/>
                    </a:lnTo>
                    <a:lnTo>
                      <a:pt x="527" y="1070"/>
                    </a:lnTo>
                    <a:lnTo>
                      <a:pt x="527" y="1068"/>
                    </a:lnTo>
                    <a:lnTo>
                      <a:pt x="527" y="1066"/>
                    </a:lnTo>
                    <a:lnTo>
                      <a:pt x="522" y="1064"/>
                    </a:lnTo>
                    <a:lnTo>
                      <a:pt x="522" y="1063"/>
                    </a:lnTo>
                    <a:lnTo>
                      <a:pt x="523" y="1063"/>
                    </a:lnTo>
                    <a:lnTo>
                      <a:pt x="527" y="1059"/>
                    </a:lnTo>
                    <a:lnTo>
                      <a:pt x="536" y="1055"/>
                    </a:lnTo>
                    <a:lnTo>
                      <a:pt x="538" y="1054"/>
                    </a:lnTo>
                    <a:lnTo>
                      <a:pt x="538" y="1050"/>
                    </a:lnTo>
                    <a:lnTo>
                      <a:pt x="532" y="1043"/>
                    </a:lnTo>
                    <a:lnTo>
                      <a:pt x="534" y="1041"/>
                    </a:lnTo>
                    <a:lnTo>
                      <a:pt x="536" y="1039"/>
                    </a:lnTo>
                    <a:lnTo>
                      <a:pt x="538" y="1038"/>
                    </a:lnTo>
                    <a:lnTo>
                      <a:pt x="540" y="1036"/>
                    </a:lnTo>
                    <a:lnTo>
                      <a:pt x="541" y="1036"/>
                    </a:lnTo>
                    <a:lnTo>
                      <a:pt x="543" y="1036"/>
                    </a:lnTo>
                    <a:lnTo>
                      <a:pt x="547" y="1036"/>
                    </a:lnTo>
                    <a:lnTo>
                      <a:pt x="548" y="1036"/>
                    </a:lnTo>
                    <a:lnTo>
                      <a:pt x="552" y="1036"/>
                    </a:lnTo>
                    <a:lnTo>
                      <a:pt x="556" y="1036"/>
                    </a:lnTo>
                    <a:lnTo>
                      <a:pt x="556" y="1034"/>
                    </a:lnTo>
                    <a:lnTo>
                      <a:pt x="556" y="1032"/>
                    </a:lnTo>
                    <a:lnTo>
                      <a:pt x="550" y="1029"/>
                    </a:lnTo>
                    <a:lnTo>
                      <a:pt x="541" y="1029"/>
                    </a:lnTo>
                    <a:lnTo>
                      <a:pt x="540" y="1025"/>
                    </a:lnTo>
                    <a:lnTo>
                      <a:pt x="541" y="1023"/>
                    </a:lnTo>
                    <a:lnTo>
                      <a:pt x="543" y="1023"/>
                    </a:lnTo>
                    <a:lnTo>
                      <a:pt x="545" y="1023"/>
                    </a:lnTo>
                    <a:lnTo>
                      <a:pt x="547" y="1020"/>
                    </a:lnTo>
                    <a:lnTo>
                      <a:pt x="545" y="1018"/>
                    </a:lnTo>
                    <a:lnTo>
                      <a:pt x="543" y="1020"/>
                    </a:lnTo>
                    <a:lnTo>
                      <a:pt x="538" y="1020"/>
                    </a:lnTo>
                    <a:lnTo>
                      <a:pt x="538" y="1018"/>
                    </a:lnTo>
                    <a:lnTo>
                      <a:pt x="538" y="1016"/>
                    </a:lnTo>
                    <a:lnTo>
                      <a:pt x="540" y="1014"/>
                    </a:lnTo>
                    <a:lnTo>
                      <a:pt x="538" y="1011"/>
                    </a:lnTo>
                    <a:lnTo>
                      <a:pt x="541" y="1011"/>
                    </a:lnTo>
                    <a:lnTo>
                      <a:pt x="543" y="1007"/>
                    </a:lnTo>
                    <a:lnTo>
                      <a:pt x="545" y="1007"/>
                    </a:lnTo>
                    <a:lnTo>
                      <a:pt x="547" y="1011"/>
                    </a:lnTo>
                    <a:lnTo>
                      <a:pt x="548" y="1009"/>
                    </a:lnTo>
                    <a:lnTo>
                      <a:pt x="552" y="1009"/>
                    </a:lnTo>
                    <a:lnTo>
                      <a:pt x="554" y="1009"/>
                    </a:lnTo>
                    <a:lnTo>
                      <a:pt x="561" y="1009"/>
                    </a:lnTo>
                    <a:lnTo>
                      <a:pt x="563" y="1011"/>
                    </a:lnTo>
                    <a:lnTo>
                      <a:pt x="565" y="1007"/>
                    </a:lnTo>
                    <a:lnTo>
                      <a:pt x="568" y="1007"/>
                    </a:lnTo>
                    <a:lnTo>
                      <a:pt x="572" y="1007"/>
                    </a:lnTo>
                    <a:lnTo>
                      <a:pt x="573" y="1005"/>
                    </a:lnTo>
                    <a:lnTo>
                      <a:pt x="577" y="1005"/>
                    </a:lnTo>
                    <a:lnTo>
                      <a:pt x="581" y="1002"/>
                    </a:lnTo>
                    <a:lnTo>
                      <a:pt x="582" y="1004"/>
                    </a:lnTo>
                    <a:lnTo>
                      <a:pt x="584" y="1004"/>
                    </a:lnTo>
                    <a:lnTo>
                      <a:pt x="586" y="1004"/>
                    </a:lnTo>
                    <a:lnTo>
                      <a:pt x="588" y="1002"/>
                    </a:lnTo>
                    <a:lnTo>
                      <a:pt x="591" y="1000"/>
                    </a:lnTo>
                    <a:lnTo>
                      <a:pt x="593" y="1000"/>
                    </a:lnTo>
                    <a:lnTo>
                      <a:pt x="597" y="1000"/>
                    </a:lnTo>
                    <a:lnTo>
                      <a:pt x="598" y="998"/>
                    </a:lnTo>
                    <a:lnTo>
                      <a:pt x="600" y="998"/>
                    </a:lnTo>
                    <a:lnTo>
                      <a:pt x="602" y="1000"/>
                    </a:lnTo>
                    <a:lnTo>
                      <a:pt x="606" y="993"/>
                    </a:lnTo>
                    <a:lnTo>
                      <a:pt x="607" y="991"/>
                    </a:lnTo>
                    <a:lnTo>
                      <a:pt x="609" y="991"/>
                    </a:lnTo>
                    <a:lnTo>
                      <a:pt x="613" y="991"/>
                    </a:lnTo>
                    <a:lnTo>
                      <a:pt x="618" y="991"/>
                    </a:lnTo>
                    <a:lnTo>
                      <a:pt x="618" y="991"/>
                    </a:lnTo>
                    <a:lnTo>
                      <a:pt x="645" y="984"/>
                    </a:lnTo>
                    <a:lnTo>
                      <a:pt x="647" y="982"/>
                    </a:lnTo>
                    <a:lnTo>
                      <a:pt x="650" y="982"/>
                    </a:lnTo>
                    <a:lnTo>
                      <a:pt x="652" y="982"/>
                    </a:lnTo>
                    <a:lnTo>
                      <a:pt x="654" y="980"/>
                    </a:lnTo>
                    <a:lnTo>
                      <a:pt x="654" y="975"/>
                    </a:lnTo>
                    <a:lnTo>
                      <a:pt x="656" y="975"/>
                    </a:lnTo>
                    <a:lnTo>
                      <a:pt x="657" y="975"/>
                    </a:lnTo>
                    <a:lnTo>
                      <a:pt x="659" y="973"/>
                    </a:lnTo>
                    <a:lnTo>
                      <a:pt x="661" y="972"/>
                    </a:lnTo>
                    <a:lnTo>
                      <a:pt x="665" y="972"/>
                    </a:lnTo>
                    <a:lnTo>
                      <a:pt x="665" y="970"/>
                    </a:lnTo>
                    <a:lnTo>
                      <a:pt x="668" y="970"/>
                    </a:lnTo>
                    <a:lnTo>
                      <a:pt x="670" y="972"/>
                    </a:lnTo>
                    <a:lnTo>
                      <a:pt x="672" y="972"/>
                    </a:lnTo>
                    <a:lnTo>
                      <a:pt x="673" y="972"/>
                    </a:lnTo>
                    <a:lnTo>
                      <a:pt x="675" y="972"/>
                    </a:lnTo>
                    <a:lnTo>
                      <a:pt x="679" y="972"/>
                    </a:lnTo>
                    <a:lnTo>
                      <a:pt x="681" y="973"/>
                    </a:lnTo>
                    <a:lnTo>
                      <a:pt x="684" y="977"/>
                    </a:lnTo>
                    <a:lnTo>
                      <a:pt x="688" y="973"/>
                    </a:lnTo>
                    <a:lnTo>
                      <a:pt x="693" y="973"/>
                    </a:lnTo>
                    <a:lnTo>
                      <a:pt x="695" y="973"/>
                    </a:lnTo>
                    <a:lnTo>
                      <a:pt x="697" y="975"/>
                    </a:lnTo>
                    <a:lnTo>
                      <a:pt x="697" y="979"/>
                    </a:lnTo>
                    <a:lnTo>
                      <a:pt x="697" y="986"/>
                    </a:lnTo>
                    <a:lnTo>
                      <a:pt x="698" y="988"/>
                    </a:lnTo>
                    <a:lnTo>
                      <a:pt x="702" y="991"/>
                    </a:lnTo>
                    <a:lnTo>
                      <a:pt x="700" y="993"/>
                    </a:lnTo>
                    <a:lnTo>
                      <a:pt x="700" y="997"/>
                    </a:lnTo>
                    <a:lnTo>
                      <a:pt x="698" y="1002"/>
                    </a:lnTo>
                    <a:lnTo>
                      <a:pt x="698" y="1004"/>
                    </a:lnTo>
                    <a:lnTo>
                      <a:pt x="700" y="1005"/>
                    </a:lnTo>
                    <a:lnTo>
                      <a:pt x="704" y="1004"/>
                    </a:lnTo>
                    <a:lnTo>
                      <a:pt x="706" y="1005"/>
                    </a:lnTo>
                    <a:lnTo>
                      <a:pt x="709" y="1005"/>
                    </a:lnTo>
                    <a:lnTo>
                      <a:pt x="709" y="1004"/>
                    </a:lnTo>
                    <a:lnTo>
                      <a:pt x="713" y="1002"/>
                    </a:lnTo>
                    <a:lnTo>
                      <a:pt x="715" y="1004"/>
                    </a:lnTo>
                    <a:lnTo>
                      <a:pt x="715" y="998"/>
                    </a:lnTo>
                    <a:lnTo>
                      <a:pt x="716" y="1000"/>
                    </a:lnTo>
                    <a:lnTo>
                      <a:pt x="718" y="1004"/>
                    </a:lnTo>
                    <a:lnTo>
                      <a:pt x="720" y="1005"/>
                    </a:lnTo>
                    <a:lnTo>
                      <a:pt x="720" y="1007"/>
                    </a:lnTo>
                    <a:lnTo>
                      <a:pt x="720" y="1011"/>
                    </a:lnTo>
                    <a:lnTo>
                      <a:pt x="723" y="1011"/>
                    </a:lnTo>
                    <a:lnTo>
                      <a:pt x="723" y="1009"/>
                    </a:lnTo>
                    <a:lnTo>
                      <a:pt x="722" y="1007"/>
                    </a:lnTo>
                    <a:lnTo>
                      <a:pt x="723" y="1005"/>
                    </a:lnTo>
                    <a:lnTo>
                      <a:pt x="729" y="1007"/>
                    </a:lnTo>
                    <a:lnTo>
                      <a:pt x="731" y="1007"/>
                    </a:lnTo>
                    <a:lnTo>
                      <a:pt x="732" y="1009"/>
                    </a:lnTo>
                    <a:lnTo>
                      <a:pt x="734" y="1011"/>
                    </a:lnTo>
                    <a:lnTo>
                      <a:pt x="736" y="1011"/>
                    </a:lnTo>
                    <a:lnTo>
                      <a:pt x="738" y="1009"/>
                    </a:lnTo>
                    <a:lnTo>
                      <a:pt x="740" y="1007"/>
                    </a:lnTo>
                    <a:lnTo>
                      <a:pt x="741" y="1009"/>
                    </a:lnTo>
                    <a:lnTo>
                      <a:pt x="741" y="1013"/>
                    </a:lnTo>
                    <a:lnTo>
                      <a:pt x="738" y="1013"/>
                    </a:lnTo>
                    <a:lnTo>
                      <a:pt x="736" y="1014"/>
                    </a:lnTo>
                    <a:lnTo>
                      <a:pt x="734" y="1016"/>
                    </a:lnTo>
                    <a:lnTo>
                      <a:pt x="734" y="1018"/>
                    </a:lnTo>
                    <a:lnTo>
                      <a:pt x="734" y="1022"/>
                    </a:lnTo>
                    <a:lnTo>
                      <a:pt x="736" y="1023"/>
                    </a:lnTo>
                    <a:lnTo>
                      <a:pt x="738" y="1023"/>
                    </a:lnTo>
                    <a:lnTo>
                      <a:pt x="740" y="1022"/>
                    </a:lnTo>
                    <a:lnTo>
                      <a:pt x="745" y="1020"/>
                    </a:lnTo>
                    <a:lnTo>
                      <a:pt x="747" y="1020"/>
                    </a:lnTo>
                    <a:lnTo>
                      <a:pt x="748" y="1020"/>
                    </a:lnTo>
                    <a:lnTo>
                      <a:pt x="750" y="1022"/>
                    </a:lnTo>
                    <a:lnTo>
                      <a:pt x="752" y="1022"/>
                    </a:lnTo>
                    <a:lnTo>
                      <a:pt x="752" y="1020"/>
                    </a:lnTo>
                    <a:lnTo>
                      <a:pt x="754" y="1018"/>
                    </a:lnTo>
                    <a:lnTo>
                      <a:pt x="756" y="1018"/>
                    </a:lnTo>
                    <a:lnTo>
                      <a:pt x="759" y="1014"/>
                    </a:lnTo>
                    <a:lnTo>
                      <a:pt x="763" y="1013"/>
                    </a:lnTo>
                    <a:lnTo>
                      <a:pt x="766" y="1011"/>
                    </a:lnTo>
                    <a:lnTo>
                      <a:pt x="768" y="1005"/>
                    </a:lnTo>
                    <a:lnTo>
                      <a:pt x="770" y="1004"/>
                    </a:lnTo>
                    <a:lnTo>
                      <a:pt x="773" y="1005"/>
                    </a:lnTo>
                    <a:lnTo>
                      <a:pt x="779" y="1002"/>
                    </a:lnTo>
                    <a:lnTo>
                      <a:pt x="781" y="1000"/>
                    </a:lnTo>
                    <a:lnTo>
                      <a:pt x="786" y="1000"/>
                    </a:lnTo>
                    <a:lnTo>
                      <a:pt x="790" y="998"/>
                    </a:lnTo>
                    <a:lnTo>
                      <a:pt x="791" y="1000"/>
                    </a:lnTo>
                    <a:lnTo>
                      <a:pt x="791" y="1002"/>
                    </a:lnTo>
                    <a:lnTo>
                      <a:pt x="790" y="1004"/>
                    </a:lnTo>
                    <a:lnTo>
                      <a:pt x="788" y="1005"/>
                    </a:lnTo>
                    <a:lnTo>
                      <a:pt x="784" y="1005"/>
                    </a:lnTo>
                    <a:lnTo>
                      <a:pt x="784" y="1007"/>
                    </a:lnTo>
                    <a:lnTo>
                      <a:pt x="786" y="1009"/>
                    </a:lnTo>
                    <a:lnTo>
                      <a:pt x="788" y="1011"/>
                    </a:lnTo>
                    <a:lnTo>
                      <a:pt x="807" y="1029"/>
                    </a:lnTo>
                    <a:lnTo>
                      <a:pt x="843" y="1093"/>
                    </a:lnTo>
                    <a:lnTo>
                      <a:pt x="847" y="1089"/>
                    </a:lnTo>
                    <a:lnTo>
                      <a:pt x="848" y="1088"/>
                    </a:lnTo>
                    <a:lnTo>
                      <a:pt x="848" y="1086"/>
                    </a:lnTo>
                    <a:lnTo>
                      <a:pt x="850" y="1082"/>
                    </a:lnTo>
                    <a:lnTo>
                      <a:pt x="854" y="1080"/>
                    </a:lnTo>
                    <a:lnTo>
                      <a:pt x="856" y="1084"/>
                    </a:lnTo>
                    <a:lnTo>
                      <a:pt x="857" y="1084"/>
                    </a:lnTo>
                    <a:lnTo>
                      <a:pt x="861" y="1086"/>
                    </a:lnTo>
                    <a:lnTo>
                      <a:pt x="861" y="1088"/>
                    </a:lnTo>
                    <a:lnTo>
                      <a:pt x="861" y="1091"/>
                    </a:lnTo>
                    <a:lnTo>
                      <a:pt x="863" y="1091"/>
                    </a:lnTo>
                    <a:lnTo>
                      <a:pt x="865" y="1095"/>
                    </a:lnTo>
                    <a:lnTo>
                      <a:pt x="872" y="1093"/>
                    </a:lnTo>
                    <a:lnTo>
                      <a:pt x="877" y="1095"/>
                    </a:lnTo>
                    <a:lnTo>
                      <a:pt x="879" y="1095"/>
                    </a:lnTo>
                    <a:lnTo>
                      <a:pt x="882" y="1095"/>
                    </a:lnTo>
                    <a:lnTo>
                      <a:pt x="884" y="1093"/>
                    </a:lnTo>
                    <a:lnTo>
                      <a:pt x="886" y="1091"/>
                    </a:lnTo>
                    <a:lnTo>
                      <a:pt x="888" y="1091"/>
                    </a:lnTo>
                    <a:lnTo>
                      <a:pt x="890" y="1091"/>
                    </a:lnTo>
                    <a:lnTo>
                      <a:pt x="891" y="1089"/>
                    </a:lnTo>
                    <a:lnTo>
                      <a:pt x="893" y="1088"/>
                    </a:lnTo>
                    <a:lnTo>
                      <a:pt x="898" y="1089"/>
                    </a:lnTo>
                    <a:lnTo>
                      <a:pt x="900" y="1089"/>
                    </a:lnTo>
                    <a:lnTo>
                      <a:pt x="900" y="1091"/>
                    </a:lnTo>
                    <a:lnTo>
                      <a:pt x="902" y="1093"/>
                    </a:lnTo>
                    <a:lnTo>
                      <a:pt x="906" y="1097"/>
                    </a:lnTo>
                    <a:lnTo>
                      <a:pt x="907" y="1098"/>
                    </a:lnTo>
                    <a:lnTo>
                      <a:pt x="909" y="1100"/>
                    </a:lnTo>
                    <a:lnTo>
                      <a:pt x="909" y="1102"/>
                    </a:lnTo>
                    <a:lnTo>
                      <a:pt x="909" y="1105"/>
                    </a:lnTo>
                    <a:lnTo>
                      <a:pt x="909" y="1107"/>
                    </a:lnTo>
                    <a:lnTo>
                      <a:pt x="913" y="1107"/>
                    </a:lnTo>
                    <a:lnTo>
                      <a:pt x="918" y="1111"/>
                    </a:lnTo>
                    <a:lnTo>
                      <a:pt x="920" y="1113"/>
                    </a:lnTo>
                    <a:lnTo>
                      <a:pt x="920" y="1114"/>
                    </a:lnTo>
                    <a:lnTo>
                      <a:pt x="922" y="1116"/>
                    </a:lnTo>
                    <a:lnTo>
                      <a:pt x="923" y="1118"/>
                    </a:lnTo>
                    <a:lnTo>
                      <a:pt x="925" y="1122"/>
                    </a:lnTo>
                    <a:lnTo>
                      <a:pt x="927" y="1123"/>
                    </a:lnTo>
                    <a:lnTo>
                      <a:pt x="932" y="1123"/>
                    </a:lnTo>
                    <a:lnTo>
                      <a:pt x="936" y="1125"/>
                    </a:lnTo>
                    <a:lnTo>
                      <a:pt x="941" y="1125"/>
                    </a:lnTo>
                    <a:lnTo>
                      <a:pt x="941" y="1123"/>
                    </a:lnTo>
                    <a:lnTo>
                      <a:pt x="943" y="1122"/>
                    </a:lnTo>
                    <a:lnTo>
                      <a:pt x="948" y="1120"/>
                    </a:lnTo>
                    <a:lnTo>
                      <a:pt x="948" y="1123"/>
                    </a:lnTo>
                    <a:lnTo>
                      <a:pt x="950" y="1125"/>
                    </a:lnTo>
                    <a:lnTo>
                      <a:pt x="952" y="1127"/>
                    </a:lnTo>
                    <a:lnTo>
                      <a:pt x="954" y="1130"/>
                    </a:lnTo>
                    <a:lnTo>
                      <a:pt x="956" y="1132"/>
                    </a:lnTo>
                    <a:lnTo>
                      <a:pt x="956" y="1134"/>
                    </a:lnTo>
                    <a:lnTo>
                      <a:pt x="954" y="1141"/>
                    </a:lnTo>
                    <a:lnTo>
                      <a:pt x="959" y="1143"/>
                    </a:lnTo>
                    <a:lnTo>
                      <a:pt x="964" y="1139"/>
                    </a:lnTo>
                    <a:lnTo>
                      <a:pt x="966" y="1139"/>
                    </a:lnTo>
                    <a:lnTo>
                      <a:pt x="970" y="1132"/>
                    </a:lnTo>
                    <a:lnTo>
                      <a:pt x="975" y="1127"/>
                    </a:lnTo>
                    <a:lnTo>
                      <a:pt x="984" y="1123"/>
                    </a:lnTo>
                    <a:lnTo>
                      <a:pt x="1011" y="1105"/>
                    </a:lnTo>
                    <a:lnTo>
                      <a:pt x="1038" y="1098"/>
                    </a:lnTo>
                    <a:lnTo>
                      <a:pt x="1048" y="1100"/>
                    </a:lnTo>
                    <a:lnTo>
                      <a:pt x="1052" y="1104"/>
                    </a:lnTo>
                    <a:lnTo>
                      <a:pt x="1063" y="1102"/>
                    </a:lnTo>
                    <a:lnTo>
                      <a:pt x="1068" y="1104"/>
                    </a:lnTo>
                    <a:lnTo>
                      <a:pt x="1079" y="1114"/>
                    </a:lnTo>
                    <a:lnTo>
                      <a:pt x="1084" y="1114"/>
                    </a:lnTo>
                    <a:lnTo>
                      <a:pt x="1098" y="1113"/>
                    </a:lnTo>
                    <a:lnTo>
                      <a:pt x="1102" y="1114"/>
                    </a:lnTo>
                    <a:lnTo>
                      <a:pt x="1125" y="1113"/>
                    </a:lnTo>
                    <a:lnTo>
                      <a:pt x="1129" y="1111"/>
                    </a:lnTo>
                    <a:lnTo>
                      <a:pt x="1127" y="1105"/>
                    </a:lnTo>
                    <a:lnTo>
                      <a:pt x="1129" y="1102"/>
                    </a:lnTo>
                    <a:lnTo>
                      <a:pt x="1131" y="1097"/>
                    </a:lnTo>
                    <a:lnTo>
                      <a:pt x="1131" y="1093"/>
                    </a:lnTo>
                    <a:lnTo>
                      <a:pt x="1127" y="1088"/>
                    </a:lnTo>
                    <a:lnTo>
                      <a:pt x="1127" y="1082"/>
                    </a:lnTo>
                    <a:lnTo>
                      <a:pt x="1127" y="1077"/>
                    </a:lnTo>
                    <a:lnTo>
                      <a:pt x="1145" y="1059"/>
                    </a:lnTo>
                    <a:lnTo>
                      <a:pt x="1148" y="1059"/>
                    </a:lnTo>
                    <a:lnTo>
                      <a:pt x="1154" y="1061"/>
                    </a:lnTo>
                    <a:lnTo>
                      <a:pt x="1159" y="1064"/>
                    </a:lnTo>
                    <a:lnTo>
                      <a:pt x="1170" y="1066"/>
                    </a:lnTo>
                    <a:lnTo>
                      <a:pt x="1173" y="1072"/>
                    </a:lnTo>
                    <a:lnTo>
                      <a:pt x="1191" y="1075"/>
                    </a:lnTo>
                    <a:lnTo>
                      <a:pt x="1195" y="1080"/>
                    </a:lnTo>
                    <a:lnTo>
                      <a:pt x="1197" y="1095"/>
                    </a:lnTo>
                    <a:lnTo>
                      <a:pt x="1197" y="1095"/>
                    </a:lnTo>
                    <a:lnTo>
                      <a:pt x="1209" y="1104"/>
                    </a:lnTo>
                    <a:lnTo>
                      <a:pt x="1218" y="1107"/>
                    </a:lnTo>
                    <a:lnTo>
                      <a:pt x="1227" y="1105"/>
                    </a:lnTo>
                    <a:lnTo>
                      <a:pt x="1241" y="1098"/>
                    </a:lnTo>
                    <a:lnTo>
                      <a:pt x="1264" y="1105"/>
                    </a:lnTo>
                    <a:lnTo>
                      <a:pt x="1268" y="1107"/>
                    </a:lnTo>
                    <a:lnTo>
                      <a:pt x="1268" y="1107"/>
                    </a:lnTo>
                    <a:lnTo>
                      <a:pt x="1275" y="1113"/>
                    </a:lnTo>
                    <a:lnTo>
                      <a:pt x="1288" y="1118"/>
                    </a:lnTo>
                    <a:lnTo>
                      <a:pt x="1293" y="1123"/>
                    </a:lnTo>
                    <a:lnTo>
                      <a:pt x="1300" y="1129"/>
                    </a:lnTo>
                    <a:lnTo>
                      <a:pt x="1329" y="1130"/>
                    </a:lnTo>
                    <a:lnTo>
                      <a:pt x="1334" y="1134"/>
                    </a:lnTo>
                    <a:lnTo>
                      <a:pt x="1368" y="1125"/>
                    </a:lnTo>
                    <a:lnTo>
                      <a:pt x="1386" y="1111"/>
                    </a:lnTo>
                    <a:lnTo>
                      <a:pt x="1393" y="1109"/>
                    </a:lnTo>
                    <a:lnTo>
                      <a:pt x="1400" y="1111"/>
                    </a:lnTo>
                    <a:lnTo>
                      <a:pt x="1406" y="1116"/>
                    </a:lnTo>
                    <a:lnTo>
                      <a:pt x="1413" y="1116"/>
                    </a:lnTo>
                    <a:lnTo>
                      <a:pt x="1416" y="1116"/>
                    </a:lnTo>
                    <a:lnTo>
                      <a:pt x="1422" y="1114"/>
                    </a:lnTo>
                    <a:lnTo>
                      <a:pt x="1423" y="1114"/>
                    </a:lnTo>
                    <a:lnTo>
                      <a:pt x="1447" y="1125"/>
                    </a:lnTo>
                    <a:lnTo>
                      <a:pt x="1450" y="1123"/>
                    </a:lnTo>
                    <a:lnTo>
                      <a:pt x="1468" y="1111"/>
                    </a:lnTo>
                    <a:lnTo>
                      <a:pt x="1470" y="1109"/>
                    </a:lnTo>
                    <a:lnTo>
                      <a:pt x="1468" y="1105"/>
                    </a:lnTo>
                    <a:lnTo>
                      <a:pt x="1470" y="1102"/>
                    </a:lnTo>
                    <a:lnTo>
                      <a:pt x="1473" y="1095"/>
                    </a:lnTo>
                    <a:lnTo>
                      <a:pt x="1480" y="1075"/>
                    </a:lnTo>
                    <a:lnTo>
                      <a:pt x="1486" y="1072"/>
                    </a:lnTo>
                    <a:lnTo>
                      <a:pt x="1493" y="1064"/>
                    </a:lnTo>
                    <a:lnTo>
                      <a:pt x="1493" y="1063"/>
                    </a:lnTo>
                    <a:lnTo>
                      <a:pt x="1491" y="1059"/>
                    </a:lnTo>
                    <a:lnTo>
                      <a:pt x="1491" y="1052"/>
                    </a:lnTo>
                    <a:lnTo>
                      <a:pt x="1489" y="1050"/>
                    </a:lnTo>
                    <a:lnTo>
                      <a:pt x="1480" y="1052"/>
                    </a:lnTo>
                    <a:lnTo>
                      <a:pt x="1480" y="1050"/>
                    </a:lnTo>
                    <a:lnTo>
                      <a:pt x="1480" y="1047"/>
                    </a:lnTo>
                    <a:lnTo>
                      <a:pt x="1488" y="1039"/>
                    </a:lnTo>
                    <a:lnTo>
                      <a:pt x="1491" y="1036"/>
                    </a:lnTo>
                    <a:lnTo>
                      <a:pt x="1495" y="1032"/>
                    </a:lnTo>
                    <a:lnTo>
                      <a:pt x="1538" y="1025"/>
                    </a:lnTo>
                    <a:lnTo>
                      <a:pt x="1552" y="1034"/>
                    </a:lnTo>
                    <a:lnTo>
                      <a:pt x="1557" y="1036"/>
                    </a:lnTo>
                    <a:lnTo>
                      <a:pt x="1563" y="1036"/>
                    </a:lnTo>
                    <a:lnTo>
                      <a:pt x="1572" y="1038"/>
                    </a:lnTo>
                    <a:lnTo>
                      <a:pt x="1577" y="1048"/>
                    </a:lnTo>
                    <a:lnTo>
                      <a:pt x="1577" y="1050"/>
                    </a:lnTo>
                    <a:lnTo>
                      <a:pt x="1582" y="1055"/>
                    </a:lnTo>
                    <a:lnTo>
                      <a:pt x="1582" y="1057"/>
                    </a:lnTo>
                    <a:lnTo>
                      <a:pt x="1582" y="1055"/>
                    </a:lnTo>
                    <a:lnTo>
                      <a:pt x="1600" y="1109"/>
                    </a:lnTo>
                    <a:lnTo>
                      <a:pt x="1600" y="1111"/>
                    </a:lnTo>
                    <a:lnTo>
                      <a:pt x="1600" y="1111"/>
                    </a:lnTo>
                    <a:lnTo>
                      <a:pt x="1600" y="1123"/>
                    </a:lnTo>
                    <a:lnTo>
                      <a:pt x="1604" y="1125"/>
                    </a:lnTo>
                    <a:lnTo>
                      <a:pt x="1611" y="1127"/>
                    </a:lnTo>
                    <a:lnTo>
                      <a:pt x="1618" y="1125"/>
                    </a:lnTo>
                    <a:lnTo>
                      <a:pt x="1632" y="1130"/>
                    </a:lnTo>
                    <a:lnTo>
                      <a:pt x="1641" y="1138"/>
                    </a:lnTo>
                    <a:lnTo>
                      <a:pt x="1647" y="1139"/>
                    </a:lnTo>
                    <a:lnTo>
                      <a:pt x="1650" y="1141"/>
                    </a:lnTo>
                    <a:lnTo>
                      <a:pt x="1652" y="1143"/>
                    </a:lnTo>
                    <a:lnTo>
                      <a:pt x="1652" y="1145"/>
                    </a:lnTo>
                    <a:lnTo>
                      <a:pt x="1652" y="1145"/>
                    </a:lnTo>
                    <a:lnTo>
                      <a:pt x="1652" y="1148"/>
                    </a:lnTo>
                    <a:lnTo>
                      <a:pt x="1654" y="1152"/>
                    </a:lnTo>
                    <a:lnTo>
                      <a:pt x="1654" y="1161"/>
                    </a:lnTo>
                    <a:lnTo>
                      <a:pt x="1659" y="1170"/>
                    </a:lnTo>
                    <a:lnTo>
                      <a:pt x="1664" y="1170"/>
                    </a:lnTo>
                    <a:lnTo>
                      <a:pt x="1670" y="1172"/>
                    </a:lnTo>
                    <a:lnTo>
                      <a:pt x="1675" y="1170"/>
                    </a:lnTo>
                    <a:lnTo>
                      <a:pt x="1695" y="1159"/>
                    </a:lnTo>
                    <a:lnTo>
                      <a:pt x="1700" y="1159"/>
                    </a:lnTo>
                    <a:lnTo>
                      <a:pt x="1718" y="1152"/>
                    </a:lnTo>
                    <a:lnTo>
                      <a:pt x="1718" y="1152"/>
                    </a:lnTo>
                    <a:lnTo>
                      <a:pt x="1716" y="1155"/>
                    </a:lnTo>
                    <a:lnTo>
                      <a:pt x="1716" y="1161"/>
                    </a:lnTo>
                    <a:lnTo>
                      <a:pt x="1718" y="1166"/>
                    </a:lnTo>
                    <a:lnTo>
                      <a:pt x="1716" y="1172"/>
                    </a:lnTo>
                    <a:lnTo>
                      <a:pt x="1709" y="1179"/>
                    </a:lnTo>
                    <a:lnTo>
                      <a:pt x="1702" y="1207"/>
                    </a:lnTo>
                    <a:lnTo>
                      <a:pt x="1693" y="1223"/>
                    </a:lnTo>
                    <a:lnTo>
                      <a:pt x="1691" y="1229"/>
                    </a:lnTo>
                    <a:lnTo>
                      <a:pt x="1688" y="1232"/>
                    </a:lnTo>
                    <a:lnTo>
                      <a:pt x="1686" y="1230"/>
                    </a:lnTo>
                    <a:lnTo>
                      <a:pt x="1672" y="1227"/>
                    </a:lnTo>
                    <a:lnTo>
                      <a:pt x="1657" y="1239"/>
                    </a:lnTo>
                    <a:lnTo>
                      <a:pt x="1659" y="1243"/>
                    </a:lnTo>
                    <a:lnTo>
                      <a:pt x="1661" y="1268"/>
                    </a:lnTo>
                    <a:lnTo>
                      <a:pt x="1657" y="1275"/>
                    </a:lnTo>
                    <a:lnTo>
                      <a:pt x="1650" y="1280"/>
                    </a:lnTo>
                    <a:lnTo>
                      <a:pt x="1652" y="1288"/>
                    </a:lnTo>
                    <a:lnTo>
                      <a:pt x="1652" y="1289"/>
                    </a:lnTo>
                    <a:lnTo>
                      <a:pt x="1654" y="1289"/>
                    </a:lnTo>
                    <a:lnTo>
                      <a:pt x="1654" y="1286"/>
                    </a:lnTo>
                    <a:lnTo>
                      <a:pt x="1654" y="1286"/>
                    </a:lnTo>
                    <a:lnTo>
                      <a:pt x="1661" y="1286"/>
                    </a:lnTo>
                    <a:lnTo>
                      <a:pt x="1663" y="1282"/>
                    </a:lnTo>
                    <a:lnTo>
                      <a:pt x="1664" y="1280"/>
                    </a:lnTo>
                    <a:lnTo>
                      <a:pt x="1666" y="1279"/>
                    </a:lnTo>
                    <a:lnTo>
                      <a:pt x="1670" y="1273"/>
                    </a:lnTo>
                    <a:lnTo>
                      <a:pt x="1672" y="1268"/>
                    </a:lnTo>
                    <a:lnTo>
                      <a:pt x="1672" y="1270"/>
                    </a:lnTo>
                    <a:lnTo>
                      <a:pt x="1675" y="1270"/>
                    </a:lnTo>
                    <a:lnTo>
                      <a:pt x="1673" y="1273"/>
                    </a:lnTo>
                    <a:lnTo>
                      <a:pt x="1673" y="1275"/>
                    </a:lnTo>
                    <a:lnTo>
                      <a:pt x="1677" y="1272"/>
                    </a:lnTo>
                    <a:lnTo>
                      <a:pt x="1679" y="1272"/>
                    </a:lnTo>
                    <a:lnTo>
                      <a:pt x="1679" y="1279"/>
                    </a:lnTo>
                    <a:lnTo>
                      <a:pt x="1679" y="1280"/>
                    </a:lnTo>
                    <a:lnTo>
                      <a:pt x="1686" y="1280"/>
                    </a:lnTo>
                    <a:lnTo>
                      <a:pt x="1688" y="1282"/>
                    </a:lnTo>
                    <a:lnTo>
                      <a:pt x="1689" y="1282"/>
                    </a:lnTo>
                    <a:lnTo>
                      <a:pt x="1691" y="1282"/>
                    </a:lnTo>
                    <a:lnTo>
                      <a:pt x="1695" y="1284"/>
                    </a:lnTo>
                    <a:lnTo>
                      <a:pt x="1700" y="1280"/>
                    </a:lnTo>
                    <a:lnTo>
                      <a:pt x="1704" y="1280"/>
                    </a:lnTo>
                    <a:lnTo>
                      <a:pt x="1727" y="1263"/>
                    </a:lnTo>
                    <a:lnTo>
                      <a:pt x="1732" y="1254"/>
                    </a:lnTo>
                    <a:lnTo>
                      <a:pt x="1734" y="1252"/>
                    </a:lnTo>
                    <a:lnTo>
                      <a:pt x="1739" y="1245"/>
                    </a:lnTo>
                    <a:lnTo>
                      <a:pt x="1741" y="1243"/>
                    </a:lnTo>
                    <a:lnTo>
                      <a:pt x="1802" y="1155"/>
                    </a:lnTo>
                    <a:lnTo>
                      <a:pt x="1804" y="1154"/>
                    </a:lnTo>
                    <a:lnTo>
                      <a:pt x="1805" y="1152"/>
                    </a:lnTo>
                    <a:lnTo>
                      <a:pt x="1807" y="1141"/>
                    </a:lnTo>
                    <a:lnTo>
                      <a:pt x="1807" y="1138"/>
                    </a:lnTo>
                    <a:lnTo>
                      <a:pt x="1811" y="1129"/>
                    </a:lnTo>
                    <a:lnTo>
                      <a:pt x="1809" y="1116"/>
                    </a:lnTo>
                    <a:lnTo>
                      <a:pt x="1813" y="1113"/>
                    </a:lnTo>
                    <a:lnTo>
                      <a:pt x="1813" y="1111"/>
                    </a:lnTo>
                    <a:lnTo>
                      <a:pt x="1811" y="1109"/>
                    </a:lnTo>
                    <a:lnTo>
                      <a:pt x="1809" y="1097"/>
                    </a:lnTo>
                    <a:lnTo>
                      <a:pt x="1811" y="1093"/>
                    </a:lnTo>
                    <a:lnTo>
                      <a:pt x="1813" y="1082"/>
                    </a:lnTo>
                    <a:lnTo>
                      <a:pt x="1813" y="1082"/>
                    </a:lnTo>
                    <a:lnTo>
                      <a:pt x="1813" y="1080"/>
                    </a:lnTo>
                    <a:lnTo>
                      <a:pt x="1814" y="1080"/>
                    </a:lnTo>
                    <a:lnTo>
                      <a:pt x="1814" y="1079"/>
                    </a:lnTo>
                    <a:lnTo>
                      <a:pt x="1818" y="1072"/>
                    </a:lnTo>
                    <a:lnTo>
                      <a:pt x="1820" y="1072"/>
                    </a:lnTo>
                    <a:lnTo>
                      <a:pt x="1823" y="1066"/>
                    </a:lnTo>
                    <a:lnTo>
                      <a:pt x="1823" y="1063"/>
                    </a:lnTo>
                    <a:lnTo>
                      <a:pt x="1825" y="1059"/>
                    </a:lnTo>
                    <a:lnTo>
                      <a:pt x="1820" y="1052"/>
                    </a:lnTo>
                    <a:lnTo>
                      <a:pt x="1822" y="1047"/>
                    </a:lnTo>
                    <a:lnTo>
                      <a:pt x="1820" y="1039"/>
                    </a:lnTo>
                    <a:lnTo>
                      <a:pt x="1813" y="1036"/>
                    </a:lnTo>
                    <a:lnTo>
                      <a:pt x="1811" y="1036"/>
                    </a:lnTo>
                    <a:lnTo>
                      <a:pt x="1807" y="1032"/>
                    </a:lnTo>
                    <a:lnTo>
                      <a:pt x="1802" y="1032"/>
                    </a:lnTo>
                    <a:lnTo>
                      <a:pt x="1800" y="1032"/>
                    </a:lnTo>
                    <a:lnTo>
                      <a:pt x="1802" y="1030"/>
                    </a:lnTo>
                    <a:lnTo>
                      <a:pt x="1805" y="1030"/>
                    </a:lnTo>
                    <a:lnTo>
                      <a:pt x="1809" y="1032"/>
                    </a:lnTo>
                    <a:lnTo>
                      <a:pt x="1813" y="1034"/>
                    </a:lnTo>
                    <a:lnTo>
                      <a:pt x="1814" y="1032"/>
                    </a:lnTo>
                    <a:lnTo>
                      <a:pt x="1820" y="1036"/>
                    </a:lnTo>
                    <a:lnTo>
                      <a:pt x="1822" y="1036"/>
                    </a:lnTo>
                    <a:lnTo>
                      <a:pt x="1823" y="1032"/>
                    </a:lnTo>
                    <a:lnTo>
                      <a:pt x="1823" y="1029"/>
                    </a:lnTo>
                    <a:lnTo>
                      <a:pt x="1822" y="1029"/>
                    </a:lnTo>
                    <a:lnTo>
                      <a:pt x="1807" y="1016"/>
                    </a:lnTo>
                    <a:lnTo>
                      <a:pt x="1805" y="1014"/>
                    </a:lnTo>
                    <a:lnTo>
                      <a:pt x="1805" y="1011"/>
                    </a:lnTo>
                    <a:lnTo>
                      <a:pt x="1802" y="1007"/>
                    </a:lnTo>
                    <a:lnTo>
                      <a:pt x="1798" y="1005"/>
                    </a:lnTo>
                    <a:lnTo>
                      <a:pt x="1798" y="1004"/>
                    </a:lnTo>
                    <a:lnTo>
                      <a:pt x="1798" y="1004"/>
                    </a:lnTo>
                    <a:lnTo>
                      <a:pt x="1795" y="1004"/>
                    </a:lnTo>
                    <a:lnTo>
                      <a:pt x="1791" y="1005"/>
                    </a:lnTo>
                    <a:lnTo>
                      <a:pt x="1788" y="1005"/>
                    </a:lnTo>
                    <a:lnTo>
                      <a:pt x="1780" y="1002"/>
                    </a:lnTo>
                    <a:lnTo>
                      <a:pt x="1780" y="1009"/>
                    </a:lnTo>
                    <a:lnTo>
                      <a:pt x="1782" y="1009"/>
                    </a:lnTo>
                    <a:lnTo>
                      <a:pt x="1779" y="1022"/>
                    </a:lnTo>
                    <a:lnTo>
                      <a:pt x="1775" y="1023"/>
                    </a:lnTo>
                    <a:lnTo>
                      <a:pt x="1775" y="1020"/>
                    </a:lnTo>
                    <a:lnTo>
                      <a:pt x="1779" y="1014"/>
                    </a:lnTo>
                    <a:lnTo>
                      <a:pt x="1777" y="1013"/>
                    </a:lnTo>
                    <a:lnTo>
                      <a:pt x="1772" y="1018"/>
                    </a:lnTo>
                    <a:lnTo>
                      <a:pt x="1763" y="1022"/>
                    </a:lnTo>
                    <a:lnTo>
                      <a:pt x="1757" y="1022"/>
                    </a:lnTo>
                    <a:lnTo>
                      <a:pt x="1757" y="1020"/>
                    </a:lnTo>
                    <a:lnTo>
                      <a:pt x="1761" y="1020"/>
                    </a:lnTo>
                    <a:lnTo>
                      <a:pt x="1764" y="1014"/>
                    </a:lnTo>
                    <a:lnTo>
                      <a:pt x="1764" y="1013"/>
                    </a:lnTo>
                    <a:lnTo>
                      <a:pt x="1761" y="1011"/>
                    </a:lnTo>
                    <a:lnTo>
                      <a:pt x="1759" y="1007"/>
                    </a:lnTo>
                    <a:lnTo>
                      <a:pt x="1761" y="1007"/>
                    </a:lnTo>
                    <a:lnTo>
                      <a:pt x="1764" y="1004"/>
                    </a:lnTo>
                    <a:lnTo>
                      <a:pt x="1764" y="1002"/>
                    </a:lnTo>
                    <a:lnTo>
                      <a:pt x="1759" y="1002"/>
                    </a:lnTo>
                    <a:lnTo>
                      <a:pt x="1757" y="1004"/>
                    </a:lnTo>
                    <a:lnTo>
                      <a:pt x="1755" y="1007"/>
                    </a:lnTo>
                    <a:lnTo>
                      <a:pt x="1757" y="1009"/>
                    </a:lnTo>
                    <a:lnTo>
                      <a:pt x="1755" y="1013"/>
                    </a:lnTo>
                    <a:lnTo>
                      <a:pt x="1754" y="1014"/>
                    </a:lnTo>
                    <a:lnTo>
                      <a:pt x="1752" y="1014"/>
                    </a:lnTo>
                    <a:lnTo>
                      <a:pt x="1750" y="1016"/>
                    </a:lnTo>
                    <a:lnTo>
                      <a:pt x="1748" y="1016"/>
                    </a:lnTo>
                    <a:lnTo>
                      <a:pt x="1750" y="1002"/>
                    </a:lnTo>
                    <a:lnTo>
                      <a:pt x="1750" y="1000"/>
                    </a:lnTo>
                    <a:lnTo>
                      <a:pt x="1750" y="997"/>
                    </a:lnTo>
                    <a:lnTo>
                      <a:pt x="1750" y="993"/>
                    </a:lnTo>
                    <a:lnTo>
                      <a:pt x="1747" y="993"/>
                    </a:lnTo>
                    <a:lnTo>
                      <a:pt x="1732" y="995"/>
                    </a:lnTo>
                    <a:lnTo>
                      <a:pt x="1725" y="989"/>
                    </a:lnTo>
                    <a:lnTo>
                      <a:pt x="1727" y="984"/>
                    </a:lnTo>
                    <a:lnTo>
                      <a:pt x="1734" y="979"/>
                    </a:lnTo>
                    <a:lnTo>
                      <a:pt x="1736" y="977"/>
                    </a:lnTo>
                    <a:lnTo>
                      <a:pt x="1741" y="973"/>
                    </a:lnTo>
                    <a:lnTo>
                      <a:pt x="1745" y="968"/>
                    </a:lnTo>
                    <a:lnTo>
                      <a:pt x="1747" y="966"/>
                    </a:lnTo>
                    <a:lnTo>
                      <a:pt x="1748" y="966"/>
                    </a:lnTo>
                    <a:lnTo>
                      <a:pt x="1764" y="950"/>
                    </a:lnTo>
                    <a:lnTo>
                      <a:pt x="1768" y="945"/>
                    </a:lnTo>
                    <a:lnTo>
                      <a:pt x="1770" y="943"/>
                    </a:lnTo>
                    <a:lnTo>
                      <a:pt x="1772" y="941"/>
                    </a:lnTo>
                    <a:lnTo>
                      <a:pt x="1772" y="938"/>
                    </a:lnTo>
                    <a:lnTo>
                      <a:pt x="1775" y="934"/>
                    </a:lnTo>
                    <a:lnTo>
                      <a:pt x="1777" y="932"/>
                    </a:lnTo>
                    <a:lnTo>
                      <a:pt x="1779" y="932"/>
                    </a:lnTo>
                    <a:lnTo>
                      <a:pt x="1780" y="929"/>
                    </a:lnTo>
                    <a:lnTo>
                      <a:pt x="1789" y="918"/>
                    </a:lnTo>
                    <a:lnTo>
                      <a:pt x="1791" y="918"/>
                    </a:lnTo>
                    <a:lnTo>
                      <a:pt x="1797" y="911"/>
                    </a:lnTo>
                    <a:lnTo>
                      <a:pt x="1800" y="907"/>
                    </a:lnTo>
                    <a:lnTo>
                      <a:pt x="1800" y="907"/>
                    </a:lnTo>
                    <a:lnTo>
                      <a:pt x="1807" y="902"/>
                    </a:lnTo>
                    <a:lnTo>
                      <a:pt x="1809" y="898"/>
                    </a:lnTo>
                    <a:lnTo>
                      <a:pt x="1811" y="893"/>
                    </a:lnTo>
                    <a:lnTo>
                      <a:pt x="1852" y="855"/>
                    </a:lnTo>
                    <a:lnTo>
                      <a:pt x="1895" y="854"/>
                    </a:lnTo>
                    <a:lnTo>
                      <a:pt x="1895" y="857"/>
                    </a:lnTo>
                    <a:lnTo>
                      <a:pt x="1897" y="861"/>
                    </a:lnTo>
                    <a:lnTo>
                      <a:pt x="1898" y="861"/>
                    </a:lnTo>
                    <a:lnTo>
                      <a:pt x="1902" y="859"/>
                    </a:lnTo>
                    <a:lnTo>
                      <a:pt x="1904" y="859"/>
                    </a:lnTo>
                    <a:lnTo>
                      <a:pt x="1904" y="852"/>
                    </a:lnTo>
                    <a:lnTo>
                      <a:pt x="1905" y="852"/>
                    </a:lnTo>
                    <a:lnTo>
                      <a:pt x="1922" y="857"/>
                    </a:lnTo>
                    <a:lnTo>
                      <a:pt x="1927" y="857"/>
                    </a:lnTo>
                    <a:lnTo>
                      <a:pt x="1927" y="855"/>
                    </a:lnTo>
                    <a:lnTo>
                      <a:pt x="1929" y="854"/>
                    </a:lnTo>
                    <a:lnTo>
                      <a:pt x="1934" y="854"/>
                    </a:lnTo>
                    <a:lnTo>
                      <a:pt x="1938" y="859"/>
                    </a:lnTo>
                    <a:lnTo>
                      <a:pt x="1939" y="859"/>
                    </a:lnTo>
                    <a:lnTo>
                      <a:pt x="1943" y="857"/>
                    </a:lnTo>
                    <a:lnTo>
                      <a:pt x="1943" y="855"/>
                    </a:lnTo>
                    <a:lnTo>
                      <a:pt x="1943" y="855"/>
                    </a:lnTo>
                    <a:lnTo>
                      <a:pt x="1941" y="852"/>
                    </a:lnTo>
                    <a:lnTo>
                      <a:pt x="1943" y="850"/>
                    </a:lnTo>
                    <a:lnTo>
                      <a:pt x="1947" y="850"/>
                    </a:lnTo>
                    <a:lnTo>
                      <a:pt x="1947" y="848"/>
                    </a:lnTo>
                    <a:lnTo>
                      <a:pt x="1945" y="847"/>
                    </a:lnTo>
                    <a:lnTo>
                      <a:pt x="1947" y="845"/>
                    </a:lnTo>
                    <a:lnTo>
                      <a:pt x="1950" y="843"/>
                    </a:lnTo>
                    <a:lnTo>
                      <a:pt x="1952" y="843"/>
                    </a:lnTo>
                    <a:lnTo>
                      <a:pt x="1966" y="847"/>
                    </a:lnTo>
                    <a:lnTo>
                      <a:pt x="1970" y="847"/>
                    </a:lnTo>
                    <a:lnTo>
                      <a:pt x="1973" y="850"/>
                    </a:lnTo>
                    <a:lnTo>
                      <a:pt x="1973" y="850"/>
                    </a:lnTo>
                    <a:lnTo>
                      <a:pt x="1975" y="852"/>
                    </a:lnTo>
                    <a:lnTo>
                      <a:pt x="1977" y="848"/>
                    </a:lnTo>
                    <a:lnTo>
                      <a:pt x="1980" y="847"/>
                    </a:lnTo>
                    <a:lnTo>
                      <a:pt x="1984" y="848"/>
                    </a:lnTo>
                    <a:lnTo>
                      <a:pt x="1989" y="854"/>
                    </a:lnTo>
                    <a:lnTo>
                      <a:pt x="1991" y="855"/>
                    </a:lnTo>
                    <a:lnTo>
                      <a:pt x="1997" y="857"/>
                    </a:lnTo>
                    <a:lnTo>
                      <a:pt x="1998" y="859"/>
                    </a:lnTo>
                    <a:lnTo>
                      <a:pt x="1995" y="861"/>
                    </a:lnTo>
                    <a:lnTo>
                      <a:pt x="1982" y="861"/>
                    </a:lnTo>
                    <a:lnTo>
                      <a:pt x="1980" y="863"/>
                    </a:lnTo>
                    <a:lnTo>
                      <a:pt x="1980" y="864"/>
                    </a:lnTo>
                    <a:lnTo>
                      <a:pt x="1984" y="870"/>
                    </a:lnTo>
                    <a:lnTo>
                      <a:pt x="1993" y="870"/>
                    </a:lnTo>
                    <a:lnTo>
                      <a:pt x="1997" y="870"/>
                    </a:lnTo>
                    <a:lnTo>
                      <a:pt x="1998" y="866"/>
                    </a:lnTo>
                    <a:lnTo>
                      <a:pt x="2002" y="864"/>
                    </a:lnTo>
                    <a:lnTo>
                      <a:pt x="2004" y="866"/>
                    </a:lnTo>
                    <a:lnTo>
                      <a:pt x="2007" y="868"/>
                    </a:lnTo>
                    <a:lnTo>
                      <a:pt x="2009" y="866"/>
                    </a:lnTo>
                    <a:lnTo>
                      <a:pt x="2011" y="864"/>
                    </a:lnTo>
                    <a:lnTo>
                      <a:pt x="2014" y="863"/>
                    </a:lnTo>
                    <a:lnTo>
                      <a:pt x="2016" y="861"/>
                    </a:lnTo>
                    <a:lnTo>
                      <a:pt x="2020" y="859"/>
                    </a:lnTo>
                    <a:lnTo>
                      <a:pt x="2023" y="861"/>
                    </a:lnTo>
                    <a:lnTo>
                      <a:pt x="2025" y="864"/>
                    </a:lnTo>
                    <a:lnTo>
                      <a:pt x="2029" y="864"/>
                    </a:lnTo>
                    <a:lnTo>
                      <a:pt x="2032" y="863"/>
                    </a:lnTo>
                    <a:lnTo>
                      <a:pt x="2032" y="861"/>
                    </a:lnTo>
                    <a:lnTo>
                      <a:pt x="2038" y="861"/>
                    </a:lnTo>
                    <a:lnTo>
                      <a:pt x="2039" y="863"/>
                    </a:lnTo>
                    <a:lnTo>
                      <a:pt x="2039" y="861"/>
                    </a:lnTo>
                    <a:lnTo>
                      <a:pt x="2043" y="861"/>
                    </a:lnTo>
                    <a:lnTo>
                      <a:pt x="2043" y="857"/>
                    </a:lnTo>
                    <a:lnTo>
                      <a:pt x="2043" y="855"/>
                    </a:lnTo>
                    <a:lnTo>
                      <a:pt x="2041" y="852"/>
                    </a:lnTo>
                    <a:lnTo>
                      <a:pt x="2034" y="850"/>
                    </a:lnTo>
                    <a:lnTo>
                      <a:pt x="2029" y="850"/>
                    </a:lnTo>
                    <a:lnTo>
                      <a:pt x="2029" y="848"/>
                    </a:lnTo>
                    <a:lnTo>
                      <a:pt x="2030" y="847"/>
                    </a:lnTo>
                    <a:lnTo>
                      <a:pt x="2029" y="839"/>
                    </a:lnTo>
                    <a:lnTo>
                      <a:pt x="2029" y="838"/>
                    </a:lnTo>
                    <a:lnTo>
                      <a:pt x="2030" y="839"/>
                    </a:lnTo>
                    <a:lnTo>
                      <a:pt x="2032" y="839"/>
                    </a:lnTo>
                    <a:lnTo>
                      <a:pt x="2039" y="825"/>
                    </a:lnTo>
                    <a:lnTo>
                      <a:pt x="2043" y="822"/>
                    </a:lnTo>
                    <a:lnTo>
                      <a:pt x="2047" y="820"/>
                    </a:lnTo>
                    <a:lnTo>
                      <a:pt x="2055" y="809"/>
                    </a:lnTo>
                    <a:lnTo>
                      <a:pt x="2057" y="807"/>
                    </a:lnTo>
                    <a:lnTo>
                      <a:pt x="2068" y="795"/>
                    </a:lnTo>
                    <a:lnTo>
                      <a:pt x="2068" y="786"/>
                    </a:lnTo>
                    <a:lnTo>
                      <a:pt x="2077" y="779"/>
                    </a:lnTo>
                    <a:lnTo>
                      <a:pt x="2080" y="777"/>
                    </a:lnTo>
                    <a:lnTo>
                      <a:pt x="2082" y="775"/>
                    </a:lnTo>
                    <a:lnTo>
                      <a:pt x="2091" y="775"/>
                    </a:lnTo>
                    <a:lnTo>
                      <a:pt x="2102" y="773"/>
                    </a:lnTo>
                    <a:lnTo>
                      <a:pt x="2104" y="772"/>
                    </a:lnTo>
                    <a:lnTo>
                      <a:pt x="2105" y="770"/>
                    </a:lnTo>
                    <a:lnTo>
                      <a:pt x="2107" y="770"/>
                    </a:lnTo>
                    <a:lnTo>
                      <a:pt x="2111" y="773"/>
                    </a:lnTo>
                    <a:lnTo>
                      <a:pt x="2113" y="775"/>
                    </a:lnTo>
                    <a:lnTo>
                      <a:pt x="2114" y="779"/>
                    </a:lnTo>
                    <a:lnTo>
                      <a:pt x="2118" y="779"/>
                    </a:lnTo>
                    <a:lnTo>
                      <a:pt x="2127" y="770"/>
                    </a:lnTo>
                    <a:lnTo>
                      <a:pt x="2125" y="782"/>
                    </a:lnTo>
                    <a:lnTo>
                      <a:pt x="2123" y="786"/>
                    </a:lnTo>
                    <a:lnTo>
                      <a:pt x="2120" y="791"/>
                    </a:lnTo>
                    <a:lnTo>
                      <a:pt x="2120" y="795"/>
                    </a:lnTo>
                    <a:lnTo>
                      <a:pt x="2121" y="797"/>
                    </a:lnTo>
                    <a:lnTo>
                      <a:pt x="2121" y="798"/>
                    </a:lnTo>
                    <a:lnTo>
                      <a:pt x="2120" y="800"/>
                    </a:lnTo>
                    <a:lnTo>
                      <a:pt x="2118" y="802"/>
                    </a:lnTo>
                    <a:lnTo>
                      <a:pt x="2120" y="804"/>
                    </a:lnTo>
                    <a:lnTo>
                      <a:pt x="2129" y="800"/>
                    </a:lnTo>
                    <a:lnTo>
                      <a:pt x="2123" y="813"/>
                    </a:lnTo>
                    <a:lnTo>
                      <a:pt x="2123" y="816"/>
                    </a:lnTo>
                    <a:lnTo>
                      <a:pt x="2127" y="814"/>
                    </a:lnTo>
                    <a:lnTo>
                      <a:pt x="2130" y="811"/>
                    </a:lnTo>
                    <a:lnTo>
                      <a:pt x="2132" y="811"/>
                    </a:lnTo>
                    <a:lnTo>
                      <a:pt x="2159" y="780"/>
                    </a:lnTo>
                    <a:lnTo>
                      <a:pt x="2163" y="780"/>
                    </a:lnTo>
                    <a:lnTo>
                      <a:pt x="2164" y="780"/>
                    </a:lnTo>
                    <a:lnTo>
                      <a:pt x="2166" y="777"/>
                    </a:lnTo>
                    <a:lnTo>
                      <a:pt x="2168" y="779"/>
                    </a:lnTo>
                    <a:lnTo>
                      <a:pt x="2168" y="782"/>
                    </a:lnTo>
                    <a:lnTo>
                      <a:pt x="2168" y="784"/>
                    </a:lnTo>
                    <a:lnTo>
                      <a:pt x="2171" y="784"/>
                    </a:lnTo>
                    <a:lnTo>
                      <a:pt x="2173" y="779"/>
                    </a:lnTo>
                    <a:lnTo>
                      <a:pt x="2170" y="777"/>
                    </a:lnTo>
                    <a:lnTo>
                      <a:pt x="2170" y="775"/>
                    </a:lnTo>
                    <a:lnTo>
                      <a:pt x="2171" y="766"/>
                    </a:lnTo>
                    <a:lnTo>
                      <a:pt x="2171" y="763"/>
                    </a:lnTo>
                    <a:lnTo>
                      <a:pt x="2173" y="759"/>
                    </a:lnTo>
                    <a:lnTo>
                      <a:pt x="2173" y="755"/>
                    </a:lnTo>
                    <a:lnTo>
                      <a:pt x="2175" y="754"/>
                    </a:lnTo>
                    <a:lnTo>
                      <a:pt x="2179" y="748"/>
                    </a:lnTo>
                    <a:lnTo>
                      <a:pt x="2191" y="745"/>
                    </a:lnTo>
                    <a:lnTo>
                      <a:pt x="2196" y="745"/>
                    </a:lnTo>
                    <a:lnTo>
                      <a:pt x="2200" y="750"/>
                    </a:lnTo>
                    <a:lnTo>
                      <a:pt x="2198" y="754"/>
                    </a:lnTo>
                    <a:lnTo>
                      <a:pt x="2196" y="752"/>
                    </a:lnTo>
                    <a:lnTo>
                      <a:pt x="2188" y="761"/>
                    </a:lnTo>
                    <a:lnTo>
                      <a:pt x="2186" y="779"/>
                    </a:lnTo>
                    <a:lnTo>
                      <a:pt x="2182" y="782"/>
                    </a:lnTo>
                    <a:lnTo>
                      <a:pt x="2182" y="788"/>
                    </a:lnTo>
                    <a:lnTo>
                      <a:pt x="2182" y="789"/>
                    </a:lnTo>
                    <a:lnTo>
                      <a:pt x="2182" y="793"/>
                    </a:lnTo>
                    <a:lnTo>
                      <a:pt x="2180" y="795"/>
                    </a:lnTo>
                    <a:lnTo>
                      <a:pt x="2179" y="797"/>
                    </a:lnTo>
                    <a:lnTo>
                      <a:pt x="2179" y="802"/>
                    </a:lnTo>
                    <a:lnTo>
                      <a:pt x="2180" y="804"/>
                    </a:lnTo>
                    <a:lnTo>
                      <a:pt x="2180" y="805"/>
                    </a:lnTo>
                    <a:lnTo>
                      <a:pt x="2175" y="809"/>
                    </a:lnTo>
                    <a:lnTo>
                      <a:pt x="2171" y="809"/>
                    </a:lnTo>
                    <a:lnTo>
                      <a:pt x="2168" y="811"/>
                    </a:lnTo>
                    <a:lnTo>
                      <a:pt x="2164" y="816"/>
                    </a:lnTo>
                    <a:lnTo>
                      <a:pt x="2161" y="816"/>
                    </a:lnTo>
                    <a:lnTo>
                      <a:pt x="2152" y="820"/>
                    </a:lnTo>
                    <a:lnTo>
                      <a:pt x="2152" y="820"/>
                    </a:lnTo>
                    <a:lnTo>
                      <a:pt x="2152" y="823"/>
                    </a:lnTo>
                    <a:lnTo>
                      <a:pt x="2150" y="827"/>
                    </a:lnTo>
                    <a:lnTo>
                      <a:pt x="2136" y="845"/>
                    </a:lnTo>
                    <a:lnTo>
                      <a:pt x="2129" y="848"/>
                    </a:lnTo>
                    <a:lnTo>
                      <a:pt x="2127" y="854"/>
                    </a:lnTo>
                    <a:lnTo>
                      <a:pt x="2123" y="855"/>
                    </a:lnTo>
                    <a:lnTo>
                      <a:pt x="2118" y="863"/>
                    </a:lnTo>
                    <a:lnTo>
                      <a:pt x="2118" y="868"/>
                    </a:lnTo>
                    <a:lnTo>
                      <a:pt x="2095" y="893"/>
                    </a:lnTo>
                    <a:lnTo>
                      <a:pt x="2089" y="897"/>
                    </a:lnTo>
                    <a:lnTo>
                      <a:pt x="2084" y="897"/>
                    </a:lnTo>
                    <a:lnTo>
                      <a:pt x="2080" y="904"/>
                    </a:lnTo>
                    <a:lnTo>
                      <a:pt x="2073" y="902"/>
                    </a:lnTo>
                    <a:lnTo>
                      <a:pt x="2071" y="902"/>
                    </a:lnTo>
                    <a:lnTo>
                      <a:pt x="2073" y="911"/>
                    </a:lnTo>
                    <a:lnTo>
                      <a:pt x="2070" y="923"/>
                    </a:lnTo>
                    <a:lnTo>
                      <a:pt x="2057" y="930"/>
                    </a:lnTo>
                    <a:lnTo>
                      <a:pt x="2050" y="957"/>
                    </a:lnTo>
                    <a:lnTo>
                      <a:pt x="2055" y="1011"/>
                    </a:lnTo>
                    <a:lnTo>
                      <a:pt x="2055" y="1011"/>
                    </a:lnTo>
                    <a:lnTo>
                      <a:pt x="2070" y="1091"/>
                    </a:lnTo>
                    <a:lnTo>
                      <a:pt x="2093" y="1066"/>
                    </a:lnTo>
                    <a:lnTo>
                      <a:pt x="2096" y="1054"/>
                    </a:lnTo>
                    <a:lnTo>
                      <a:pt x="2096" y="1048"/>
                    </a:lnTo>
                    <a:lnTo>
                      <a:pt x="2098" y="1047"/>
                    </a:lnTo>
                    <a:lnTo>
                      <a:pt x="2098" y="1041"/>
                    </a:lnTo>
                    <a:lnTo>
                      <a:pt x="2096" y="1041"/>
                    </a:lnTo>
                    <a:lnTo>
                      <a:pt x="2098" y="1039"/>
                    </a:lnTo>
                    <a:lnTo>
                      <a:pt x="2100" y="1039"/>
                    </a:lnTo>
                    <a:lnTo>
                      <a:pt x="2102" y="1039"/>
                    </a:lnTo>
                    <a:lnTo>
                      <a:pt x="2109" y="1034"/>
                    </a:lnTo>
                    <a:lnTo>
                      <a:pt x="2116" y="1030"/>
                    </a:lnTo>
                    <a:lnTo>
                      <a:pt x="2121" y="1032"/>
                    </a:lnTo>
                    <a:lnTo>
                      <a:pt x="2121" y="1030"/>
                    </a:lnTo>
                    <a:lnTo>
                      <a:pt x="2120" y="1029"/>
                    </a:lnTo>
                    <a:lnTo>
                      <a:pt x="2120" y="1011"/>
                    </a:lnTo>
                    <a:lnTo>
                      <a:pt x="2130" y="998"/>
                    </a:lnTo>
                    <a:lnTo>
                      <a:pt x="2136" y="995"/>
                    </a:lnTo>
                    <a:lnTo>
                      <a:pt x="2141" y="995"/>
                    </a:lnTo>
                    <a:lnTo>
                      <a:pt x="2143" y="997"/>
                    </a:lnTo>
                    <a:lnTo>
                      <a:pt x="2146" y="997"/>
                    </a:lnTo>
                    <a:lnTo>
                      <a:pt x="2150" y="997"/>
                    </a:lnTo>
                    <a:lnTo>
                      <a:pt x="2154" y="991"/>
                    </a:lnTo>
                    <a:lnTo>
                      <a:pt x="2155" y="989"/>
                    </a:lnTo>
                    <a:lnTo>
                      <a:pt x="2150" y="980"/>
                    </a:lnTo>
                    <a:lnTo>
                      <a:pt x="2146" y="972"/>
                    </a:lnTo>
                    <a:lnTo>
                      <a:pt x="2152" y="957"/>
                    </a:lnTo>
                    <a:lnTo>
                      <a:pt x="2154" y="952"/>
                    </a:lnTo>
                    <a:lnTo>
                      <a:pt x="2159" y="950"/>
                    </a:lnTo>
                    <a:lnTo>
                      <a:pt x="2157" y="945"/>
                    </a:lnTo>
                    <a:lnTo>
                      <a:pt x="2157" y="945"/>
                    </a:lnTo>
                    <a:lnTo>
                      <a:pt x="2166" y="941"/>
                    </a:lnTo>
                    <a:lnTo>
                      <a:pt x="2168" y="939"/>
                    </a:lnTo>
                    <a:lnTo>
                      <a:pt x="2168" y="941"/>
                    </a:lnTo>
                    <a:lnTo>
                      <a:pt x="2166" y="945"/>
                    </a:lnTo>
                    <a:lnTo>
                      <a:pt x="2164" y="945"/>
                    </a:lnTo>
                    <a:lnTo>
                      <a:pt x="2163" y="948"/>
                    </a:lnTo>
                    <a:lnTo>
                      <a:pt x="2166" y="954"/>
                    </a:lnTo>
                    <a:lnTo>
                      <a:pt x="2168" y="955"/>
                    </a:lnTo>
                    <a:lnTo>
                      <a:pt x="2170" y="955"/>
                    </a:lnTo>
                    <a:lnTo>
                      <a:pt x="2173" y="950"/>
                    </a:lnTo>
                    <a:lnTo>
                      <a:pt x="2173" y="947"/>
                    </a:lnTo>
                    <a:lnTo>
                      <a:pt x="2171" y="936"/>
                    </a:lnTo>
                    <a:lnTo>
                      <a:pt x="2170" y="934"/>
                    </a:lnTo>
                    <a:lnTo>
                      <a:pt x="2166" y="934"/>
                    </a:lnTo>
                    <a:lnTo>
                      <a:pt x="2164" y="934"/>
                    </a:lnTo>
                    <a:lnTo>
                      <a:pt x="2164" y="918"/>
                    </a:lnTo>
                    <a:lnTo>
                      <a:pt x="2166" y="914"/>
                    </a:lnTo>
                    <a:lnTo>
                      <a:pt x="2170" y="911"/>
                    </a:lnTo>
                    <a:lnTo>
                      <a:pt x="2173" y="905"/>
                    </a:lnTo>
                    <a:lnTo>
                      <a:pt x="2171" y="904"/>
                    </a:lnTo>
                    <a:lnTo>
                      <a:pt x="2163" y="898"/>
                    </a:lnTo>
                    <a:lnTo>
                      <a:pt x="2159" y="898"/>
                    </a:lnTo>
                    <a:lnTo>
                      <a:pt x="2159" y="904"/>
                    </a:lnTo>
                    <a:lnTo>
                      <a:pt x="2157" y="904"/>
                    </a:lnTo>
                    <a:lnTo>
                      <a:pt x="2155" y="904"/>
                    </a:lnTo>
                    <a:lnTo>
                      <a:pt x="2154" y="902"/>
                    </a:lnTo>
                    <a:lnTo>
                      <a:pt x="2152" y="898"/>
                    </a:lnTo>
                    <a:lnTo>
                      <a:pt x="2152" y="893"/>
                    </a:lnTo>
                    <a:lnTo>
                      <a:pt x="2168" y="866"/>
                    </a:lnTo>
                    <a:lnTo>
                      <a:pt x="2166" y="863"/>
                    </a:lnTo>
                    <a:lnTo>
                      <a:pt x="2168" y="861"/>
                    </a:lnTo>
                    <a:lnTo>
                      <a:pt x="2171" y="863"/>
                    </a:lnTo>
                    <a:lnTo>
                      <a:pt x="2170" y="861"/>
                    </a:lnTo>
                    <a:lnTo>
                      <a:pt x="2170" y="857"/>
                    </a:lnTo>
                    <a:lnTo>
                      <a:pt x="2173" y="857"/>
                    </a:lnTo>
                    <a:lnTo>
                      <a:pt x="2173" y="855"/>
                    </a:lnTo>
                    <a:lnTo>
                      <a:pt x="2173" y="850"/>
                    </a:lnTo>
                    <a:lnTo>
                      <a:pt x="2173" y="847"/>
                    </a:lnTo>
                    <a:lnTo>
                      <a:pt x="2175" y="843"/>
                    </a:lnTo>
                    <a:lnTo>
                      <a:pt x="2175" y="841"/>
                    </a:lnTo>
                    <a:lnTo>
                      <a:pt x="2177" y="838"/>
                    </a:lnTo>
                    <a:lnTo>
                      <a:pt x="2180" y="838"/>
                    </a:lnTo>
                    <a:lnTo>
                      <a:pt x="2184" y="834"/>
                    </a:lnTo>
                    <a:lnTo>
                      <a:pt x="2186" y="836"/>
                    </a:lnTo>
                    <a:lnTo>
                      <a:pt x="2188" y="839"/>
                    </a:lnTo>
                    <a:lnTo>
                      <a:pt x="2189" y="836"/>
                    </a:lnTo>
                    <a:lnTo>
                      <a:pt x="2193" y="832"/>
                    </a:lnTo>
                    <a:lnTo>
                      <a:pt x="2196" y="836"/>
                    </a:lnTo>
                    <a:lnTo>
                      <a:pt x="2198" y="839"/>
                    </a:lnTo>
                    <a:lnTo>
                      <a:pt x="2200" y="839"/>
                    </a:lnTo>
                    <a:lnTo>
                      <a:pt x="2202" y="836"/>
                    </a:lnTo>
                    <a:lnTo>
                      <a:pt x="2202" y="832"/>
                    </a:lnTo>
                    <a:lnTo>
                      <a:pt x="2205" y="829"/>
                    </a:lnTo>
                    <a:lnTo>
                      <a:pt x="2214" y="823"/>
                    </a:lnTo>
                    <a:lnTo>
                      <a:pt x="2220" y="818"/>
                    </a:lnTo>
                    <a:lnTo>
                      <a:pt x="2221" y="818"/>
                    </a:lnTo>
                    <a:lnTo>
                      <a:pt x="2221" y="820"/>
                    </a:lnTo>
                    <a:lnTo>
                      <a:pt x="2220" y="823"/>
                    </a:lnTo>
                    <a:lnTo>
                      <a:pt x="2221" y="829"/>
                    </a:lnTo>
                    <a:lnTo>
                      <a:pt x="2220" y="838"/>
                    </a:lnTo>
                    <a:lnTo>
                      <a:pt x="2218" y="838"/>
                    </a:lnTo>
                    <a:lnTo>
                      <a:pt x="2218" y="839"/>
                    </a:lnTo>
                    <a:lnTo>
                      <a:pt x="2220" y="839"/>
                    </a:lnTo>
                    <a:lnTo>
                      <a:pt x="2232" y="827"/>
                    </a:lnTo>
                    <a:lnTo>
                      <a:pt x="2232" y="825"/>
                    </a:lnTo>
                    <a:lnTo>
                      <a:pt x="2232" y="822"/>
                    </a:lnTo>
                    <a:lnTo>
                      <a:pt x="2232" y="822"/>
                    </a:lnTo>
                    <a:lnTo>
                      <a:pt x="2234" y="823"/>
                    </a:lnTo>
                    <a:lnTo>
                      <a:pt x="2238" y="820"/>
                    </a:lnTo>
                    <a:lnTo>
                      <a:pt x="2241" y="820"/>
                    </a:lnTo>
                    <a:lnTo>
                      <a:pt x="2245" y="816"/>
                    </a:lnTo>
                    <a:lnTo>
                      <a:pt x="2248" y="816"/>
                    </a:lnTo>
                    <a:lnTo>
                      <a:pt x="2252" y="814"/>
                    </a:lnTo>
                    <a:lnTo>
                      <a:pt x="2252" y="814"/>
                    </a:lnTo>
                    <a:lnTo>
                      <a:pt x="2263" y="814"/>
                    </a:lnTo>
                    <a:lnTo>
                      <a:pt x="2271" y="818"/>
                    </a:lnTo>
                    <a:lnTo>
                      <a:pt x="2275" y="822"/>
                    </a:lnTo>
                    <a:lnTo>
                      <a:pt x="2275" y="825"/>
                    </a:lnTo>
                    <a:lnTo>
                      <a:pt x="2282" y="832"/>
                    </a:lnTo>
                    <a:lnTo>
                      <a:pt x="2282" y="834"/>
                    </a:lnTo>
                    <a:lnTo>
                      <a:pt x="2286" y="836"/>
                    </a:lnTo>
                    <a:lnTo>
                      <a:pt x="2288" y="834"/>
                    </a:lnTo>
                    <a:lnTo>
                      <a:pt x="2288" y="830"/>
                    </a:lnTo>
                    <a:lnTo>
                      <a:pt x="2289" y="822"/>
                    </a:lnTo>
                    <a:lnTo>
                      <a:pt x="2289" y="820"/>
                    </a:lnTo>
                    <a:lnTo>
                      <a:pt x="2289" y="820"/>
                    </a:lnTo>
                    <a:lnTo>
                      <a:pt x="2295" y="816"/>
                    </a:lnTo>
                    <a:lnTo>
                      <a:pt x="2296" y="816"/>
                    </a:lnTo>
                    <a:lnTo>
                      <a:pt x="2298" y="814"/>
                    </a:lnTo>
                    <a:lnTo>
                      <a:pt x="2300" y="814"/>
                    </a:lnTo>
                    <a:lnTo>
                      <a:pt x="2302" y="814"/>
                    </a:lnTo>
                    <a:lnTo>
                      <a:pt x="2305" y="811"/>
                    </a:lnTo>
                    <a:lnTo>
                      <a:pt x="2307" y="809"/>
                    </a:lnTo>
                    <a:lnTo>
                      <a:pt x="2307" y="809"/>
                    </a:lnTo>
                    <a:lnTo>
                      <a:pt x="2309" y="805"/>
                    </a:lnTo>
                    <a:lnTo>
                      <a:pt x="2311" y="805"/>
                    </a:lnTo>
                    <a:lnTo>
                      <a:pt x="2313" y="804"/>
                    </a:lnTo>
                    <a:lnTo>
                      <a:pt x="2314" y="804"/>
                    </a:lnTo>
                    <a:lnTo>
                      <a:pt x="2314" y="804"/>
                    </a:lnTo>
                    <a:lnTo>
                      <a:pt x="2314" y="802"/>
                    </a:lnTo>
                    <a:lnTo>
                      <a:pt x="2313" y="800"/>
                    </a:lnTo>
                    <a:lnTo>
                      <a:pt x="2313" y="798"/>
                    </a:lnTo>
                    <a:lnTo>
                      <a:pt x="2316" y="800"/>
                    </a:lnTo>
                    <a:lnTo>
                      <a:pt x="2318" y="802"/>
                    </a:lnTo>
                    <a:lnTo>
                      <a:pt x="2320" y="800"/>
                    </a:lnTo>
                    <a:lnTo>
                      <a:pt x="2320" y="797"/>
                    </a:lnTo>
                    <a:lnTo>
                      <a:pt x="2318" y="795"/>
                    </a:lnTo>
                    <a:lnTo>
                      <a:pt x="2321" y="795"/>
                    </a:lnTo>
                    <a:lnTo>
                      <a:pt x="2325" y="793"/>
                    </a:lnTo>
                    <a:lnTo>
                      <a:pt x="2325" y="793"/>
                    </a:lnTo>
                    <a:lnTo>
                      <a:pt x="2327" y="791"/>
                    </a:lnTo>
                    <a:lnTo>
                      <a:pt x="2325" y="788"/>
                    </a:lnTo>
                    <a:lnTo>
                      <a:pt x="2327" y="788"/>
                    </a:lnTo>
                    <a:lnTo>
                      <a:pt x="2329" y="789"/>
                    </a:lnTo>
                    <a:lnTo>
                      <a:pt x="2329" y="789"/>
                    </a:lnTo>
                    <a:lnTo>
                      <a:pt x="2330" y="788"/>
                    </a:lnTo>
                    <a:lnTo>
                      <a:pt x="2332" y="786"/>
                    </a:lnTo>
                    <a:lnTo>
                      <a:pt x="2334" y="784"/>
                    </a:lnTo>
                    <a:lnTo>
                      <a:pt x="2334" y="784"/>
                    </a:lnTo>
                    <a:lnTo>
                      <a:pt x="2336" y="782"/>
                    </a:lnTo>
                    <a:lnTo>
                      <a:pt x="2336" y="779"/>
                    </a:lnTo>
                    <a:lnTo>
                      <a:pt x="2336" y="777"/>
                    </a:lnTo>
                    <a:lnTo>
                      <a:pt x="2338" y="777"/>
                    </a:lnTo>
                    <a:lnTo>
                      <a:pt x="2339" y="779"/>
                    </a:lnTo>
                    <a:lnTo>
                      <a:pt x="2341" y="780"/>
                    </a:lnTo>
                    <a:lnTo>
                      <a:pt x="2343" y="779"/>
                    </a:lnTo>
                    <a:lnTo>
                      <a:pt x="2346" y="775"/>
                    </a:lnTo>
                    <a:lnTo>
                      <a:pt x="2354" y="773"/>
                    </a:lnTo>
                    <a:lnTo>
                      <a:pt x="2357" y="772"/>
                    </a:lnTo>
                    <a:lnTo>
                      <a:pt x="2361" y="768"/>
                    </a:lnTo>
                    <a:lnTo>
                      <a:pt x="2363" y="766"/>
                    </a:lnTo>
                    <a:lnTo>
                      <a:pt x="2363" y="764"/>
                    </a:lnTo>
                    <a:lnTo>
                      <a:pt x="2363" y="763"/>
                    </a:lnTo>
                    <a:lnTo>
                      <a:pt x="2364" y="763"/>
                    </a:lnTo>
                    <a:lnTo>
                      <a:pt x="2364" y="764"/>
                    </a:lnTo>
                    <a:lnTo>
                      <a:pt x="2364" y="764"/>
                    </a:lnTo>
                    <a:lnTo>
                      <a:pt x="2371" y="761"/>
                    </a:lnTo>
                    <a:lnTo>
                      <a:pt x="2373" y="761"/>
                    </a:lnTo>
                    <a:lnTo>
                      <a:pt x="2388" y="752"/>
                    </a:lnTo>
                    <a:lnTo>
                      <a:pt x="2395" y="750"/>
                    </a:lnTo>
                    <a:lnTo>
                      <a:pt x="2396" y="748"/>
                    </a:lnTo>
                    <a:lnTo>
                      <a:pt x="2396" y="747"/>
                    </a:lnTo>
                    <a:lnTo>
                      <a:pt x="2395" y="747"/>
                    </a:lnTo>
                    <a:lnTo>
                      <a:pt x="2391" y="739"/>
                    </a:lnTo>
                    <a:lnTo>
                      <a:pt x="2393" y="738"/>
                    </a:lnTo>
                    <a:lnTo>
                      <a:pt x="2396" y="745"/>
                    </a:lnTo>
                    <a:lnTo>
                      <a:pt x="2398" y="747"/>
                    </a:lnTo>
                    <a:lnTo>
                      <a:pt x="2398" y="747"/>
                    </a:lnTo>
                    <a:lnTo>
                      <a:pt x="2398" y="748"/>
                    </a:lnTo>
                    <a:lnTo>
                      <a:pt x="2402" y="748"/>
                    </a:lnTo>
                    <a:lnTo>
                      <a:pt x="2402" y="747"/>
                    </a:lnTo>
                    <a:lnTo>
                      <a:pt x="2400" y="745"/>
                    </a:lnTo>
                    <a:lnTo>
                      <a:pt x="2402" y="745"/>
                    </a:lnTo>
                    <a:lnTo>
                      <a:pt x="2404" y="747"/>
                    </a:lnTo>
                    <a:lnTo>
                      <a:pt x="2405" y="748"/>
                    </a:lnTo>
                    <a:lnTo>
                      <a:pt x="2413" y="750"/>
                    </a:lnTo>
                    <a:lnTo>
                      <a:pt x="2420" y="755"/>
                    </a:lnTo>
                    <a:lnTo>
                      <a:pt x="2423" y="757"/>
                    </a:lnTo>
                    <a:lnTo>
                      <a:pt x="2425" y="757"/>
                    </a:lnTo>
                    <a:lnTo>
                      <a:pt x="2427" y="752"/>
                    </a:lnTo>
                    <a:lnTo>
                      <a:pt x="2429" y="752"/>
                    </a:lnTo>
                    <a:lnTo>
                      <a:pt x="2432" y="747"/>
                    </a:lnTo>
                    <a:lnTo>
                      <a:pt x="2432" y="741"/>
                    </a:lnTo>
                    <a:lnTo>
                      <a:pt x="2432" y="739"/>
                    </a:lnTo>
                    <a:lnTo>
                      <a:pt x="2425" y="736"/>
                    </a:lnTo>
                    <a:lnTo>
                      <a:pt x="2425" y="734"/>
                    </a:lnTo>
                    <a:lnTo>
                      <a:pt x="2423" y="732"/>
                    </a:lnTo>
                    <a:lnTo>
                      <a:pt x="2425" y="732"/>
                    </a:lnTo>
                    <a:lnTo>
                      <a:pt x="2427" y="732"/>
                    </a:lnTo>
                    <a:lnTo>
                      <a:pt x="2430" y="732"/>
                    </a:lnTo>
                    <a:lnTo>
                      <a:pt x="2432" y="730"/>
                    </a:lnTo>
                    <a:lnTo>
                      <a:pt x="2429" y="727"/>
                    </a:lnTo>
                    <a:lnTo>
                      <a:pt x="2427" y="727"/>
                    </a:lnTo>
                    <a:lnTo>
                      <a:pt x="2421" y="718"/>
                    </a:lnTo>
                    <a:lnTo>
                      <a:pt x="2420" y="698"/>
                    </a:lnTo>
                    <a:lnTo>
                      <a:pt x="2416" y="700"/>
                    </a:lnTo>
                    <a:lnTo>
                      <a:pt x="2414" y="697"/>
                    </a:lnTo>
                    <a:lnTo>
                      <a:pt x="2414" y="695"/>
                    </a:lnTo>
                    <a:lnTo>
                      <a:pt x="2416" y="695"/>
                    </a:lnTo>
                    <a:lnTo>
                      <a:pt x="2418" y="695"/>
                    </a:lnTo>
                    <a:lnTo>
                      <a:pt x="2414" y="684"/>
                    </a:lnTo>
                    <a:lnTo>
                      <a:pt x="2413" y="688"/>
                    </a:lnTo>
                    <a:lnTo>
                      <a:pt x="2411" y="689"/>
                    </a:lnTo>
                    <a:lnTo>
                      <a:pt x="2407" y="688"/>
                    </a:lnTo>
                    <a:lnTo>
                      <a:pt x="2405" y="684"/>
                    </a:lnTo>
                    <a:lnTo>
                      <a:pt x="2402" y="684"/>
                    </a:lnTo>
                    <a:lnTo>
                      <a:pt x="2400" y="680"/>
                    </a:lnTo>
                    <a:lnTo>
                      <a:pt x="2400" y="670"/>
                    </a:lnTo>
                    <a:lnTo>
                      <a:pt x="2402" y="668"/>
                    </a:lnTo>
                    <a:lnTo>
                      <a:pt x="2404" y="670"/>
                    </a:lnTo>
                    <a:lnTo>
                      <a:pt x="2409" y="672"/>
                    </a:lnTo>
                    <a:lnTo>
                      <a:pt x="2413" y="670"/>
                    </a:lnTo>
                    <a:lnTo>
                      <a:pt x="2413" y="672"/>
                    </a:lnTo>
                    <a:lnTo>
                      <a:pt x="2414" y="673"/>
                    </a:lnTo>
                    <a:lnTo>
                      <a:pt x="2420" y="672"/>
                    </a:lnTo>
                    <a:lnTo>
                      <a:pt x="2418" y="675"/>
                    </a:lnTo>
                    <a:lnTo>
                      <a:pt x="2418" y="677"/>
                    </a:lnTo>
                    <a:lnTo>
                      <a:pt x="2421" y="673"/>
                    </a:lnTo>
                    <a:lnTo>
                      <a:pt x="2423" y="670"/>
                    </a:lnTo>
                    <a:lnTo>
                      <a:pt x="2432" y="668"/>
                    </a:lnTo>
                    <a:lnTo>
                      <a:pt x="2441" y="657"/>
                    </a:lnTo>
                    <a:lnTo>
                      <a:pt x="2441" y="657"/>
                    </a:lnTo>
                    <a:lnTo>
                      <a:pt x="2441" y="657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3099"/>
              <p:cNvSpPr>
                <a:spLocks/>
              </p:cNvSpPr>
              <p:nvPr/>
            </p:nvSpPr>
            <p:spPr bwMode="auto">
              <a:xfrm>
                <a:off x="2991" y="1940"/>
                <a:ext cx="32" cy="37"/>
              </a:xfrm>
              <a:custGeom>
                <a:avLst/>
                <a:gdLst>
                  <a:gd name="T0" fmla="*/ 26 w 32"/>
                  <a:gd name="T1" fmla="*/ 23 h 37"/>
                  <a:gd name="T2" fmla="*/ 28 w 32"/>
                  <a:gd name="T3" fmla="*/ 21 h 37"/>
                  <a:gd name="T4" fmla="*/ 26 w 32"/>
                  <a:gd name="T5" fmla="*/ 19 h 37"/>
                  <a:gd name="T6" fmla="*/ 28 w 32"/>
                  <a:gd name="T7" fmla="*/ 17 h 37"/>
                  <a:gd name="T8" fmla="*/ 30 w 32"/>
                  <a:gd name="T9" fmla="*/ 19 h 37"/>
                  <a:gd name="T10" fmla="*/ 32 w 32"/>
                  <a:gd name="T11" fmla="*/ 17 h 37"/>
                  <a:gd name="T12" fmla="*/ 32 w 32"/>
                  <a:gd name="T13" fmla="*/ 16 h 37"/>
                  <a:gd name="T14" fmla="*/ 30 w 32"/>
                  <a:gd name="T15" fmla="*/ 14 h 37"/>
                  <a:gd name="T16" fmla="*/ 30 w 32"/>
                  <a:gd name="T17" fmla="*/ 14 h 37"/>
                  <a:gd name="T18" fmla="*/ 28 w 32"/>
                  <a:gd name="T19" fmla="*/ 14 h 37"/>
                  <a:gd name="T20" fmla="*/ 26 w 32"/>
                  <a:gd name="T21" fmla="*/ 12 h 37"/>
                  <a:gd name="T22" fmla="*/ 25 w 32"/>
                  <a:gd name="T23" fmla="*/ 10 h 37"/>
                  <a:gd name="T24" fmla="*/ 25 w 32"/>
                  <a:gd name="T25" fmla="*/ 10 h 37"/>
                  <a:gd name="T26" fmla="*/ 25 w 32"/>
                  <a:gd name="T27" fmla="*/ 10 h 37"/>
                  <a:gd name="T28" fmla="*/ 23 w 32"/>
                  <a:gd name="T29" fmla="*/ 10 h 37"/>
                  <a:gd name="T30" fmla="*/ 23 w 32"/>
                  <a:gd name="T31" fmla="*/ 10 h 37"/>
                  <a:gd name="T32" fmla="*/ 21 w 32"/>
                  <a:gd name="T33" fmla="*/ 9 h 37"/>
                  <a:gd name="T34" fmla="*/ 21 w 32"/>
                  <a:gd name="T35" fmla="*/ 9 h 37"/>
                  <a:gd name="T36" fmla="*/ 21 w 32"/>
                  <a:gd name="T37" fmla="*/ 9 h 37"/>
                  <a:gd name="T38" fmla="*/ 19 w 32"/>
                  <a:gd name="T39" fmla="*/ 9 h 37"/>
                  <a:gd name="T40" fmla="*/ 19 w 32"/>
                  <a:gd name="T41" fmla="*/ 7 h 37"/>
                  <a:gd name="T42" fmla="*/ 18 w 32"/>
                  <a:gd name="T43" fmla="*/ 7 h 37"/>
                  <a:gd name="T44" fmla="*/ 18 w 32"/>
                  <a:gd name="T45" fmla="*/ 5 h 37"/>
                  <a:gd name="T46" fmla="*/ 16 w 32"/>
                  <a:gd name="T47" fmla="*/ 3 h 37"/>
                  <a:gd name="T48" fmla="*/ 14 w 32"/>
                  <a:gd name="T49" fmla="*/ 1 h 37"/>
                  <a:gd name="T50" fmla="*/ 14 w 32"/>
                  <a:gd name="T51" fmla="*/ 1 h 37"/>
                  <a:gd name="T52" fmla="*/ 12 w 32"/>
                  <a:gd name="T53" fmla="*/ 0 h 37"/>
                  <a:gd name="T54" fmla="*/ 10 w 32"/>
                  <a:gd name="T55" fmla="*/ 0 h 37"/>
                  <a:gd name="T56" fmla="*/ 9 w 32"/>
                  <a:gd name="T57" fmla="*/ 0 h 37"/>
                  <a:gd name="T58" fmla="*/ 9 w 32"/>
                  <a:gd name="T59" fmla="*/ 1 h 37"/>
                  <a:gd name="T60" fmla="*/ 10 w 32"/>
                  <a:gd name="T61" fmla="*/ 3 h 37"/>
                  <a:gd name="T62" fmla="*/ 10 w 32"/>
                  <a:gd name="T63" fmla="*/ 7 h 37"/>
                  <a:gd name="T64" fmla="*/ 10 w 32"/>
                  <a:gd name="T65" fmla="*/ 7 h 37"/>
                  <a:gd name="T66" fmla="*/ 9 w 32"/>
                  <a:gd name="T67" fmla="*/ 5 h 37"/>
                  <a:gd name="T68" fmla="*/ 7 w 32"/>
                  <a:gd name="T69" fmla="*/ 3 h 37"/>
                  <a:gd name="T70" fmla="*/ 3 w 32"/>
                  <a:gd name="T71" fmla="*/ 7 h 37"/>
                  <a:gd name="T72" fmla="*/ 3 w 32"/>
                  <a:gd name="T73" fmla="*/ 10 h 37"/>
                  <a:gd name="T74" fmla="*/ 1 w 32"/>
                  <a:gd name="T75" fmla="*/ 10 h 37"/>
                  <a:gd name="T76" fmla="*/ 1 w 32"/>
                  <a:gd name="T77" fmla="*/ 14 h 37"/>
                  <a:gd name="T78" fmla="*/ 0 w 32"/>
                  <a:gd name="T79" fmla="*/ 16 h 37"/>
                  <a:gd name="T80" fmla="*/ 1 w 32"/>
                  <a:gd name="T81" fmla="*/ 19 h 37"/>
                  <a:gd name="T82" fmla="*/ 0 w 32"/>
                  <a:gd name="T83" fmla="*/ 25 h 37"/>
                  <a:gd name="T84" fmla="*/ 12 w 32"/>
                  <a:gd name="T85" fmla="*/ 35 h 37"/>
                  <a:gd name="T86" fmla="*/ 16 w 32"/>
                  <a:gd name="T87" fmla="*/ 34 h 37"/>
                  <a:gd name="T88" fmla="*/ 16 w 32"/>
                  <a:gd name="T89" fmla="*/ 25 h 37"/>
                  <a:gd name="T90" fmla="*/ 21 w 32"/>
                  <a:gd name="T91" fmla="*/ 21 h 37"/>
                  <a:gd name="T92" fmla="*/ 26 w 32"/>
                  <a:gd name="T93" fmla="*/ 23 h 37"/>
                  <a:gd name="T94" fmla="*/ 26 w 32"/>
                  <a:gd name="T95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37">
                    <a:moveTo>
                      <a:pt x="26" y="23"/>
                    </a:moveTo>
                    <a:lnTo>
                      <a:pt x="26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0" y="32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21" y="21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3100"/>
              <p:cNvSpPr>
                <a:spLocks/>
              </p:cNvSpPr>
              <p:nvPr/>
            </p:nvSpPr>
            <p:spPr bwMode="auto">
              <a:xfrm>
                <a:off x="3032" y="1616"/>
                <a:ext cx="93" cy="72"/>
              </a:xfrm>
              <a:custGeom>
                <a:avLst/>
                <a:gdLst>
                  <a:gd name="T0" fmla="*/ 2 w 93"/>
                  <a:gd name="T1" fmla="*/ 24 h 72"/>
                  <a:gd name="T2" fmla="*/ 3 w 93"/>
                  <a:gd name="T3" fmla="*/ 31 h 72"/>
                  <a:gd name="T4" fmla="*/ 3 w 93"/>
                  <a:gd name="T5" fmla="*/ 33 h 72"/>
                  <a:gd name="T6" fmla="*/ 7 w 93"/>
                  <a:gd name="T7" fmla="*/ 34 h 72"/>
                  <a:gd name="T8" fmla="*/ 10 w 93"/>
                  <a:gd name="T9" fmla="*/ 36 h 72"/>
                  <a:gd name="T10" fmla="*/ 19 w 93"/>
                  <a:gd name="T11" fmla="*/ 40 h 72"/>
                  <a:gd name="T12" fmla="*/ 27 w 93"/>
                  <a:gd name="T13" fmla="*/ 41 h 72"/>
                  <a:gd name="T14" fmla="*/ 28 w 93"/>
                  <a:gd name="T15" fmla="*/ 52 h 72"/>
                  <a:gd name="T16" fmla="*/ 39 w 93"/>
                  <a:gd name="T17" fmla="*/ 66 h 72"/>
                  <a:gd name="T18" fmla="*/ 44 w 93"/>
                  <a:gd name="T19" fmla="*/ 72 h 72"/>
                  <a:gd name="T20" fmla="*/ 53 w 93"/>
                  <a:gd name="T21" fmla="*/ 72 h 72"/>
                  <a:gd name="T22" fmla="*/ 57 w 93"/>
                  <a:gd name="T23" fmla="*/ 70 h 72"/>
                  <a:gd name="T24" fmla="*/ 62 w 93"/>
                  <a:gd name="T25" fmla="*/ 70 h 72"/>
                  <a:gd name="T26" fmla="*/ 62 w 93"/>
                  <a:gd name="T27" fmla="*/ 65 h 72"/>
                  <a:gd name="T28" fmla="*/ 66 w 93"/>
                  <a:gd name="T29" fmla="*/ 63 h 72"/>
                  <a:gd name="T30" fmla="*/ 71 w 93"/>
                  <a:gd name="T31" fmla="*/ 63 h 72"/>
                  <a:gd name="T32" fmla="*/ 75 w 93"/>
                  <a:gd name="T33" fmla="*/ 66 h 72"/>
                  <a:gd name="T34" fmla="*/ 77 w 93"/>
                  <a:gd name="T35" fmla="*/ 63 h 72"/>
                  <a:gd name="T36" fmla="*/ 73 w 93"/>
                  <a:gd name="T37" fmla="*/ 59 h 72"/>
                  <a:gd name="T38" fmla="*/ 77 w 93"/>
                  <a:gd name="T39" fmla="*/ 52 h 72"/>
                  <a:gd name="T40" fmla="*/ 77 w 93"/>
                  <a:gd name="T41" fmla="*/ 47 h 72"/>
                  <a:gd name="T42" fmla="*/ 78 w 93"/>
                  <a:gd name="T43" fmla="*/ 43 h 72"/>
                  <a:gd name="T44" fmla="*/ 82 w 93"/>
                  <a:gd name="T45" fmla="*/ 41 h 72"/>
                  <a:gd name="T46" fmla="*/ 85 w 93"/>
                  <a:gd name="T47" fmla="*/ 38 h 72"/>
                  <a:gd name="T48" fmla="*/ 93 w 93"/>
                  <a:gd name="T49" fmla="*/ 33 h 72"/>
                  <a:gd name="T50" fmla="*/ 87 w 93"/>
                  <a:gd name="T51" fmla="*/ 33 h 72"/>
                  <a:gd name="T52" fmla="*/ 91 w 93"/>
                  <a:gd name="T53" fmla="*/ 25 h 72"/>
                  <a:gd name="T54" fmla="*/ 91 w 93"/>
                  <a:gd name="T55" fmla="*/ 24 h 72"/>
                  <a:gd name="T56" fmla="*/ 87 w 93"/>
                  <a:gd name="T57" fmla="*/ 22 h 72"/>
                  <a:gd name="T58" fmla="*/ 75 w 93"/>
                  <a:gd name="T59" fmla="*/ 9 h 72"/>
                  <a:gd name="T60" fmla="*/ 68 w 93"/>
                  <a:gd name="T61" fmla="*/ 9 h 72"/>
                  <a:gd name="T62" fmla="*/ 62 w 93"/>
                  <a:gd name="T63" fmla="*/ 0 h 72"/>
                  <a:gd name="T64" fmla="*/ 57 w 93"/>
                  <a:gd name="T65" fmla="*/ 6 h 72"/>
                  <a:gd name="T66" fmla="*/ 44 w 93"/>
                  <a:gd name="T67" fmla="*/ 2 h 72"/>
                  <a:gd name="T68" fmla="*/ 34 w 93"/>
                  <a:gd name="T69" fmla="*/ 2 h 72"/>
                  <a:gd name="T70" fmla="*/ 30 w 93"/>
                  <a:gd name="T71" fmla="*/ 2 h 72"/>
                  <a:gd name="T72" fmla="*/ 25 w 93"/>
                  <a:gd name="T73" fmla="*/ 2 h 72"/>
                  <a:gd name="T74" fmla="*/ 7 w 93"/>
                  <a:gd name="T75" fmla="*/ 6 h 72"/>
                  <a:gd name="T76" fmla="*/ 3 w 93"/>
                  <a:gd name="T77" fmla="*/ 1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" h="72">
                    <a:moveTo>
                      <a:pt x="0" y="11"/>
                    </a:moveTo>
                    <a:lnTo>
                      <a:pt x="2" y="24"/>
                    </a:lnTo>
                    <a:lnTo>
                      <a:pt x="2" y="16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9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30" y="47"/>
                    </a:lnTo>
                    <a:lnTo>
                      <a:pt x="28" y="52"/>
                    </a:lnTo>
                    <a:lnTo>
                      <a:pt x="28" y="59"/>
                    </a:lnTo>
                    <a:lnTo>
                      <a:pt x="39" y="66"/>
                    </a:lnTo>
                    <a:lnTo>
                      <a:pt x="39" y="70"/>
                    </a:lnTo>
                    <a:lnTo>
                      <a:pt x="44" y="72"/>
                    </a:lnTo>
                    <a:lnTo>
                      <a:pt x="48" y="72"/>
                    </a:lnTo>
                    <a:lnTo>
                      <a:pt x="53" y="72"/>
                    </a:lnTo>
                    <a:lnTo>
                      <a:pt x="55" y="70"/>
                    </a:lnTo>
                    <a:lnTo>
                      <a:pt x="57" y="70"/>
                    </a:lnTo>
                    <a:lnTo>
                      <a:pt x="59" y="70"/>
                    </a:lnTo>
                    <a:lnTo>
                      <a:pt x="62" y="70"/>
                    </a:lnTo>
                    <a:lnTo>
                      <a:pt x="60" y="66"/>
                    </a:lnTo>
                    <a:lnTo>
                      <a:pt x="62" y="65"/>
                    </a:lnTo>
                    <a:lnTo>
                      <a:pt x="66" y="65"/>
                    </a:lnTo>
                    <a:lnTo>
                      <a:pt x="66" y="63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3" y="65"/>
                    </a:lnTo>
                    <a:lnTo>
                      <a:pt x="75" y="66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75" y="61"/>
                    </a:lnTo>
                    <a:lnTo>
                      <a:pt x="73" y="59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7" y="50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8" y="43"/>
                    </a:lnTo>
                    <a:lnTo>
                      <a:pt x="80" y="41"/>
                    </a:lnTo>
                    <a:lnTo>
                      <a:pt x="82" y="41"/>
                    </a:lnTo>
                    <a:lnTo>
                      <a:pt x="84" y="40"/>
                    </a:lnTo>
                    <a:lnTo>
                      <a:pt x="85" y="38"/>
                    </a:lnTo>
                    <a:lnTo>
                      <a:pt x="89" y="38"/>
                    </a:lnTo>
                    <a:lnTo>
                      <a:pt x="93" y="33"/>
                    </a:lnTo>
                    <a:lnTo>
                      <a:pt x="91" y="33"/>
                    </a:lnTo>
                    <a:lnTo>
                      <a:pt x="87" y="33"/>
                    </a:lnTo>
                    <a:lnTo>
                      <a:pt x="87" y="27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1" y="24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2" y="15"/>
                    </a:lnTo>
                    <a:lnTo>
                      <a:pt x="75" y="9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7" y="6"/>
                    </a:lnTo>
                    <a:lnTo>
                      <a:pt x="53" y="6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7" y="6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3101"/>
              <p:cNvSpPr>
                <a:spLocks/>
              </p:cNvSpPr>
              <p:nvPr/>
            </p:nvSpPr>
            <p:spPr bwMode="auto">
              <a:xfrm>
                <a:off x="3032" y="1616"/>
                <a:ext cx="93" cy="72"/>
              </a:xfrm>
              <a:custGeom>
                <a:avLst/>
                <a:gdLst>
                  <a:gd name="T0" fmla="*/ 2 w 93"/>
                  <a:gd name="T1" fmla="*/ 24 h 72"/>
                  <a:gd name="T2" fmla="*/ 3 w 93"/>
                  <a:gd name="T3" fmla="*/ 31 h 72"/>
                  <a:gd name="T4" fmla="*/ 3 w 93"/>
                  <a:gd name="T5" fmla="*/ 33 h 72"/>
                  <a:gd name="T6" fmla="*/ 7 w 93"/>
                  <a:gd name="T7" fmla="*/ 34 h 72"/>
                  <a:gd name="T8" fmla="*/ 10 w 93"/>
                  <a:gd name="T9" fmla="*/ 36 h 72"/>
                  <a:gd name="T10" fmla="*/ 19 w 93"/>
                  <a:gd name="T11" fmla="*/ 40 h 72"/>
                  <a:gd name="T12" fmla="*/ 27 w 93"/>
                  <a:gd name="T13" fmla="*/ 41 h 72"/>
                  <a:gd name="T14" fmla="*/ 28 w 93"/>
                  <a:gd name="T15" fmla="*/ 52 h 72"/>
                  <a:gd name="T16" fmla="*/ 39 w 93"/>
                  <a:gd name="T17" fmla="*/ 66 h 72"/>
                  <a:gd name="T18" fmla="*/ 44 w 93"/>
                  <a:gd name="T19" fmla="*/ 72 h 72"/>
                  <a:gd name="T20" fmla="*/ 53 w 93"/>
                  <a:gd name="T21" fmla="*/ 72 h 72"/>
                  <a:gd name="T22" fmla="*/ 57 w 93"/>
                  <a:gd name="T23" fmla="*/ 70 h 72"/>
                  <a:gd name="T24" fmla="*/ 62 w 93"/>
                  <a:gd name="T25" fmla="*/ 70 h 72"/>
                  <a:gd name="T26" fmla="*/ 62 w 93"/>
                  <a:gd name="T27" fmla="*/ 65 h 72"/>
                  <a:gd name="T28" fmla="*/ 66 w 93"/>
                  <a:gd name="T29" fmla="*/ 63 h 72"/>
                  <a:gd name="T30" fmla="*/ 71 w 93"/>
                  <a:gd name="T31" fmla="*/ 63 h 72"/>
                  <a:gd name="T32" fmla="*/ 75 w 93"/>
                  <a:gd name="T33" fmla="*/ 66 h 72"/>
                  <a:gd name="T34" fmla="*/ 77 w 93"/>
                  <a:gd name="T35" fmla="*/ 63 h 72"/>
                  <a:gd name="T36" fmla="*/ 73 w 93"/>
                  <a:gd name="T37" fmla="*/ 59 h 72"/>
                  <a:gd name="T38" fmla="*/ 77 w 93"/>
                  <a:gd name="T39" fmla="*/ 52 h 72"/>
                  <a:gd name="T40" fmla="*/ 77 w 93"/>
                  <a:gd name="T41" fmla="*/ 47 h 72"/>
                  <a:gd name="T42" fmla="*/ 78 w 93"/>
                  <a:gd name="T43" fmla="*/ 43 h 72"/>
                  <a:gd name="T44" fmla="*/ 82 w 93"/>
                  <a:gd name="T45" fmla="*/ 41 h 72"/>
                  <a:gd name="T46" fmla="*/ 85 w 93"/>
                  <a:gd name="T47" fmla="*/ 38 h 72"/>
                  <a:gd name="T48" fmla="*/ 93 w 93"/>
                  <a:gd name="T49" fmla="*/ 33 h 72"/>
                  <a:gd name="T50" fmla="*/ 87 w 93"/>
                  <a:gd name="T51" fmla="*/ 33 h 72"/>
                  <a:gd name="T52" fmla="*/ 91 w 93"/>
                  <a:gd name="T53" fmla="*/ 25 h 72"/>
                  <a:gd name="T54" fmla="*/ 91 w 93"/>
                  <a:gd name="T55" fmla="*/ 24 h 72"/>
                  <a:gd name="T56" fmla="*/ 87 w 93"/>
                  <a:gd name="T57" fmla="*/ 22 h 72"/>
                  <a:gd name="T58" fmla="*/ 75 w 93"/>
                  <a:gd name="T59" fmla="*/ 9 h 72"/>
                  <a:gd name="T60" fmla="*/ 68 w 93"/>
                  <a:gd name="T61" fmla="*/ 9 h 72"/>
                  <a:gd name="T62" fmla="*/ 62 w 93"/>
                  <a:gd name="T63" fmla="*/ 0 h 72"/>
                  <a:gd name="T64" fmla="*/ 57 w 93"/>
                  <a:gd name="T65" fmla="*/ 6 h 72"/>
                  <a:gd name="T66" fmla="*/ 44 w 93"/>
                  <a:gd name="T67" fmla="*/ 2 h 72"/>
                  <a:gd name="T68" fmla="*/ 34 w 93"/>
                  <a:gd name="T69" fmla="*/ 2 h 72"/>
                  <a:gd name="T70" fmla="*/ 30 w 93"/>
                  <a:gd name="T71" fmla="*/ 2 h 72"/>
                  <a:gd name="T72" fmla="*/ 25 w 93"/>
                  <a:gd name="T73" fmla="*/ 2 h 72"/>
                  <a:gd name="T74" fmla="*/ 7 w 93"/>
                  <a:gd name="T75" fmla="*/ 6 h 72"/>
                  <a:gd name="T76" fmla="*/ 3 w 93"/>
                  <a:gd name="T77" fmla="*/ 1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" h="72">
                    <a:moveTo>
                      <a:pt x="0" y="11"/>
                    </a:moveTo>
                    <a:lnTo>
                      <a:pt x="2" y="24"/>
                    </a:lnTo>
                    <a:lnTo>
                      <a:pt x="2" y="16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9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30" y="47"/>
                    </a:lnTo>
                    <a:lnTo>
                      <a:pt x="28" y="52"/>
                    </a:lnTo>
                    <a:lnTo>
                      <a:pt x="28" y="59"/>
                    </a:lnTo>
                    <a:lnTo>
                      <a:pt x="39" y="66"/>
                    </a:lnTo>
                    <a:lnTo>
                      <a:pt x="39" y="70"/>
                    </a:lnTo>
                    <a:lnTo>
                      <a:pt x="44" y="72"/>
                    </a:lnTo>
                    <a:lnTo>
                      <a:pt x="48" y="72"/>
                    </a:lnTo>
                    <a:lnTo>
                      <a:pt x="53" y="72"/>
                    </a:lnTo>
                    <a:lnTo>
                      <a:pt x="55" y="70"/>
                    </a:lnTo>
                    <a:lnTo>
                      <a:pt x="57" y="70"/>
                    </a:lnTo>
                    <a:lnTo>
                      <a:pt x="59" y="70"/>
                    </a:lnTo>
                    <a:lnTo>
                      <a:pt x="62" y="70"/>
                    </a:lnTo>
                    <a:lnTo>
                      <a:pt x="60" y="66"/>
                    </a:lnTo>
                    <a:lnTo>
                      <a:pt x="62" y="65"/>
                    </a:lnTo>
                    <a:lnTo>
                      <a:pt x="66" y="65"/>
                    </a:lnTo>
                    <a:lnTo>
                      <a:pt x="66" y="63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3" y="65"/>
                    </a:lnTo>
                    <a:lnTo>
                      <a:pt x="75" y="66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75" y="61"/>
                    </a:lnTo>
                    <a:lnTo>
                      <a:pt x="73" y="59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7" y="50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8" y="43"/>
                    </a:lnTo>
                    <a:lnTo>
                      <a:pt x="80" y="41"/>
                    </a:lnTo>
                    <a:lnTo>
                      <a:pt x="82" y="41"/>
                    </a:lnTo>
                    <a:lnTo>
                      <a:pt x="84" y="40"/>
                    </a:lnTo>
                    <a:lnTo>
                      <a:pt x="85" y="38"/>
                    </a:lnTo>
                    <a:lnTo>
                      <a:pt x="89" y="38"/>
                    </a:lnTo>
                    <a:lnTo>
                      <a:pt x="93" y="33"/>
                    </a:lnTo>
                    <a:lnTo>
                      <a:pt x="91" y="33"/>
                    </a:lnTo>
                    <a:lnTo>
                      <a:pt x="87" y="33"/>
                    </a:lnTo>
                    <a:lnTo>
                      <a:pt x="87" y="27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1" y="24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2" y="15"/>
                    </a:lnTo>
                    <a:lnTo>
                      <a:pt x="75" y="9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7" y="6"/>
                    </a:lnTo>
                    <a:lnTo>
                      <a:pt x="53" y="6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7" y="6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3102"/>
              <p:cNvSpPr>
                <a:spLocks/>
              </p:cNvSpPr>
              <p:nvPr/>
            </p:nvSpPr>
            <p:spPr bwMode="auto">
              <a:xfrm>
                <a:off x="3017" y="1950"/>
                <a:ext cx="25" cy="24"/>
              </a:xfrm>
              <a:custGeom>
                <a:avLst/>
                <a:gdLst>
                  <a:gd name="T0" fmla="*/ 24 w 25"/>
                  <a:gd name="T1" fmla="*/ 18 h 24"/>
                  <a:gd name="T2" fmla="*/ 24 w 25"/>
                  <a:gd name="T3" fmla="*/ 18 h 24"/>
                  <a:gd name="T4" fmla="*/ 24 w 25"/>
                  <a:gd name="T5" fmla="*/ 16 h 24"/>
                  <a:gd name="T6" fmla="*/ 24 w 25"/>
                  <a:gd name="T7" fmla="*/ 16 h 24"/>
                  <a:gd name="T8" fmla="*/ 24 w 25"/>
                  <a:gd name="T9" fmla="*/ 15 h 24"/>
                  <a:gd name="T10" fmla="*/ 25 w 25"/>
                  <a:gd name="T11" fmla="*/ 13 h 24"/>
                  <a:gd name="T12" fmla="*/ 25 w 25"/>
                  <a:gd name="T13" fmla="*/ 13 h 24"/>
                  <a:gd name="T14" fmla="*/ 24 w 25"/>
                  <a:gd name="T15" fmla="*/ 13 h 24"/>
                  <a:gd name="T16" fmla="*/ 22 w 25"/>
                  <a:gd name="T17" fmla="*/ 13 h 24"/>
                  <a:gd name="T18" fmla="*/ 22 w 25"/>
                  <a:gd name="T19" fmla="*/ 13 h 24"/>
                  <a:gd name="T20" fmla="*/ 20 w 25"/>
                  <a:gd name="T21" fmla="*/ 13 h 24"/>
                  <a:gd name="T22" fmla="*/ 20 w 25"/>
                  <a:gd name="T23" fmla="*/ 11 h 24"/>
                  <a:gd name="T24" fmla="*/ 20 w 25"/>
                  <a:gd name="T25" fmla="*/ 11 h 24"/>
                  <a:gd name="T26" fmla="*/ 17 w 25"/>
                  <a:gd name="T27" fmla="*/ 7 h 24"/>
                  <a:gd name="T28" fmla="*/ 17 w 25"/>
                  <a:gd name="T29" fmla="*/ 7 h 24"/>
                  <a:gd name="T30" fmla="*/ 17 w 25"/>
                  <a:gd name="T31" fmla="*/ 6 h 24"/>
                  <a:gd name="T32" fmla="*/ 17 w 25"/>
                  <a:gd name="T33" fmla="*/ 6 h 24"/>
                  <a:gd name="T34" fmla="*/ 15 w 25"/>
                  <a:gd name="T35" fmla="*/ 2 h 24"/>
                  <a:gd name="T36" fmla="*/ 15 w 25"/>
                  <a:gd name="T37" fmla="*/ 2 h 24"/>
                  <a:gd name="T38" fmla="*/ 15 w 25"/>
                  <a:gd name="T39" fmla="*/ 0 h 24"/>
                  <a:gd name="T40" fmla="*/ 15 w 25"/>
                  <a:gd name="T41" fmla="*/ 0 h 24"/>
                  <a:gd name="T42" fmla="*/ 13 w 25"/>
                  <a:gd name="T43" fmla="*/ 0 h 24"/>
                  <a:gd name="T44" fmla="*/ 13 w 25"/>
                  <a:gd name="T45" fmla="*/ 0 h 24"/>
                  <a:gd name="T46" fmla="*/ 11 w 25"/>
                  <a:gd name="T47" fmla="*/ 0 h 24"/>
                  <a:gd name="T48" fmla="*/ 11 w 25"/>
                  <a:gd name="T49" fmla="*/ 2 h 24"/>
                  <a:gd name="T50" fmla="*/ 11 w 25"/>
                  <a:gd name="T51" fmla="*/ 2 h 24"/>
                  <a:gd name="T52" fmla="*/ 8 w 25"/>
                  <a:gd name="T53" fmla="*/ 4 h 24"/>
                  <a:gd name="T54" fmla="*/ 8 w 25"/>
                  <a:gd name="T55" fmla="*/ 4 h 24"/>
                  <a:gd name="T56" fmla="*/ 6 w 25"/>
                  <a:gd name="T57" fmla="*/ 6 h 24"/>
                  <a:gd name="T58" fmla="*/ 6 w 25"/>
                  <a:gd name="T59" fmla="*/ 7 h 24"/>
                  <a:gd name="T60" fmla="*/ 4 w 25"/>
                  <a:gd name="T61" fmla="*/ 7 h 24"/>
                  <a:gd name="T62" fmla="*/ 4 w 25"/>
                  <a:gd name="T63" fmla="*/ 9 h 24"/>
                  <a:gd name="T64" fmla="*/ 2 w 25"/>
                  <a:gd name="T65" fmla="*/ 9 h 24"/>
                  <a:gd name="T66" fmla="*/ 2 w 25"/>
                  <a:gd name="T67" fmla="*/ 7 h 24"/>
                  <a:gd name="T68" fmla="*/ 0 w 25"/>
                  <a:gd name="T69" fmla="*/ 7 h 24"/>
                  <a:gd name="T70" fmla="*/ 0 w 25"/>
                  <a:gd name="T71" fmla="*/ 9 h 24"/>
                  <a:gd name="T72" fmla="*/ 0 w 25"/>
                  <a:gd name="T73" fmla="*/ 9 h 24"/>
                  <a:gd name="T74" fmla="*/ 2 w 25"/>
                  <a:gd name="T75" fmla="*/ 11 h 24"/>
                  <a:gd name="T76" fmla="*/ 2 w 25"/>
                  <a:gd name="T77" fmla="*/ 11 h 24"/>
                  <a:gd name="T78" fmla="*/ 0 w 25"/>
                  <a:gd name="T79" fmla="*/ 13 h 24"/>
                  <a:gd name="T80" fmla="*/ 0 w 25"/>
                  <a:gd name="T81" fmla="*/ 13 h 24"/>
                  <a:gd name="T82" fmla="*/ 0 w 25"/>
                  <a:gd name="T83" fmla="*/ 13 h 24"/>
                  <a:gd name="T84" fmla="*/ 0 w 25"/>
                  <a:gd name="T85" fmla="*/ 13 h 24"/>
                  <a:gd name="T86" fmla="*/ 2 w 25"/>
                  <a:gd name="T87" fmla="*/ 16 h 24"/>
                  <a:gd name="T88" fmla="*/ 6 w 25"/>
                  <a:gd name="T89" fmla="*/ 18 h 24"/>
                  <a:gd name="T90" fmla="*/ 9 w 25"/>
                  <a:gd name="T91" fmla="*/ 24 h 24"/>
                  <a:gd name="T92" fmla="*/ 11 w 25"/>
                  <a:gd name="T93" fmla="*/ 24 h 24"/>
                  <a:gd name="T94" fmla="*/ 11 w 25"/>
                  <a:gd name="T95" fmla="*/ 22 h 24"/>
                  <a:gd name="T96" fmla="*/ 13 w 25"/>
                  <a:gd name="T97" fmla="*/ 20 h 24"/>
                  <a:gd name="T98" fmla="*/ 17 w 25"/>
                  <a:gd name="T99" fmla="*/ 18 h 24"/>
                  <a:gd name="T100" fmla="*/ 18 w 25"/>
                  <a:gd name="T101" fmla="*/ 18 h 24"/>
                  <a:gd name="T102" fmla="*/ 20 w 25"/>
                  <a:gd name="T103" fmla="*/ 20 h 24"/>
                  <a:gd name="T104" fmla="*/ 20 w 25"/>
                  <a:gd name="T105" fmla="*/ 20 h 24"/>
                  <a:gd name="T106" fmla="*/ 20 w 25"/>
                  <a:gd name="T107" fmla="*/ 20 h 24"/>
                  <a:gd name="T108" fmla="*/ 22 w 25"/>
                  <a:gd name="T109" fmla="*/ 18 h 24"/>
                  <a:gd name="T110" fmla="*/ 24 w 25"/>
                  <a:gd name="T1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103"/>
              <p:cNvSpPr>
                <a:spLocks/>
              </p:cNvSpPr>
              <p:nvPr/>
            </p:nvSpPr>
            <p:spPr bwMode="auto">
              <a:xfrm>
                <a:off x="2996" y="1881"/>
                <a:ext cx="66" cy="87"/>
              </a:xfrm>
              <a:custGeom>
                <a:avLst/>
                <a:gdLst>
                  <a:gd name="T0" fmla="*/ 29 w 66"/>
                  <a:gd name="T1" fmla="*/ 73 h 87"/>
                  <a:gd name="T2" fmla="*/ 32 w 66"/>
                  <a:gd name="T3" fmla="*/ 71 h 87"/>
                  <a:gd name="T4" fmla="*/ 34 w 66"/>
                  <a:gd name="T5" fmla="*/ 69 h 87"/>
                  <a:gd name="T6" fmla="*/ 36 w 66"/>
                  <a:gd name="T7" fmla="*/ 71 h 87"/>
                  <a:gd name="T8" fmla="*/ 38 w 66"/>
                  <a:gd name="T9" fmla="*/ 75 h 87"/>
                  <a:gd name="T10" fmla="*/ 41 w 66"/>
                  <a:gd name="T11" fmla="*/ 80 h 87"/>
                  <a:gd name="T12" fmla="*/ 43 w 66"/>
                  <a:gd name="T13" fmla="*/ 82 h 87"/>
                  <a:gd name="T14" fmla="*/ 46 w 66"/>
                  <a:gd name="T15" fmla="*/ 82 h 87"/>
                  <a:gd name="T16" fmla="*/ 45 w 66"/>
                  <a:gd name="T17" fmla="*/ 85 h 87"/>
                  <a:gd name="T18" fmla="*/ 45 w 66"/>
                  <a:gd name="T19" fmla="*/ 87 h 87"/>
                  <a:gd name="T20" fmla="*/ 54 w 66"/>
                  <a:gd name="T21" fmla="*/ 87 h 87"/>
                  <a:gd name="T22" fmla="*/ 59 w 66"/>
                  <a:gd name="T23" fmla="*/ 80 h 87"/>
                  <a:gd name="T24" fmla="*/ 59 w 66"/>
                  <a:gd name="T25" fmla="*/ 60 h 87"/>
                  <a:gd name="T26" fmla="*/ 64 w 66"/>
                  <a:gd name="T27" fmla="*/ 46 h 87"/>
                  <a:gd name="T28" fmla="*/ 63 w 66"/>
                  <a:gd name="T29" fmla="*/ 37 h 87"/>
                  <a:gd name="T30" fmla="*/ 48 w 66"/>
                  <a:gd name="T31" fmla="*/ 34 h 87"/>
                  <a:gd name="T32" fmla="*/ 41 w 66"/>
                  <a:gd name="T33" fmla="*/ 21 h 87"/>
                  <a:gd name="T34" fmla="*/ 32 w 66"/>
                  <a:gd name="T35" fmla="*/ 9 h 87"/>
                  <a:gd name="T36" fmla="*/ 21 w 66"/>
                  <a:gd name="T37" fmla="*/ 0 h 87"/>
                  <a:gd name="T38" fmla="*/ 9 w 66"/>
                  <a:gd name="T39" fmla="*/ 3 h 87"/>
                  <a:gd name="T40" fmla="*/ 0 w 66"/>
                  <a:gd name="T41" fmla="*/ 7 h 87"/>
                  <a:gd name="T42" fmla="*/ 2 w 66"/>
                  <a:gd name="T43" fmla="*/ 10 h 87"/>
                  <a:gd name="T44" fmla="*/ 2 w 66"/>
                  <a:gd name="T45" fmla="*/ 12 h 87"/>
                  <a:gd name="T46" fmla="*/ 4 w 66"/>
                  <a:gd name="T47" fmla="*/ 14 h 87"/>
                  <a:gd name="T48" fmla="*/ 5 w 66"/>
                  <a:gd name="T49" fmla="*/ 14 h 87"/>
                  <a:gd name="T50" fmla="*/ 4 w 66"/>
                  <a:gd name="T51" fmla="*/ 16 h 87"/>
                  <a:gd name="T52" fmla="*/ 4 w 66"/>
                  <a:gd name="T53" fmla="*/ 18 h 87"/>
                  <a:gd name="T54" fmla="*/ 7 w 66"/>
                  <a:gd name="T55" fmla="*/ 19 h 87"/>
                  <a:gd name="T56" fmla="*/ 11 w 66"/>
                  <a:gd name="T57" fmla="*/ 19 h 87"/>
                  <a:gd name="T58" fmla="*/ 7 w 66"/>
                  <a:gd name="T59" fmla="*/ 21 h 87"/>
                  <a:gd name="T60" fmla="*/ 5 w 66"/>
                  <a:gd name="T61" fmla="*/ 23 h 87"/>
                  <a:gd name="T62" fmla="*/ 7 w 66"/>
                  <a:gd name="T63" fmla="*/ 28 h 87"/>
                  <a:gd name="T64" fmla="*/ 11 w 66"/>
                  <a:gd name="T65" fmla="*/ 30 h 87"/>
                  <a:gd name="T66" fmla="*/ 7 w 66"/>
                  <a:gd name="T67" fmla="*/ 37 h 87"/>
                  <a:gd name="T68" fmla="*/ 5 w 66"/>
                  <a:gd name="T69" fmla="*/ 39 h 87"/>
                  <a:gd name="T70" fmla="*/ 9 w 66"/>
                  <a:gd name="T71" fmla="*/ 43 h 87"/>
                  <a:gd name="T72" fmla="*/ 11 w 66"/>
                  <a:gd name="T73" fmla="*/ 46 h 87"/>
                  <a:gd name="T74" fmla="*/ 13 w 66"/>
                  <a:gd name="T75" fmla="*/ 46 h 87"/>
                  <a:gd name="T76" fmla="*/ 14 w 66"/>
                  <a:gd name="T77" fmla="*/ 48 h 87"/>
                  <a:gd name="T78" fmla="*/ 9 w 66"/>
                  <a:gd name="T79" fmla="*/ 48 h 87"/>
                  <a:gd name="T80" fmla="*/ 9 w 66"/>
                  <a:gd name="T81" fmla="*/ 50 h 87"/>
                  <a:gd name="T82" fmla="*/ 13 w 66"/>
                  <a:gd name="T83" fmla="*/ 57 h 87"/>
                  <a:gd name="T84" fmla="*/ 11 w 66"/>
                  <a:gd name="T85" fmla="*/ 57 h 87"/>
                  <a:gd name="T86" fmla="*/ 9 w 66"/>
                  <a:gd name="T87" fmla="*/ 59 h 87"/>
                  <a:gd name="T88" fmla="*/ 9 w 66"/>
                  <a:gd name="T89" fmla="*/ 60 h 87"/>
                  <a:gd name="T90" fmla="*/ 13 w 66"/>
                  <a:gd name="T91" fmla="*/ 62 h 87"/>
                  <a:gd name="T92" fmla="*/ 13 w 66"/>
                  <a:gd name="T93" fmla="*/ 66 h 87"/>
                  <a:gd name="T94" fmla="*/ 14 w 66"/>
                  <a:gd name="T95" fmla="*/ 66 h 87"/>
                  <a:gd name="T96" fmla="*/ 16 w 66"/>
                  <a:gd name="T97" fmla="*/ 68 h 87"/>
                  <a:gd name="T98" fmla="*/ 16 w 66"/>
                  <a:gd name="T99" fmla="*/ 68 h 87"/>
                  <a:gd name="T100" fmla="*/ 18 w 66"/>
                  <a:gd name="T101" fmla="*/ 69 h 87"/>
                  <a:gd name="T102" fmla="*/ 18 w 66"/>
                  <a:gd name="T103" fmla="*/ 69 h 87"/>
                  <a:gd name="T104" fmla="*/ 20 w 66"/>
                  <a:gd name="T105" fmla="*/ 69 h 87"/>
                  <a:gd name="T106" fmla="*/ 21 w 66"/>
                  <a:gd name="T107" fmla="*/ 69 h 87"/>
                  <a:gd name="T108" fmla="*/ 23 w 66"/>
                  <a:gd name="T109" fmla="*/ 73 h 87"/>
                  <a:gd name="T110" fmla="*/ 25 w 66"/>
                  <a:gd name="T111" fmla="*/ 73 h 87"/>
                  <a:gd name="T112" fmla="*/ 27 w 66"/>
                  <a:gd name="T113" fmla="*/ 7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87">
                    <a:moveTo>
                      <a:pt x="27" y="75"/>
                    </a:moveTo>
                    <a:lnTo>
                      <a:pt x="27" y="75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2" y="71"/>
                    </a:lnTo>
                    <a:lnTo>
                      <a:pt x="32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8" y="87"/>
                    </a:lnTo>
                    <a:lnTo>
                      <a:pt x="50" y="87"/>
                    </a:lnTo>
                    <a:lnTo>
                      <a:pt x="54" y="87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59" y="80"/>
                    </a:lnTo>
                    <a:lnTo>
                      <a:pt x="63" y="73"/>
                    </a:lnTo>
                    <a:lnTo>
                      <a:pt x="66" y="69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48"/>
                    </a:lnTo>
                    <a:lnTo>
                      <a:pt x="64" y="46"/>
                    </a:lnTo>
                    <a:lnTo>
                      <a:pt x="61" y="46"/>
                    </a:lnTo>
                    <a:lnTo>
                      <a:pt x="59" y="41"/>
                    </a:lnTo>
                    <a:lnTo>
                      <a:pt x="63" y="37"/>
                    </a:lnTo>
                    <a:lnTo>
                      <a:pt x="59" y="34"/>
                    </a:lnTo>
                    <a:lnTo>
                      <a:pt x="57" y="37"/>
                    </a:lnTo>
                    <a:lnTo>
                      <a:pt x="48" y="34"/>
                    </a:lnTo>
                    <a:lnTo>
                      <a:pt x="43" y="30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4" y="18"/>
                    </a:lnTo>
                    <a:lnTo>
                      <a:pt x="32" y="9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3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5"/>
                    </a:lnTo>
                    <a:lnTo>
                      <a:pt x="27" y="7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3104"/>
              <p:cNvSpPr>
                <a:spLocks/>
              </p:cNvSpPr>
              <p:nvPr/>
            </p:nvSpPr>
            <p:spPr bwMode="auto">
              <a:xfrm>
                <a:off x="1386" y="2590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0 h 7"/>
                  <a:gd name="T4" fmla="*/ 3 w 3"/>
                  <a:gd name="T5" fmla="*/ 0 h 7"/>
                  <a:gd name="T6" fmla="*/ 1 w 3"/>
                  <a:gd name="T7" fmla="*/ 1 h 7"/>
                  <a:gd name="T8" fmla="*/ 0 w 3"/>
                  <a:gd name="T9" fmla="*/ 5 h 7"/>
                  <a:gd name="T10" fmla="*/ 3 w 3"/>
                  <a:gd name="T11" fmla="*/ 7 h 7"/>
                  <a:gd name="T12" fmla="*/ 3 w 3"/>
                  <a:gd name="T13" fmla="*/ 0 h 7"/>
                  <a:gd name="T14" fmla="*/ 1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3105"/>
              <p:cNvSpPr>
                <a:spLocks/>
              </p:cNvSpPr>
              <p:nvPr/>
            </p:nvSpPr>
            <p:spPr bwMode="auto">
              <a:xfrm>
                <a:off x="1386" y="2590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0 h 7"/>
                  <a:gd name="T4" fmla="*/ 3 w 3"/>
                  <a:gd name="T5" fmla="*/ 0 h 7"/>
                  <a:gd name="T6" fmla="*/ 1 w 3"/>
                  <a:gd name="T7" fmla="*/ 1 h 7"/>
                  <a:gd name="T8" fmla="*/ 0 w 3"/>
                  <a:gd name="T9" fmla="*/ 5 h 7"/>
                  <a:gd name="T10" fmla="*/ 3 w 3"/>
                  <a:gd name="T11" fmla="*/ 7 h 7"/>
                  <a:gd name="T12" fmla="*/ 3 w 3"/>
                  <a:gd name="T13" fmla="*/ 0 h 7"/>
                  <a:gd name="T14" fmla="*/ 1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3106"/>
              <p:cNvSpPr>
                <a:spLocks/>
              </p:cNvSpPr>
              <p:nvPr/>
            </p:nvSpPr>
            <p:spPr bwMode="auto">
              <a:xfrm>
                <a:off x="1661" y="2166"/>
                <a:ext cx="1" cy="4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  <a:gd name="T8" fmla="*/ 0 w 1"/>
                  <a:gd name="T9" fmla="*/ 4 h 4"/>
                  <a:gd name="T10" fmla="*/ 1 w 1"/>
                  <a:gd name="T11" fmla="*/ 4 h 4"/>
                  <a:gd name="T12" fmla="*/ 1 w 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107"/>
              <p:cNvSpPr>
                <a:spLocks/>
              </p:cNvSpPr>
              <p:nvPr/>
            </p:nvSpPr>
            <p:spPr bwMode="auto">
              <a:xfrm>
                <a:off x="1661" y="2166"/>
                <a:ext cx="1" cy="4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  <a:gd name="T8" fmla="*/ 0 w 1"/>
                  <a:gd name="T9" fmla="*/ 4 h 4"/>
                  <a:gd name="T10" fmla="*/ 1 w 1"/>
                  <a:gd name="T11" fmla="*/ 4 h 4"/>
                  <a:gd name="T12" fmla="*/ 1 w 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108"/>
              <p:cNvSpPr>
                <a:spLocks/>
              </p:cNvSpPr>
              <p:nvPr/>
            </p:nvSpPr>
            <p:spPr bwMode="auto">
              <a:xfrm>
                <a:off x="1443" y="2413"/>
                <a:ext cx="34" cy="12"/>
              </a:xfrm>
              <a:custGeom>
                <a:avLst/>
                <a:gdLst>
                  <a:gd name="T0" fmla="*/ 19 w 34"/>
                  <a:gd name="T1" fmla="*/ 2 h 12"/>
                  <a:gd name="T2" fmla="*/ 21 w 34"/>
                  <a:gd name="T3" fmla="*/ 2 h 12"/>
                  <a:gd name="T4" fmla="*/ 23 w 34"/>
                  <a:gd name="T5" fmla="*/ 3 h 12"/>
                  <a:gd name="T6" fmla="*/ 25 w 34"/>
                  <a:gd name="T7" fmla="*/ 5 h 12"/>
                  <a:gd name="T8" fmla="*/ 30 w 34"/>
                  <a:gd name="T9" fmla="*/ 5 h 12"/>
                  <a:gd name="T10" fmla="*/ 34 w 34"/>
                  <a:gd name="T11" fmla="*/ 11 h 12"/>
                  <a:gd name="T12" fmla="*/ 30 w 34"/>
                  <a:gd name="T13" fmla="*/ 11 h 12"/>
                  <a:gd name="T14" fmla="*/ 26 w 34"/>
                  <a:gd name="T15" fmla="*/ 9 h 12"/>
                  <a:gd name="T16" fmla="*/ 23 w 34"/>
                  <a:gd name="T17" fmla="*/ 11 h 12"/>
                  <a:gd name="T18" fmla="*/ 19 w 34"/>
                  <a:gd name="T19" fmla="*/ 11 h 12"/>
                  <a:gd name="T20" fmla="*/ 19 w 34"/>
                  <a:gd name="T21" fmla="*/ 12 h 12"/>
                  <a:gd name="T22" fmla="*/ 16 w 34"/>
                  <a:gd name="T23" fmla="*/ 12 h 12"/>
                  <a:gd name="T24" fmla="*/ 14 w 34"/>
                  <a:gd name="T25" fmla="*/ 11 h 12"/>
                  <a:gd name="T26" fmla="*/ 10 w 34"/>
                  <a:gd name="T27" fmla="*/ 11 h 12"/>
                  <a:gd name="T28" fmla="*/ 5 w 34"/>
                  <a:gd name="T29" fmla="*/ 7 h 12"/>
                  <a:gd name="T30" fmla="*/ 1 w 34"/>
                  <a:gd name="T31" fmla="*/ 5 h 12"/>
                  <a:gd name="T32" fmla="*/ 0 w 34"/>
                  <a:gd name="T33" fmla="*/ 3 h 12"/>
                  <a:gd name="T34" fmla="*/ 1 w 34"/>
                  <a:gd name="T35" fmla="*/ 2 h 12"/>
                  <a:gd name="T36" fmla="*/ 7 w 34"/>
                  <a:gd name="T37" fmla="*/ 0 h 12"/>
                  <a:gd name="T38" fmla="*/ 19 w 34"/>
                  <a:gd name="T3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12">
                    <a:moveTo>
                      <a:pt x="19" y="2"/>
                    </a:move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5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3109"/>
              <p:cNvSpPr>
                <a:spLocks/>
              </p:cNvSpPr>
              <p:nvPr/>
            </p:nvSpPr>
            <p:spPr bwMode="auto">
              <a:xfrm>
                <a:off x="1443" y="2413"/>
                <a:ext cx="34" cy="12"/>
              </a:xfrm>
              <a:custGeom>
                <a:avLst/>
                <a:gdLst>
                  <a:gd name="T0" fmla="*/ 19 w 34"/>
                  <a:gd name="T1" fmla="*/ 2 h 12"/>
                  <a:gd name="T2" fmla="*/ 21 w 34"/>
                  <a:gd name="T3" fmla="*/ 2 h 12"/>
                  <a:gd name="T4" fmla="*/ 23 w 34"/>
                  <a:gd name="T5" fmla="*/ 3 h 12"/>
                  <a:gd name="T6" fmla="*/ 25 w 34"/>
                  <a:gd name="T7" fmla="*/ 5 h 12"/>
                  <a:gd name="T8" fmla="*/ 30 w 34"/>
                  <a:gd name="T9" fmla="*/ 5 h 12"/>
                  <a:gd name="T10" fmla="*/ 34 w 34"/>
                  <a:gd name="T11" fmla="*/ 11 h 12"/>
                  <a:gd name="T12" fmla="*/ 30 w 34"/>
                  <a:gd name="T13" fmla="*/ 11 h 12"/>
                  <a:gd name="T14" fmla="*/ 26 w 34"/>
                  <a:gd name="T15" fmla="*/ 9 h 12"/>
                  <a:gd name="T16" fmla="*/ 23 w 34"/>
                  <a:gd name="T17" fmla="*/ 11 h 12"/>
                  <a:gd name="T18" fmla="*/ 19 w 34"/>
                  <a:gd name="T19" fmla="*/ 11 h 12"/>
                  <a:gd name="T20" fmla="*/ 19 w 34"/>
                  <a:gd name="T21" fmla="*/ 12 h 12"/>
                  <a:gd name="T22" fmla="*/ 16 w 34"/>
                  <a:gd name="T23" fmla="*/ 12 h 12"/>
                  <a:gd name="T24" fmla="*/ 14 w 34"/>
                  <a:gd name="T25" fmla="*/ 11 h 12"/>
                  <a:gd name="T26" fmla="*/ 10 w 34"/>
                  <a:gd name="T27" fmla="*/ 11 h 12"/>
                  <a:gd name="T28" fmla="*/ 5 w 34"/>
                  <a:gd name="T29" fmla="*/ 7 h 12"/>
                  <a:gd name="T30" fmla="*/ 1 w 34"/>
                  <a:gd name="T31" fmla="*/ 5 h 12"/>
                  <a:gd name="T32" fmla="*/ 0 w 34"/>
                  <a:gd name="T33" fmla="*/ 3 h 12"/>
                  <a:gd name="T34" fmla="*/ 1 w 34"/>
                  <a:gd name="T35" fmla="*/ 2 h 12"/>
                  <a:gd name="T36" fmla="*/ 7 w 34"/>
                  <a:gd name="T37" fmla="*/ 0 h 12"/>
                  <a:gd name="T38" fmla="*/ 19 w 34"/>
                  <a:gd name="T3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12">
                    <a:moveTo>
                      <a:pt x="19" y="2"/>
                    </a:move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5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9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3110"/>
              <p:cNvSpPr>
                <a:spLocks/>
              </p:cNvSpPr>
              <p:nvPr/>
            </p:nvSpPr>
            <p:spPr bwMode="auto">
              <a:xfrm>
                <a:off x="1507" y="3445"/>
                <a:ext cx="16" cy="37"/>
              </a:xfrm>
              <a:custGeom>
                <a:avLst/>
                <a:gdLst>
                  <a:gd name="T0" fmla="*/ 7 w 16"/>
                  <a:gd name="T1" fmla="*/ 0 h 37"/>
                  <a:gd name="T2" fmla="*/ 9 w 16"/>
                  <a:gd name="T3" fmla="*/ 0 h 37"/>
                  <a:gd name="T4" fmla="*/ 9 w 16"/>
                  <a:gd name="T5" fmla="*/ 4 h 37"/>
                  <a:gd name="T6" fmla="*/ 11 w 16"/>
                  <a:gd name="T7" fmla="*/ 4 h 37"/>
                  <a:gd name="T8" fmla="*/ 12 w 16"/>
                  <a:gd name="T9" fmla="*/ 4 h 37"/>
                  <a:gd name="T10" fmla="*/ 16 w 16"/>
                  <a:gd name="T11" fmla="*/ 14 h 37"/>
                  <a:gd name="T12" fmla="*/ 12 w 16"/>
                  <a:gd name="T13" fmla="*/ 14 h 37"/>
                  <a:gd name="T14" fmla="*/ 11 w 16"/>
                  <a:gd name="T15" fmla="*/ 18 h 37"/>
                  <a:gd name="T16" fmla="*/ 11 w 16"/>
                  <a:gd name="T17" fmla="*/ 18 h 37"/>
                  <a:gd name="T18" fmla="*/ 9 w 16"/>
                  <a:gd name="T19" fmla="*/ 20 h 37"/>
                  <a:gd name="T20" fmla="*/ 9 w 16"/>
                  <a:gd name="T21" fmla="*/ 20 h 37"/>
                  <a:gd name="T22" fmla="*/ 11 w 16"/>
                  <a:gd name="T23" fmla="*/ 21 h 37"/>
                  <a:gd name="T24" fmla="*/ 12 w 16"/>
                  <a:gd name="T25" fmla="*/ 23 h 37"/>
                  <a:gd name="T26" fmla="*/ 12 w 16"/>
                  <a:gd name="T27" fmla="*/ 25 h 37"/>
                  <a:gd name="T28" fmla="*/ 11 w 16"/>
                  <a:gd name="T29" fmla="*/ 25 h 37"/>
                  <a:gd name="T30" fmla="*/ 12 w 16"/>
                  <a:gd name="T31" fmla="*/ 29 h 37"/>
                  <a:gd name="T32" fmla="*/ 12 w 16"/>
                  <a:gd name="T33" fmla="*/ 32 h 37"/>
                  <a:gd name="T34" fmla="*/ 9 w 16"/>
                  <a:gd name="T35" fmla="*/ 32 h 37"/>
                  <a:gd name="T36" fmla="*/ 11 w 16"/>
                  <a:gd name="T37" fmla="*/ 36 h 37"/>
                  <a:gd name="T38" fmla="*/ 9 w 16"/>
                  <a:gd name="T39" fmla="*/ 37 h 37"/>
                  <a:gd name="T40" fmla="*/ 2 w 16"/>
                  <a:gd name="T41" fmla="*/ 36 h 37"/>
                  <a:gd name="T42" fmla="*/ 0 w 16"/>
                  <a:gd name="T43" fmla="*/ 32 h 37"/>
                  <a:gd name="T44" fmla="*/ 5 w 16"/>
                  <a:gd name="T45" fmla="*/ 4 h 37"/>
                  <a:gd name="T46" fmla="*/ 5 w 16"/>
                  <a:gd name="T47" fmla="*/ 4 h 37"/>
                  <a:gd name="T48" fmla="*/ 7 w 16"/>
                  <a:gd name="T4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37">
                    <a:moveTo>
                      <a:pt x="7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3111"/>
              <p:cNvSpPr>
                <a:spLocks/>
              </p:cNvSpPr>
              <p:nvPr/>
            </p:nvSpPr>
            <p:spPr bwMode="auto">
              <a:xfrm>
                <a:off x="1507" y="3445"/>
                <a:ext cx="16" cy="37"/>
              </a:xfrm>
              <a:custGeom>
                <a:avLst/>
                <a:gdLst>
                  <a:gd name="T0" fmla="*/ 7 w 16"/>
                  <a:gd name="T1" fmla="*/ 0 h 37"/>
                  <a:gd name="T2" fmla="*/ 9 w 16"/>
                  <a:gd name="T3" fmla="*/ 0 h 37"/>
                  <a:gd name="T4" fmla="*/ 9 w 16"/>
                  <a:gd name="T5" fmla="*/ 4 h 37"/>
                  <a:gd name="T6" fmla="*/ 11 w 16"/>
                  <a:gd name="T7" fmla="*/ 4 h 37"/>
                  <a:gd name="T8" fmla="*/ 12 w 16"/>
                  <a:gd name="T9" fmla="*/ 4 h 37"/>
                  <a:gd name="T10" fmla="*/ 16 w 16"/>
                  <a:gd name="T11" fmla="*/ 14 h 37"/>
                  <a:gd name="T12" fmla="*/ 12 w 16"/>
                  <a:gd name="T13" fmla="*/ 14 h 37"/>
                  <a:gd name="T14" fmla="*/ 11 w 16"/>
                  <a:gd name="T15" fmla="*/ 18 h 37"/>
                  <a:gd name="T16" fmla="*/ 11 w 16"/>
                  <a:gd name="T17" fmla="*/ 18 h 37"/>
                  <a:gd name="T18" fmla="*/ 9 w 16"/>
                  <a:gd name="T19" fmla="*/ 20 h 37"/>
                  <a:gd name="T20" fmla="*/ 9 w 16"/>
                  <a:gd name="T21" fmla="*/ 20 h 37"/>
                  <a:gd name="T22" fmla="*/ 11 w 16"/>
                  <a:gd name="T23" fmla="*/ 21 h 37"/>
                  <a:gd name="T24" fmla="*/ 12 w 16"/>
                  <a:gd name="T25" fmla="*/ 23 h 37"/>
                  <a:gd name="T26" fmla="*/ 12 w 16"/>
                  <a:gd name="T27" fmla="*/ 25 h 37"/>
                  <a:gd name="T28" fmla="*/ 11 w 16"/>
                  <a:gd name="T29" fmla="*/ 25 h 37"/>
                  <a:gd name="T30" fmla="*/ 12 w 16"/>
                  <a:gd name="T31" fmla="*/ 29 h 37"/>
                  <a:gd name="T32" fmla="*/ 12 w 16"/>
                  <a:gd name="T33" fmla="*/ 32 h 37"/>
                  <a:gd name="T34" fmla="*/ 9 w 16"/>
                  <a:gd name="T35" fmla="*/ 32 h 37"/>
                  <a:gd name="T36" fmla="*/ 11 w 16"/>
                  <a:gd name="T37" fmla="*/ 36 h 37"/>
                  <a:gd name="T38" fmla="*/ 9 w 16"/>
                  <a:gd name="T39" fmla="*/ 37 h 37"/>
                  <a:gd name="T40" fmla="*/ 2 w 16"/>
                  <a:gd name="T41" fmla="*/ 36 h 37"/>
                  <a:gd name="T42" fmla="*/ 0 w 16"/>
                  <a:gd name="T43" fmla="*/ 32 h 37"/>
                  <a:gd name="T44" fmla="*/ 5 w 16"/>
                  <a:gd name="T45" fmla="*/ 4 h 37"/>
                  <a:gd name="T46" fmla="*/ 5 w 16"/>
                  <a:gd name="T47" fmla="*/ 4 h 37"/>
                  <a:gd name="T48" fmla="*/ 7 w 16"/>
                  <a:gd name="T4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37">
                    <a:moveTo>
                      <a:pt x="7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3112"/>
              <p:cNvSpPr>
                <a:spLocks/>
              </p:cNvSpPr>
              <p:nvPr/>
            </p:nvSpPr>
            <p:spPr bwMode="auto">
              <a:xfrm>
                <a:off x="1521" y="3504"/>
                <a:ext cx="11" cy="12"/>
              </a:xfrm>
              <a:custGeom>
                <a:avLst/>
                <a:gdLst>
                  <a:gd name="T0" fmla="*/ 7 w 11"/>
                  <a:gd name="T1" fmla="*/ 0 h 12"/>
                  <a:gd name="T2" fmla="*/ 7 w 11"/>
                  <a:gd name="T3" fmla="*/ 0 h 12"/>
                  <a:gd name="T4" fmla="*/ 11 w 11"/>
                  <a:gd name="T5" fmla="*/ 2 h 12"/>
                  <a:gd name="T6" fmla="*/ 11 w 11"/>
                  <a:gd name="T7" fmla="*/ 3 h 12"/>
                  <a:gd name="T8" fmla="*/ 11 w 11"/>
                  <a:gd name="T9" fmla="*/ 3 h 12"/>
                  <a:gd name="T10" fmla="*/ 11 w 11"/>
                  <a:gd name="T11" fmla="*/ 5 h 12"/>
                  <a:gd name="T12" fmla="*/ 11 w 11"/>
                  <a:gd name="T13" fmla="*/ 9 h 12"/>
                  <a:gd name="T14" fmla="*/ 7 w 11"/>
                  <a:gd name="T15" fmla="*/ 11 h 12"/>
                  <a:gd name="T16" fmla="*/ 6 w 11"/>
                  <a:gd name="T17" fmla="*/ 12 h 12"/>
                  <a:gd name="T18" fmla="*/ 4 w 11"/>
                  <a:gd name="T19" fmla="*/ 11 h 12"/>
                  <a:gd name="T20" fmla="*/ 0 w 11"/>
                  <a:gd name="T21" fmla="*/ 7 h 12"/>
                  <a:gd name="T22" fmla="*/ 0 w 11"/>
                  <a:gd name="T23" fmla="*/ 3 h 12"/>
                  <a:gd name="T24" fmla="*/ 7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7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3113"/>
              <p:cNvSpPr>
                <a:spLocks/>
              </p:cNvSpPr>
              <p:nvPr/>
            </p:nvSpPr>
            <p:spPr bwMode="auto">
              <a:xfrm>
                <a:off x="1521" y="3504"/>
                <a:ext cx="11" cy="12"/>
              </a:xfrm>
              <a:custGeom>
                <a:avLst/>
                <a:gdLst>
                  <a:gd name="T0" fmla="*/ 7 w 11"/>
                  <a:gd name="T1" fmla="*/ 0 h 12"/>
                  <a:gd name="T2" fmla="*/ 7 w 11"/>
                  <a:gd name="T3" fmla="*/ 0 h 12"/>
                  <a:gd name="T4" fmla="*/ 11 w 11"/>
                  <a:gd name="T5" fmla="*/ 2 h 12"/>
                  <a:gd name="T6" fmla="*/ 11 w 11"/>
                  <a:gd name="T7" fmla="*/ 3 h 12"/>
                  <a:gd name="T8" fmla="*/ 11 w 11"/>
                  <a:gd name="T9" fmla="*/ 3 h 12"/>
                  <a:gd name="T10" fmla="*/ 11 w 11"/>
                  <a:gd name="T11" fmla="*/ 5 h 12"/>
                  <a:gd name="T12" fmla="*/ 11 w 11"/>
                  <a:gd name="T13" fmla="*/ 9 h 12"/>
                  <a:gd name="T14" fmla="*/ 7 w 11"/>
                  <a:gd name="T15" fmla="*/ 11 h 12"/>
                  <a:gd name="T16" fmla="*/ 6 w 11"/>
                  <a:gd name="T17" fmla="*/ 12 h 12"/>
                  <a:gd name="T18" fmla="*/ 4 w 11"/>
                  <a:gd name="T19" fmla="*/ 11 h 12"/>
                  <a:gd name="T20" fmla="*/ 0 w 11"/>
                  <a:gd name="T21" fmla="*/ 7 h 12"/>
                  <a:gd name="T22" fmla="*/ 0 w 11"/>
                  <a:gd name="T23" fmla="*/ 3 h 12"/>
                  <a:gd name="T24" fmla="*/ 7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7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3114"/>
              <p:cNvSpPr>
                <a:spLocks/>
              </p:cNvSpPr>
              <p:nvPr/>
            </p:nvSpPr>
            <p:spPr bwMode="auto">
              <a:xfrm>
                <a:off x="1507" y="350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0 h 2"/>
                  <a:gd name="T4" fmla="*/ 5 w 7"/>
                  <a:gd name="T5" fmla="*/ 0 h 2"/>
                  <a:gd name="T6" fmla="*/ 7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3115"/>
              <p:cNvSpPr>
                <a:spLocks/>
              </p:cNvSpPr>
              <p:nvPr/>
            </p:nvSpPr>
            <p:spPr bwMode="auto">
              <a:xfrm>
                <a:off x="1507" y="350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0 h 2"/>
                  <a:gd name="T4" fmla="*/ 5 w 7"/>
                  <a:gd name="T5" fmla="*/ 0 h 2"/>
                  <a:gd name="T6" fmla="*/ 7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3116"/>
              <p:cNvSpPr>
                <a:spLocks/>
              </p:cNvSpPr>
              <p:nvPr/>
            </p:nvSpPr>
            <p:spPr bwMode="auto">
              <a:xfrm>
                <a:off x="1507" y="3515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3 h 3"/>
                  <a:gd name="T4" fmla="*/ 0 w 5"/>
                  <a:gd name="T5" fmla="*/ 1 h 3"/>
                  <a:gd name="T6" fmla="*/ 4 w 5"/>
                  <a:gd name="T7" fmla="*/ 0 h 3"/>
                  <a:gd name="T8" fmla="*/ 5 w 5"/>
                  <a:gd name="T9" fmla="*/ 0 h 3"/>
                  <a:gd name="T10" fmla="*/ 5 w 5"/>
                  <a:gd name="T11" fmla="*/ 1 h 3"/>
                  <a:gd name="T12" fmla="*/ 5 w 5"/>
                  <a:gd name="T13" fmla="*/ 1 h 3"/>
                  <a:gd name="T14" fmla="*/ 2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3117"/>
              <p:cNvSpPr>
                <a:spLocks/>
              </p:cNvSpPr>
              <p:nvPr/>
            </p:nvSpPr>
            <p:spPr bwMode="auto">
              <a:xfrm>
                <a:off x="1507" y="3515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3 h 3"/>
                  <a:gd name="T4" fmla="*/ 0 w 5"/>
                  <a:gd name="T5" fmla="*/ 1 h 3"/>
                  <a:gd name="T6" fmla="*/ 4 w 5"/>
                  <a:gd name="T7" fmla="*/ 0 h 3"/>
                  <a:gd name="T8" fmla="*/ 5 w 5"/>
                  <a:gd name="T9" fmla="*/ 0 h 3"/>
                  <a:gd name="T10" fmla="*/ 5 w 5"/>
                  <a:gd name="T11" fmla="*/ 1 h 3"/>
                  <a:gd name="T12" fmla="*/ 5 w 5"/>
                  <a:gd name="T13" fmla="*/ 1 h 3"/>
                  <a:gd name="T14" fmla="*/ 2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3118"/>
              <p:cNvSpPr>
                <a:spLocks/>
              </p:cNvSpPr>
              <p:nvPr/>
            </p:nvSpPr>
            <p:spPr bwMode="auto">
              <a:xfrm>
                <a:off x="1509" y="3518"/>
                <a:ext cx="7" cy="6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2 h 6"/>
                  <a:gd name="T4" fmla="*/ 0 w 7"/>
                  <a:gd name="T5" fmla="*/ 2 h 6"/>
                  <a:gd name="T6" fmla="*/ 7 w 7"/>
                  <a:gd name="T7" fmla="*/ 0 h 6"/>
                  <a:gd name="T8" fmla="*/ 7 w 7"/>
                  <a:gd name="T9" fmla="*/ 4 h 6"/>
                  <a:gd name="T10" fmla="*/ 7 w 7"/>
                  <a:gd name="T11" fmla="*/ 6 h 6"/>
                  <a:gd name="T12" fmla="*/ 3 w 7"/>
                  <a:gd name="T13" fmla="*/ 2 h 6"/>
                  <a:gd name="T14" fmla="*/ 2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3119"/>
              <p:cNvSpPr>
                <a:spLocks/>
              </p:cNvSpPr>
              <p:nvPr/>
            </p:nvSpPr>
            <p:spPr bwMode="auto">
              <a:xfrm>
                <a:off x="1509" y="3518"/>
                <a:ext cx="7" cy="6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2 h 6"/>
                  <a:gd name="T4" fmla="*/ 0 w 7"/>
                  <a:gd name="T5" fmla="*/ 2 h 6"/>
                  <a:gd name="T6" fmla="*/ 7 w 7"/>
                  <a:gd name="T7" fmla="*/ 0 h 6"/>
                  <a:gd name="T8" fmla="*/ 7 w 7"/>
                  <a:gd name="T9" fmla="*/ 4 h 6"/>
                  <a:gd name="T10" fmla="*/ 7 w 7"/>
                  <a:gd name="T11" fmla="*/ 6 h 6"/>
                  <a:gd name="T12" fmla="*/ 3 w 7"/>
                  <a:gd name="T13" fmla="*/ 2 h 6"/>
                  <a:gd name="T14" fmla="*/ 2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3120"/>
              <p:cNvSpPr>
                <a:spLocks/>
              </p:cNvSpPr>
              <p:nvPr/>
            </p:nvSpPr>
            <p:spPr bwMode="auto">
              <a:xfrm>
                <a:off x="1511" y="352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1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3121"/>
              <p:cNvSpPr>
                <a:spLocks/>
              </p:cNvSpPr>
              <p:nvPr/>
            </p:nvSpPr>
            <p:spPr bwMode="auto">
              <a:xfrm>
                <a:off x="1511" y="352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1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3122"/>
              <p:cNvSpPr>
                <a:spLocks/>
              </p:cNvSpPr>
              <p:nvPr/>
            </p:nvSpPr>
            <p:spPr bwMode="auto">
              <a:xfrm>
                <a:off x="1514" y="353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3123"/>
              <p:cNvSpPr>
                <a:spLocks/>
              </p:cNvSpPr>
              <p:nvPr/>
            </p:nvSpPr>
            <p:spPr bwMode="auto">
              <a:xfrm>
                <a:off x="1514" y="353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3124"/>
              <p:cNvSpPr>
                <a:spLocks/>
              </p:cNvSpPr>
              <p:nvPr/>
            </p:nvSpPr>
            <p:spPr bwMode="auto">
              <a:xfrm>
                <a:off x="1503" y="3575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2 w 6"/>
                  <a:gd name="T3" fmla="*/ 6 h 6"/>
                  <a:gd name="T4" fmla="*/ 0 w 6"/>
                  <a:gd name="T5" fmla="*/ 6 h 6"/>
                  <a:gd name="T6" fmla="*/ 0 w 6"/>
                  <a:gd name="T7" fmla="*/ 2 h 6"/>
                  <a:gd name="T8" fmla="*/ 0 w 6"/>
                  <a:gd name="T9" fmla="*/ 2 h 6"/>
                  <a:gd name="T10" fmla="*/ 2 w 6"/>
                  <a:gd name="T11" fmla="*/ 0 h 6"/>
                  <a:gd name="T12" fmla="*/ 4 w 6"/>
                  <a:gd name="T13" fmla="*/ 4 h 6"/>
                  <a:gd name="T14" fmla="*/ 6 w 6"/>
                  <a:gd name="T15" fmla="*/ 6 h 6"/>
                  <a:gd name="T16" fmla="*/ 4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3125"/>
              <p:cNvSpPr>
                <a:spLocks/>
              </p:cNvSpPr>
              <p:nvPr/>
            </p:nvSpPr>
            <p:spPr bwMode="auto">
              <a:xfrm>
                <a:off x="1503" y="3575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2 w 6"/>
                  <a:gd name="T3" fmla="*/ 6 h 6"/>
                  <a:gd name="T4" fmla="*/ 0 w 6"/>
                  <a:gd name="T5" fmla="*/ 6 h 6"/>
                  <a:gd name="T6" fmla="*/ 0 w 6"/>
                  <a:gd name="T7" fmla="*/ 2 h 6"/>
                  <a:gd name="T8" fmla="*/ 0 w 6"/>
                  <a:gd name="T9" fmla="*/ 2 h 6"/>
                  <a:gd name="T10" fmla="*/ 2 w 6"/>
                  <a:gd name="T11" fmla="*/ 0 h 6"/>
                  <a:gd name="T12" fmla="*/ 4 w 6"/>
                  <a:gd name="T13" fmla="*/ 4 h 6"/>
                  <a:gd name="T14" fmla="*/ 6 w 6"/>
                  <a:gd name="T15" fmla="*/ 6 h 6"/>
                  <a:gd name="T16" fmla="*/ 4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4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3126"/>
              <p:cNvSpPr>
                <a:spLocks/>
              </p:cNvSpPr>
              <p:nvPr/>
            </p:nvSpPr>
            <p:spPr bwMode="auto">
              <a:xfrm>
                <a:off x="1491" y="3579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2 h 3"/>
                  <a:gd name="T12" fmla="*/ 3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3127"/>
              <p:cNvSpPr>
                <a:spLocks/>
              </p:cNvSpPr>
              <p:nvPr/>
            </p:nvSpPr>
            <p:spPr bwMode="auto">
              <a:xfrm>
                <a:off x="1491" y="3579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2 h 3"/>
                  <a:gd name="T12" fmla="*/ 3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3128"/>
              <p:cNvSpPr>
                <a:spLocks/>
              </p:cNvSpPr>
              <p:nvPr/>
            </p:nvSpPr>
            <p:spPr bwMode="auto">
              <a:xfrm>
                <a:off x="1494" y="358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6 w 6"/>
                  <a:gd name="T5" fmla="*/ 2 h 7"/>
                  <a:gd name="T6" fmla="*/ 6 w 6"/>
                  <a:gd name="T7" fmla="*/ 3 h 7"/>
                  <a:gd name="T8" fmla="*/ 6 w 6"/>
                  <a:gd name="T9" fmla="*/ 5 h 7"/>
                  <a:gd name="T10" fmla="*/ 6 w 6"/>
                  <a:gd name="T11" fmla="*/ 7 h 7"/>
                  <a:gd name="T12" fmla="*/ 4 w 6"/>
                  <a:gd name="T13" fmla="*/ 7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3129"/>
              <p:cNvSpPr>
                <a:spLocks/>
              </p:cNvSpPr>
              <p:nvPr/>
            </p:nvSpPr>
            <p:spPr bwMode="auto">
              <a:xfrm>
                <a:off x="1494" y="358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6 w 6"/>
                  <a:gd name="T5" fmla="*/ 2 h 7"/>
                  <a:gd name="T6" fmla="*/ 6 w 6"/>
                  <a:gd name="T7" fmla="*/ 3 h 7"/>
                  <a:gd name="T8" fmla="*/ 6 w 6"/>
                  <a:gd name="T9" fmla="*/ 5 h 7"/>
                  <a:gd name="T10" fmla="*/ 6 w 6"/>
                  <a:gd name="T11" fmla="*/ 7 h 7"/>
                  <a:gd name="T12" fmla="*/ 4 w 6"/>
                  <a:gd name="T13" fmla="*/ 7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3130"/>
              <p:cNvSpPr>
                <a:spLocks/>
              </p:cNvSpPr>
              <p:nvPr/>
            </p:nvSpPr>
            <p:spPr bwMode="auto">
              <a:xfrm>
                <a:off x="1489" y="3586"/>
                <a:ext cx="7" cy="14"/>
              </a:xfrm>
              <a:custGeom>
                <a:avLst/>
                <a:gdLst>
                  <a:gd name="T0" fmla="*/ 0 w 7"/>
                  <a:gd name="T1" fmla="*/ 4 h 14"/>
                  <a:gd name="T2" fmla="*/ 0 w 7"/>
                  <a:gd name="T3" fmla="*/ 2 h 14"/>
                  <a:gd name="T4" fmla="*/ 2 w 7"/>
                  <a:gd name="T5" fmla="*/ 0 h 14"/>
                  <a:gd name="T6" fmla="*/ 7 w 7"/>
                  <a:gd name="T7" fmla="*/ 13 h 14"/>
                  <a:gd name="T8" fmla="*/ 7 w 7"/>
                  <a:gd name="T9" fmla="*/ 14 h 14"/>
                  <a:gd name="T10" fmla="*/ 5 w 7"/>
                  <a:gd name="T11" fmla="*/ 14 h 14"/>
                  <a:gd name="T12" fmla="*/ 5 w 7"/>
                  <a:gd name="T13" fmla="*/ 13 h 14"/>
                  <a:gd name="T14" fmla="*/ 4 w 7"/>
                  <a:gd name="T15" fmla="*/ 11 h 14"/>
                  <a:gd name="T16" fmla="*/ 2 w 7"/>
                  <a:gd name="T17" fmla="*/ 7 h 14"/>
                  <a:gd name="T18" fmla="*/ 0 w 7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3131"/>
              <p:cNvSpPr>
                <a:spLocks/>
              </p:cNvSpPr>
              <p:nvPr/>
            </p:nvSpPr>
            <p:spPr bwMode="auto">
              <a:xfrm>
                <a:off x="1489" y="3586"/>
                <a:ext cx="7" cy="14"/>
              </a:xfrm>
              <a:custGeom>
                <a:avLst/>
                <a:gdLst>
                  <a:gd name="T0" fmla="*/ 0 w 7"/>
                  <a:gd name="T1" fmla="*/ 4 h 14"/>
                  <a:gd name="T2" fmla="*/ 0 w 7"/>
                  <a:gd name="T3" fmla="*/ 2 h 14"/>
                  <a:gd name="T4" fmla="*/ 2 w 7"/>
                  <a:gd name="T5" fmla="*/ 0 h 14"/>
                  <a:gd name="T6" fmla="*/ 7 w 7"/>
                  <a:gd name="T7" fmla="*/ 13 h 14"/>
                  <a:gd name="T8" fmla="*/ 7 w 7"/>
                  <a:gd name="T9" fmla="*/ 14 h 14"/>
                  <a:gd name="T10" fmla="*/ 5 w 7"/>
                  <a:gd name="T11" fmla="*/ 14 h 14"/>
                  <a:gd name="T12" fmla="*/ 5 w 7"/>
                  <a:gd name="T13" fmla="*/ 13 h 14"/>
                  <a:gd name="T14" fmla="*/ 4 w 7"/>
                  <a:gd name="T15" fmla="*/ 11 h 14"/>
                  <a:gd name="T16" fmla="*/ 2 w 7"/>
                  <a:gd name="T17" fmla="*/ 7 h 14"/>
                  <a:gd name="T18" fmla="*/ 0 w 7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3132"/>
              <p:cNvSpPr>
                <a:spLocks/>
              </p:cNvSpPr>
              <p:nvPr/>
            </p:nvSpPr>
            <p:spPr bwMode="auto">
              <a:xfrm>
                <a:off x="1498" y="359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4 w 7"/>
                  <a:gd name="T3" fmla="*/ 0 h 5"/>
                  <a:gd name="T4" fmla="*/ 4 w 7"/>
                  <a:gd name="T5" fmla="*/ 2 h 5"/>
                  <a:gd name="T6" fmla="*/ 5 w 7"/>
                  <a:gd name="T7" fmla="*/ 3 h 5"/>
                  <a:gd name="T8" fmla="*/ 7 w 7"/>
                  <a:gd name="T9" fmla="*/ 5 h 5"/>
                  <a:gd name="T10" fmla="*/ 0 w 7"/>
                  <a:gd name="T11" fmla="*/ 2 h 5"/>
                  <a:gd name="T12" fmla="*/ 0 w 7"/>
                  <a:gd name="T13" fmla="*/ 2 h 5"/>
                  <a:gd name="T14" fmla="*/ 0 w 7"/>
                  <a:gd name="T15" fmla="*/ 0 h 5"/>
                  <a:gd name="T16" fmla="*/ 0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3133"/>
              <p:cNvSpPr>
                <a:spLocks/>
              </p:cNvSpPr>
              <p:nvPr/>
            </p:nvSpPr>
            <p:spPr bwMode="auto">
              <a:xfrm>
                <a:off x="1498" y="359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4 w 7"/>
                  <a:gd name="T3" fmla="*/ 0 h 5"/>
                  <a:gd name="T4" fmla="*/ 4 w 7"/>
                  <a:gd name="T5" fmla="*/ 2 h 5"/>
                  <a:gd name="T6" fmla="*/ 5 w 7"/>
                  <a:gd name="T7" fmla="*/ 3 h 5"/>
                  <a:gd name="T8" fmla="*/ 7 w 7"/>
                  <a:gd name="T9" fmla="*/ 5 h 5"/>
                  <a:gd name="T10" fmla="*/ 0 w 7"/>
                  <a:gd name="T11" fmla="*/ 2 h 5"/>
                  <a:gd name="T12" fmla="*/ 0 w 7"/>
                  <a:gd name="T13" fmla="*/ 2 h 5"/>
                  <a:gd name="T14" fmla="*/ 0 w 7"/>
                  <a:gd name="T15" fmla="*/ 0 h 5"/>
                  <a:gd name="T16" fmla="*/ 0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3134"/>
              <p:cNvSpPr>
                <a:spLocks/>
              </p:cNvSpPr>
              <p:nvPr/>
            </p:nvSpPr>
            <p:spPr bwMode="auto">
              <a:xfrm>
                <a:off x="1489" y="3597"/>
                <a:ext cx="4" cy="7"/>
              </a:xfrm>
              <a:custGeom>
                <a:avLst/>
                <a:gdLst>
                  <a:gd name="T0" fmla="*/ 0 w 4"/>
                  <a:gd name="T1" fmla="*/ 3 h 7"/>
                  <a:gd name="T2" fmla="*/ 0 w 4"/>
                  <a:gd name="T3" fmla="*/ 2 h 7"/>
                  <a:gd name="T4" fmla="*/ 2 w 4"/>
                  <a:gd name="T5" fmla="*/ 0 h 7"/>
                  <a:gd name="T6" fmla="*/ 2 w 4"/>
                  <a:gd name="T7" fmla="*/ 2 h 7"/>
                  <a:gd name="T8" fmla="*/ 4 w 4"/>
                  <a:gd name="T9" fmla="*/ 5 h 7"/>
                  <a:gd name="T10" fmla="*/ 2 w 4"/>
                  <a:gd name="T11" fmla="*/ 7 h 7"/>
                  <a:gd name="T12" fmla="*/ 0 w 4"/>
                  <a:gd name="T13" fmla="*/ 7 h 7"/>
                  <a:gd name="T14" fmla="*/ 0 w 4"/>
                  <a:gd name="T15" fmla="*/ 5 h 7"/>
                  <a:gd name="T16" fmla="*/ 0 w 4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3135"/>
              <p:cNvSpPr>
                <a:spLocks/>
              </p:cNvSpPr>
              <p:nvPr/>
            </p:nvSpPr>
            <p:spPr bwMode="auto">
              <a:xfrm>
                <a:off x="1489" y="3597"/>
                <a:ext cx="4" cy="7"/>
              </a:xfrm>
              <a:custGeom>
                <a:avLst/>
                <a:gdLst>
                  <a:gd name="T0" fmla="*/ 0 w 4"/>
                  <a:gd name="T1" fmla="*/ 3 h 7"/>
                  <a:gd name="T2" fmla="*/ 0 w 4"/>
                  <a:gd name="T3" fmla="*/ 2 h 7"/>
                  <a:gd name="T4" fmla="*/ 2 w 4"/>
                  <a:gd name="T5" fmla="*/ 0 h 7"/>
                  <a:gd name="T6" fmla="*/ 2 w 4"/>
                  <a:gd name="T7" fmla="*/ 2 h 7"/>
                  <a:gd name="T8" fmla="*/ 4 w 4"/>
                  <a:gd name="T9" fmla="*/ 5 h 7"/>
                  <a:gd name="T10" fmla="*/ 2 w 4"/>
                  <a:gd name="T11" fmla="*/ 7 h 7"/>
                  <a:gd name="T12" fmla="*/ 0 w 4"/>
                  <a:gd name="T13" fmla="*/ 7 h 7"/>
                  <a:gd name="T14" fmla="*/ 0 w 4"/>
                  <a:gd name="T15" fmla="*/ 5 h 7"/>
                  <a:gd name="T16" fmla="*/ 0 w 4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3136"/>
              <p:cNvSpPr>
                <a:spLocks/>
              </p:cNvSpPr>
              <p:nvPr/>
            </p:nvSpPr>
            <p:spPr bwMode="auto">
              <a:xfrm>
                <a:off x="1493" y="3602"/>
                <a:ext cx="12" cy="34"/>
              </a:xfrm>
              <a:custGeom>
                <a:avLst/>
                <a:gdLst>
                  <a:gd name="T0" fmla="*/ 3 w 12"/>
                  <a:gd name="T1" fmla="*/ 7 h 34"/>
                  <a:gd name="T2" fmla="*/ 3 w 12"/>
                  <a:gd name="T3" fmla="*/ 7 h 34"/>
                  <a:gd name="T4" fmla="*/ 3 w 12"/>
                  <a:gd name="T5" fmla="*/ 5 h 34"/>
                  <a:gd name="T6" fmla="*/ 3 w 12"/>
                  <a:gd name="T7" fmla="*/ 4 h 34"/>
                  <a:gd name="T8" fmla="*/ 5 w 12"/>
                  <a:gd name="T9" fmla="*/ 2 h 34"/>
                  <a:gd name="T10" fmla="*/ 7 w 12"/>
                  <a:gd name="T11" fmla="*/ 0 h 34"/>
                  <a:gd name="T12" fmla="*/ 10 w 12"/>
                  <a:gd name="T13" fmla="*/ 4 h 34"/>
                  <a:gd name="T14" fmla="*/ 12 w 12"/>
                  <a:gd name="T15" fmla="*/ 30 h 34"/>
                  <a:gd name="T16" fmla="*/ 10 w 12"/>
                  <a:gd name="T17" fmla="*/ 34 h 34"/>
                  <a:gd name="T18" fmla="*/ 9 w 12"/>
                  <a:gd name="T19" fmla="*/ 34 h 34"/>
                  <a:gd name="T20" fmla="*/ 5 w 12"/>
                  <a:gd name="T21" fmla="*/ 30 h 34"/>
                  <a:gd name="T22" fmla="*/ 5 w 12"/>
                  <a:gd name="T23" fmla="*/ 23 h 34"/>
                  <a:gd name="T24" fmla="*/ 7 w 12"/>
                  <a:gd name="T25" fmla="*/ 22 h 34"/>
                  <a:gd name="T26" fmla="*/ 7 w 12"/>
                  <a:gd name="T27" fmla="*/ 22 h 34"/>
                  <a:gd name="T28" fmla="*/ 1 w 12"/>
                  <a:gd name="T29" fmla="*/ 20 h 34"/>
                  <a:gd name="T30" fmla="*/ 0 w 12"/>
                  <a:gd name="T31" fmla="*/ 16 h 34"/>
                  <a:gd name="T32" fmla="*/ 0 w 12"/>
                  <a:gd name="T33" fmla="*/ 14 h 34"/>
                  <a:gd name="T34" fmla="*/ 1 w 12"/>
                  <a:gd name="T35" fmla="*/ 14 h 34"/>
                  <a:gd name="T36" fmla="*/ 3 w 12"/>
                  <a:gd name="T37" fmla="*/ 16 h 34"/>
                  <a:gd name="T38" fmla="*/ 5 w 12"/>
                  <a:gd name="T39" fmla="*/ 13 h 34"/>
                  <a:gd name="T40" fmla="*/ 3 w 12"/>
                  <a:gd name="T41" fmla="*/ 13 h 34"/>
                  <a:gd name="T42" fmla="*/ 1 w 12"/>
                  <a:gd name="T43" fmla="*/ 11 h 34"/>
                  <a:gd name="T44" fmla="*/ 1 w 12"/>
                  <a:gd name="T45" fmla="*/ 9 h 34"/>
                  <a:gd name="T46" fmla="*/ 3 w 12"/>
                  <a:gd name="T4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4">
                    <a:moveTo>
                      <a:pt x="3" y="7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2" y="30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5" y="30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3137"/>
              <p:cNvSpPr>
                <a:spLocks/>
              </p:cNvSpPr>
              <p:nvPr/>
            </p:nvSpPr>
            <p:spPr bwMode="auto">
              <a:xfrm>
                <a:off x="1493" y="3602"/>
                <a:ext cx="12" cy="34"/>
              </a:xfrm>
              <a:custGeom>
                <a:avLst/>
                <a:gdLst>
                  <a:gd name="T0" fmla="*/ 3 w 12"/>
                  <a:gd name="T1" fmla="*/ 7 h 34"/>
                  <a:gd name="T2" fmla="*/ 3 w 12"/>
                  <a:gd name="T3" fmla="*/ 7 h 34"/>
                  <a:gd name="T4" fmla="*/ 3 w 12"/>
                  <a:gd name="T5" fmla="*/ 5 h 34"/>
                  <a:gd name="T6" fmla="*/ 3 w 12"/>
                  <a:gd name="T7" fmla="*/ 4 h 34"/>
                  <a:gd name="T8" fmla="*/ 5 w 12"/>
                  <a:gd name="T9" fmla="*/ 2 h 34"/>
                  <a:gd name="T10" fmla="*/ 7 w 12"/>
                  <a:gd name="T11" fmla="*/ 0 h 34"/>
                  <a:gd name="T12" fmla="*/ 10 w 12"/>
                  <a:gd name="T13" fmla="*/ 4 h 34"/>
                  <a:gd name="T14" fmla="*/ 12 w 12"/>
                  <a:gd name="T15" fmla="*/ 30 h 34"/>
                  <a:gd name="T16" fmla="*/ 10 w 12"/>
                  <a:gd name="T17" fmla="*/ 34 h 34"/>
                  <a:gd name="T18" fmla="*/ 9 w 12"/>
                  <a:gd name="T19" fmla="*/ 34 h 34"/>
                  <a:gd name="T20" fmla="*/ 5 w 12"/>
                  <a:gd name="T21" fmla="*/ 30 h 34"/>
                  <a:gd name="T22" fmla="*/ 5 w 12"/>
                  <a:gd name="T23" fmla="*/ 23 h 34"/>
                  <a:gd name="T24" fmla="*/ 7 w 12"/>
                  <a:gd name="T25" fmla="*/ 22 h 34"/>
                  <a:gd name="T26" fmla="*/ 7 w 12"/>
                  <a:gd name="T27" fmla="*/ 22 h 34"/>
                  <a:gd name="T28" fmla="*/ 1 w 12"/>
                  <a:gd name="T29" fmla="*/ 20 h 34"/>
                  <a:gd name="T30" fmla="*/ 0 w 12"/>
                  <a:gd name="T31" fmla="*/ 16 h 34"/>
                  <a:gd name="T32" fmla="*/ 0 w 12"/>
                  <a:gd name="T33" fmla="*/ 14 h 34"/>
                  <a:gd name="T34" fmla="*/ 1 w 12"/>
                  <a:gd name="T35" fmla="*/ 14 h 34"/>
                  <a:gd name="T36" fmla="*/ 3 w 12"/>
                  <a:gd name="T37" fmla="*/ 16 h 34"/>
                  <a:gd name="T38" fmla="*/ 5 w 12"/>
                  <a:gd name="T39" fmla="*/ 13 h 34"/>
                  <a:gd name="T40" fmla="*/ 3 w 12"/>
                  <a:gd name="T41" fmla="*/ 13 h 34"/>
                  <a:gd name="T42" fmla="*/ 1 w 12"/>
                  <a:gd name="T43" fmla="*/ 11 h 34"/>
                  <a:gd name="T44" fmla="*/ 1 w 12"/>
                  <a:gd name="T45" fmla="*/ 9 h 34"/>
                  <a:gd name="T46" fmla="*/ 3 w 12"/>
                  <a:gd name="T4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4">
                    <a:moveTo>
                      <a:pt x="3" y="7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2" y="30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5" y="30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3138"/>
              <p:cNvSpPr>
                <a:spLocks/>
              </p:cNvSpPr>
              <p:nvPr/>
            </p:nvSpPr>
            <p:spPr bwMode="auto">
              <a:xfrm>
                <a:off x="1487" y="3625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2 h 6"/>
                  <a:gd name="T4" fmla="*/ 2 w 6"/>
                  <a:gd name="T5" fmla="*/ 0 h 6"/>
                  <a:gd name="T6" fmla="*/ 4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2 w 6"/>
                  <a:gd name="T13" fmla="*/ 6 h 6"/>
                  <a:gd name="T14" fmla="*/ 0 w 6"/>
                  <a:gd name="T15" fmla="*/ 4 h 6"/>
                  <a:gd name="T16" fmla="*/ 0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3139"/>
              <p:cNvSpPr>
                <a:spLocks/>
              </p:cNvSpPr>
              <p:nvPr/>
            </p:nvSpPr>
            <p:spPr bwMode="auto">
              <a:xfrm>
                <a:off x="1487" y="3625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2 h 6"/>
                  <a:gd name="T4" fmla="*/ 2 w 6"/>
                  <a:gd name="T5" fmla="*/ 0 h 6"/>
                  <a:gd name="T6" fmla="*/ 4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2 w 6"/>
                  <a:gd name="T13" fmla="*/ 6 h 6"/>
                  <a:gd name="T14" fmla="*/ 0 w 6"/>
                  <a:gd name="T15" fmla="*/ 4 h 6"/>
                  <a:gd name="T16" fmla="*/ 0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3140"/>
              <p:cNvSpPr>
                <a:spLocks/>
              </p:cNvSpPr>
              <p:nvPr/>
            </p:nvSpPr>
            <p:spPr bwMode="auto">
              <a:xfrm>
                <a:off x="1491" y="3640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0 w 7"/>
                  <a:gd name="T3" fmla="*/ 1 h 7"/>
                  <a:gd name="T4" fmla="*/ 0 w 7"/>
                  <a:gd name="T5" fmla="*/ 0 h 7"/>
                  <a:gd name="T6" fmla="*/ 3 w 7"/>
                  <a:gd name="T7" fmla="*/ 1 h 7"/>
                  <a:gd name="T8" fmla="*/ 5 w 7"/>
                  <a:gd name="T9" fmla="*/ 0 h 7"/>
                  <a:gd name="T10" fmla="*/ 7 w 7"/>
                  <a:gd name="T11" fmla="*/ 0 h 7"/>
                  <a:gd name="T12" fmla="*/ 7 w 7"/>
                  <a:gd name="T13" fmla="*/ 1 h 7"/>
                  <a:gd name="T14" fmla="*/ 7 w 7"/>
                  <a:gd name="T15" fmla="*/ 3 h 7"/>
                  <a:gd name="T16" fmla="*/ 7 w 7"/>
                  <a:gd name="T17" fmla="*/ 7 h 7"/>
                  <a:gd name="T18" fmla="*/ 3 w 7"/>
                  <a:gd name="T19" fmla="*/ 5 h 7"/>
                  <a:gd name="T20" fmla="*/ 2 w 7"/>
                  <a:gd name="T21" fmla="*/ 3 h 7"/>
                  <a:gd name="T22" fmla="*/ 0 w 7"/>
                  <a:gd name="T23" fmla="*/ 5 h 7"/>
                  <a:gd name="T24" fmla="*/ 0 w 7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3141"/>
              <p:cNvSpPr>
                <a:spLocks/>
              </p:cNvSpPr>
              <p:nvPr/>
            </p:nvSpPr>
            <p:spPr bwMode="auto">
              <a:xfrm>
                <a:off x="1491" y="3640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0 w 7"/>
                  <a:gd name="T3" fmla="*/ 1 h 7"/>
                  <a:gd name="T4" fmla="*/ 0 w 7"/>
                  <a:gd name="T5" fmla="*/ 0 h 7"/>
                  <a:gd name="T6" fmla="*/ 3 w 7"/>
                  <a:gd name="T7" fmla="*/ 1 h 7"/>
                  <a:gd name="T8" fmla="*/ 5 w 7"/>
                  <a:gd name="T9" fmla="*/ 0 h 7"/>
                  <a:gd name="T10" fmla="*/ 7 w 7"/>
                  <a:gd name="T11" fmla="*/ 0 h 7"/>
                  <a:gd name="T12" fmla="*/ 7 w 7"/>
                  <a:gd name="T13" fmla="*/ 1 h 7"/>
                  <a:gd name="T14" fmla="*/ 7 w 7"/>
                  <a:gd name="T15" fmla="*/ 3 h 7"/>
                  <a:gd name="T16" fmla="*/ 7 w 7"/>
                  <a:gd name="T17" fmla="*/ 7 h 7"/>
                  <a:gd name="T18" fmla="*/ 3 w 7"/>
                  <a:gd name="T19" fmla="*/ 5 h 7"/>
                  <a:gd name="T20" fmla="*/ 2 w 7"/>
                  <a:gd name="T21" fmla="*/ 3 h 7"/>
                  <a:gd name="T22" fmla="*/ 0 w 7"/>
                  <a:gd name="T23" fmla="*/ 5 h 7"/>
                  <a:gd name="T24" fmla="*/ 0 w 7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3142"/>
              <p:cNvSpPr>
                <a:spLocks/>
              </p:cNvSpPr>
              <p:nvPr/>
            </p:nvSpPr>
            <p:spPr bwMode="auto">
              <a:xfrm>
                <a:off x="1502" y="3645"/>
                <a:ext cx="9" cy="11"/>
              </a:xfrm>
              <a:custGeom>
                <a:avLst/>
                <a:gdLst>
                  <a:gd name="T0" fmla="*/ 3 w 9"/>
                  <a:gd name="T1" fmla="*/ 7 h 11"/>
                  <a:gd name="T2" fmla="*/ 1 w 9"/>
                  <a:gd name="T3" fmla="*/ 7 h 11"/>
                  <a:gd name="T4" fmla="*/ 1 w 9"/>
                  <a:gd name="T5" fmla="*/ 5 h 11"/>
                  <a:gd name="T6" fmla="*/ 0 w 9"/>
                  <a:gd name="T7" fmla="*/ 0 h 11"/>
                  <a:gd name="T8" fmla="*/ 0 w 9"/>
                  <a:gd name="T9" fmla="*/ 0 h 11"/>
                  <a:gd name="T10" fmla="*/ 1 w 9"/>
                  <a:gd name="T11" fmla="*/ 0 h 11"/>
                  <a:gd name="T12" fmla="*/ 7 w 9"/>
                  <a:gd name="T13" fmla="*/ 5 h 11"/>
                  <a:gd name="T14" fmla="*/ 9 w 9"/>
                  <a:gd name="T15" fmla="*/ 11 h 11"/>
                  <a:gd name="T16" fmla="*/ 7 w 9"/>
                  <a:gd name="T17" fmla="*/ 11 h 11"/>
                  <a:gd name="T18" fmla="*/ 3 w 9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3" y="7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5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3143"/>
              <p:cNvSpPr>
                <a:spLocks/>
              </p:cNvSpPr>
              <p:nvPr/>
            </p:nvSpPr>
            <p:spPr bwMode="auto">
              <a:xfrm>
                <a:off x="1502" y="3645"/>
                <a:ext cx="9" cy="11"/>
              </a:xfrm>
              <a:custGeom>
                <a:avLst/>
                <a:gdLst>
                  <a:gd name="T0" fmla="*/ 3 w 9"/>
                  <a:gd name="T1" fmla="*/ 7 h 11"/>
                  <a:gd name="T2" fmla="*/ 1 w 9"/>
                  <a:gd name="T3" fmla="*/ 7 h 11"/>
                  <a:gd name="T4" fmla="*/ 1 w 9"/>
                  <a:gd name="T5" fmla="*/ 5 h 11"/>
                  <a:gd name="T6" fmla="*/ 0 w 9"/>
                  <a:gd name="T7" fmla="*/ 0 h 11"/>
                  <a:gd name="T8" fmla="*/ 0 w 9"/>
                  <a:gd name="T9" fmla="*/ 0 h 11"/>
                  <a:gd name="T10" fmla="*/ 1 w 9"/>
                  <a:gd name="T11" fmla="*/ 0 h 11"/>
                  <a:gd name="T12" fmla="*/ 7 w 9"/>
                  <a:gd name="T13" fmla="*/ 5 h 11"/>
                  <a:gd name="T14" fmla="*/ 9 w 9"/>
                  <a:gd name="T15" fmla="*/ 11 h 11"/>
                  <a:gd name="T16" fmla="*/ 7 w 9"/>
                  <a:gd name="T17" fmla="*/ 11 h 11"/>
                  <a:gd name="T18" fmla="*/ 3 w 9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3" y="7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5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3345"/>
            <p:cNvGrpSpPr>
              <a:grpSpLocks/>
            </p:cNvGrpSpPr>
            <p:nvPr/>
          </p:nvGrpSpPr>
          <p:grpSpPr bwMode="auto">
            <a:xfrm>
              <a:off x="104" y="2163"/>
              <a:ext cx="2035" cy="1623"/>
              <a:chOff x="104" y="2163"/>
              <a:chExt cx="2035" cy="1623"/>
            </a:xfrm>
            <a:grpFill/>
          </p:grpSpPr>
          <p:sp>
            <p:nvSpPr>
              <p:cNvPr id="147" name="Freeform 3145"/>
              <p:cNvSpPr>
                <a:spLocks/>
              </p:cNvSpPr>
              <p:nvPr/>
            </p:nvSpPr>
            <p:spPr bwMode="auto">
              <a:xfrm>
                <a:off x="1500" y="3652"/>
                <a:ext cx="5" cy="13"/>
              </a:xfrm>
              <a:custGeom>
                <a:avLst/>
                <a:gdLst>
                  <a:gd name="T0" fmla="*/ 5 w 5"/>
                  <a:gd name="T1" fmla="*/ 7 h 13"/>
                  <a:gd name="T2" fmla="*/ 5 w 5"/>
                  <a:gd name="T3" fmla="*/ 11 h 13"/>
                  <a:gd name="T4" fmla="*/ 5 w 5"/>
                  <a:gd name="T5" fmla="*/ 13 h 13"/>
                  <a:gd name="T6" fmla="*/ 3 w 5"/>
                  <a:gd name="T7" fmla="*/ 13 h 13"/>
                  <a:gd name="T8" fmla="*/ 0 w 5"/>
                  <a:gd name="T9" fmla="*/ 5 h 13"/>
                  <a:gd name="T10" fmla="*/ 0 w 5"/>
                  <a:gd name="T11" fmla="*/ 0 h 13"/>
                  <a:gd name="T12" fmla="*/ 0 w 5"/>
                  <a:gd name="T13" fmla="*/ 0 h 13"/>
                  <a:gd name="T14" fmla="*/ 5 w 5"/>
                  <a:gd name="T15" fmla="*/ 2 h 13"/>
                  <a:gd name="T16" fmla="*/ 5 w 5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3">
                    <a:moveTo>
                      <a:pt x="5" y="7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146"/>
              <p:cNvSpPr>
                <a:spLocks/>
              </p:cNvSpPr>
              <p:nvPr/>
            </p:nvSpPr>
            <p:spPr bwMode="auto">
              <a:xfrm>
                <a:off x="1500" y="3652"/>
                <a:ext cx="5" cy="13"/>
              </a:xfrm>
              <a:custGeom>
                <a:avLst/>
                <a:gdLst>
                  <a:gd name="T0" fmla="*/ 5 w 5"/>
                  <a:gd name="T1" fmla="*/ 7 h 13"/>
                  <a:gd name="T2" fmla="*/ 5 w 5"/>
                  <a:gd name="T3" fmla="*/ 11 h 13"/>
                  <a:gd name="T4" fmla="*/ 5 w 5"/>
                  <a:gd name="T5" fmla="*/ 13 h 13"/>
                  <a:gd name="T6" fmla="*/ 3 w 5"/>
                  <a:gd name="T7" fmla="*/ 13 h 13"/>
                  <a:gd name="T8" fmla="*/ 0 w 5"/>
                  <a:gd name="T9" fmla="*/ 5 h 13"/>
                  <a:gd name="T10" fmla="*/ 0 w 5"/>
                  <a:gd name="T11" fmla="*/ 0 h 13"/>
                  <a:gd name="T12" fmla="*/ 0 w 5"/>
                  <a:gd name="T13" fmla="*/ 0 h 13"/>
                  <a:gd name="T14" fmla="*/ 5 w 5"/>
                  <a:gd name="T15" fmla="*/ 2 h 13"/>
                  <a:gd name="T16" fmla="*/ 5 w 5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3">
                    <a:moveTo>
                      <a:pt x="5" y="7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147"/>
              <p:cNvSpPr>
                <a:spLocks/>
              </p:cNvSpPr>
              <p:nvPr/>
            </p:nvSpPr>
            <p:spPr bwMode="auto">
              <a:xfrm>
                <a:off x="1498" y="3665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3 h 7"/>
                  <a:gd name="T4" fmla="*/ 4 w 5"/>
                  <a:gd name="T5" fmla="*/ 0 h 7"/>
                  <a:gd name="T6" fmla="*/ 5 w 5"/>
                  <a:gd name="T7" fmla="*/ 0 h 7"/>
                  <a:gd name="T8" fmla="*/ 5 w 5"/>
                  <a:gd name="T9" fmla="*/ 5 h 7"/>
                  <a:gd name="T10" fmla="*/ 2 w 5"/>
                  <a:gd name="T11" fmla="*/ 7 h 7"/>
                  <a:gd name="T12" fmla="*/ 0 w 5"/>
                  <a:gd name="T13" fmla="*/ 5 h 7"/>
                  <a:gd name="T14" fmla="*/ 0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148"/>
              <p:cNvSpPr>
                <a:spLocks/>
              </p:cNvSpPr>
              <p:nvPr/>
            </p:nvSpPr>
            <p:spPr bwMode="auto">
              <a:xfrm>
                <a:off x="1498" y="3665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3 h 7"/>
                  <a:gd name="T4" fmla="*/ 4 w 5"/>
                  <a:gd name="T5" fmla="*/ 0 h 7"/>
                  <a:gd name="T6" fmla="*/ 5 w 5"/>
                  <a:gd name="T7" fmla="*/ 0 h 7"/>
                  <a:gd name="T8" fmla="*/ 5 w 5"/>
                  <a:gd name="T9" fmla="*/ 5 h 7"/>
                  <a:gd name="T10" fmla="*/ 2 w 5"/>
                  <a:gd name="T11" fmla="*/ 7 h 7"/>
                  <a:gd name="T12" fmla="*/ 0 w 5"/>
                  <a:gd name="T13" fmla="*/ 5 h 7"/>
                  <a:gd name="T14" fmla="*/ 0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149"/>
              <p:cNvSpPr>
                <a:spLocks/>
              </p:cNvSpPr>
              <p:nvPr/>
            </p:nvSpPr>
            <p:spPr bwMode="auto">
              <a:xfrm>
                <a:off x="1496" y="3677"/>
                <a:ext cx="4" cy="13"/>
              </a:xfrm>
              <a:custGeom>
                <a:avLst/>
                <a:gdLst>
                  <a:gd name="T0" fmla="*/ 2 w 4"/>
                  <a:gd name="T1" fmla="*/ 13 h 13"/>
                  <a:gd name="T2" fmla="*/ 0 w 4"/>
                  <a:gd name="T3" fmla="*/ 13 h 13"/>
                  <a:gd name="T4" fmla="*/ 2 w 4"/>
                  <a:gd name="T5" fmla="*/ 4 h 13"/>
                  <a:gd name="T6" fmla="*/ 2 w 4"/>
                  <a:gd name="T7" fmla="*/ 4 h 13"/>
                  <a:gd name="T8" fmla="*/ 2 w 4"/>
                  <a:gd name="T9" fmla="*/ 0 h 13"/>
                  <a:gd name="T10" fmla="*/ 4 w 4"/>
                  <a:gd name="T11" fmla="*/ 2 h 13"/>
                  <a:gd name="T12" fmla="*/ 2 w 4"/>
                  <a:gd name="T13" fmla="*/ 13 h 13"/>
                  <a:gd name="T14" fmla="*/ 2 w 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3">
                    <a:moveTo>
                      <a:pt x="2" y="13"/>
                    </a:moveTo>
                    <a:lnTo>
                      <a:pt x="0" y="1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150"/>
              <p:cNvSpPr>
                <a:spLocks/>
              </p:cNvSpPr>
              <p:nvPr/>
            </p:nvSpPr>
            <p:spPr bwMode="auto">
              <a:xfrm>
                <a:off x="1496" y="3677"/>
                <a:ext cx="4" cy="13"/>
              </a:xfrm>
              <a:custGeom>
                <a:avLst/>
                <a:gdLst>
                  <a:gd name="T0" fmla="*/ 2 w 4"/>
                  <a:gd name="T1" fmla="*/ 13 h 13"/>
                  <a:gd name="T2" fmla="*/ 0 w 4"/>
                  <a:gd name="T3" fmla="*/ 13 h 13"/>
                  <a:gd name="T4" fmla="*/ 2 w 4"/>
                  <a:gd name="T5" fmla="*/ 4 h 13"/>
                  <a:gd name="T6" fmla="*/ 2 w 4"/>
                  <a:gd name="T7" fmla="*/ 4 h 13"/>
                  <a:gd name="T8" fmla="*/ 2 w 4"/>
                  <a:gd name="T9" fmla="*/ 0 h 13"/>
                  <a:gd name="T10" fmla="*/ 4 w 4"/>
                  <a:gd name="T11" fmla="*/ 2 h 13"/>
                  <a:gd name="T12" fmla="*/ 2 w 4"/>
                  <a:gd name="T13" fmla="*/ 13 h 13"/>
                  <a:gd name="T14" fmla="*/ 2 w 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3">
                    <a:moveTo>
                      <a:pt x="2" y="13"/>
                    </a:moveTo>
                    <a:lnTo>
                      <a:pt x="0" y="1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13"/>
                    </a:lnTo>
                    <a:lnTo>
                      <a:pt x="2" y="1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151"/>
              <p:cNvSpPr>
                <a:spLocks/>
              </p:cNvSpPr>
              <p:nvPr/>
            </p:nvSpPr>
            <p:spPr bwMode="auto">
              <a:xfrm>
                <a:off x="1511" y="3675"/>
                <a:ext cx="3" cy="7"/>
              </a:xfrm>
              <a:custGeom>
                <a:avLst/>
                <a:gdLst>
                  <a:gd name="T0" fmla="*/ 1 w 3"/>
                  <a:gd name="T1" fmla="*/ 2 h 7"/>
                  <a:gd name="T2" fmla="*/ 3 w 3"/>
                  <a:gd name="T3" fmla="*/ 7 h 7"/>
                  <a:gd name="T4" fmla="*/ 1 w 3"/>
                  <a:gd name="T5" fmla="*/ 7 h 7"/>
                  <a:gd name="T6" fmla="*/ 0 w 3"/>
                  <a:gd name="T7" fmla="*/ 6 h 7"/>
                  <a:gd name="T8" fmla="*/ 0 w 3"/>
                  <a:gd name="T9" fmla="*/ 4 h 7"/>
                  <a:gd name="T10" fmla="*/ 0 w 3"/>
                  <a:gd name="T11" fmla="*/ 0 h 7"/>
                  <a:gd name="T12" fmla="*/ 0 w 3"/>
                  <a:gd name="T13" fmla="*/ 0 h 7"/>
                  <a:gd name="T14" fmla="*/ 1 w 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2"/>
                    </a:moveTo>
                    <a:lnTo>
                      <a:pt x="3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152"/>
              <p:cNvSpPr>
                <a:spLocks/>
              </p:cNvSpPr>
              <p:nvPr/>
            </p:nvSpPr>
            <p:spPr bwMode="auto">
              <a:xfrm>
                <a:off x="1511" y="3675"/>
                <a:ext cx="3" cy="7"/>
              </a:xfrm>
              <a:custGeom>
                <a:avLst/>
                <a:gdLst>
                  <a:gd name="T0" fmla="*/ 1 w 3"/>
                  <a:gd name="T1" fmla="*/ 2 h 7"/>
                  <a:gd name="T2" fmla="*/ 3 w 3"/>
                  <a:gd name="T3" fmla="*/ 7 h 7"/>
                  <a:gd name="T4" fmla="*/ 1 w 3"/>
                  <a:gd name="T5" fmla="*/ 7 h 7"/>
                  <a:gd name="T6" fmla="*/ 0 w 3"/>
                  <a:gd name="T7" fmla="*/ 6 h 7"/>
                  <a:gd name="T8" fmla="*/ 0 w 3"/>
                  <a:gd name="T9" fmla="*/ 4 h 7"/>
                  <a:gd name="T10" fmla="*/ 0 w 3"/>
                  <a:gd name="T11" fmla="*/ 0 h 7"/>
                  <a:gd name="T12" fmla="*/ 0 w 3"/>
                  <a:gd name="T13" fmla="*/ 0 h 7"/>
                  <a:gd name="T14" fmla="*/ 1 w 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2"/>
                    </a:moveTo>
                    <a:lnTo>
                      <a:pt x="3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153"/>
              <p:cNvSpPr>
                <a:spLocks/>
              </p:cNvSpPr>
              <p:nvPr/>
            </p:nvSpPr>
            <p:spPr bwMode="auto">
              <a:xfrm>
                <a:off x="1514" y="3670"/>
                <a:ext cx="4" cy="9"/>
              </a:xfrm>
              <a:custGeom>
                <a:avLst/>
                <a:gdLst>
                  <a:gd name="T0" fmla="*/ 4 w 4"/>
                  <a:gd name="T1" fmla="*/ 4 h 9"/>
                  <a:gd name="T2" fmla="*/ 4 w 4"/>
                  <a:gd name="T3" fmla="*/ 5 h 9"/>
                  <a:gd name="T4" fmla="*/ 4 w 4"/>
                  <a:gd name="T5" fmla="*/ 9 h 9"/>
                  <a:gd name="T6" fmla="*/ 2 w 4"/>
                  <a:gd name="T7" fmla="*/ 5 h 9"/>
                  <a:gd name="T8" fmla="*/ 0 w 4"/>
                  <a:gd name="T9" fmla="*/ 2 h 9"/>
                  <a:gd name="T10" fmla="*/ 0 w 4"/>
                  <a:gd name="T11" fmla="*/ 0 h 9"/>
                  <a:gd name="T12" fmla="*/ 2 w 4"/>
                  <a:gd name="T13" fmla="*/ 4 h 9"/>
                  <a:gd name="T14" fmla="*/ 4 w 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4" y="4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154"/>
              <p:cNvSpPr>
                <a:spLocks/>
              </p:cNvSpPr>
              <p:nvPr/>
            </p:nvSpPr>
            <p:spPr bwMode="auto">
              <a:xfrm>
                <a:off x="1514" y="3670"/>
                <a:ext cx="4" cy="9"/>
              </a:xfrm>
              <a:custGeom>
                <a:avLst/>
                <a:gdLst>
                  <a:gd name="T0" fmla="*/ 4 w 4"/>
                  <a:gd name="T1" fmla="*/ 4 h 9"/>
                  <a:gd name="T2" fmla="*/ 4 w 4"/>
                  <a:gd name="T3" fmla="*/ 5 h 9"/>
                  <a:gd name="T4" fmla="*/ 4 w 4"/>
                  <a:gd name="T5" fmla="*/ 9 h 9"/>
                  <a:gd name="T6" fmla="*/ 2 w 4"/>
                  <a:gd name="T7" fmla="*/ 5 h 9"/>
                  <a:gd name="T8" fmla="*/ 0 w 4"/>
                  <a:gd name="T9" fmla="*/ 2 h 9"/>
                  <a:gd name="T10" fmla="*/ 0 w 4"/>
                  <a:gd name="T11" fmla="*/ 0 h 9"/>
                  <a:gd name="T12" fmla="*/ 2 w 4"/>
                  <a:gd name="T13" fmla="*/ 4 h 9"/>
                  <a:gd name="T14" fmla="*/ 4 w 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4" y="4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155"/>
              <p:cNvSpPr>
                <a:spLocks/>
              </p:cNvSpPr>
              <p:nvPr/>
            </p:nvSpPr>
            <p:spPr bwMode="auto">
              <a:xfrm>
                <a:off x="1519" y="3686"/>
                <a:ext cx="34" cy="39"/>
              </a:xfrm>
              <a:custGeom>
                <a:avLst/>
                <a:gdLst>
                  <a:gd name="T0" fmla="*/ 0 w 34"/>
                  <a:gd name="T1" fmla="*/ 5 h 39"/>
                  <a:gd name="T2" fmla="*/ 0 w 34"/>
                  <a:gd name="T3" fmla="*/ 5 h 39"/>
                  <a:gd name="T4" fmla="*/ 2 w 34"/>
                  <a:gd name="T5" fmla="*/ 4 h 39"/>
                  <a:gd name="T6" fmla="*/ 2 w 34"/>
                  <a:gd name="T7" fmla="*/ 4 h 39"/>
                  <a:gd name="T8" fmla="*/ 4 w 34"/>
                  <a:gd name="T9" fmla="*/ 5 h 39"/>
                  <a:gd name="T10" fmla="*/ 6 w 34"/>
                  <a:gd name="T11" fmla="*/ 5 h 39"/>
                  <a:gd name="T12" fmla="*/ 6 w 34"/>
                  <a:gd name="T13" fmla="*/ 4 h 39"/>
                  <a:gd name="T14" fmla="*/ 8 w 34"/>
                  <a:gd name="T15" fmla="*/ 4 h 39"/>
                  <a:gd name="T16" fmla="*/ 9 w 34"/>
                  <a:gd name="T17" fmla="*/ 4 h 39"/>
                  <a:gd name="T18" fmla="*/ 9 w 34"/>
                  <a:gd name="T19" fmla="*/ 9 h 39"/>
                  <a:gd name="T20" fmla="*/ 11 w 34"/>
                  <a:gd name="T21" fmla="*/ 7 h 39"/>
                  <a:gd name="T22" fmla="*/ 13 w 34"/>
                  <a:gd name="T23" fmla="*/ 4 h 39"/>
                  <a:gd name="T24" fmla="*/ 13 w 34"/>
                  <a:gd name="T25" fmla="*/ 2 h 39"/>
                  <a:gd name="T26" fmla="*/ 11 w 34"/>
                  <a:gd name="T27" fmla="*/ 0 h 39"/>
                  <a:gd name="T28" fmla="*/ 13 w 34"/>
                  <a:gd name="T29" fmla="*/ 0 h 39"/>
                  <a:gd name="T30" fmla="*/ 15 w 34"/>
                  <a:gd name="T31" fmla="*/ 2 h 39"/>
                  <a:gd name="T32" fmla="*/ 17 w 34"/>
                  <a:gd name="T33" fmla="*/ 9 h 39"/>
                  <a:gd name="T34" fmla="*/ 13 w 34"/>
                  <a:gd name="T35" fmla="*/ 13 h 39"/>
                  <a:gd name="T36" fmla="*/ 11 w 34"/>
                  <a:gd name="T37" fmla="*/ 16 h 39"/>
                  <a:gd name="T38" fmla="*/ 13 w 34"/>
                  <a:gd name="T39" fmla="*/ 18 h 39"/>
                  <a:gd name="T40" fmla="*/ 15 w 34"/>
                  <a:gd name="T41" fmla="*/ 20 h 39"/>
                  <a:gd name="T42" fmla="*/ 15 w 34"/>
                  <a:gd name="T43" fmla="*/ 21 h 39"/>
                  <a:gd name="T44" fmla="*/ 18 w 34"/>
                  <a:gd name="T45" fmla="*/ 23 h 39"/>
                  <a:gd name="T46" fmla="*/ 24 w 34"/>
                  <a:gd name="T47" fmla="*/ 18 h 39"/>
                  <a:gd name="T48" fmla="*/ 33 w 34"/>
                  <a:gd name="T49" fmla="*/ 18 h 39"/>
                  <a:gd name="T50" fmla="*/ 34 w 34"/>
                  <a:gd name="T51" fmla="*/ 21 h 39"/>
                  <a:gd name="T52" fmla="*/ 34 w 34"/>
                  <a:gd name="T53" fmla="*/ 23 h 39"/>
                  <a:gd name="T54" fmla="*/ 25 w 34"/>
                  <a:gd name="T55" fmla="*/ 30 h 39"/>
                  <a:gd name="T56" fmla="*/ 22 w 34"/>
                  <a:gd name="T57" fmla="*/ 29 h 39"/>
                  <a:gd name="T58" fmla="*/ 22 w 34"/>
                  <a:gd name="T59" fmla="*/ 30 h 39"/>
                  <a:gd name="T60" fmla="*/ 22 w 34"/>
                  <a:gd name="T61" fmla="*/ 32 h 39"/>
                  <a:gd name="T62" fmla="*/ 20 w 34"/>
                  <a:gd name="T63" fmla="*/ 32 h 39"/>
                  <a:gd name="T64" fmla="*/ 20 w 34"/>
                  <a:gd name="T65" fmla="*/ 32 h 39"/>
                  <a:gd name="T66" fmla="*/ 18 w 34"/>
                  <a:gd name="T67" fmla="*/ 32 h 39"/>
                  <a:gd name="T68" fmla="*/ 18 w 34"/>
                  <a:gd name="T69" fmla="*/ 34 h 39"/>
                  <a:gd name="T70" fmla="*/ 17 w 34"/>
                  <a:gd name="T71" fmla="*/ 36 h 39"/>
                  <a:gd name="T72" fmla="*/ 17 w 34"/>
                  <a:gd name="T73" fmla="*/ 38 h 39"/>
                  <a:gd name="T74" fmla="*/ 18 w 34"/>
                  <a:gd name="T75" fmla="*/ 39 h 39"/>
                  <a:gd name="T76" fmla="*/ 15 w 34"/>
                  <a:gd name="T77" fmla="*/ 39 h 39"/>
                  <a:gd name="T78" fmla="*/ 8 w 34"/>
                  <a:gd name="T79" fmla="*/ 32 h 39"/>
                  <a:gd name="T80" fmla="*/ 8 w 34"/>
                  <a:gd name="T81" fmla="*/ 30 h 39"/>
                  <a:gd name="T82" fmla="*/ 9 w 34"/>
                  <a:gd name="T83" fmla="*/ 30 h 39"/>
                  <a:gd name="T84" fmla="*/ 13 w 34"/>
                  <a:gd name="T85" fmla="*/ 32 h 39"/>
                  <a:gd name="T86" fmla="*/ 15 w 34"/>
                  <a:gd name="T87" fmla="*/ 30 h 39"/>
                  <a:gd name="T88" fmla="*/ 15 w 34"/>
                  <a:gd name="T89" fmla="*/ 29 h 39"/>
                  <a:gd name="T90" fmla="*/ 13 w 34"/>
                  <a:gd name="T91" fmla="*/ 29 h 39"/>
                  <a:gd name="T92" fmla="*/ 11 w 34"/>
                  <a:gd name="T93" fmla="*/ 25 h 39"/>
                  <a:gd name="T94" fmla="*/ 11 w 34"/>
                  <a:gd name="T95" fmla="*/ 27 h 39"/>
                  <a:gd name="T96" fmla="*/ 9 w 34"/>
                  <a:gd name="T97" fmla="*/ 27 h 39"/>
                  <a:gd name="T98" fmla="*/ 6 w 34"/>
                  <a:gd name="T99" fmla="*/ 27 h 39"/>
                  <a:gd name="T100" fmla="*/ 6 w 34"/>
                  <a:gd name="T101" fmla="*/ 25 h 39"/>
                  <a:gd name="T102" fmla="*/ 6 w 34"/>
                  <a:gd name="T103" fmla="*/ 23 h 39"/>
                  <a:gd name="T104" fmla="*/ 2 w 34"/>
                  <a:gd name="T105" fmla="*/ 23 h 39"/>
                  <a:gd name="T106" fmla="*/ 2 w 34"/>
                  <a:gd name="T107" fmla="*/ 21 h 39"/>
                  <a:gd name="T108" fmla="*/ 2 w 34"/>
                  <a:gd name="T109" fmla="*/ 20 h 39"/>
                  <a:gd name="T110" fmla="*/ 2 w 34"/>
                  <a:gd name="T111" fmla="*/ 20 h 39"/>
                  <a:gd name="T112" fmla="*/ 0 w 34"/>
                  <a:gd name="T113" fmla="*/ 20 h 39"/>
                  <a:gd name="T114" fmla="*/ 0 w 34"/>
                  <a:gd name="T11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" h="39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8" y="23"/>
                    </a:lnTo>
                    <a:lnTo>
                      <a:pt x="24" y="18"/>
                    </a:lnTo>
                    <a:lnTo>
                      <a:pt x="33" y="18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25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156"/>
              <p:cNvSpPr>
                <a:spLocks/>
              </p:cNvSpPr>
              <p:nvPr/>
            </p:nvSpPr>
            <p:spPr bwMode="auto">
              <a:xfrm>
                <a:off x="1519" y="3686"/>
                <a:ext cx="34" cy="39"/>
              </a:xfrm>
              <a:custGeom>
                <a:avLst/>
                <a:gdLst>
                  <a:gd name="T0" fmla="*/ 0 w 34"/>
                  <a:gd name="T1" fmla="*/ 5 h 39"/>
                  <a:gd name="T2" fmla="*/ 0 w 34"/>
                  <a:gd name="T3" fmla="*/ 5 h 39"/>
                  <a:gd name="T4" fmla="*/ 2 w 34"/>
                  <a:gd name="T5" fmla="*/ 4 h 39"/>
                  <a:gd name="T6" fmla="*/ 2 w 34"/>
                  <a:gd name="T7" fmla="*/ 4 h 39"/>
                  <a:gd name="T8" fmla="*/ 4 w 34"/>
                  <a:gd name="T9" fmla="*/ 5 h 39"/>
                  <a:gd name="T10" fmla="*/ 6 w 34"/>
                  <a:gd name="T11" fmla="*/ 5 h 39"/>
                  <a:gd name="T12" fmla="*/ 6 w 34"/>
                  <a:gd name="T13" fmla="*/ 4 h 39"/>
                  <a:gd name="T14" fmla="*/ 8 w 34"/>
                  <a:gd name="T15" fmla="*/ 4 h 39"/>
                  <a:gd name="T16" fmla="*/ 9 w 34"/>
                  <a:gd name="T17" fmla="*/ 4 h 39"/>
                  <a:gd name="T18" fmla="*/ 9 w 34"/>
                  <a:gd name="T19" fmla="*/ 9 h 39"/>
                  <a:gd name="T20" fmla="*/ 11 w 34"/>
                  <a:gd name="T21" fmla="*/ 7 h 39"/>
                  <a:gd name="T22" fmla="*/ 13 w 34"/>
                  <a:gd name="T23" fmla="*/ 4 h 39"/>
                  <a:gd name="T24" fmla="*/ 13 w 34"/>
                  <a:gd name="T25" fmla="*/ 2 h 39"/>
                  <a:gd name="T26" fmla="*/ 11 w 34"/>
                  <a:gd name="T27" fmla="*/ 0 h 39"/>
                  <a:gd name="T28" fmla="*/ 13 w 34"/>
                  <a:gd name="T29" fmla="*/ 0 h 39"/>
                  <a:gd name="T30" fmla="*/ 15 w 34"/>
                  <a:gd name="T31" fmla="*/ 2 h 39"/>
                  <a:gd name="T32" fmla="*/ 17 w 34"/>
                  <a:gd name="T33" fmla="*/ 9 h 39"/>
                  <a:gd name="T34" fmla="*/ 13 w 34"/>
                  <a:gd name="T35" fmla="*/ 13 h 39"/>
                  <a:gd name="T36" fmla="*/ 11 w 34"/>
                  <a:gd name="T37" fmla="*/ 16 h 39"/>
                  <a:gd name="T38" fmla="*/ 13 w 34"/>
                  <a:gd name="T39" fmla="*/ 18 h 39"/>
                  <a:gd name="T40" fmla="*/ 15 w 34"/>
                  <a:gd name="T41" fmla="*/ 20 h 39"/>
                  <a:gd name="T42" fmla="*/ 15 w 34"/>
                  <a:gd name="T43" fmla="*/ 21 h 39"/>
                  <a:gd name="T44" fmla="*/ 18 w 34"/>
                  <a:gd name="T45" fmla="*/ 23 h 39"/>
                  <a:gd name="T46" fmla="*/ 24 w 34"/>
                  <a:gd name="T47" fmla="*/ 18 h 39"/>
                  <a:gd name="T48" fmla="*/ 33 w 34"/>
                  <a:gd name="T49" fmla="*/ 18 h 39"/>
                  <a:gd name="T50" fmla="*/ 34 w 34"/>
                  <a:gd name="T51" fmla="*/ 21 h 39"/>
                  <a:gd name="T52" fmla="*/ 34 w 34"/>
                  <a:gd name="T53" fmla="*/ 23 h 39"/>
                  <a:gd name="T54" fmla="*/ 25 w 34"/>
                  <a:gd name="T55" fmla="*/ 30 h 39"/>
                  <a:gd name="T56" fmla="*/ 22 w 34"/>
                  <a:gd name="T57" fmla="*/ 29 h 39"/>
                  <a:gd name="T58" fmla="*/ 22 w 34"/>
                  <a:gd name="T59" fmla="*/ 30 h 39"/>
                  <a:gd name="T60" fmla="*/ 22 w 34"/>
                  <a:gd name="T61" fmla="*/ 32 h 39"/>
                  <a:gd name="T62" fmla="*/ 20 w 34"/>
                  <a:gd name="T63" fmla="*/ 32 h 39"/>
                  <a:gd name="T64" fmla="*/ 20 w 34"/>
                  <a:gd name="T65" fmla="*/ 32 h 39"/>
                  <a:gd name="T66" fmla="*/ 18 w 34"/>
                  <a:gd name="T67" fmla="*/ 32 h 39"/>
                  <a:gd name="T68" fmla="*/ 18 w 34"/>
                  <a:gd name="T69" fmla="*/ 34 h 39"/>
                  <a:gd name="T70" fmla="*/ 17 w 34"/>
                  <a:gd name="T71" fmla="*/ 36 h 39"/>
                  <a:gd name="T72" fmla="*/ 17 w 34"/>
                  <a:gd name="T73" fmla="*/ 38 h 39"/>
                  <a:gd name="T74" fmla="*/ 18 w 34"/>
                  <a:gd name="T75" fmla="*/ 39 h 39"/>
                  <a:gd name="T76" fmla="*/ 15 w 34"/>
                  <a:gd name="T77" fmla="*/ 39 h 39"/>
                  <a:gd name="T78" fmla="*/ 8 w 34"/>
                  <a:gd name="T79" fmla="*/ 32 h 39"/>
                  <a:gd name="T80" fmla="*/ 8 w 34"/>
                  <a:gd name="T81" fmla="*/ 30 h 39"/>
                  <a:gd name="T82" fmla="*/ 9 w 34"/>
                  <a:gd name="T83" fmla="*/ 30 h 39"/>
                  <a:gd name="T84" fmla="*/ 13 w 34"/>
                  <a:gd name="T85" fmla="*/ 32 h 39"/>
                  <a:gd name="T86" fmla="*/ 15 w 34"/>
                  <a:gd name="T87" fmla="*/ 30 h 39"/>
                  <a:gd name="T88" fmla="*/ 15 w 34"/>
                  <a:gd name="T89" fmla="*/ 29 h 39"/>
                  <a:gd name="T90" fmla="*/ 13 w 34"/>
                  <a:gd name="T91" fmla="*/ 29 h 39"/>
                  <a:gd name="T92" fmla="*/ 11 w 34"/>
                  <a:gd name="T93" fmla="*/ 25 h 39"/>
                  <a:gd name="T94" fmla="*/ 11 w 34"/>
                  <a:gd name="T95" fmla="*/ 27 h 39"/>
                  <a:gd name="T96" fmla="*/ 9 w 34"/>
                  <a:gd name="T97" fmla="*/ 27 h 39"/>
                  <a:gd name="T98" fmla="*/ 6 w 34"/>
                  <a:gd name="T99" fmla="*/ 27 h 39"/>
                  <a:gd name="T100" fmla="*/ 6 w 34"/>
                  <a:gd name="T101" fmla="*/ 25 h 39"/>
                  <a:gd name="T102" fmla="*/ 6 w 34"/>
                  <a:gd name="T103" fmla="*/ 23 h 39"/>
                  <a:gd name="T104" fmla="*/ 2 w 34"/>
                  <a:gd name="T105" fmla="*/ 23 h 39"/>
                  <a:gd name="T106" fmla="*/ 2 w 34"/>
                  <a:gd name="T107" fmla="*/ 21 h 39"/>
                  <a:gd name="T108" fmla="*/ 2 w 34"/>
                  <a:gd name="T109" fmla="*/ 20 h 39"/>
                  <a:gd name="T110" fmla="*/ 2 w 34"/>
                  <a:gd name="T111" fmla="*/ 20 h 39"/>
                  <a:gd name="T112" fmla="*/ 0 w 34"/>
                  <a:gd name="T113" fmla="*/ 20 h 39"/>
                  <a:gd name="T114" fmla="*/ 0 w 34"/>
                  <a:gd name="T11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" h="39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8" y="23"/>
                    </a:lnTo>
                    <a:lnTo>
                      <a:pt x="24" y="18"/>
                    </a:lnTo>
                    <a:lnTo>
                      <a:pt x="33" y="18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25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157"/>
              <p:cNvSpPr>
                <a:spLocks/>
              </p:cNvSpPr>
              <p:nvPr/>
            </p:nvSpPr>
            <p:spPr bwMode="auto">
              <a:xfrm>
                <a:off x="1514" y="3697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2 h 7"/>
                  <a:gd name="T4" fmla="*/ 4 w 4"/>
                  <a:gd name="T5" fmla="*/ 5 h 7"/>
                  <a:gd name="T6" fmla="*/ 2 w 4"/>
                  <a:gd name="T7" fmla="*/ 7 h 7"/>
                  <a:gd name="T8" fmla="*/ 0 w 4"/>
                  <a:gd name="T9" fmla="*/ 7 h 7"/>
                  <a:gd name="T10" fmla="*/ 0 w 4"/>
                  <a:gd name="T11" fmla="*/ 7 h 7"/>
                  <a:gd name="T12" fmla="*/ 2 w 4"/>
                  <a:gd name="T13" fmla="*/ 5 h 7"/>
                  <a:gd name="T14" fmla="*/ 2 w 4"/>
                  <a:gd name="T15" fmla="*/ 3 h 7"/>
                  <a:gd name="T16" fmla="*/ 0 w 4"/>
                  <a:gd name="T17" fmla="*/ 5 h 7"/>
                  <a:gd name="T18" fmla="*/ 0 w 4"/>
                  <a:gd name="T19" fmla="*/ 5 h 7"/>
                  <a:gd name="T20" fmla="*/ 0 w 4"/>
                  <a:gd name="T21" fmla="*/ 3 h 7"/>
                  <a:gd name="T22" fmla="*/ 0 w 4"/>
                  <a:gd name="T23" fmla="*/ 2 h 7"/>
                  <a:gd name="T24" fmla="*/ 4 w 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158"/>
              <p:cNvSpPr>
                <a:spLocks/>
              </p:cNvSpPr>
              <p:nvPr/>
            </p:nvSpPr>
            <p:spPr bwMode="auto">
              <a:xfrm>
                <a:off x="1514" y="3697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2 h 7"/>
                  <a:gd name="T4" fmla="*/ 4 w 4"/>
                  <a:gd name="T5" fmla="*/ 5 h 7"/>
                  <a:gd name="T6" fmla="*/ 2 w 4"/>
                  <a:gd name="T7" fmla="*/ 7 h 7"/>
                  <a:gd name="T8" fmla="*/ 0 w 4"/>
                  <a:gd name="T9" fmla="*/ 7 h 7"/>
                  <a:gd name="T10" fmla="*/ 0 w 4"/>
                  <a:gd name="T11" fmla="*/ 7 h 7"/>
                  <a:gd name="T12" fmla="*/ 2 w 4"/>
                  <a:gd name="T13" fmla="*/ 5 h 7"/>
                  <a:gd name="T14" fmla="*/ 2 w 4"/>
                  <a:gd name="T15" fmla="*/ 3 h 7"/>
                  <a:gd name="T16" fmla="*/ 0 w 4"/>
                  <a:gd name="T17" fmla="*/ 5 h 7"/>
                  <a:gd name="T18" fmla="*/ 0 w 4"/>
                  <a:gd name="T19" fmla="*/ 5 h 7"/>
                  <a:gd name="T20" fmla="*/ 0 w 4"/>
                  <a:gd name="T21" fmla="*/ 3 h 7"/>
                  <a:gd name="T22" fmla="*/ 0 w 4"/>
                  <a:gd name="T23" fmla="*/ 2 h 7"/>
                  <a:gd name="T24" fmla="*/ 4 w 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159"/>
              <p:cNvSpPr>
                <a:spLocks/>
              </p:cNvSpPr>
              <p:nvPr/>
            </p:nvSpPr>
            <p:spPr bwMode="auto">
              <a:xfrm>
                <a:off x="1502" y="3706"/>
                <a:ext cx="25" cy="16"/>
              </a:xfrm>
              <a:custGeom>
                <a:avLst/>
                <a:gdLst>
                  <a:gd name="T0" fmla="*/ 0 w 25"/>
                  <a:gd name="T1" fmla="*/ 0 h 16"/>
                  <a:gd name="T2" fmla="*/ 1 w 25"/>
                  <a:gd name="T3" fmla="*/ 0 h 16"/>
                  <a:gd name="T4" fmla="*/ 3 w 25"/>
                  <a:gd name="T5" fmla="*/ 3 h 16"/>
                  <a:gd name="T6" fmla="*/ 17 w 25"/>
                  <a:gd name="T7" fmla="*/ 10 h 16"/>
                  <a:gd name="T8" fmla="*/ 19 w 25"/>
                  <a:gd name="T9" fmla="*/ 12 h 16"/>
                  <a:gd name="T10" fmla="*/ 19 w 25"/>
                  <a:gd name="T11" fmla="*/ 12 h 16"/>
                  <a:gd name="T12" fmla="*/ 19 w 25"/>
                  <a:gd name="T13" fmla="*/ 12 h 16"/>
                  <a:gd name="T14" fmla="*/ 21 w 25"/>
                  <a:gd name="T15" fmla="*/ 12 h 16"/>
                  <a:gd name="T16" fmla="*/ 21 w 25"/>
                  <a:gd name="T17" fmla="*/ 14 h 16"/>
                  <a:gd name="T18" fmla="*/ 25 w 25"/>
                  <a:gd name="T19" fmla="*/ 16 h 16"/>
                  <a:gd name="T20" fmla="*/ 25 w 25"/>
                  <a:gd name="T21" fmla="*/ 16 h 16"/>
                  <a:gd name="T22" fmla="*/ 21 w 25"/>
                  <a:gd name="T23" fmla="*/ 16 h 16"/>
                  <a:gd name="T24" fmla="*/ 19 w 25"/>
                  <a:gd name="T25" fmla="*/ 16 h 16"/>
                  <a:gd name="T26" fmla="*/ 17 w 25"/>
                  <a:gd name="T27" fmla="*/ 14 h 16"/>
                  <a:gd name="T28" fmla="*/ 14 w 25"/>
                  <a:gd name="T29" fmla="*/ 9 h 16"/>
                  <a:gd name="T30" fmla="*/ 14 w 25"/>
                  <a:gd name="T31" fmla="*/ 10 h 16"/>
                  <a:gd name="T32" fmla="*/ 14 w 25"/>
                  <a:gd name="T33" fmla="*/ 12 h 16"/>
                  <a:gd name="T34" fmla="*/ 12 w 25"/>
                  <a:gd name="T35" fmla="*/ 12 h 16"/>
                  <a:gd name="T36" fmla="*/ 3 w 25"/>
                  <a:gd name="T37" fmla="*/ 7 h 16"/>
                  <a:gd name="T38" fmla="*/ 0 w 2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160"/>
              <p:cNvSpPr>
                <a:spLocks/>
              </p:cNvSpPr>
              <p:nvPr/>
            </p:nvSpPr>
            <p:spPr bwMode="auto">
              <a:xfrm>
                <a:off x="1502" y="3706"/>
                <a:ext cx="25" cy="16"/>
              </a:xfrm>
              <a:custGeom>
                <a:avLst/>
                <a:gdLst>
                  <a:gd name="T0" fmla="*/ 0 w 25"/>
                  <a:gd name="T1" fmla="*/ 0 h 16"/>
                  <a:gd name="T2" fmla="*/ 1 w 25"/>
                  <a:gd name="T3" fmla="*/ 0 h 16"/>
                  <a:gd name="T4" fmla="*/ 3 w 25"/>
                  <a:gd name="T5" fmla="*/ 3 h 16"/>
                  <a:gd name="T6" fmla="*/ 17 w 25"/>
                  <a:gd name="T7" fmla="*/ 10 h 16"/>
                  <a:gd name="T8" fmla="*/ 19 w 25"/>
                  <a:gd name="T9" fmla="*/ 12 h 16"/>
                  <a:gd name="T10" fmla="*/ 19 w 25"/>
                  <a:gd name="T11" fmla="*/ 12 h 16"/>
                  <a:gd name="T12" fmla="*/ 19 w 25"/>
                  <a:gd name="T13" fmla="*/ 12 h 16"/>
                  <a:gd name="T14" fmla="*/ 21 w 25"/>
                  <a:gd name="T15" fmla="*/ 12 h 16"/>
                  <a:gd name="T16" fmla="*/ 21 w 25"/>
                  <a:gd name="T17" fmla="*/ 14 h 16"/>
                  <a:gd name="T18" fmla="*/ 25 w 25"/>
                  <a:gd name="T19" fmla="*/ 16 h 16"/>
                  <a:gd name="T20" fmla="*/ 25 w 25"/>
                  <a:gd name="T21" fmla="*/ 16 h 16"/>
                  <a:gd name="T22" fmla="*/ 21 w 25"/>
                  <a:gd name="T23" fmla="*/ 16 h 16"/>
                  <a:gd name="T24" fmla="*/ 19 w 25"/>
                  <a:gd name="T25" fmla="*/ 16 h 16"/>
                  <a:gd name="T26" fmla="*/ 17 w 25"/>
                  <a:gd name="T27" fmla="*/ 14 h 16"/>
                  <a:gd name="T28" fmla="*/ 14 w 25"/>
                  <a:gd name="T29" fmla="*/ 9 h 16"/>
                  <a:gd name="T30" fmla="*/ 14 w 25"/>
                  <a:gd name="T31" fmla="*/ 10 h 16"/>
                  <a:gd name="T32" fmla="*/ 14 w 25"/>
                  <a:gd name="T33" fmla="*/ 12 h 16"/>
                  <a:gd name="T34" fmla="*/ 12 w 25"/>
                  <a:gd name="T35" fmla="*/ 12 h 16"/>
                  <a:gd name="T36" fmla="*/ 3 w 25"/>
                  <a:gd name="T37" fmla="*/ 7 h 16"/>
                  <a:gd name="T38" fmla="*/ 0 w 2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161"/>
              <p:cNvSpPr>
                <a:spLocks/>
              </p:cNvSpPr>
              <p:nvPr/>
            </p:nvSpPr>
            <p:spPr bwMode="auto">
              <a:xfrm>
                <a:off x="1502" y="3679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2 h 11"/>
                  <a:gd name="T4" fmla="*/ 1 w 1"/>
                  <a:gd name="T5" fmla="*/ 7 h 11"/>
                  <a:gd name="T6" fmla="*/ 1 w 1"/>
                  <a:gd name="T7" fmla="*/ 9 h 11"/>
                  <a:gd name="T8" fmla="*/ 0 w 1"/>
                  <a:gd name="T9" fmla="*/ 11 h 11"/>
                  <a:gd name="T10" fmla="*/ 0 w 1"/>
                  <a:gd name="T11" fmla="*/ 9 h 11"/>
                  <a:gd name="T12" fmla="*/ 0 w 1"/>
                  <a:gd name="T13" fmla="*/ 5 h 11"/>
                  <a:gd name="T14" fmla="*/ 0 w 1"/>
                  <a:gd name="T15" fmla="*/ 3 h 11"/>
                  <a:gd name="T16" fmla="*/ 0 w 1"/>
                  <a:gd name="T17" fmla="*/ 0 h 11"/>
                  <a:gd name="T18" fmla="*/ 0 w 1"/>
                  <a:gd name="T19" fmla="*/ 0 h 11"/>
                  <a:gd name="T20" fmla="*/ 1 w 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2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162"/>
              <p:cNvSpPr>
                <a:spLocks/>
              </p:cNvSpPr>
              <p:nvPr/>
            </p:nvSpPr>
            <p:spPr bwMode="auto">
              <a:xfrm>
                <a:off x="1502" y="3679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2 h 11"/>
                  <a:gd name="T4" fmla="*/ 1 w 1"/>
                  <a:gd name="T5" fmla="*/ 7 h 11"/>
                  <a:gd name="T6" fmla="*/ 1 w 1"/>
                  <a:gd name="T7" fmla="*/ 9 h 11"/>
                  <a:gd name="T8" fmla="*/ 0 w 1"/>
                  <a:gd name="T9" fmla="*/ 11 h 11"/>
                  <a:gd name="T10" fmla="*/ 0 w 1"/>
                  <a:gd name="T11" fmla="*/ 9 h 11"/>
                  <a:gd name="T12" fmla="*/ 0 w 1"/>
                  <a:gd name="T13" fmla="*/ 5 h 11"/>
                  <a:gd name="T14" fmla="*/ 0 w 1"/>
                  <a:gd name="T15" fmla="*/ 3 h 11"/>
                  <a:gd name="T16" fmla="*/ 0 w 1"/>
                  <a:gd name="T17" fmla="*/ 0 h 11"/>
                  <a:gd name="T18" fmla="*/ 0 w 1"/>
                  <a:gd name="T19" fmla="*/ 0 h 11"/>
                  <a:gd name="T20" fmla="*/ 1 w 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2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163"/>
              <p:cNvSpPr>
                <a:spLocks/>
              </p:cNvSpPr>
              <p:nvPr/>
            </p:nvSpPr>
            <p:spPr bwMode="auto">
              <a:xfrm>
                <a:off x="1518" y="3722"/>
                <a:ext cx="23" cy="21"/>
              </a:xfrm>
              <a:custGeom>
                <a:avLst/>
                <a:gdLst>
                  <a:gd name="T0" fmla="*/ 1 w 23"/>
                  <a:gd name="T1" fmla="*/ 0 h 21"/>
                  <a:gd name="T2" fmla="*/ 1 w 23"/>
                  <a:gd name="T3" fmla="*/ 0 h 21"/>
                  <a:gd name="T4" fmla="*/ 3 w 23"/>
                  <a:gd name="T5" fmla="*/ 2 h 21"/>
                  <a:gd name="T6" fmla="*/ 3 w 23"/>
                  <a:gd name="T7" fmla="*/ 2 h 21"/>
                  <a:gd name="T8" fmla="*/ 7 w 23"/>
                  <a:gd name="T9" fmla="*/ 3 h 21"/>
                  <a:gd name="T10" fmla="*/ 9 w 23"/>
                  <a:gd name="T11" fmla="*/ 3 h 21"/>
                  <a:gd name="T12" fmla="*/ 9 w 23"/>
                  <a:gd name="T13" fmla="*/ 3 h 21"/>
                  <a:gd name="T14" fmla="*/ 9 w 23"/>
                  <a:gd name="T15" fmla="*/ 2 h 21"/>
                  <a:gd name="T16" fmla="*/ 10 w 23"/>
                  <a:gd name="T17" fmla="*/ 2 h 21"/>
                  <a:gd name="T18" fmla="*/ 10 w 23"/>
                  <a:gd name="T19" fmla="*/ 2 h 21"/>
                  <a:gd name="T20" fmla="*/ 12 w 23"/>
                  <a:gd name="T21" fmla="*/ 3 h 21"/>
                  <a:gd name="T22" fmla="*/ 14 w 23"/>
                  <a:gd name="T23" fmla="*/ 3 h 21"/>
                  <a:gd name="T24" fmla="*/ 16 w 23"/>
                  <a:gd name="T25" fmla="*/ 7 h 21"/>
                  <a:gd name="T26" fmla="*/ 18 w 23"/>
                  <a:gd name="T27" fmla="*/ 5 h 21"/>
                  <a:gd name="T28" fmla="*/ 19 w 23"/>
                  <a:gd name="T29" fmla="*/ 7 h 21"/>
                  <a:gd name="T30" fmla="*/ 19 w 23"/>
                  <a:gd name="T31" fmla="*/ 7 h 21"/>
                  <a:gd name="T32" fmla="*/ 19 w 23"/>
                  <a:gd name="T33" fmla="*/ 9 h 21"/>
                  <a:gd name="T34" fmla="*/ 23 w 23"/>
                  <a:gd name="T35" fmla="*/ 10 h 21"/>
                  <a:gd name="T36" fmla="*/ 23 w 23"/>
                  <a:gd name="T37" fmla="*/ 10 h 21"/>
                  <a:gd name="T38" fmla="*/ 23 w 23"/>
                  <a:gd name="T39" fmla="*/ 12 h 21"/>
                  <a:gd name="T40" fmla="*/ 21 w 23"/>
                  <a:gd name="T41" fmla="*/ 12 h 21"/>
                  <a:gd name="T42" fmla="*/ 21 w 23"/>
                  <a:gd name="T43" fmla="*/ 18 h 21"/>
                  <a:gd name="T44" fmla="*/ 19 w 23"/>
                  <a:gd name="T45" fmla="*/ 19 h 21"/>
                  <a:gd name="T46" fmla="*/ 18 w 23"/>
                  <a:gd name="T47" fmla="*/ 19 h 21"/>
                  <a:gd name="T48" fmla="*/ 18 w 23"/>
                  <a:gd name="T49" fmla="*/ 18 h 21"/>
                  <a:gd name="T50" fmla="*/ 16 w 23"/>
                  <a:gd name="T51" fmla="*/ 18 h 21"/>
                  <a:gd name="T52" fmla="*/ 18 w 23"/>
                  <a:gd name="T53" fmla="*/ 21 h 21"/>
                  <a:gd name="T54" fmla="*/ 16 w 23"/>
                  <a:gd name="T55" fmla="*/ 21 h 21"/>
                  <a:gd name="T56" fmla="*/ 14 w 23"/>
                  <a:gd name="T57" fmla="*/ 19 h 21"/>
                  <a:gd name="T58" fmla="*/ 12 w 23"/>
                  <a:gd name="T59" fmla="*/ 19 h 21"/>
                  <a:gd name="T60" fmla="*/ 10 w 23"/>
                  <a:gd name="T61" fmla="*/ 19 h 21"/>
                  <a:gd name="T62" fmla="*/ 14 w 23"/>
                  <a:gd name="T63" fmla="*/ 19 h 21"/>
                  <a:gd name="T64" fmla="*/ 7 w 23"/>
                  <a:gd name="T65" fmla="*/ 18 h 21"/>
                  <a:gd name="T66" fmla="*/ 5 w 23"/>
                  <a:gd name="T67" fmla="*/ 16 h 21"/>
                  <a:gd name="T68" fmla="*/ 7 w 23"/>
                  <a:gd name="T69" fmla="*/ 10 h 21"/>
                  <a:gd name="T70" fmla="*/ 3 w 23"/>
                  <a:gd name="T71" fmla="*/ 10 h 21"/>
                  <a:gd name="T72" fmla="*/ 1 w 23"/>
                  <a:gd name="T73" fmla="*/ 5 h 21"/>
                  <a:gd name="T74" fmla="*/ 0 w 23"/>
                  <a:gd name="T75" fmla="*/ 2 h 21"/>
                  <a:gd name="T76" fmla="*/ 0 w 23"/>
                  <a:gd name="T77" fmla="*/ 2 h 21"/>
                  <a:gd name="T78" fmla="*/ 1 w 23"/>
                  <a:gd name="T7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1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3164"/>
              <p:cNvSpPr>
                <a:spLocks/>
              </p:cNvSpPr>
              <p:nvPr/>
            </p:nvSpPr>
            <p:spPr bwMode="auto">
              <a:xfrm>
                <a:off x="1518" y="3722"/>
                <a:ext cx="23" cy="21"/>
              </a:xfrm>
              <a:custGeom>
                <a:avLst/>
                <a:gdLst>
                  <a:gd name="T0" fmla="*/ 1 w 23"/>
                  <a:gd name="T1" fmla="*/ 0 h 21"/>
                  <a:gd name="T2" fmla="*/ 1 w 23"/>
                  <a:gd name="T3" fmla="*/ 0 h 21"/>
                  <a:gd name="T4" fmla="*/ 3 w 23"/>
                  <a:gd name="T5" fmla="*/ 2 h 21"/>
                  <a:gd name="T6" fmla="*/ 3 w 23"/>
                  <a:gd name="T7" fmla="*/ 2 h 21"/>
                  <a:gd name="T8" fmla="*/ 7 w 23"/>
                  <a:gd name="T9" fmla="*/ 3 h 21"/>
                  <a:gd name="T10" fmla="*/ 9 w 23"/>
                  <a:gd name="T11" fmla="*/ 3 h 21"/>
                  <a:gd name="T12" fmla="*/ 9 w 23"/>
                  <a:gd name="T13" fmla="*/ 3 h 21"/>
                  <a:gd name="T14" fmla="*/ 9 w 23"/>
                  <a:gd name="T15" fmla="*/ 2 h 21"/>
                  <a:gd name="T16" fmla="*/ 10 w 23"/>
                  <a:gd name="T17" fmla="*/ 2 h 21"/>
                  <a:gd name="T18" fmla="*/ 10 w 23"/>
                  <a:gd name="T19" fmla="*/ 2 h 21"/>
                  <a:gd name="T20" fmla="*/ 12 w 23"/>
                  <a:gd name="T21" fmla="*/ 3 h 21"/>
                  <a:gd name="T22" fmla="*/ 14 w 23"/>
                  <a:gd name="T23" fmla="*/ 3 h 21"/>
                  <a:gd name="T24" fmla="*/ 16 w 23"/>
                  <a:gd name="T25" fmla="*/ 7 h 21"/>
                  <a:gd name="T26" fmla="*/ 18 w 23"/>
                  <a:gd name="T27" fmla="*/ 5 h 21"/>
                  <a:gd name="T28" fmla="*/ 19 w 23"/>
                  <a:gd name="T29" fmla="*/ 7 h 21"/>
                  <a:gd name="T30" fmla="*/ 19 w 23"/>
                  <a:gd name="T31" fmla="*/ 7 h 21"/>
                  <a:gd name="T32" fmla="*/ 19 w 23"/>
                  <a:gd name="T33" fmla="*/ 9 h 21"/>
                  <a:gd name="T34" fmla="*/ 23 w 23"/>
                  <a:gd name="T35" fmla="*/ 10 h 21"/>
                  <a:gd name="T36" fmla="*/ 23 w 23"/>
                  <a:gd name="T37" fmla="*/ 10 h 21"/>
                  <a:gd name="T38" fmla="*/ 23 w 23"/>
                  <a:gd name="T39" fmla="*/ 12 h 21"/>
                  <a:gd name="T40" fmla="*/ 21 w 23"/>
                  <a:gd name="T41" fmla="*/ 12 h 21"/>
                  <a:gd name="T42" fmla="*/ 21 w 23"/>
                  <a:gd name="T43" fmla="*/ 18 h 21"/>
                  <a:gd name="T44" fmla="*/ 19 w 23"/>
                  <a:gd name="T45" fmla="*/ 19 h 21"/>
                  <a:gd name="T46" fmla="*/ 18 w 23"/>
                  <a:gd name="T47" fmla="*/ 19 h 21"/>
                  <a:gd name="T48" fmla="*/ 18 w 23"/>
                  <a:gd name="T49" fmla="*/ 18 h 21"/>
                  <a:gd name="T50" fmla="*/ 16 w 23"/>
                  <a:gd name="T51" fmla="*/ 18 h 21"/>
                  <a:gd name="T52" fmla="*/ 18 w 23"/>
                  <a:gd name="T53" fmla="*/ 21 h 21"/>
                  <a:gd name="T54" fmla="*/ 16 w 23"/>
                  <a:gd name="T55" fmla="*/ 21 h 21"/>
                  <a:gd name="T56" fmla="*/ 14 w 23"/>
                  <a:gd name="T57" fmla="*/ 19 h 21"/>
                  <a:gd name="T58" fmla="*/ 12 w 23"/>
                  <a:gd name="T59" fmla="*/ 19 h 21"/>
                  <a:gd name="T60" fmla="*/ 10 w 23"/>
                  <a:gd name="T61" fmla="*/ 19 h 21"/>
                  <a:gd name="T62" fmla="*/ 14 w 23"/>
                  <a:gd name="T63" fmla="*/ 19 h 21"/>
                  <a:gd name="T64" fmla="*/ 7 w 23"/>
                  <a:gd name="T65" fmla="*/ 18 h 21"/>
                  <a:gd name="T66" fmla="*/ 5 w 23"/>
                  <a:gd name="T67" fmla="*/ 16 h 21"/>
                  <a:gd name="T68" fmla="*/ 7 w 23"/>
                  <a:gd name="T69" fmla="*/ 10 h 21"/>
                  <a:gd name="T70" fmla="*/ 3 w 23"/>
                  <a:gd name="T71" fmla="*/ 10 h 21"/>
                  <a:gd name="T72" fmla="*/ 1 w 23"/>
                  <a:gd name="T73" fmla="*/ 5 h 21"/>
                  <a:gd name="T74" fmla="*/ 0 w 23"/>
                  <a:gd name="T75" fmla="*/ 2 h 21"/>
                  <a:gd name="T76" fmla="*/ 0 w 23"/>
                  <a:gd name="T77" fmla="*/ 2 h 21"/>
                  <a:gd name="T78" fmla="*/ 1 w 23"/>
                  <a:gd name="T7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1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3165"/>
              <p:cNvSpPr>
                <a:spLocks/>
              </p:cNvSpPr>
              <p:nvPr/>
            </p:nvSpPr>
            <p:spPr bwMode="auto">
              <a:xfrm>
                <a:off x="1541" y="3734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5 w 20"/>
                  <a:gd name="T3" fmla="*/ 0 h 15"/>
                  <a:gd name="T4" fmla="*/ 7 w 20"/>
                  <a:gd name="T5" fmla="*/ 2 h 15"/>
                  <a:gd name="T6" fmla="*/ 7 w 20"/>
                  <a:gd name="T7" fmla="*/ 4 h 15"/>
                  <a:gd name="T8" fmla="*/ 9 w 20"/>
                  <a:gd name="T9" fmla="*/ 4 h 15"/>
                  <a:gd name="T10" fmla="*/ 9 w 20"/>
                  <a:gd name="T11" fmla="*/ 6 h 15"/>
                  <a:gd name="T12" fmla="*/ 9 w 20"/>
                  <a:gd name="T13" fmla="*/ 7 h 15"/>
                  <a:gd name="T14" fmla="*/ 9 w 20"/>
                  <a:gd name="T15" fmla="*/ 7 h 15"/>
                  <a:gd name="T16" fmla="*/ 9 w 20"/>
                  <a:gd name="T17" fmla="*/ 6 h 15"/>
                  <a:gd name="T18" fmla="*/ 11 w 20"/>
                  <a:gd name="T19" fmla="*/ 4 h 15"/>
                  <a:gd name="T20" fmla="*/ 12 w 20"/>
                  <a:gd name="T21" fmla="*/ 6 h 15"/>
                  <a:gd name="T22" fmla="*/ 14 w 20"/>
                  <a:gd name="T23" fmla="*/ 6 h 15"/>
                  <a:gd name="T24" fmla="*/ 14 w 20"/>
                  <a:gd name="T25" fmla="*/ 6 h 15"/>
                  <a:gd name="T26" fmla="*/ 16 w 20"/>
                  <a:gd name="T27" fmla="*/ 11 h 15"/>
                  <a:gd name="T28" fmla="*/ 18 w 20"/>
                  <a:gd name="T29" fmla="*/ 9 h 15"/>
                  <a:gd name="T30" fmla="*/ 18 w 20"/>
                  <a:gd name="T31" fmla="*/ 9 h 15"/>
                  <a:gd name="T32" fmla="*/ 20 w 20"/>
                  <a:gd name="T33" fmla="*/ 11 h 15"/>
                  <a:gd name="T34" fmla="*/ 20 w 20"/>
                  <a:gd name="T35" fmla="*/ 13 h 15"/>
                  <a:gd name="T36" fmla="*/ 18 w 20"/>
                  <a:gd name="T37" fmla="*/ 15 h 15"/>
                  <a:gd name="T38" fmla="*/ 16 w 20"/>
                  <a:gd name="T39" fmla="*/ 15 h 15"/>
                  <a:gd name="T40" fmla="*/ 14 w 20"/>
                  <a:gd name="T41" fmla="*/ 13 h 15"/>
                  <a:gd name="T42" fmla="*/ 9 w 20"/>
                  <a:gd name="T43" fmla="*/ 11 h 15"/>
                  <a:gd name="T44" fmla="*/ 9 w 20"/>
                  <a:gd name="T45" fmla="*/ 13 h 15"/>
                  <a:gd name="T46" fmla="*/ 9 w 20"/>
                  <a:gd name="T47" fmla="*/ 13 h 15"/>
                  <a:gd name="T48" fmla="*/ 9 w 20"/>
                  <a:gd name="T49" fmla="*/ 13 h 15"/>
                  <a:gd name="T50" fmla="*/ 5 w 20"/>
                  <a:gd name="T51" fmla="*/ 13 h 15"/>
                  <a:gd name="T52" fmla="*/ 5 w 20"/>
                  <a:gd name="T53" fmla="*/ 11 h 15"/>
                  <a:gd name="T54" fmla="*/ 3 w 20"/>
                  <a:gd name="T55" fmla="*/ 9 h 15"/>
                  <a:gd name="T56" fmla="*/ 2 w 20"/>
                  <a:gd name="T57" fmla="*/ 9 h 15"/>
                  <a:gd name="T58" fmla="*/ 0 w 20"/>
                  <a:gd name="T59" fmla="*/ 4 h 15"/>
                  <a:gd name="T60" fmla="*/ 2 w 20"/>
                  <a:gd name="T61" fmla="*/ 4 h 15"/>
                  <a:gd name="T62" fmla="*/ 3 w 20"/>
                  <a:gd name="T63" fmla="*/ 2 h 15"/>
                  <a:gd name="T64" fmla="*/ 5 w 20"/>
                  <a:gd name="T65" fmla="*/ 2 h 15"/>
                  <a:gd name="T66" fmla="*/ 5 w 20"/>
                  <a:gd name="T6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3166"/>
              <p:cNvSpPr>
                <a:spLocks/>
              </p:cNvSpPr>
              <p:nvPr/>
            </p:nvSpPr>
            <p:spPr bwMode="auto">
              <a:xfrm>
                <a:off x="1541" y="3734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5 w 20"/>
                  <a:gd name="T3" fmla="*/ 0 h 15"/>
                  <a:gd name="T4" fmla="*/ 7 w 20"/>
                  <a:gd name="T5" fmla="*/ 2 h 15"/>
                  <a:gd name="T6" fmla="*/ 7 w 20"/>
                  <a:gd name="T7" fmla="*/ 4 h 15"/>
                  <a:gd name="T8" fmla="*/ 9 w 20"/>
                  <a:gd name="T9" fmla="*/ 4 h 15"/>
                  <a:gd name="T10" fmla="*/ 9 w 20"/>
                  <a:gd name="T11" fmla="*/ 6 h 15"/>
                  <a:gd name="T12" fmla="*/ 9 w 20"/>
                  <a:gd name="T13" fmla="*/ 7 h 15"/>
                  <a:gd name="T14" fmla="*/ 9 w 20"/>
                  <a:gd name="T15" fmla="*/ 7 h 15"/>
                  <a:gd name="T16" fmla="*/ 9 w 20"/>
                  <a:gd name="T17" fmla="*/ 6 h 15"/>
                  <a:gd name="T18" fmla="*/ 11 w 20"/>
                  <a:gd name="T19" fmla="*/ 4 h 15"/>
                  <a:gd name="T20" fmla="*/ 12 w 20"/>
                  <a:gd name="T21" fmla="*/ 6 h 15"/>
                  <a:gd name="T22" fmla="*/ 14 w 20"/>
                  <a:gd name="T23" fmla="*/ 6 h 15"/>
                  <a:gd name="T24" fmla="*/ 14 w 20"/>
                  <a:gd name="T25" fmla="*/ 6 h 15"/>
                  <a:gd name="T26" fmla="*/ 16 w 20"/>
                  <a:gd name="T27" fmla="*/ 11 h 15"/>
                  <a:gd name="T28" fmla="*/ 18 w 20"/>
                  <a:gd name="T29" fmla="*/ 9 h 15"/>
                  <a:gd name="T30" fmla="*/ 18 w 20"/>
                  <a:gd name="T31" fmla="*/ 9 h 15"/>
                  <a:gd name="T32" fmla="*/ 20 w 20"/>
                  <a:gd name="T33" fmla="*/ 11 h 15"/>
                  <a:gd name="T34" fmla="*/ 20 w 20"/>
                  <a:gd name="T35" fmla="*/ 13 h 15"/>
                  <a:gd name="T36" fmla="*/ 18 w 20"/>
                  <a:gd name="T37" fmla="*/ 15 h 15"/>
                  <a:gd name="T38" fmla="*/ 16 w 20"/>
                  <a:gd name="T39" fmla="*/ 15 h 15"/>
                  <a:gd name="T40" fmla="*/ 14 w 20"/>
                  <a:gd name="T41" fmla="*/ 13 h 15"/>
                  <a:gd name="T42" fmla="*/ 9 w 20"/>
                  <a:gd name="T43" fmla="*/ 11 h 15"/>
                  <a:gd name="T44" fmla="*/ 9 w 20"/>
                  <a:gd name="T45" fmla="*/ 13 h 15"/>
                  <a:gd name="T46" fmla="*/ 9 w 20"/>
                  <a:gd name="T47" fmla="*/ 13 h 15"/>
                  <a:gd name="T48" fmla="*/ 9 w 20"/>
                  <a:gd name="T49" fmla="*/ 13 h 15"/>
                  <a:gd name="T50" fmla="*/ 5 w 20"/>
                  <a:gd name="T51" fmla="*/ 13 h 15"/>
                  <a:gd name="T52" fmla="*/ 5 w 20"/>
                  <a:gd name="T53" fmla="*/ 11 h 15"/>
                  <a:gd name="T54" fmla="*/ 3 w 20"/>
                  <a:gd name="T55" fmla="*/ 9 h 15"/>
                  <a:gd name="T56" fmla="*/ 2 w 20"/>
                  <a:gd name="T57" fmla="*/ 9 h 15"/>
                  <a:gd name="T58" fmla="*/ 0 w 20"/>
                  <a:gd name="T59" fmla="*/ 4 h 15"/>
                  <a:gd name="T60" fmla="*/ 2 w 20"/>
                  <a:gd name="T61" fmla="*/ 4 h 15"/>
                  <a:gd name="T62" fmla="*/ 3 w 20"/>
                  <a:gd name="T63" fmla="*/ 2 h 15"/>
                  <a:gd name="T64" fmla="*/ 5 w 20"/>
                  <a:gd name="T65" fmla="*/ 2 h 15"/>
                  <a:gd name="T66" fmla="*/ 5 w 20"/>
                  <a:gd name="T6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167"/>
              <p:cNvSpPr>
                <a:spLocks/>
              </p:cNvSpPr>
              <p:nvPr/>
            </p:nvSpPr>
            <p:spPr bwMode="auto">
              <a:xfrm>
                <a:off x="1562" y="3727"/>
                <a:ext cx="9" cy="20"/>
              </a:xfrm>
              <a:custGeom>
                <a:avLst/>
                <a:gdLst>
                  <a:gd name="T0" fmla="*/ 6 w 9"/>
                  <a:gd name="T1" fmla="*/ 0 h 20"/>
                  <a:gd name="T2" fmla="*/ 7 w 9"/>
                  <a:gd name="T3" fmla="*/ 2 h 20"/>
                  <a:gd name="T4" fmla="*/ 9 w 9"/>
                  <a:gd name="T5" fmla="*/ 14 h 20"/>
                  <a:gd name="T6" fmla="*/ 7 w 9"/>
                  <a:gd name="T7" fmla="*/ 14 h 20"/>
                  <a:gd name="T8" fmla="*/ 6 w 9"/>
                  <a:gd name="T9" fmla="*/ 13 h 20"/>
                  <a:gd name="T10" fmla="*/ 4 w 9"/>
                  <a:gd name="T11" fmla="*/ 11 h 20"/>
                  <a:gd name="T12" fmla="*/ 4 w 9"/>
                  <a:gd name="T13" fmla="*/ 14 h 20"/>
                  <a:gd name="T14" fmla="*/ 6 w 9"/>
                  <a:gd name="T15" fmla="*/ 16 h 20"/>
                  <a:gd name="T16" fmla="*/ 6 w 9"/>
                  <a:gd name="T17" fmla="*/ 18 h 20"/>
                  <a:gd name="T18" fmla="*/ 9 w 9"/>
                  <a:gd name="T19" fmla="*/ 18 h 20"/>
                  <a:gd name="T20" fmla="*/ 9 w 9"/>
                  <a:gd name="T21" fmla="*/ 20 h 20"/>
                  <a:gd name="T22" fmla="*/ 7 w 9"/>
                  <a:gd name="T23" fmla="*/ 20 h 20"/>
                  <a:gd name="T24" fmla="*/ 6 w 9"/>
                  <a:gd name="T25" fmla="*/ 18 h 20"/>
                  <a:gd name="T26" fmla="*/ 2 w 9"/>
                  <a:gd name="T27" fmla="*/ 13 h 20"/>
                  <a:gd name="T28" fmla="*/ 0 w 9"/>
                  <a:gd name="T29" fmla="*/ 9 h 20"/>
                  <a:gd name="T30" fmla="*/ 2 w 9"/>
                  <a:gd name="T31" fmla="*/ 9 h 20"/>
                  <a:gd name="T32" fmla="*/ 4 w 9"/>
                  <a:gd name="T33" fmla="*/ 9 h 20"/>
                  <a:gd name="T34" fmla="*/ 4 w 9"/>
                  <a:gd name="T35" fmla="*/ 7 h 20"/>
                  <a:gd name="T36" fmla="*/ 4 w 9"/>
                  <a:gd name="T37" fmla="*/ 5 h 20"/>
                  <a:gd name="T38" fmla="*/ 4 w 9"/>
                  <a:gd name="T39" fmla="*/ 5 h 20"/>
                  <a:gd name="T40" fmla="*/ 6 w 9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20">
                    <a:moveTo>
                      <a:pt x="6" y="0"/>
                    </a:moveTo>
                    <a:lnTo>
                      <a:pt x="7" y="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3168"/>
              <p:cNvSpPr>
                <a:spLocks/>
              </p:cNvSpPr>
              <p:nvPr/>
            </p:nvSpPr>
            <p:spPr bwMode="auto">
              <a:xfrm>
                <a:off x="1562" y="3727"/>
                <a:ext cx="9" cy="20"/>
              </a:xfrm>
              <a:custGeom>
                <a:avLst/>
                <a:gdLst>
                  <a:gd name="T0" fmla="*/ 6 w 9"/>
                  <a:gd name="T1" fmla="*/ 0 h 20"/>
                  <a:gd name="T2" fmla="*/ 7 w 9"/>
                  <a:gd name="T3" fmla="*/ 2 h 20"/>
                  <a:gd name="T4" fmla="*/ 9 w 9"/>
                  <a:gd name="T5" fmla="*/ 14 h 20"/>
                  <a:gd name="T6" fmla="*/ 7 w 9"/>
                  <a:gd name="T7" fmla="*/ 14 h 20"/>
                  <a:gd name="T8" fmla="*/ 6 w 9"/>
                  <a:gd name="T9" fmla="*/ 13 h 20"/>
                  <a:gd name="T10" fmla="*/ 4 w 9"/>
                  <a:gd name="T11" fmla="*/ 11 h 20"/>
                  <a:gd name="T12" fmla="*/ 4 w 9"/>
                  <a:gd name="T13" fmla="*/ 14 h 20"/>
                  <a:gd name="T14" fmla="*/ 6 w 9"/>
                  <a:gd name="T15" fmla="*/ 16 h 20"/>
                  <a:gd name="T16" fmla="*/ 6 w 9"/>
                  <a:gd name="T17" fmla="*/ 18 h 20"/>
                  <a:gd name="T18" fmla="*/ 9 w 9"/>
                  <a:gd name="T19" fmla="*/ 18 h 20"/>
                  <a:gd name="T20" fmla="*/ 9 w 9"/>
                  <a:gd name="T21" fmla="*/ 20 h 20"/>
                  <a:gd name="T22" fmla="*/ 7 w 9"/>
                  <a:gd name="T23" fmla="*/ 20 h 20"/>
                  <a:gd name="T24" fmla="*/ 6 w 9"/>
                  <a:gd name="T25" fmla="*/ 18 h 20"/>
                  <a:gd name="T26" fmla="*/ 2 w 9"/>
                  <a:gd name="T27" fmla="*/ 13 h 20"/>
                  <a:gd name="T28" fmla="*/ 0 w 9"/>
                  <a:gd name="T29" fmla="*/ 9 h 20"/>
                  <a:gd name="T30" fmla="*/ 2 w 9"/>
                  <a:gd name="T31" fmla="*/ 9 h 20"/>
                  <a:gd name="T32" fmla="*/ 4 w 9"/>
                  <a:gd name="T33" fmla="*/ 9 h 20"/>
                  <a:gd name="T34" fmla="*/ 4 w 9"/>
                  <a:gd name="T35" fmla="*/ 7 h 20"/>
                  <a:gd name="T36" fmla="*/ 4 w 9"/>
                  <a:gd name="T37" fmla="*/ 5 h 20"/>
                  <a:gd name="T38" fmla="*/ 4 w 9"/>
                  <a:gd name="T39" fmla="*/ 5 h 20"/>
                  <a:gd name="T40" fmla="*/ 6 w 9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20">
                    <a:moveTo>
                      <a:pt x="6" y="0"/>
                    </a:moveTo>
                    <a:lnTo>
                      <a:pt x="7" y="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3169"/>
              <p:cNvSpPr>
                <a:spLocks/>
              </p:cNvSpPr>
              <p:nvPr/>
            </p:nvSpPr>
            <p:spPr bwMode="auto">
              <a:xfrm>
                <a:off x="1561" y="3766"/>
                <a:ext cx="3" cy="6"/>
              </a:xfrm>
              <a:custGeom>
                <a:avLst/>
                <a:gdLst>
                  <a:gd name="T0" fmla="*/ 0 w 3"/>
                  <a:gd name="T1" fmla="*/ 4 h 6"/>
                  <a:gd name="T2" fmla="*/ 0 w 3"/>
                  <a:gd name="T3" fmla="*/ 2 h 6"/>
                  <a:gd name="T4" fmla="*/ 0 w 3"/>
                  <a:gd name="T5" fmla="*/ 2 h 6"/>
                  <a:gd name="T6" fmla="*/ 1 w 3"/>
                  <a:gd name="T7" fmla="*/ 0 h 6"/>
                  <a:gd name="T8" fmla="*/ 3 w 3"/>
                  <a:gd name="T9" fmla="*/ 0 h 6"/>
                  <a:gd name="T10" fmla="*/ 3 w 3"/>
                  <a:gd name="T11" fmla="*/ 2 h 6"/>
                  <a:gd name="T12" fmla="*/ 3 w 3"/>
                  <a:gd name="T13" fmla="*/ 4 h 6"/>
                  <a:gd name="T14" fmla="*/ 3 w 3"/>
                  <a:gd name="T15" fmla="*/ 4 h 6"/>
                  <a:gd name="T16" fmla="*/ 1 w 3"/>
                  <a:gd name="T17" fmla="*/ 6 h 6"/>
                  <a:gd name="T18" fmla="*/ 0 w 3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170"/>
              <p:cNvSpPr>
                <a:spLocks/>
              </p:cNvSpPr>
              <p:nvPr/>
            </p:nvSpPr>
            <p:spPr bwMode="auto">
              <a:xfrm>
                <a:off x="1561" y="3766"/>
                <a:ext cx="3" cy="6"/>
              </a:xfrm>
              <a:custGeom>
                <a:avLst/>
                <a:gdLst>
                  <a:gd name="T0" fmla="*/ 0 w 3"/>
                  <a:gd name="T1" fmla="*/ 4 h 6"/>
                  <a:gd name="T2" fmla="*/ 0 w 3"/>
                  <a:gd name="T3" fmla="*/ 2 h 6"/>
                  <a:gd name="T4" fmla="*/ 0 w 3"/>
                  <a:gd name="T5" fmla="*/ 2 h 6"/>
                  <a:gd name="T6" fmla="*/ 1 w 3"/>
                  <a:gd name="T7" fmla="*/ 0 h 6"/>
                  <a:gd name="T8" fmla="*/ 3 w 3"/>
                  <a:gd name="T9" fmla="*/ 0 h 6"/>
                  <a:gd name="T10" fmla="*/ 3 w 3"/>
                  <a:gd name="T11" fmla="*/ 2 h 6"/>
                  <a:gd name="T12" fmla="*/ 3 w 3"/>
                  <a:gd name="T13" fmla="*/ 4 h 6"/>
                  <a:gd name="T14" fmla="*/ 3 w 3"/>
                  <a:gd name="T15" fmla="*/ 4 h 6"/>
                  <a:gd name="T16" fmla="*/ 1 w 3"/>
                  <a:gd name="T17" fmla="*/ 6 h 6"/>
                  <a:gd name="T18" fmla="*/ 0 w 3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171"/>
              <p:cNvSpPr>
                <a:spLocks/>
              </p:cNvSpPr>
              <p:nvPr/>
            </p:nvSpPr>
            <p:spPr bwMode="auto">
              <a:xfrm>
                <a:off x="1566" y="377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4 h 4"/>
                  <a:gd name="T4" fmla="*/ 2 w 5"/>
                  <a:gd name="T5" fmla="*/ 4 h 4"/>
                  <a:gd name="T6" fmla="*/ 2 w 5"/>
                  <a:gd name="T7" fmla="*/ 2 h 4"/>
                  <a:gd name="T8" fmla="*/ 0 w 5"/>
                  <a:gd name="T9" fmla="*/ 0 h 4"/>
                  <a:gd name="T10" fmla="*/ 2 w 5"/>
                  <a:gd name="T11" fmla="*/ 0 h 4"/>
                  <a:gd name="T12" fmla="*/ 3 w 5"/>
                  <a:gd name="T13" fmla="*/ 0 h 4"/>
                  <a:gd name="T14" fmla="*/ 5 w 5"/>
                  <a:gd name="T15" fmla="*/ 0 h 4"/>
                  <a:gd name="T16" fmla="*/ 5 w 5"/>
                  <a:gd name="T17" fmla="*/ 2 h 4"/>
                  <a:gd name="T18" fmla="*/ 5 w 5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172"/>
              <p:cNvSpPr>
                <a:spLocks/>
              </p:cNvSpPr>
              <p:nvPr/>
            </p:nvSpPr>
            <p:spPr bwMode="auto">
              <a:xfrm>
                <a:off x="1566" y="377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4 h 4"/>
                  <a:gd name="T4" fmla="*/ 2 w 5"/>
                  <a:gd name="T5" fmla="*/ 4 h 4"/>
                  <a:gd name="T6" fmla="*/ 2 w 5"/>
                  <a:gd name="T7" fmla="*/ 2 h 4"/>
                  <a:gd name="T8" fmla="*/ 0 w 5"/>
                  <a:gd name="T9" fmla="*/ 0 h 4"/>
                  <a:gd name="T10" fmla="*/ 2 w 5"/>
                  <a:gd name="T11" fmla="*/ 0 h 4"/>
                  <a:gd name="T12" fmla="*/ 3 w 5"/>
                  <a:gd name="T13" fmla="*/ 0 h 4"/>
                  <a:gd name="T14" fmla="*/ 5 w 5"/>
                  <a:gd name="T15" fmla="*/ 0 h 4"/>
                  <a:gd name="T16" fmla="*/ 5 w 5"/>
                  <a:gd name="T17" fmla="*/ 2 h 4"/>
                  <a:gd name="T18" fmla="*/ 5 w 5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173"/>
              <p:cNvSpPr>
                <a:spLocks/>
              </p:cNvSpPr>
              <p:nvPr/>
            </p:nvSpPr>
            <p:spPr bwMode="auto">
              <a:xfrm>
                <a:off x="1578" y="3765"/>
                <a:ext cx="13" cy="3"/>
              </a:xfrm>
              <a:custGeom>
                <a:avLst/>
                <a:gdLst>
                  <a:gd name="T0" fmla="*/ 13 w 13"/>
                  <a:gd name="T1" fmla="*/ 1 h 3"/>
                  <a:gd name="T2" fmla="*/ 13 w 13"/>
                  <a:gd name="T3" fmla="*/ 1 h 3"/>
                  <a:gd name="T4" fmla="*/ 2 w 13"/>
                  <a:gd name="T5" fmla="*/ 3 h 3"/>
                  <a:gd name="T6" fmla="*/ 2 w 13"/>
                  <a:gd name="T7" fmla="*/ 3 h 3"/>
                  <a:gd name="T8" fmla="*/ 0 w 13"/>
                  <a:gd name="T9" fmla="*/ 1 h 3"/>
                  <a:gd name="T10" fmla="*/ 0 w 13"/>
                  <a:gd name="T11" fmla="*/ 0 h 3"/>
                  <a:gd name="T12" fmla="*/ 2 w 13"/>
                  <a:gd name="T13" fmla="*/ 0 h 3"/>
                  <a:gd name="T14" fmla="*/ 2 w 13"/>
                  <a:gd name="T15" fmla="*/ 0 h 3"/>
                  <a:gd name="T16" fmla="*/ 6 w 13"/>
                  <a:gd name="T17" fmla="*/ 0 h 3"/>
                  <a:gd name="T18" fmla="*/ 11 w 13"/>
                  <a:gd name="T19" fmla="*/ 0 h 3"/>
                  <a:gd name="T20" fmla="*/ 13 w 13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174"/>
              <p:cNvSpPr>
                <a:spLocks/>
              </p:cNvSpPr>
              <p:nvPr/>
            </p:nvSpPr>
            <p:spPr bwMode="auto">
              <a:xfrm>
                <a:off x="1578" y="3765"/>
                <a:ext cx="13" cy="3"/>
              </a:xfrm>
              <a:custGeom>
                <a:avLst/>
                <a:gdLst>
                  <a:gd name="T0" fmla="*/ 13 w 13"/>
                  <a:gd name="T1" fmla="*/ 1 h 3"/>
                  <a:gd name="T2" fmla="*/ 13 w 13"/>
                  <a:gd name="T3" fmla="*/ 1 h 3"/>
                  <a:gd name="T4" fmla="*/ 2 w 13"/>
                  <a:gd name="T5" fmla="*/ 3 h 3"/>
                  <a:gd name="T6" fmla="*/ 2 w 13"/>
                  <a:gd name="T7" fmla="*/ 3 h 3"/>
                  <a:gd name="T8" fmla="*/ 0 w 13"/>
                  <a:gd name="T9" fmla="*/ 1 h 3"/>
                  <a:gd name="T10" fmla="*/ 0 w 13"/>
                  <a:gd name="T11" fmla="*/ 0 h 3"/>
                  <a:gd name="T12" fmla="*/ 2 w 13"/>
                  <a:gd name="T13" fmla="*/ 0 h 3"/>
                  <a:gd name="T14" fmla="*/ 2 w 13"/>
                  <a:gd name="T15" fmla="*/ 0 h 3"/>
                  <a:gd name="T16" fmla="*/ 6 w 13"/>
                  <a:gd name="T17" fmla="*/ 0 h 3"/>
                  <a:gd name="T18" fmla="*/ 11 w 13"/>
                  <a:gd name="T19" fmla="*/ 0 h 3"/>
                  <a:gd name="T20" fmla="*/ 13 w 13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175"/>
              <p:cNvSpPr>
                <a:spLocks/>
              </p:cNvSpPr>
              <p:nvPr/>
            </p:nvSpPr>
            <p:spPr bwMode="auto">
              <a:xfrm>
                <a:off x="1577" y="3766"/>
                <a:ext cx="34" cy="20"/>
              </a:xfrm>
              <a:custGeom>
                <a:avLst/>
                <a:gdLst>
                  <a:gd name="T0" fmla="*/ 0 w 34"/>
                  <a:gd name="T1" fmla="*/ 6 h 20"/>
                  <a:gd name="T2" fmla="*/ 1 w 34"/>
                  <a:gd name="T3" fmla="*/ 4 h 20"/>
                  <a:gd name="T4" fmla="*/ 23 w 34"/>
                  <a:gd name="T5" fmla="*/ 0 h 20"/>
                  <a:gd name="T6" fmla="*/ 25 w 34"/>
                  <a:gd name="T7" fmla="*/ 0 h 20"/>
                  <a:gd name="T8" fmla="*/ 26 w 34"/>
                  <a:gd name="T9" fmla="*/ 2 h 20"/>
                  <a:gd name="T10" fmla="*/ 28 w 34"/>
                  <a:gd name="T11" fmla="*/ 4 h 20"/>
                  <a:gd name="T12" fmla="*/ 25 w 34"/>
                  <a:gd name="T13" fmla="*/ 4 h 20"/>
                  <a:gd name="T14" fmla="*/ 23 w 34"/>
                  <a:gd name="T15" fmla="*/ 4 h 20"/>
                  <a:gd name="T16" fmla="*/ 17 w 34"/>
                  <a:gd name="T17" fmla="*/ 2 h 20"/>
                  <a:gd name="T18" fmla="*/ 17 w 34"/>
                  <a:gd name="T19" fmla="*/ 4 h 20"/>
                  <a:gd name="T20" fmla="*/ 21 w 34"/>
                  <a:gd name="T21" fmla="*/ 6 h 20"/>
                  <a:gd name="T22" fmla="*/ 26 w 34"/>
                  <a:gd name="T23" fmla="*/ 6 h 20"/>
                  <a:gd name="T24" fmla="*/ 28 w 34"/>
                  <a:gd name="T25" fmla="*/ 8 h 20"/>
                  <a:gd name="T26" fmla="*/ 28 w 34"/>
                  <a:gd name="T27" fmla="*/ 8 h 20"/>
                  <a:gd name="T28" fmla="*/ 30 w 34"/>
                  <a:gd name="T29" fmla="*/ 9 h 20"/>
                  <a:gd name="T30" fmla="*/ 25 w 34"/>
                  <a:gd name="T31" fmla="*/ 9 h 20"/>
                  <a:gd name="T32" fmla="*/ 23 w 34"/>
                  <a:gd name="T33" fmla="*/ 9 h 20"/>
                  <a:gd name="T34" fmla="*/ 23 w 34"/>
                  <a:gd name="T35" fmla="*/ 11 h 20"/>
                  <a:gd name="T36" fmla="*/ 28 w 34"/>
                  <a:gd name="T37" fmla="*/ 11 h 20"/>
                  <a:gd name="T38" fmla="*/ 30 w 34"/>
                  <a:gd name="T39" fmla="*/ 13 h 20"/>
                  <a:gd name="T40" fmla="*/ 30 w 34"/>
                  <a:gd name="T41" fmla="*/ 15 h 20"/>
                  <a:gd name="T42" fmla="*/ 32 w 34"/>
                  <a:gd name="T43" fmla="*/ 15 h 20"/>
                  <a:gd name="T44" fmla="*/ 32 w 34"/>
                  <a:gd name="T45" fmla="*/ 18 h 20"/>
                  <a:gd name="T46" fmla="*/ 34 w 34"/>
                  <a:gd name="T47" fmla="*/ 20 h 20"/>
                  <a:gd name="T48" fmla="*/ 34 w 34"/>
                  <a:gd name="T49" fmla="*/ 20 h 20"/>
                  <a:gd name="T50" fmla="*/ 32 w 34"/>
                  <a:gd name="T51" fmla="*/ 20 h 20"/>
                  <a:gd name="T52" fmla="*/ 30 w 34"/>
                  <a:gd name="T53" fmla="*/ 18 h 20"/>
                  <a:gd name="T54" fmla="*/ 30 w 34"/>
                  <a:gd name="T55" fmla="*/ 18 h 20"/>
                  <a:gd name="T56" fmla="*/ 30 w 34"/>
                  <a:gd name="T57" fmla="*/ 15 h 20"/>
                  <a:gd name="T58" fmla="*/ 28 w 34"/>
                  <a:gd name="T59" fmla="*/ 15 h 20"/>
                  <a:gd name="T60" fmla="*/ 26 w 34"/>
                  <a:gd name="T61" fmla="*/ 13 h 20"/>
                  <a:gd name="T62" fmla="*/ 21 w 34"/>
                  <a:gd name="T63" fmla="*/ 15 h 20"/>
                  <a:gd name="T64" fmla="*/ 19 w 34"/>
                  <a:gd name="T65" fmla="*/ 13 h 20"/>
                  <a:gd name="T66" fmla="*/ 19 w 34"/>
                  <a:gd name="T67" fmla="*/ 11 h 20"/>
                  <a:gd name="T68" fmla="*/ 17 w 34"/>
                  <a:gd name="T69" fmla="*/ 9 h 20"/>
                  <a:gd name="T70" fmla="*/ 17 w 34"/>
                  <a:gd name="T71" fmla="*/ 9 h 20"/>
                  <a:gd name="T72" fmla="*/ 16 w 34"/>
                  <a:gd name="T73" fmla="*/ 8 h 20"/>
                  <a:gd name="T74" fmla="*/ 12 w 34"/>
                  <a:gd name="T75" fmla="*/ 8 h 20"/>
                  <a:gd name="T76" fmla="*/ 10 w 34"/>
                  <a:gd name="T77" fmla="*/ 9 h 20"/>
                  <a:gd name="T78" fmla="*/ 12 w 34"/>
                  <a:gd name="T79" fmla="*/ 11 h 20"/>
                  <a:gd name="T80" fmla="*/ 16 w 34"/>
                  <a:gd name="T81" fmla="*/ 16 h 20"/>
                  <a:gd name="T82" fmla="*/ 10 w 34"/>
                  <a:gd name="T83" fmla="*/ 15 h 20"/>
                  <a:gd name="T84" fmla="*/ 9 w 34"/>
                  <a:gd name="T85" fmla="*/ 15 h 20"/>
                  <a:gd name="T86" fmla="*/ 9 w 34"/>
                  <a:gd name="T87" fmla="*/ 13 h 20"/>
                  <a:gd name="T88" fmla="*/ 5 w 34"/>
                  <a:gd name="T89" fmla="*/ 11 h 20"/>
                  <a:gd name="T90" fmla="*/ 7 w 34"/>
                  <a:gd name="T91" fmla="*/ 9 h 20"/>
                  <a:gd name="T92" fmla="*/ 10 w 34"/>
                  <a:gd name="T93" fmla="*/ 8 h 20"/>
                  <a:gd name="T94" fmla="*/ 10 w 34"/>
                  <a:gd name="T95" fmla="*/ 8 h 20"/>
                  <a:gd name="T96" fmla="*/ 10 w 34"/>
                  <a:gd name="T97" fmla="*/ 6 h 20"/>
                  <a:gd name="T98" fmla="*/ 9 w 34"/>
                  <a:gd name="T99" fmla="*/ 8 h 20"/>
                  <a:gd name="T100" fmla="*/ 7 w 34"/>
                  <a:gd name="T101" fmla="*/ 8 h 20"/>
                  <a:gd name="T102" fmla="*/ 1 w 34"/>
                  <a:gd name="T103" fmla="*/ 9 h 20"/>
                  <a:gd name="T104" fmla="*/ 0 w 34"/>
                  <a:gd name="T105" fmla="*/ 8 h 20"/>
                  <a:gd name="T106" fmla="*/ 0 w 34"/>
                  <a:gd name="T107" fmla="*/ 6 h 20"/>
                  <a:gd name="T108" fmla="*/ 0 w 34"/>
                  <a:gd name="T10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" h="20">
                    <a:moveTo>
                      <a:pt x="0" y="6"/>
                    </a:moveTo>
                    <a:lnTo>
                      <a:pt x="1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176"/>
              <p:cNvSpPr>
                <a:spLocks/>
              </p:cNvSpPr>
              <p:nvPr/>
            </p:nvSpPr>
            <p:spPr bwMode="auto">
              <a:xfrm>
                <a:off x="1577" y="3766"/>
                <a:ext cx="34" cy="20"/>
              </a:xfrm>
              <a:custGeom>
                <a:avLst/>
                <a:gdLst>
                  <a:gd name="T0" fmla="*/ 0 w 34"/>
                  <a:gd name="T1" fmla="*/ 6 h 20"/>
                  <a:gd name="T2" fmla="*/ 1 w 34"/>
                  <a:gd name="T3" fmla="*/ 4 h 20"/>
                  <a:gd name="T4" fmla="*/ 23 w 34"/>
                  <a:gd name="T5" fmla="*/ 0 h 20"/>
                  <a:gd name="T6" fmla="*/ 25 w 34"/>
                  <a:gd name="T7" fmla="*/ 0 h 20"/>
                  <a:gd name="T8" fmla="*/ 26 w 34"/>
                  <a:gd name="T9" fmla="*/ 2 h 20"/>
                  <a:gd name="T10" fmla="*/ 28 w 34"/>
                  <a:gd name="T11" fmla="*/ 4 h 20"/>
                  <a:gd name="T12" fmla="*/ 25 w 34"/>
                  <a:gd name="T13" fmla="*/ 4 h 20"/>
                  <a:gd name="T14" fmla="*/ 23 w 34"/>
                  <a:gd name="T15" fmla="*/ 4 h 20"/>
                  <a:gd name="T16" fmla="*/ 17 w 34"/>
                  <a:gd name="T17" fmla="*/ 2 h 20"/>
                  <a:gd name="T18" fmla="*/ 17 w 34"/>
                  <a:gd name="T19" fmla="*/ 4 h 20"/>
                  <a:gd name="T20" fmla="*/ 21 w 34"/>
                  <a:gd name="T21" fmla="*/ 6 h 20"/>
                  <a:gd name="T22" fmla="*/ 26 w 34"/>
                  <a:gd name="T23" fmla="*/ 6 h 20"/>
                  <a:gd name="T24" fmla="*/ 28 w 34"/>
                  <a:gd name="T25" fmla="*/ 8 h 20"/>
                  <a:gd name="T26" fmla="*/ 28 w 34"/>
                  <a:gd name="T27" fmla="*/ 8 h 20"/>
                  <a:gd name="T28" fmla="*/ 30 w 34"/>
                  <a:gd name="T29" fmla="*/ 9 h 20"/>
                  <a:gd name="T30" fmla="*/ 25 w 34"/>
                  <a:gd name="T31" fmla="*/ 9 h 20"/>
                  <a:gd name="T32" fmla="*/ 23 w 34"/>
                  <a:gd name="T33" fmla="*/ 9 h 20"/>
                  <a:gd name="T34" fmla="*/ 23 w 34"/>
                  <a:gd name="T35" fmla="*/ 11 h 20"/>
                  <a:gd name="T36" fmla="*/ 28 w 34"/>
                  <a:gd name="T37" fmla="*/ 11 h 20"/>
                  <a:gd name="T38" fmla="*/ 30 w 34"/>
                  <a:gd name="T39" fmla="*/ 13 h 20"/>
                  <a:gd name="T40" fmla="*/ 30 w 34"/>
                  <a:gd name="T41" fmla="*/ 15 h 20"/>
                  <a:gd name="T42" fmla="*/ 32 w 34"/>
                  <a:gd name="T43" fmla="*/ 15 h 20"/>
                  <a:gd name="T44" fmla="*/ 32 w 34"/>
                  <a:gd name="T45" fmla="*/ 18 h 20"/>
                  <a:gd name="T46" fmla="*/ 34 w 34"/>
                  <a:gd name="T47" fmla="*/ 20 h 20"/>
                  <a:gd name="T48" fmla="*/ 34 w 34"/>
                  <a:gd name="T49" fmla="*/ 20 h 20"/>
                  <a:gd name="T50" fmla="*/ 32 w 34"/>
                  <a:gd name="T51" fmla="*/ 20 h 20"/>
                  <a:gd name="T52" fmla="*/ 30 w 34"/>
                  <a:gd name="T53" fmla="*/ 18 h 20"/>
                  <a:gd name="T54" fmla="*/ 30 w 34"/>
                  <a:gd name="T55" fmla="*/ 18 h 20"/>
                  <a:gd name="T56" fmla="*/ 30 w 34"/>
                  <a:gd name="T57" fmla="*/ 15 h 20"/>
                  <a:gd name="T58" fmla="*/ 28 w 34"/>
                  <a:gd name="T59" fmla="*/ 15 h 20"/>
                  <a:gd name="T60" fmla="*/ 26 w 34"/>
                  <a:gd name="T61" fmla="*/ 13 h 20"/>
                  <a:gd name="T62" fmla="*/ 21 w 34"/>
                  <a:gd name="T63" fmla="*/ 15 h 20"/>
                  <a:gd name="T64" fmla="*/ 19 w 34"/>
                  <a:gd name="T65" fmla="*/ 13 h 20"/>
                  <a:gd name="T66" fmla="*/ 19 w 34"/>
                  <a:gd name="T67" fmla="*/ 11 h 20"/>
                  <a:gd name="T68" fmla="*/ 17 w 34"/>
                  <a:gd name="T69" fmla="*/ 9 h 20"/>
                  <a:gd name="T70" fmla="*/ 17 w 34"/>
                  <a:gd name="T71" fmla="*/ 9 h 20"/>
                  <a:gd name="T72" fmla="*/ 16 w 34"/>
                  <a:gd name="T73" fmla="*/ 8 h 20"/>
                  <a:gd name="T74" fmla="*/ 12 w 34"/>
                  <a:gd name="T75" fmla="*/ 8 h 20"/>
                  <a:gd name="T76" fmla="*/ 10 w 34"/>
                  <a:gd name="T77" fmla="*/ 9 h 20"/>
                  <a:gd name="T78" fmla="*/ 12 w 34"/>
                  <a:gd name="T79" fmla="*/ 11 h 20"/>
                  <a:gd name="T80" fmla="*/ 16 w 34"/>
                  <a:gd name="T81" fmla="*/ 16 h 20"/>
                  <a:gd name="T82" fmla="*/ 10 w 34"/>
                  <a:gd name="T83" fmla="*/ 15 h 20"/>
                  <a:gd name="T84" fmla="*/ 9 w 34"/>
                  <a:gd name="T85" fmla="*/ 15 h 20"/>
                  <a:gd name="T86" fmla="*/ 9 w 34"/>
                  <a:gd name="T87" fmla="*/ 13 h 20"/>
                  <a:gd name="T88" fmla="*/ 5 w 34"/>
                  <a:gd name="T89" fmla="*/ 11 h 20"/>
                  <a:gd name="T90" fmla="*/ 7 w 34"/>
                  <a:gd name="T91" fmla="*/ 9 h 20"/>
                  <a:gd name="T92" fmla="*/ 10 w 34"/>
                  <a:gd name="T93" fmla="*/ 8 h 20"/>
                  <a:gd name="T94" fmla="*/ 10 w 34"/>
                  <a:gd name="T95" fmla="*/ 8 h 20"/>
                  <a:gd name="T96" fmla="*/ 10 w 34"/>
                  <a:gd name="T97" fmla="*/ 6 h 20"/>
                  <a:gd name="T98" fmla="*/ 9 w 34"/>
                  <a:gd name="T99" fmla="*/ 8 h 20"/>
                  <a:gd name="T100" fmla="*/ 7 w 34"/>
                  <a:gd name="T101" fmla="*/ 8 h 20"/>
                  <a:gd name="T102" fmla="*/ 1 w 34"/>
                  <a:gd name="T103" fmla="*/ 9 h 20"/>
                  <a:gd name="T104" fmla="*/ 0 w 34"/>
                  <a:gd name="T105" fmla="*/ 8 h 20"/>
                  <a:gd name="T106" fmla="*/ 0 w 34"/>
                  <a:gd name="T107" fmla="*/ 6 h 20"/>
                  <a:gd name="T108" fmla="*/ 0 w 34"/>
                  <a:gd name="T10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" h="20">
                    <a:moveTo>
                      <a:pt x="0" y="6"/>
                    </a:moveTo>
                    <a:lnTo>
                      <a:pt x="1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177"/>
              <p:cNvSpPr>
                <a:spLocks/>
              </p:cNvSpPr>
              <p:nvPr/>
            </p:nvSpPr>
            <p:spPr bwMode="auto">
              <a:xfrm>
                <a:off x="1603" y="3765"/>
                <a:ext cx="20" cy="10"/>
              </a:xfrm>
              <a:custGeom>
                <a:avLst/>
                <a:gdLst>
                  <a:gd name="T0" fmla="*/ 4 w 20"/>
                  <a:gd name="T1" fmla="*/ 1 h 10"/>
                  <a:gd name="T2" fmla="*/ 4 w 20"/>
                  <a:gd name="T3" fmla="*/ 3 h 10"/>
                  <a:gd name="T4" fmla="*/ 2 w 20"/>
                  <a:gd name="T5" fmla="*/ 1 h 10"/>
                  <a:gd name="T6" fmla="*/ 0 w 20"/>
                  <a:gd name="T7" fmla="*/ 0 h 10"/>
                  <a:gd name="T8" fmla="*/ 9 w 20"/>
                  <a:gd name="T9" fmla="*/ 0 h 10"/>
                  <a:gd name="T10" fmla="*/ 18 w 20"/>
                  <a:gd name="T11" fmla="*/ 1 h 10"/>
                  <a:gd name="T12" fmla="*/ 20 w 20"/>
                  <a:gd name="T13" fmla="*/ 1 h 10"/>
                  <a:gd name="T14" fmla="*/ 20 w 20"/>
                  <a:gd name="T15" fmla="*/ 7 h 10"/>
                  <a:gd name="T16" fmla="*/ 20 w 20"/>
                  <a:gd name="T17" fmla="*/ 9 h 10"/>
                  <a:gd name="T18" fmla="*/ 20 w 20"/>
                  <a:gd name="T19" fmla="*/ 10 h 10"/>
                  <a:gd name="T20" fmla="*/ 18 w 20"/>
                  <a:gd name="T21" fmla="*/ 10 h 10"/>
                  <a:gd name="T22" fmla="*/ 16 w 20"/>
                  <a:gd name="T23" fmla="*/ 10 h 10"/>
                  <a:gd name="T24" fmla="*/ 16 w 20"/>
                  <a:gd name="T25" fmla="*/ 10 h 10"/>
                  <a:gd name="T26" fmla="*/ 15 w 20"/>
                  <a:gd name="T27" fmla="*/ 9 h 10"/>
                  <a:gd name="T28" fmla="*/ 13 w 20"/>
                  <a:gd name="T29" fmla="*/ 9 h 10"/>
                  <a:gd name="T30" fmla="*/ 13 w 20"/>
                  <a:gd name="T31" fmla="*/ 9 h 10"/>
                  <a:gd name="T32" fmla="*/ 13 w 20"/>
                  <a:gd name="T33" fmla="*/ 9 h 10"/>
                  <a:gd name="T34" fmla="*/ 11 w 20"/>
                  <a:gd name="T35" fmla="*/ 9 h 10"/>
                  <a:gd name="T36" fmla="*/ 9 w 20"/>
                  <a:gd name="T37" fmla="*/ 9 h 10"/>
                  <a:gd name="T38" fmla="*/ 11 w 20"/>
                  <a:gd name="T39" fmla="*/ 9 h 10"/>
                  <a:gd name="T40" fmla="*/ 6 w 20"/>
                  <a:gd name="T41" fmla="*/ 7 h 10"/>
                  <a:gd name="T42" fmla="*/ 4 w 20"/>
                  <a:gd name="T4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6" y="7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178"/>
              <p:cNvSpPr>
                <a:spLocks/>
              </p:cNvSpPr>
              <p:nvPr/>
            </p:nvSpPr>
            <p:spPr bwMode="auto">
              <a:xfrm>
                <a:off x="1603" y="3765"/>
                <a:ext cx="20" cy="10"/>
              </a:xfrm>
              <a:custGeom>
                <a:avLst/>
                <a:gdLst>
                  <a:gd name="T0" fmla="*/ 4 w 20"/>
                  <a:gd name="T1" fmla="*/ 1 h 10"/>
                  <a:gd name="T2" fmla="*/ 4 w 20"/>
                  <a:gd name="T3" fmla="*/ 3 h 10"/>
                  <a:gd name="T4" fmla="*/ 2 w 20"/>
                  <a:gd name="T5" fmla="*/ 1 h 10"/>
                  <a:gd name="T6" fmla="*/ 0 w 20"/>
                  <a:gd name="T7" fmla="*/ 0 h 10"/>
                  <a:gd name="T8" fmla="*/ 9 w 20"/>
                  <a:gd name="T9" fmla="*/ 0 h 10"/>
                  <a:gd name="T10" fmla="*/ 18 w 20"/>
                  <a:gd name="T11" fmla="*/ 1 h 10"/>
                  <a:gd name="T12" fmla="*/ 20 w 20"/>
                  <a:gd name="T13" fmla="*/ 1 h 10"/>
                  <a:gd name="T14" fmla="*/ 20 w 20"/>
                  <a:gd name="T15" fmla="*/ 7 h 10"/>
                  <a:gd name="T16" fmla="*/ 20 w 20"/>
                  <a:gd name="T17" fmla="*/ 9 h 10"/>
                  <a:gd name="T18" fmla="*/ 20 w 20"/>
                  <a:gd name="T19" fmla="*/ 10 h 10"/>
                  <a:gd name="T20" fmla="*/ 18 w 20"/>
                  <a:gd name="T21" fmla="*/ 10 h 10"/>
                  <a:gd name="T22" fmla="*/ 16 w 20"/>
                  <a:gd name="T23" fmla="*/ 10 h 10"/>
                  <a:gd name="T24" fmla="*/ 16 w 20"/>
                  <a:gd name="T25" fmla="*/ 10 h 10"/>
                  <a:gd name="T26" fmla="*/ 15 w 20"/>
                  <a:gd name="T27" fmla="*/ 9 h 10"/>
                  <a:gd name="T28" fmla="*/ 13 w 20"/>
                  <a:gd name="T29" fmla="*/ 9 h 10"/>
                  <a:gd name="T30" fmla="*/ 13 w 20"/>
                  <a:gd name="T31" fmla="*/ 9 h 10"/>
                  <a:gd name="T32" fmla="*/ 13 w 20"/>
                  <a:gd name="T33" fmla="*/ 9 h 10"/>
                  <a:gd name="T34" fmla="*/ 11 w 20"/>
                  <a:gd name="T35" fmla="*/ 9 h 10"/>
                  <a:gd name="T36" fmla="*/ 9 w 20"/>
                  <a:gd name="T37" fmla="*/ 9 h 10"/>
                  <a:gd name="T38" fmla="*/ 11 w 20"/>
                  <a:gd name="T39" fmla="*/ 9 h 10"/>
                  <a:gd name="T40" fmla="*/ 6 w 20"/>
                  <a:gd name="T41" fmla="*/ 7 h 10"/>
                  <a:gd name="T42" fmla="*/ 4 w 20"/>
                  <a:gd name="T4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6" y="7"/>
                    </a:lnTo>
                    <a:lnTo>
                      <a:pt x="4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179"/>
              <p:cNvSpPr>
                <a:spLocks/>
              </p:cNvSpPr>
              <p:nvPr/>
            </p:nvSpPr>
            <p:spPr bwMode="auto">
              <a:xfrm>
                <a:off x="1630" y="3772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2 w 4"/>
                  <a:gd name="T9" fmla="*/ 3 h 3"/>
                  <a:gd name="T10" fmla="*/ 2 w 4"/>
                  <a:gd name="T11" fmla="*/ 3 h 3"/>
                  <a:gd name="T12" fmla="*/ 0 w 4"/>
                  <a:gd name="T13" fmla="*/ 2 h 3"/>
                  <a:gd name="T14" fmla="*/ 0 w 4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180"/>
              <p:cNvSpPr>
                <a:spLocks/>
              </p:cNvSpPr>
              <p:nvPr/>
            </p:nvSpPr>
            <p:spPr bwMode="auto">
              <a:xfrm>
                <a:off x="1630" y="3772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2 w 4"/>
                  <a:gd name="T9" fmla="*/ 3 h 3"/>
                  <a:gd name="T10" fmla="*/ 2 w 4"/>
                  <a:gd name="T11" fmla="*/ 3 h 3"/>
                  <a:gd name="T12" fmla="*/ 0 w 4"/>
                  <a:gd name="T13" fmla="*/ 2 h 3"/>
                  <a:gd name="T14" fmla="*/ 0 w 4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181"/>
              <p:cNvSpPr>
                <a:spLocks/>
              </p:cNvSpPr>
              <p:nvPr/>
            </p:nvSpPr>
            <p:spPr bwMode="auto">
              <a:xfrm>
                <a:off x="1625" y="376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0 w 3"/>
                  <a:gd name="T5" fmla="*/ 0 h 4"/>
                  <a:gd name="T6" fmla="*/ 0 w 3"/>
                  <a:gd name="T7" fmla="*/ 0 h 4"/>
                  <a:gd name="T8" fmla="*/ 2 w 3"/>
                  <a:gd name="T9" fmla="*/ 0 h 4"/>
                  <a:gd name="T10" fmla="*/ 3 w 3"/>
                  <a:gd name="T11" fmla="*/ 2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182"/>
              <p:cNvSpPr>
                <a:spLocks/>
              </p:cNvSpPr>
              <p:nvPr/>
            </p:nvSpPr>
            <p:spPr bwMode="auto">
              <a:xfrm>
                <a:off x="1625" y="376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0 w 3"/>
                  <a:gd name="T5" fmla="*/ 0 h 4"/>
                  <a:gd name="T6" fmla="*/ 0 w 3"/>
                  <a:gd name="T7" fmla="*/ 0 h 4"/>
                  <a:gd name="T8" fmla="*/ 2 w 3"/>
                  <a:gd name="T9" fmla="*/ 0 h 4"/>
                  <a:gd name="T10" fmla="*/ 3 w 3"/>
                  <a:gd name="T11" fmla="*/ 2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3183"/>
              <p:cNvSpPr>
                <a:spLocks/>
              </p:cNvSpPr>
              <p:nvPr/>
            </p:nvSpPr>
            <p:spPr bwMode="auto">
              <a:xfrm>
                <a:off x="1625" y="377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1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3184"/>
              <p:cNvSpPr>
                <a:spLocks/>
              </p:cNvSpPr>
              <p:nvPr/>
            </p:nvSpPr>
            <p:spPr bwMode="auto">
              <a:xfrm>
                <a:off x="1625" y="377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1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3185"/>
              <p:cNvSpPr>
                <a:spLocks/>
              </p:cNvSpPr>
              <p:nvPr/>
            </p:nvSpPr>
            <p:spPr bwMode="auto">
              <a:xfrm>
                <a:off x="1232" y="2711"/>
                <a:ext cx="9" cy="20"/>
              </a:xfrm>
              <a:custGeom>
                <a:avLst/>
                <a:gdLst>
                  <a:gd name="T0" fmla="*/ 4 w 9"/>
                  <a:gd name="T1" fmla="*/ 0 h 20"/>
                  <a:gd name="T2" fmla="*/ 5 w 9"/>
                  <a:gd name="T3" fmla="*/ 7 h 20"/>
                  <a:gd name="T4" fmla="*/ 7 w 9"/>
                  <a:gd name="T5" fmla="*/ 9 h 20"/>
                  <a:gd name="T6" fmla="*/ 9 w 9"/>
                  <a:gd name="T7" fmla="*/ 16 h 20"/>
                  <a:gd name="T8" fmla="*/ 9 w 9"/>
                  <a:gd name="T9" fmla="*/ 16 h 20"/>
                  <a:gd name="T10" fmla="*/ 7 w 9"/>
                  <a:gd name="T11" fmla="*/ 20 h 20"/>
                  <a:gd name="T12" fmla="*/ 4 w 9"/>
                  <a:gd name="T13" fmla="*/ 20 h 20"/>
                  <a:gd name="T14" fmla="*/ 2 w 9"/>
                  <a:gd name="T15" fmla="*/ 18 h 20"/>
                  <a:gd name="T16" fmla="*/ 0 w 9"/>
                  <a:gd name="T17" fmla="*/ 18 h 20"/>
                  <a:gd name="T18" fmla="*/ 0 w 9"/>
                  <a:gd name="T19" fmla="*/ 16 h 20"/>
                  <a:gd name="T20" fmla="*/ 2 w 9"/>
                  <a:gd name="T21" fmla="*/ 14 h 20"/>
                  <a:gd name="T22" fmla="*/ 4 w 9"/>
                  <a:gd name="T23" fmla="*/ 13 h 20"/>
                  <a:gd name="T24" fmla="*/ 5 w 9"/>
                  <a:gd name="T25" fmla="*/ 11 h 20"/>
                  <a:gd name="T26" fmla="*/ 5 w 9"/>
                  <a:gd name="T27" fmla="*/ 9 h 20"/>
                  <a:gd name="T28" fmla="*/ 2 w 9"/>
                  <a:gd name="T29" fmla="*/ 5 h 20"/>
                  <a:gd name="T30" fmla="*/ 2 w 9"/>
                  <a:gd name="T31" fmla="*/ 4 h 20"/>
                  <a:gd name="T32" fmla="*/ 0 w 9"/>
                  <a:gd name="T33" fmla="*/ 4 h 20"/>
                  <a:gd name="T34" fmla="*/ 0 w 9"/>
                  <a:gd name="T35" fmla="*/ 4 h 20"/>
                  <a:gd name="T36" fmla="*/ 0 w 9"/>
                  <a:gd name="T37" fmla="*/ 2 h 20"/>
                  <a:gd name="T38" fmla="*/ 4 w 9"/>
                  <a:gd name="T3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5" y="7"/>
                    </a:lnTo>
                    <a:lnTo>
                      <a:pt x="7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186"/>
              <p:cNvSpPr>
                <a:spLocks/>
              </p:cNvSpPr>
              <p:nvPr/>
            </p:nvSpPr>
            <p:spPr bwMode="auto">
              <a:xfrm>
                <a:off x="1232" y="2711"/>
                <a:ext cx="9" cy="20"/>
              </a:xfrm>
              <a:custGeom>
                <a:avLst/>
                <a:gdLst>
                  <a:gd name="T0" fmla="*/ 4 w 9"/>
                  <a:gd name="T1" fmla="*/ 0 h 20"/>
                  <a:gd name="T2" fmla="*/ 5 w 9"/>
                  <a:gd name="T3" fmla="*/ 7 h 20"/>
                  <a:gd name="T4" fmla="*/ 7 w 9"/>
                  <a:gd name="T5" fmla="*/ 9 h 20"/>
                  <a:gd name="T6" fmla="*/ 9 w 9"/>
                  <a:gd name="T7" fmla="*/ 16 h 20"/>
                  <a:gd name="T8" fmla="*/ 9 w 9"/>
                  <a:gd name="T9" fmla="*/ 16 h 20"/>
                  <a:gd name="T10" fmla="*/ 7 w 9"/>
                  <a:gd name="T11" fmla="*/ 20 h 20"/>
                  <a:gd name="T12" fmla="*/ 4 w 9"/>
                  <a:gd name="T13" fmla="*/ 20 h 20"/>
                  <a:gd name="T14" fmla="*/ 2 w 9"/>
                  <a:gd name="T15" fmla="*/ 18 h 20"/>
                  <a:gd name="T16" fmla="*/ 0 w 9"/>
                  <a:gd name="T17" fmla="*/ 18 h 20"/>
                  <a:gd name="T18" fmla="*/ 0 w 9"/>
                  <a:gd name="T19" fmla="*/ 16 h 20"/>
                  <a:gd name="T20" fmla="*/ 2 w 9"/>
                  <a:gd name="T21" fmla="*/ 14 h 20"/>
                  <a:gd name="T22" fmla="*/ 4 w 9"/>
                  <a:gd name="T23" fmla="*/ 13 h 20"/>
                  <a:gd name="T24" fmla="*/ 5 w 9"/>
                  <a:gd name="T25" fmla="*/ 11 h 20"/>
                  <a:gd name="T26" fmla="*/ 5 w 9"/>
                  <a:gd name="T27" fmla="*/ 9 h 20"/>
                  <a:gd name="T28" fmla="*/ 2 w 9"/>
                  <a:gd name="T29" fmla="*/ 5 h 20"/>
                  <a:gd name="T30" fmla="*/ 2 w 9"/>
                  <a:gd name="T31" fmla="*/ 4 h 20"/>
                  <a:gd name="T32" fmla="*/ 0 w 9"/>
                  <a:gd name="T33" fmla="*/ 4 h 20"/>
                  <a:gd name="T34" fmla="*/ 0 w 9"/>
                  <a:gd name="T35" fmla="*/ 4 h 20"/>
                  <a:gd name="T36" fmla="*/ 0 w 9"/>
                  <a:gd name="T37" fmla="*/ 2 h 20"/>
                  <a:gd name="T38" fmla="*/ 4 w 9"/>
                  <a:gd name="T3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5" y="7"/>
                    </a:lnTo>
                    <a:lnTo>
                      <a:pt x="7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187"/>
              <p:cNvSpPr>
                <a:spLocks/>
              </p:cNvSpPr>
              <p:nvPr/>
            </p:nvSpPr>
            <p:spPr bwMode="auto">
              <a:xfrm>
                <a:off x="1243" y="271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2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1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188"/>
              <p:cNvSpPr>
                <a:spLocks/>
              </p:cNvSpPr>
              <p:nvPr/>
            </p:nvSpPr>
            <p:spPr bwMode="auto">
              <a:xfrm>
                <a:off x="1243" y="271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2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1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189"/>
              <p:cNvSpPr>
                <a:spLocks/>
              </p:cNvSpPr>
              <p:nvPr/>
            </p:nvSpPr>
            <p:spPr bwMode="auto">
              <a:xfrm>
                <a:off x="1248" y="272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4 h 5"/>
                  <a:gd name="T4" fmla="*/ 4 w 5"/>
                  <a:gd name="T5" fmla="*/ 5 h 5"/>
                  <a:gd name="T6" fmla="*/ 2 w 5"/>
                  <a:gd name="T7" fmla="*/ 5 h 5"/>
                  <a:gd name="T8" fmla="*/ 2 w 5"/>
                  <a:gd name="T9" fmla="*/ 4 h 5"/>
                  <a:gd name="T10" fmla="*/ 0 w 5"/>
                  <a:gd name="T11" fmla="*/ 2 h 5"/>
                  <a:gd name="T12" fmla="*/ 2 w 5"/>
                  <a:gd name="T13" fmla="*/ 2 h 5"/>
                  <a:gd name="T14" fmla="*/ 4 w 5"/>
                  <a:gd name="T15" fmla="*/ 2 h 5"/>
                  <a:gd name="T16" fmla="*/ 5 w 5"/>
                  <a:gd name="T17" fmla="*/ 0 h 5"/>
                  <a:gd name="T18" fmla="*/ 5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190"/>
              <p:cNvSpPr>
                <a:spLocks/>
              </p:cNvSpPr>
              <p:nvPr/>
            </p:nvSpPr>
            <p:spPr bwMode="auto">
              <a:xfrm>
                <a:off x="1248" y="272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4 h 5"/>
                  <a:gd name="T4" fmla="*/ 4 w 5"/>
                  <a:gd name="T5" fmla="*/ 5 h 5"/>
                  <a:gd name="T6" fmla="*/ 2 w 5"/>
                  <a:gd name="T7" fmla="*/ 5 h 5"/>
                  <a:gd name="T8" fmla="*/ 2 w 5"/>
                  <a:gd name="T9" fmla="*/ 4 h 5"/>
                  <a:gd name="T10" fmla="*/ 0 w 5"/>
                  <a:gd name="T11" fmla="*/ 2 h 5"/>
                  <a:gd name="T12" fmla="*/ 2 w 5"/>
                  <a:gd name="T13" fmla="*/ 2 h 5"/>
                  <a:gd name="T14" fmla="*/ 4 w 5"/>
                  <a:gd name="T15" fmla="*/ 2 h 5"/>
                  <a:gd name="T16" fmla="*/ 5 w 5"/>
                  <a:gd name="T17" fmla="*/ 0 h 5"/>
                  <a:gd name="T18" fmla="*/ 5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191"/>
              <p:cNvSpPr>
                <a:spLocks/>
              </p:cNvSpPr>
              <p:nvPr/>
            </p:nvSpPr>
            <p:spPr bwMode="auto">
              <a:xfrm>
                <a:off x="1262" y="2724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6 w 6"/>
                  <a:gd name="T5" fmla="*/ 1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5 h 5"/>
                  <a:gd name="T14" fmla="*/ 0 w 6"/>
                  <a:gd name="T15" fmla="*/ 3 h 5"/>
                  <a:gd name="T16" fmla="*/ 4 w 6"/>
                  <a:gd name="T17" fmla="*/ 1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192"/>
              <p:cNvSpPr>
                <a:spLocks/>
              </p:cNvSpPr>
              <p:nvPr/>
            </p:nvSpPr>
            <p:spPr bwMode="auto">
              <a:xfrm>
                <a:off x="1262" y="2724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6 w 6"/>
                  <a:gd name="T5" fmla="*/ 1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5 h 5"/>
                  <a:gd name="T14" fmla="*/ 0 w 6"/>
                  <a:gd name="T15" fmla="*/ 3 h 5"/>
                  <a:gd name="T16" fmla="*/ 4 w 6"/>
                  <a:gd name="T17" fmla="*/ 1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193"/>
              <p:cNvSpPr>
                <a:spLocks/>
              </p:cNvSpPr>
              <p:nvPr/>
            </p:nvSpPr>
            <p:spPr bwMode="auto">
              <a:xfrm>
                <a:off x="945" y="315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w 1"/>
                  <a:gd name="T11" fmla="*/ 2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194"/>
              <p:cNvSpPr>
                <a:spLocks/>
              </p:cNvSpPr>
              <p:nvPr/>
            </p:nvSpPr>
            <p:spPr bwMode="auto">
              <a:xfrm>
                <a:off x="945" y="315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w 1"/>
                  <a:gd name="T11" fmla="*/ 2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195"/>
              <p:cNvSpPr>
                <a:spLocks/>
              </p:cNvSpPr>
              <p:nvPr/>
            </p:nvSpPr>
            <p:spPr bwMode="auto">
              <a:xfrm>
                <a:off x="1230" y="2718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2 w 4"/>
                  <a:gd name="T7" fmla="*/ 4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196"/>
              <p:cNvSpPr>
                <a:spLocks/>
              </p:cNvSpPr>
              <p:nvPr/>
            </p:nvSpPr>
            <p:spPr bwMode="auto">
              <a:xfrm>
                <a:off x="1230" y="2718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2 w 4"/>
                  <a:gd name="T7" fmla="*/ 4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197"/>
              <p:cNvSpPr>
                <a:spLocks/>
              </p:cNvSpPr>
              <p:nvPr/>
            </p:nvSpPr>
            <p:spPr bwMode="auto">
              <a:xfrm>
                <a:off x="1294" y="2472"/>
                <a:ext cx="70" cy="68"/>
              </a:xfrm>
              <a:custGeom>
                <a:avLst/>
                <a:gdLst>
                  <a:gd name="T0" fmla="*/ 70 w 70"/>
                  <a:gd name="T1" fmla="*/ 0 h 68"/>
                  <a:gd name="T2" fmla="*/ 67 w 70"/>
                  <a:gd name="T3" fmla="*/ 0 h 68"/>
                  <a:gd name="T4" fmla="*/ 63 w 70"/>
                  <a:gd name="T5" fmla="*/ 2 h 68"/>
                  <a:gd name="T6" fmla="*/ 61 w 70"/>
                  <a:gd name="T7" fmla="*/ 3 h 68"/>
                  <a:gd name="T8" fmla="*/ 59 w 70"/>
                  <a:gd name="T9" fmla="*/ 3 h 68"/>
                  <a:gd name="T10" fmla="*/ 56 w 70"/>
                  <a:gd name="T11" fmla="*/ 3 h 68"/>
                  <a:gd name="T12" fmla="*/ 54 w 70"/>
                  <a:gd name="T13" fmla="*/ 5 h 68"/>
                  <a:gd name="T14" fmla="*/ 49 w 70"/>
                  <a:gd name="T15" fmla="*/ 5 h 68"/>
                  <a:gd name="T16" fmla="*/ 49 w 70"/>
                  <a:gd name="T17" fmla="*/ 5 h 68"/>
                  <a:gd name="T18" fmla="*/ 47 w 70"/>
                  <a:gd name="T19" fmla="*/ 3 h 68"/>
                  <a:gd name="T20" fmla="*/ 45 w 70"/>
                  <a:gd name="T21" fmla="*/ 3 h 68"/>
                  <a:gd name="T22" fmla="*/ 45 w 70"/>
                  <a:gd name="T23" fmla="*/ 3 h 68"/>
                  <a:gd name="T24" fmla="*/ 43 w 70"/>
                  <a:gd name="T25" fmla="*/ 5 h 68"/>
                  <a:gd name="T26" fmla="*/ 43 w 70"/>
                  <a:gd name="T27" fmla="*/ 5 h 68"/>
                  <a:gd name="T28" fmla="*/ 42 w 70"/>
                  <a:gd name="T29" fmla="*/ 7 h 68"/>
                  <a:gd name="T30" fmla="*/ 42 w 70"/>
                  <a:gd name="T31" fmla="*/ 10 h 68"/>
                  <a:gd name="T32" fmla="*/ 40 w 70"/>
                  <a:gd name="T33" fmla="*/ 10 h 68"/>
                  <a:gd name="T34" fmla="*/ 38 w 70"/>
                  <a:gd name="T35" fmla="*/ 12 h 68"/>
                  <a:gd name="T36" fmla="*/ 36 w 70"/>
                  <a:gd name="T37" fmla="*/ 14 h 68"/>
                  <a:gd name="T38" fmla="*/ 36 w 70"/>
                  <a:gd name="T39" fmla="*/ 14 h 68"/>
                  <a:gd name="T40" fmla="*/ 34 w 70"/>
                  <a:gd name="T41" fmla="*/ 14 h 68"/>
                  <a:gd name="T42" fmla="*/ 33 w 70"/>
                  <a:gd name="T43" fmla="*/ 16 h 68"/>
                  <a:gd name="T44" fmla="*/ 31 w 70"/>
                  <a:gd name="T45" fmla="*/ 16 h 68"/>
                  <a:gd name="T46" fmla="*/ 31 w 70"/>
                  <a:gd name="T47" fmla="*/ 18 h 68"/>
                  <a:gd name="T48" fmla="*/ 31 w 70"/>
                  <a:gd name="T49" fmla="*/ 18 h 68"/>
                  <a:gd name="T50" fmla="*/ 29 w 70"/>
                  <a:gd name="T51" fmla="*/ 18 h 68"/>
                  <a:gd name="T52" fmla="*/ 25 w 70"/>
                  <a:gd name="T53" fmla="*/ 16 h 68"/>
                  <a:gd name="T54" fmla="*/ 24 w 70"/>
                  <a:gd name="T55" fmla="*/ 16 h 68"/>
                  <a:gd name="T56" fmla="*/ 20 w 70"/>
                  <a:gd name="T57" fmla="*/ 21 h 68"/>
                  <a:gd name="T58" fmla="*/ 15 w 70"/>
                  <a:gd name="T59" fmla="*/ 21 h 68"/>
                  <a:gd name="T60" fmla="*/ 15 w 70"/>
                  <a:gd name="T61" fmla="*/ 23 h 68"/>
                  <a:gd name="T62" fmla="*/ 15 w 70"/>
                  <a:gd name="T63" fmla="*/ 27 h 68"/>
                  <a:gd name="T64" fmla="*/ 13 w 70"/>
                  <a:gd name="T65" fmla="*/ 27 h 68"/>
                  <a:gd name="T66" fmla="*/ 11 w 70"/>
                  <a:gd name="T67" fmla="*/ 28 h 68"/>
                  <a:gd name="T68" fmla="*/ 11 w 70"/>
                  <a:gd name="T69" fmla="*/ 30 h 68"/>
                  <a:gd name="T70" fmla="*/ 9 w 70"/>
                  <a:gd name="T71" fmla="*/ 32 h 68"/>
                  <a:gd name="T72" fmla="*/ 2 w 70"/>
                  <a:gd name="T73" fmla="*/ 32 h 68"/>
                  <a:gd name="T74" fmla="*/ 0 w 70"/>
                  <a:gd name="T75" fmla="*/ 34 h 68"/>
                  <a:gd name="T76" fmla="*/ 29 w 70"/>
                  <a:gd name="T77" fmla="*/ 60 h 68"/>
                  <a:gd name="T78" fmla="*/ 29 w 70"/>
                  <a:gd name="T79" fmla="*/ 62 h 68"/>
                  <a:gd name="T80" fmla="*/ 29 w 70"/>
                  <a:gd name="T81" fmla="*/ 64 h 68"/>
                  <a:gd name="T82" fmla="*/ 31 w 70"/>
                  <a:gd name="T83" fmla="*/ 64 h 68"/>
                  <a:gd name="T84" fmla="*/ 33 w 70"/>
                  <a:gd name="T85" fmla="*/ 62 h 68"/>
                  <a:gd name="T86" fmla="*/ 33 w 70"/>
                  <a:gd name="T87" fmla="*/ 62 h 68"/>
                  <a:gd name="T88" fmla="*/ 43 w 70"/>
                  <a:gd name="T89" fmla="*/ 66 h 68"/>
                  <a:gd name="T90" fmla="*/ 49 w 70"/>
                  <a:gd name="T91" fmla="*/ 64 h 68"/>
                  <a:gd name="T92" fmla="*/ 56 w 70"/>
                  <a:gd name="T93" fmla="*/ 68 h 68"/>
                  <a:gd name="T94" fmla="*/ 63 w 70"/>
                  <a:gd name="T95" fmla="*/ 68 h 68"/>
                  <a:gd name="T96" fmla="*/ 63 w 70"/>
                  <a:gd name="T97" fmla="*/ 64 h 68"/>
                  <a:gd name="T98" fmla="*/ 61 w 70"/>
                  <a:gd name="T99" fmla="*/ 60 h 68"/>
                  <a:gd name="T100" fmla="*/ 61 w 70"/>
                  <a:gd name="T101" fmla="*/ 57 h 68"/>
                  <a:gd name="T102" fmla="*/ 63 w 70"/>
                  <a:gd name="T103" fmla="*/ 55 h 68"/>
                  <a:gd name="T104" fmla="*/ 70 w 70"/>
                  <a:gd name="T10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" h="68">
                    <a:moveTo>
                      <a:pt x="70" y="0"/>
                    </a:moveTo>
                    <a:lnTo>
                      <a:pt x="67" y="0"/>
                    </a:lnTo>
                    <a:lnTo>
                      <a:pt x="63" y="2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6" y="3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43" y="66"/>
                    </a:lnTo>
                    <a:lnTo>
                      <a:pt x="49" y="64"/>
                    </a:lnTo>
                    <a:lnTo>
                      <a:pt x="56" y="68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1" y="60"/>
                    </a:lnTo>
                    <a:lnTo>
                      <a:pt x="61" y="57"/>
                    </a:lnTo>
                    <a:lnTo>
                      <a:pt x="63" y="55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198"/>
              <p:cNvSpPr>
                <a:spLocks/>
              </p:cNvSpPr>
              <p:nvPr/>
            </p:nvSpPr>
            <p:spPr bwMode="auto">
              <a:xfrm>
                <a:off x="1294" y="2472"/>
                <a:ext cx="70" cy="68"/>
              </a:xfrm>
              <a:custGeom>
                <a:avLst/>
                <a:gdLst>
                  <a:gd name="T0" fmla="*/ 70 w 70"/>
                  <a:gd name="T1" fmla="*/ 0 h 68"/>
                  <a:gd name="T2" fmla="*/ 67 w 70"/>
                  <a:gd name="T3" fmla="*/ 0 h 68"/>
                  <a:gd name="T4" fmla="*/ 63 w 70"/>
                  <a:gd name="T5" fmla="*/ 2 h 68"/>
                  <a:gd name="T6" fmla="*/ 61 w 70"/>
                  <a:gd name="T7" fmla="*/ 3 h 68"/>
                  <a:gd name="T8" fmla="*/ 59 w 70"/>
                  <a:gd name="T9" fmla="*/ 3 h 68"/>
                  <a:gd name="T10" fmla="*/ 56 w 70"/>
                  <a:gd name="T11" fmla="*/ 3 h 68"/>
                  <a:gd name="T12" fmla="*/ 54 w 70"/>
                  <a:gd name="T13" fmla="*/ 5 h 68"/>
                  <a:gd name="T14" fmla="*/ 49 w 70"/>
                  <a:gd name="T15" fmla="*/ 5 h 68"/>
                  <a:gd name="T16" fmla="*/ 49 w 70"/>
                  <a:gd name="T17" fmla="*/ 5 h 68"/>
                  <a:gd name="T18" fmla="*/ 47 w 70"/>
                  <a:gd name="T19" fmla="*/ 3 h 68"/>
                  <a:gd name="T20" fmla="*/ 45 w 70"/>
                  <a:gd name="T21" fmla="*/ 3 h 68"/>
                  <a:gd name="T22" fmla="*/ 45 w 70"/>
                  <a:gd name="T23" fmla="*/ 3 h 68"/>
                  <a:gd name="T24" fmla="*/ 43 w 70"/>
                  <a:gd name="T25" fmla="*/ 5 h 68"/>
                  <a:gd name="T26" fmla="*/ 43 w 70"/>
                  <a:gd name="T27" fmla="*/ 5 h 68"/>
                  <a:gd name="T28" fmla="*/ 42 w 70"/>
                  <a:gd name="T29" fmla="*/ 7 h 68"/>
                  <a:gd name="T30" fmla="*/ 42 w 70"/>
                  <a:gd name="T31" fmla="*/ 10 h 68"/>
                  <a:gd name="T32" fmla="*/ 40 w 70"/>
                  <a:gd name="T33" fmla="*/ 10 h 68"/>
                  <a:gd name="T34" fmla="*/ 38 w 70"/>
                  <a:gd name="T35" fmla="*/ 12 h 68"/>
                  <a:gd name="T36" fmla="*/ 36 w 70"/>
                  <a:gd name="T37" fmla="*/ 14 h 68"/>
                  <a:gd name="T38" fmla="*/ 36 w 70"/>
                  <a:gd name="T39" fmla="*/ 14 h 68"/>
                  <a:gd name="T40" fmla="*/ 34 w 70"/>
                  <a:gd name="T41" fmla="*/ 14 h 68"/>
                  <a:gd name="T42" fmla="*/ 33 w 70"/>
                  <a:gd name="T43" fmla="*/ 16 h 68"/>
                  <a:gd name="T44" fmla="*/ 31 w 70"/>
                  <a:gd name="T45" fmla="*/ 16 h 68"/>
                  <a:gd name="T46" fmla="*/ 31 w 70"/>
                  <a:gd name="T47" fmla="*/ 18 h 68"/>
                  <a:gd name="T48" fmla="*/ 31 w 70"/>
                  <a:gd name="T49" fmla="*/ 18 h 68"/>
                  <a:gd name="T50" fmla="*/ 29 w 70"/>
                  <a:gd name="T51" fmla="*/ 18 h 68"/>
                  <a:gd name="T52" fmla="*/ 25 w 70"/>
                  <a:gd name="T53" fmla="*/ 16 h 68"/>
                  <a:gd name="T54" fmla="*/ 24 w 70"/>
                  <a:gd name="T55" fmla="*/ 16 h 68"/>
                  <a:gd name="T56" fmla="*/ 20 w 70"/>
                  <a:gd name="T57" fmla="*/ 21 h 68"/>
                  <a:gd name="T58" fmla="*/ 15 w 70"/>
                  <a:gd name="T59" fmla="*/ 21 h 68"/>
                  <a:gd name="T60" fmla="*/ 15 w 70"/>
                  <a:gd name="T61" fmla="*/ 23 h 68"/>
                  <a:gd name="T62" fmla="*/ 15 w 70"/>
                  <a:gd name="T63" fmla="*/ 27 h 68"/>
                  <a:gd name="T64" fmla="*/ 13 w 70"/>
                  <a:gd name="T65" fmla="*/ 27 h 68"/>
                  <a:gd name="T66" fmla="*/ 11 w 70"/>
                  <a:gd name="T67" fmla="*/ 28 h 68"/>
                  <a:gd name="T68" fmla="*/ 11 w 70"/>
                  <a:gd name="T69" fmla="*/ 30 h 68"/>
                  <a:gd name="T70" fmla="*/ 9 w 70"/>
                  <a:gd name="T71" fmla="*/ 32 h 68"/>
                  <a:gd name="T72" fmla="*/ 2 w 70"/>
                  <a:gd name="T73" fmla="*/ 32 h 68"/>
                  <a:gd name="T74" fmla="*/ 0 w 70"/>
                  <a:gd name="T75" fmla="*/ 34 h 68"/>
                  <a:gd name="T76" fmla="*/ 29 w 70"/>
                  <a:gd name="T77" fmla="*/ 60 h 68"/>
                  <a:gd name="T78" fmla="*/ 29 w 70"/>
                  <a:gd name="T79" fmla="*/ 62 h 68"/>
                  <a:gd name="T80" fmla="*/ 29 w 70"/>
                  <a:gd name="T81" fmla="*/ 64 h 68"/>
                  <a:gd name="T82" fmla="*/ 31 w 70"/>
                  <a:gd name="T83" fmla="*/ 64 h 68"/>
                  <a:gd name="T84" fmla="*/ 33 w 70"/>
                  <a:gd name="T85" fmla="*/ 62 h 68"/>
                  <a:gd name="T86" fmla="*/ 33 w 70"/>
                  <a:gd name="T87" fmla="*/ 62 h 68"/>
                  <a:gd name="T88" fmla="*/ 43 w 70"/>
                  <a:gd name="T89" fmla="*/ 66 h 68"/>
                  <a:gd name="T90" fmla="*/ 49 w 70"/>
                  <a:gd name="T91" fmla="*/ 64 h 68"/>
                  <a:gd name="T92" fmla="*/ 56 w 70"/>
                  <a:gd name="T93" fmla="*/ 68 h 68"/>
                  <a:gd name="T94" fmla="*/ 63 w 70"/>
                  <a:gd name="T95" fmla="*/ 68 h 68"/>
                  <a:gd name="T96" fmla="*/ 63 w 70"/>
                  <a:gd name="T97" fmla="*/ 64 h 68"/>
                  <a:gd name="T98" fmla="*/ 61 w 70"/>
                  <a:gd name="T99" fmla="*/ 60 h 68"/>
                  <a:gd name="T100" fmla="*/ 61 w 70"/>
                  <a:gd name="T101" fmla="*/ 57 h 68"/>
                  <a:gd name="T102" fmla="*/ 63 w 70"/>
                  <a:gd name="T103" fmla="*/ 55 h 68"/>
                  <a:gd name="T104" fmla="*/ 70 w 70"/>
                  <a:gd name="T10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" h="68">
                    <a:moveTo>
                      <a:pt x="70" y="0"/>
                    </a:moveTo>
                    <a:lnTo>
                      <a:pt x="67" y="0"/>
                    </a:lnTo>
                    <a:lnTo>
                      <a:pt x="63" y="2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6" y="3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43" y="66"/>
                    </a:lnTo>
                    <a:lnTo>
                      <a:pt x="49" y="64"/>
                    </a:lnTo>
                    <a:lnTo>
                      <a:pt x="56" y="68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1" y="60"/>
                    </a:lnTo>
                    <a:lnTo>
                      <a:pt x="61" y="57"/>
                    </a:lnTo>
                    <a:lnTo>
                      <a:pt x="63" y="55"/>
                    </a:lnTo>
                    <a:lnTo>
                      <a:pt x="7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199"/>
              <p:cNvSpPr>
                <a:spLocks/>
              </p:cNvSpPr>
              <p:nvPr/>
            </p:nvSpPr>
            <p:spPr bwMode="auto">
              <a:xfrm>
                <a:off x="1368" y="2559"/>
                <a:ext cx="93" cy="40"/>
              </a:xfrm>
              <a:custGeom>
                <a:avLst/>
                <a:gdLst>
                  <a:gd name="T0" fmla="*/ 7 w 93"/>
                  <a:gd name="T1" fmla="*/ 0 h 40"/>
                  <a:gd name="T2" fmla="*/ 5 w 93"/>
                  <a:gd name="T3" fmla="*/ 0 h 40"/>
                  <a:gd name="T4" fmla="*/ 1 w 93"/>
                  <a:gd name="T5" fmla="*/ 2 h 40"/>
                  <a:gd name="T6" fmla="*/ 3 w 93"/>
                  <a:gd name="T7" fmla="*/ 7 h 40"/>
                  <a:gd name="T8" fmla="*/ 5 w 93"/>
                  <a:gd name="T9" fmla="*/ 11 h 40"/>
                  <a:gd name="T10" fmla="*/ 3 w 93"/>
                  <a:gd name="T11" fmla="*/ 13 h 40"/>
                  <a:gd name="T12" fmla="*/ 1 w 93"/>
                  <a:gd name="T13" fmla="*/ 20 h 40"/>
                  <a:gd name="T14" fmla="*/ 1 w 93"/>
                  <a:gd name="T15" fmla="*/ 23 h 40"/>
                  <a:gd name="T16" fmla="*/ 3 w 93"/>
                  <a:gd name="T17" fmla="*/ 22 h 40"/>
                  <a:gd name="T18" fmla="*/ 12 w 93"/>
                  <a:gd name="T19" fmla="*/ 22 h 40"/>
                  <a:gd name="T20" fmla="*/ 19 w 93"/>
                  <a:gd name="T21" fmla="*/ 23 h 40"/>
                  <a:gd name="T22" fmla="*/ 26 w 93"/>
                  <a:gd name="T23" fmla="*/ 32 h 40"/>
                  <a:gd name="T24" fmla="*/ 30 w 93"/>
                  <a:gd name="T25" fmla="*/ 31 h 40"/>
                  <a:gd name="T26" fmla="*/ 34 w 93"/>
                  <a:gd name="T27" fmla="*/ 40 h 40"/>
                  <a:gd name="T28" fmla="*/ 46 w 93"/>
                  <a:gd name="T29" fmla="*/ 34 h 40"/>
                  <a:gd name="T30" fmla="*/ 41 w 93"/>
                  <a:gd name="T31" fmla="*/ 27 h 40"/>
                  <a:gd name="T32" fmla="*/ 41 w 93"/>
                  <a:gd name="T33" fmla="*/ 25 h 40"/>
                  <a:gd name="T34" fmla="*/ 46 w 93"/>
                  <a:gd name="T35" fmla="*/ 22 h 40"/>
                  <a:gd name="T36" fmla="*/ 51 w 93"/>
                  <a:gd name="T37" fmla="*/ 16 h 40"/>
                  <a:gd name="T38" fmla="*/ 55 w 93"/>
                  <a:gd name="T39" fmla="*/ 11 h 40"/>
                  <a:gd name="T40" fmla="*/ 60 w 93"/>
                  <a:gd name="T41" fmla="*/ 11 h 40"/>
                  <a:gd name="T42" fmla="*/ 73 w 93"/>
                  <a:gd name="T43" fmla="*/ 20 h 40"/>
                  <a:gd name="T44" fmla="*/ 78 w 93"/>
                  <a:gd name="T45" fmla="*/ 18 h 40"/>
                  <a:gd name="T46" fmla="*/ 80 w 93"/>
                  <a:gd name="T47" fmla="*/ 20 h 40"/>
                  <a:gd name="T48" fmla="*/ 76 w 93"/>
                  <a:gd name="T49" fmla="*/ 23 h 40"/>
                  <a:gd name="T50" fmla="*/ 75 w 93"/>
                  <a:gd name="T51" fmla="*/ 31 h 40"/>
                  <a:gd name="T52" fmla="*/ 82 w 93"/>
                  <a:gd name="T53" fmla="*/ 38 h 40"/>
                  <a:gd name="T54" fmla="*/ 82 w 93"/>
                  <a:gd name="T55" fmla="*/ 36 h 40"/>
                  <a:gd name="T56" fmla="*/ 85 w 93"/>
                  <a:gd name="T57" fmla="*/ 32 h 40"/>
                  <a:gd name="T58" fmla="*/ 87 w 93"/>
                  <a:gd name="T59" fmla="*/ 32 h 40"/>
                  <a:gd name="T60" fmla="*/ 93 w 93"/>
                  <a:gd name="T61" fmla="*/ 25 h 40"/>
                  <a:gd name="T62" fmla="*/ 91 w 93"/>
                  <a:gd name="T63" fmla="*/ 25 h 40"/>
                  <a:gd name="T64" fmla="*/ 91 w 93"/>
                  <a:gd name="T65" fmla="*/ 20 h 40"/>
                  <a:gd name="T66" fmla="*/ 89 w 93"/>
                  <a:gd name="T67" fmla="*/ 20 h 40"/>
                  <a:gd name="T68" fmla="*/ 89 w 93"/>
                  <a:gd name="T69" fmla="*/ 16 h 40"/>
                  <a:gd name="T70" fmla="*/ 64 w 93"/>
                  <a:gd name="T71" fmla="*/ 2 h 40"/>
                  <a:gd name="T72" fmla="*/ 53 w 93"/>
                  <a:gd name="T73" fmla="*/ 0 h 40"/>
                  <a:gd name="T74" fmla="*/ 51 w 93"/>
                  <a:gd name="T75" fmla="*/ 7 h 40"/>
                  <a:gd name="T76" fmla="*/ 48 w 93"/>
                  <a:gd name="T77" fmla="*/ 9 h 40"/>
                  <a:gd name="T78" fmla="*/ 46 w 93"/>
                  <a:gd name="T79" fmla="*/ 6 h 40"/>
                  <a:gd name="T80" fmla="*/ 41 w 93"/>
                  <a:gd name="T81" fmla="*/ 9 h 40"/>
                  <a:gd name="T82" fmla="*/ 32 w 93"/>
                  <a:gd name="T83" fmla="*/ 13 h 40"/>
                  <a:gd name="T84" fmla="*/ 26 w 93"/>
                  <a:gd name="T85" fmla="*/ 13 h 40"/>
                  <a:gd name="T86" fmla="*/ 14 w 93"/>
                  <a:gd name="T87" fmla="*/ 11 h 40"/>
                  <a:gd name="T88" fmla="*/ 14 w 93"/>
                  <a:gd name="T89" fmla="*/ 7 h 40"/>
                  <a:gd name="T90" fmla="*/ 10 w 93"/>
                  <a:gd name="T91" fmla="*/ 2 h 40"/>
                  <a:gd name="T92" fmla="*/ 9 w 93"/>
                  <a:gd name="T9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40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12" y="22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4" y="40"/>
                    </a:lnTo>
                    <a:lnTo>
                      <a:pt x="39" y="40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1" y="16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71" y="16"/>
                    </a:lnTo>
                    <a:lnTo>
                      <a:pt x="73" y="20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6" y="23"/>
                    </a:lnTo>
                    <a:lnTo>
                      <a:pt x="75" y="27"/>
                    </a:lnTo>
                    <a:lnTo>
                      <a:pt x="75" y="31"/>
                    </a:lnTo>
                    <a:lnTo>
                      <a:pt x="80" y="36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5" y="34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16"/>
                    </a:lnTo>
                    <a:lnTo>
                      <a:pt x="89" y="16"/>
                    </a:lnTo>
                    <a:lnTo>
                      <a:pt x="78" y="6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1" y="9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200"/>
              <p:cNvSpPr>
                <a:spLocks/>
              </p:cNvSpPr>
              <p:nvPr/>
            </p:nvSpPr>
            <p:spPr bwMode="auto">
              <a:xfrm>
                <a:off x="1368" y="2559"/>
                <a:ext cx="93" cy="40"/>
              </a:xfrm>
              <a:custGeom>
                <a:avLst/>
                <a:gdLst>
                  <a:gd name="T0" fmla="*/ 7 w 93"/>
                  <a:gd name="T1" fmla="*/ 0 h 40"/>
                  <a:gd name="T2" fmla="*/ 5 w 93"/>
                  <a:gd name="T3" fmla="*/ 0 h 40"/>
                  <a:gd name="T4" fmla="*/ 1 w 93"/>
                  <a:gd name="T5" fmla="*/ 2 h 40"/>
                  <a:gd name="T6" fmla="*/ 3 w 93"/>
                  <a:gd name="T7" fmla="*/ 7 h 40"/>
                  <a:gd name="T8" fmla="*/ 5 w 93"/>
                  <a:gd name="T9" fmla="*/ 11 h 40"/>
                  <a:gd name="T10" fmla="*/ 3 w 93"/>
                  <a:gd name="T11" fmla="*/ 13 h 40"/>
                  <a:gd name="T12" fmla="*/ 1 w 93"/>
                  <a:gd name="T13" fmla="*/ 20 h 40"/>
                  <a:gd name="T14" fmla="*/ 1 w 93"/>
                  <a:gd name="T15" fmla="*/ 23 h 40"/>
                  <a:gd name="T16" fmla="*/ 3 w 93"/>
                  <a:gd name="T17" fmla="*/ 22 h 40"/>
                  <a:gd name="T18" fmla="*/ 12 w 93"/>
                  <a:gd name="T19" fmla="*/ 22 h 40"/>
                  <a:gd name="T20" fmla="*/ 19 w 93"/>
                  <a:gd name="T21" fmla="*/ 23 h 40"/>
                  <a:gd name="T22" fmla="*/ 26 w 93"/>
                  <a:gd name="T23" fmla="*/ 32 h 40"/>
                  <a:gd name="T24" fmla="*/ 30 w 93"/>
                  <a:gd name="T25" fmla="*/ 31 h 40"/>
                  <a:gd name="T26" fmla="*/ 34 w 93"/>
                  <a:gd name="T27" fmla="*/ 40 h 40"/>
                  <a:gd name="T28" fmla="*/ 46 w 93"/>
                  <a:gd name="T29" fmla="*/ 34 h 40"/>
                  <a:gd name="T30" fmla="*/ 41 w 93"/>
                  <a:gd name="T31" fmla="*/ 27 h 40"/>
                  <a:gd name="T32" fmla="*/ 41 w 93"/>
                  <a:gd name="T33" fmla="*/ 25 h 40"/>
                  <a:gd name="T34" fmla="*/ 46 w 93"/>
                  <a:gd name="T35" fmla="*/ 22 h 40"/>
                  <a:gd name="T36" fmla="*/ 51 w 93"/>
                  <a:gd name="T37" fmla="*/ 16 h 40"/>
                  <a:gd name="T38" fmla="*/ 55 w 93"/>
                  <a:gd name="T39" fmla="*/ 11 h 40"/>
                  <a:gd name="T40" fmla="*/ 60 w 93"/>
                  <a:gd name="T41" fmla="*/ 11 h 40"/>
                  <a:gd name="T42" fmla="*/ 73 w 93"/>
                  <a:gd name="T43" fmla="*/ 20 h 40"/>
                  <a:gd name="T44" fmla="*/ 78 w 93"/>
                  <a:gd name="T45" fmla="*/ 18 h 40"/>
                  <a:gd name="T46" fmla="*/ 80 w 93"/>
                  <a:gd name="T47" fmla="*/ 20 h 40"/>
                  <a:gd name="T48" fmla="*/ 76 w 93"/>
                  <a:gd name="T49" fmla="*/ 23 h 40"/>
                  <a:gd name="T50" fmla="*/ 75 w 93"/>
                  <a:gd name="T51" fmla="*/ 31 h 40"/>
                  <a:gd name="T52" fmla="*/ 82 w 93"/>
                  <a:gd name="T53" fmla="*/ 38 h 40"/>
                  <a:gd name="T54" fmla="*/ 82 w 93"/>
                  <a:gd name="T55" fmla="*/ 36 h 40"/>
                  <a:gd name="T56" fmla="*/ 85 w 93"/>
                  <a:gd name="T57" fmla="*/ 32 h 40"/>
                  <a:gd name="T58" fmla="*/ 87 w 93"/>
                  <a:gd name="T59" fmla="*/ 32 h 40"/>
                  <a:gd name="T60" fmla="*/ 93 w 93"/>
                  <a:gd name="T61" fmla="*/ 25 h 40"/>
                  <a:gd name="T62" fmla="*/ 91 w 93"/>
                  <a:gd name="T63" fmla="*/ 25 h 40"/>
                  <a:gd name="T64" fmla="*/ 91 w 93"/>
                  <a:gd name="T65" fmla="*/ 20 h 40"/>
                  <a:gd name="T66" fmla="*/ 89 w 93"/>
                  <a:gd name="T67" fmla="*/ 20 h 40"/>
                  <a:gd name="T68" fmla="*/ 89 w 93"/>
                  <a:gd name="T69" fmla="*/ 16 h 40"/>
                  <a:gd name="T70" fmla="*/ 64 w 93"/>
                  <a:gd name="T71" fmla="*/ 2 h 40"/>
                  <a:gd name="T72" fmla="*/ 53 w 93"/>
                  <a:gd name="T73" fmla="*/ 0 h 40"/>
                  <a:gd name="T74" fmla="*/ 51 w 93"/>
                  <a:gd name="T75" fmla="*/ 7 h 40"/>
                  <a:gd name="T76" fmla="*/ 48 w 93"/>
                  <a:gd name="T77" fmla="*/ 9 h 40"/>
                  <a:gd name="T78" fmla="*/ 46 w 93"/>
                  <a:gd name="T79" fmla="*/ 6 h 40"/>
                  <a:gd name="T80" fmla="*/ 41 w 93"/>
                  <a:gd name="T81" fmla="*/ 9 h 40"/>
                  <a:gd name="T82" fmla="*/ 32 w 93"/>
                  <a:gd name="T83" fmla="*/ 13 h 40"/>
                  <a:gd name="T84" fmla="*/ 26 w 93"/>
                  <a:gd name="T85" fmla="*/ 13 h 40"/>
                  <a:gd name="T86" fmla="*/ 14 w 93"/>
                  <a:gd name="T87" fmla="*/ 11 h 40"/>
                  <a:gd name="T88" fmla="*/ 14 w 93"/>
                  <a:gd name="T89" fmla="*/ 7 h 40"/>
                  <a:gd name="T90" fmla="*/ 10 w 93"/>
                  <a:gd name="T91" fmla="*/ 2 h 40"/>
                  <a:gd name="T92" fmla="*/ 9 w 93"/>
                  <a:gd name="T9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40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12" y="22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4" y="40"/>
                    </a:lnTo>
                    <a:lnTo>
                      <a:pt x="39" y="40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1" y="16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71" y="16"/>
                    </a:lnTo>
                    <a:lnTo>
                      <a:pt x="73" y="20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6" y="23"/>
                    </a:lnTo>
                    <a:lnTo>
                      <a:pt x="75" y="27"/>
                    </a:lnTo>
                    <a:lnTo>
                      <a:pt x="75" y="31"/>
                    </a:lnTo>
                    <a:lnTo>
                      <a:pt x="80" y="36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5" y="34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16"/>
                    </a:lnTo>
                    <a:lnTo>
                      <a:pt x="89" y="16"/>
                    </a:lnTo>
                    <a:lnTo>
                      <a:pt x="78" y="6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1" y="9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201"/>
              <p:cNvSpPr>
                <a:spLocks/>
              </p:cNvSpPr>
              <p:nvPr/>
            </p:nvSpPr>
            <p:spPr bwMode="auto">
              <a:xfrm>
                <a:off x="1221" y="2424"/>
                <a:ext cx="63" cy="69"/>
              </a:xfrm>
              <a:custGeom>
                <a:avLst/>
                <a:gdLst>
                  <a:gd name="T0" fmla="*/ 20 w 63"/>
                  <a:gd name="T1" fmla="*/ 0 h 69"/>
                  <a:gd name="T2" fmla="*/ 11 w 63"/>
                  <a:gd name="T3" fmla="*/ 8 h 69"/>
                  <a:gd name="T4" fmla="*/ 23 w 63"/>
                  <a:gd name="T5" fmla="*/ 17 h 69"/>
                  <a:gd name="T6" fmla="*/ 27 w 63"/>
                  <a:gd name="T7" fmla="*/ 23 h 69"/>
                  <a:gd name="T8" fmla="*/ 27 w 63"/>
                  <a:gd name="T9" fmla="*/ 28 h 69"/>
                  <a:gd name="T10" fmla="*/ 27 w 63"/>
                  <a:gd name="T11" fmla="*/ 28 h 69"/>
                  <a:gd name="T12" fmla="*/ 4 w 63"/>
                  <a:gd name="T13" fmla="*/ 41 h 69"/>
                  <a:gd name="T14" fmla="*/ 2 w 63"/>
                  <a:gd name="T15" fmla="*/ 46 h 69"/>
                  <a:gd name="T16" fmla="*/ 2 w 63"/>
                  <a:gd name="T17" fmla="*/ 48 h 69"/>
                  <a:gd name="T18" fmla="*/ 0 w 63"/>
                  <a:gd name="T19" fmla="*/ 50 h 69"/>
                  <a:gd name="T20" fmla="*/ 0 w 63"/>
                  <a:gd name="T21" fmla="*/ 55 h 69"/>
                  <a:gd name="T22" fmla="*/ 2 w 63"/>
                  <a:gd name="T23" fmla="*/ 57 h 69"/>
                  <a:gd name="T24" fmla="*/ 4 w 63"/>
                  <a:gd name="T25" fmla="*/ 58 h 69"/>
                  <a:gd name="T26" fmla="*/ 13 w 63"/>
                  <a:gd name="T27" fmla="*/ 64 h 69"/>
                  <a:gd name="T28" fmla="*/ 34 w 63"/>
                  <a:gd name="T29" fmla="*/ 69 h 69"/>
                  <a:gd name="T30" fmla="*/ 36 w 63"/>
                  <a:gd name="T31" fmla="*/ 64 h 69"/>
                  <a:gd name="T32" fmla="*/ 40 w 63"/>
                  <a:gd name="T33" fmla="*/ 62 h 69"/>
                  <a:gd name="T34" fmla="*/ 43 w 63"/>
                  <a:gd name="T35" fmla="*/ 60 h 69"/>
                  <a:gd name="T36" fmla="*/ 45 w 63"/>
                  <a:gd name="T37" fmla="*/ 57 h 69"/>
                  <a:gd name="T38" fmla="*/ 45 w 63"/>
                  <a:gd name="T39" fmla="*/ 55 h 69"/>
                  <a:gd name="T40" fmla="*/ 48 w 63"/>
                  <a:gd name="T41" fmla="*/ 51 h 69"/>
                  <a:gd name="T42" fmla="*/ 47 w 63"/>
                  <a:gd name="T43" fmla="*/ 51 h 69"/>
                  <a:gd name="T44" fmla="*/ 47 w 63"/>
                  <a:gd name="T45" fmla="*/ 48 h 69"/>
                  <a:gd name="T46" fmla="*/ 50 w 63"/>
                  <a:gd name="T47" fmla="*/ 46 h 69"/>
                  <a:gd name="T48" fmla="*/ 61 w 63"/>
                  <a:gd name="T49" fmla="*/ 39 h 69"/>
                  <a:gd name="T50" fmla="*/ 63 w 63"/>
                  <a:gd name="T51" fmla="*/ 35 h 69"/>
                  <a:gd name="T52" fmla="*/ 61 w 63"/>
                  <a:gd name="T53" fmla="*/ 35 h 69"/>
                  <a:gd name="T54" fmla="*/ 59 w 63"/>
                  <a:gd name="T55" fmla="*/ 33 h 69"/>
                  <a:gd name="T56" fmla="*/ 56 w 63"/>
                  <a:gd name="T57" fmla="*/ 35 h 69"/>
                  <a:gd name="T58" fmla="*/ 54 w 63"/>
                  <a:gd name="T59" fmla="*/ 32 h 69"/>
                  <a:gd name="T60" fmla="*/ 50 w 63"/>
                  <a:gd name="T61" fmla="*/ 32 h 69"/>
                  <a:gd name="T62" fmla="*/ 48 w 63"/>
                  <a:gd name="T6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69">
                    <a:moveTo>
                      <a:pt x="48" y="0"/>
                    </a:moveTo>
                    <a:lnTo>
                      <a:pt x="20" y="0"/>
                    </a:lnTo>
                    <a:lnTo>
                      <a:pt x="2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13" y="64"/>
                    </a:lnTo>
                    <a:lnTo>
                      <a:pt x="32" y="67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6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3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5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61" y="39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202"/>
              <p:cNvSpPr>
                <a:spLocks/>
              </p:cNvSpPr>
              <p:nvPr/>
            </p:nvSpPr>
            <p:spPr bwMode="auto">
              <a:xfrm>
                <a:off x="1221" y="2424"/>
                <a:ext cx="63" cy="69"/>
              </a:xfrm>
              <a:custGeom>
                <a:avLst/>
                <a:gdLst>
                  <a:gd name="T0" fmla="*/ 20 w 63"/>
                  <a:gd name="T1" fmla="*/ 0 h 69"/>
                  <a:gd name="T2" fmla="*/ 11 w 63"/>
                  <a:gd name="T3" fmla="*/ 8 h 69"/>
                  <a:gd name="T4" fmla="*/ 23 w 63"/>
                  <a:gd name="T5" fmla="*/ 17 h 69"/>
                  <a:gd name="T6" fmla="*/ 27 w 63"/>
                  <a:gd name="T7" fmla="*/ 23 h 69"/>
                  <a:gd name="T8" fmla="*/ 27 w 63"/>
                  <a:gd name="T9" fmla="*/ 28 h 69"/>
                  <a:gd name="T10" fmla="*/ 27 w 63"/>
                  <a:gd name="T11" fmla="*/ 28 h 69"/>
                  <a:gd name="T12" fmla="*/ 4 w 63"/>
                  <a:gd name="T13" fmla="*/ 41 h 69"/>
                  <a:gd name="T14" fmla="*/ 2 w 63"/>
                  <a:gd name="T15" fmla="*/ 46 h 69"/>
                  <a:gd name="T16" fmla="*/ 2 w 63"/>
                  <a:gd name="T17" fmla="*/ 48 h 69"/>
                  <a:gd name="T18" fmla="*/ 0 w 63"/>
                  <a:gd name="T19" fmla="*/ 50 h 69"/>
                  <a:gd name="T20" fmla="*/ 0 w 63"/>
                  <a:gd name="T21" fmla="*/ 55 h 69"/>
                  <a:gd name="T22" fmla="*/ 2 w 63"/>
                  <a:gd name="T23" fmla="*/ 57 h 69"/>
                  <a:gd name="T24" fmla="*/ 4 w 63"/>
                  <a:gd name="T25" fmla="*/ 58 h 69"/>
                  <a:gd name="T26" fmla="*/ 13 w 63"/>
                  <a:gd name="T27" fmla="*/ 64 h 69"/>
                  <a:gd name="T28" fmla="*/ 34 w 63"/>
                  <a:gd name="T29" fmla="*/ 69 h 69"/>
                  <a:gd name="T30" fmla="*/ 36 w 63"/>
                  <a:gd name="T31" fmla="*/ 64 h 69"/>
                  <a:gd name="T32" fmla="*/ 40 w 63"/>
                  <a:gd name="T33" fmla="*/ 62 h 69"/>
                  <a:gd name="T34" fmla="*/ 43 w 63"/>
                  <a:gd name="T35" fmla="*/ 60 h 69"/>
                  <a:gd name="T36" fmla="*/ 45 w 63"/>
                  <a:gd name="T37" fmla="*/ 57 h 69"/>
                  <a:gd name="T38" fmla="*/ 45 w 63"/>
                  <a:gd name="T39" fmla="*/ 55 h 69"/>
                  <a:gd name="T40" fmla="*/ 48 w 63"/>
                  <a:gd name="T41" fmla="*/ 51 h 69"/>
                  <a:gd name="T42" fmla="*/ 47 w 63"/>
                  <a:gd name="T43" fmla="*/ 51 h 69"/>
                  <a:gd name="T44" fmla="*/ 47 w 63"/>
                  <a:gd name="T45" fmla="*/ 48 h 69"/>
                  <a:gd name="T46" fmla="*/ 50 w 63"/>
                  <a:gd name="T47" fmla="*/ 46 h 69"/>
                  <a:gd name="T48" fmla="*/ 61 w 63"/>
                  <a:gd name="T49" fmla="*/ 39 h 69"/>
                  <a:gd name="T50" fmla="*/ 63 w 63"/>
                  <a:gd name="T51" fmla="*/ 35 h 69"/>
                  <a:gd name="T52" fmla="*/ 61 w 63"/>
                  <a:gd name="T53" fmla="*/ 35 h 69"/>
                  <a:gd name="T54" fmla="*/ 59 w 63"/>
                  <a:gd name="T55" fmla="*/ 33 h 69"/>
                  <a:gd name="T56" fmla="*/ 56 w 63"/>
                  <a:gd name="T57" fmla="*/ 35 h 69"/>
                  <a:gd name="T58" fmla="*/ 54 w 63"/>
                  <a:gd name="T59" fmla="*/ 32 h 69"/>
                  <a:gd name="T60" fmla="*/ 50 w 63"/>
                  <a:gd name="T61" fmla="*/ 32 h 69"/>
                  <a:gd name="T62" fmla="*/ 48 w 63"/>
                  <a:gd name="T6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69">
                    <a:moveTo>
                      <a:pt x="48" y="0"/>
                    </a:moveTo>
                    <a:lnTo>
                      <a:pt x="20" y="0"/>
                    </a:lnTo>
                    <a:lnTo>
                      <a:pt x="2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13" y="64"/>
                    </a:lnTo>
                    <a:lnTo>
                      <a:pt x="32" y="67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6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3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5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61" y="39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203"/>
              <p:cNvSpPr>
                <a:spLocks/>
              </p:cNvSpPr>
              <p:nvPr/>
            </p:nvSpPr>
            <p:spPr bwMode="auto">
              <a:xfrm>
                <a:off x="1546" y="2390"/>
                <a:ext cx="56" cy="37"/>
              </a:xfrm>
              <a:custGeom>
                <a:avLst/>
                <a:gdLst>
                  <a:gd name="T0" fmla="*/ 2 w 56"/>
                  <a:gd name="T1" fmla="*/ 1 h 37"/>
                  <a:gd name="T2" fmla="*/ 2 w 56"/>
                  <a:gd name="T3" fmla="*/ 0 h 37"/>
                  <a:gd name="T4" fmla="*/ 4 w 56"/>
                  <a:gd name="T5" fmla="*/ 0 h 37"/>
                  <a:gd name="T6" fmla="*/ 18 w 56"/>
                  <a:gd name="T7" fmla="*/ 0 h 37"/>
                  <a:gd name="T8" fmla="*/ 27 w 56"/>
                  <a:gd name="T9" fmla="*/ 3 h 37"/>
                  <a:gd name="T10" fmla="*/ 31 w 56"/>
                  <a:gd name="T11" fmla="*/ 3 h 37"/>
                  <a:gd name="T12" fmla="*/ 32 w 56"/>
                  <a:gd name="T13" fmla="*/ 5 h 37"/>
                  <a:gd name="T14" fmla="*/ 32 w 56"/>
                  <a:gd name="T15" fmla="*/ 9 h 37"/>
                  <a:gd name="T16" fmla="*/ 34 w 56"/>
                  <a:gd name="T17" fmla="*/ 9 h 37"/>
                  <a:gd name="T18" fmla="*/ 41 w 56"/>
                  <a:gd name="T19" fmla="*/ 9 h 37"/>
                  <a:gd name="T20" fmla="*/ 43 w 56"/>
                  <a:gd name="T21" fmla="*/ 10 h 37"/>
                  <a:gd name="T22" fmla="*/ 43 w 56"/>
                  <a:gd name="T23" fmla="*/ 10 h 37"/>
                  <a:gd name="T24" fmla="*/ 41 w 56"/>
                  <a:gd name="T25" fmla="*/ 12 h 37"/>
                  <a:gd name="T26" fmla="*/ 38 w 56"/>
                  <a:gd name="T27" fmla="*/ 12 h 37"/>
                  <a:gd name="T28" fmla="*/ 38 w 56"/>
                  <a:gd name="T29" fmla="*/ 14 h 37"/>
                  <a:gd name="T30" fmla="*/ 41 w 56"/>
                  <a:gd name="T31" fmla="*/ 14 h 37"/>
                  <a:gd name="T32" fmla="*/ 48 w 56"/>
                  <a:gd name="T33" fmla="*/ 14 h 37"/>
                  <a:gd name="T34" fmla="*/ 54 w 56"/>
                  <a:gd name="T35" fmla="*/ 19 h 37"/>
                  <a:gd name="T36" fmla="*/ 56 w 56"/>
                  <a:gd name="T37" fmla="*/ 21 h 37"/>
                  <a:gd name="T38" fmla="*/ 56 w 56"/>
                  <a:gd name="T39" fmla="*/ 21 h 37"/>
                  <a:gd name="T40" fmla="*/ 56 w 56"/>
                  <a:gd name="T41" fmla="*/ 23 h 37"/>
                  <a:gd name="T42" fmla="*/ 54 w 56"/>
                  <a:gd name="T43" fmla="*/ 26 h 37"/>
                  <a:gd name="T44" fmla="*/ 52 w 56"/>
                  <a:gd name="T45" fmla="*/ 28 h 37"/>
                  <a:gd name="T46" fmla="*/ 50 w 56"/>
                  <a:gd name="T47" fmla="*/ 28 h 37"/>
                  <a:gd name="T48" fmla="*/ 48 w 56"/>
                  <a:gd name="T49" fmla="*/ 26 h 37"/>
                  <a:gd name="T50" fmla="*/ 45 w 56"/>
                  <a:gd name="T51" fmla="*/ 25 h 37"/>
                  <a:gd name="T52" fmla="*/ 31 w 56"/>
                  <a:gd name="T53" fmla="*/ 25 h 37"/>
                  <a:gd name="T54" fmla="*/ 29 w 56"/>
                  <a:gd name="T55" fmla="*/ 26 h 37"/>
                  <a:gd name="T56" fmla="*/ 29 w 56"/>
                  <a:gd name="T57" fmla="*/ 28 h 37"/>
                  <a:gd name="T58" fmla="*/ 27 w 56"/>
                  <a:gd name="T59" fmla="*/ 28 h 37"/>
                  <a:gd name="T60" fmla="*/ 22 w 56"/>
                  <a:gd name="T61" fmla="*/ 30 h 37"/>
                  <a:gd name="T62" fmla="*/ 20 w 56"/>
                  <a:gd name="T63" fmla="*/ 26 h 37"/>
                  <a:gd name="T64" fmla="*/ 20 w 56"/>
                  <a:gd name="T65" fmla="*/ 26 h 37"/>
                  <a:gd name="T66" fmla="*/ 18 w 56"/>
                  <a:gd name="T67" fmla="*/ 25 h 37"/>
                  <a:gd name="T68" fmla="*/ 15 w 56"/>
                  <a:gd name="T69" fmla="*/ 26 h 37"/>
                  <a:gd name="T70" fmla="*/ 9 w 56"/>
                  <a:gd name="T71" fmla="*/ 34 h 37"/>
                  <a:gd name="T72" fmla="*/ 9 w 56"/>
                  <a:gd name="T73" fmla="*/ 35 h 37"/>
                  <a:gd name="T74" fmla="*/ 7 w 56"/>
                  <a:gd name="T75" fmla="*/ 37 h 37"/>
                  <a:gd name="T76" fmla="*/ 6 w 56"/>
                  <a:gd name="T77" fmla="*/ 37 h 37"/>
                  <a:gd name="T78" fmla="*/ 6 w 56"/>
                  <a:gd name="T79" fmla="*/ 37 h 37"/>
                  <a:gd name="T80" fmla="*/ 4 w 56"/>
                  <a:gd name="T81" fmla="*/ 35 h 37"/>
                  <a:gd name="T82" fmla="*/ 4 w 56"/>
                  <a:gd name="T83" fmla="*/ 35 h 37"/>
                  <a:gd name="T84" fmla="*/ 4 w 56"/>
                  <a:gd name="T85" fmla="*/ 32 h 37"/>
                  <a:gd name="T86" fmla="*/ 2 w 56"/>
                  <a:gd name="T87" fmla="*/ 32 h 37"/>
                  <a:gd name="T88" fmla="*/ 2 w 56"/>
                  <a:gd name="T89" fmla="*/ 30 h 37"/>
                  <a:gd name="T90" fmla="*/ 4 w 56"/>
                  <a:gd name="T91" fmla="*/ 26 h 37"/>
                  <a:gd name="T92" fmla="*/ 2 w 56"/>
                  <a:gd name="T93" fmla="*/ 25 h 37"/>
                  <a:gd name="T94" fmla="*/ 0 w 56"/>
                  <a:gd name="T95" fmla="*/ 23 h 37"/>
                  <a:gd name="T96" fmla="*/ 0 w 56"/>
                  <a:gd name="T97" fmla="*/ 21 h 37"/>
                  <a:gd name="T98" fmla="*/ 2 w 56"/>
                  <a:gd name="T99" fmla="*/ 21 h 37"/>
                  <a:gd name="T100" fmla="*/ 4 w 56"/>
                  <a:gd name="T101" fmla="*/ 19 h 37"/>
                  <a:gd name="T102" fmla="*/ 4 w 56"/>
                  <a:gd name="T103" fmla="*/ 14 h 37"/>
                  <a:gd name="T104" fmla="*/ 4 w 56"/>
                  <a:gd name="T105" fmla="*/ 14 h 37"/>
                  <a:gd name="T106" fmla="*/ 6 w 56"/>
                  <a:gd name="T107" fmla="*/ 12 h 37"/>
                  <a:gd name="T108" fmla="*/ 4 w 56"/>
                  <a:gd name="T109" fmla="*/ 10 h 37"/>
                  <a:gd name="T110" fmla="*/ 4 w 56"/>
                  <a:gd name="T111" fmla="*/ 7 h 37"/>
                  <a:gd name="T112" fmla="*/ 4 w 56"/>
                  <a:gd name="T113" fmla="*/ 3 h 37"/>
                  <a:gd name="T114" fmla="*/ 2 w 56"/>
                  <a:gd name="T115" fmla="*/ 1 h 37"/>
                  <a:gd name="T116" fmla="*/ 2 w 56"/>
                  <a:gd name="T1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" h="37">
                    <a:moveTo>
                      <a:pt x="2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18" y="0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8" y="14"/>
                    </a:lnTo>
                    <a:lnTo>
                      <a:pt x="54" y="19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4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5" y="25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204">
                <a:hlinkClick r:id="" action="ppaction://noaction"/>
              </p:cNvPr>
              <p:cNvSpPr>
                <a:spLocks/>
              </p:cNvSpPr>
              <p:nvPr/>
            </p:nvSpPr>
            <p:spPr bwMode="auto">
              <a:xfrm>
                <a:off x="1546" y="2390"/>
                <a:ext cx="56" cy="37"/>
              </a:xfrm>
              <a:custGeom>
                <a:avLst/>
                <a:gdLst>
                  <a:gd name="T0" fmla="*/ 2 w 56"/>
                  <a:gd name="T1" fmla="*/ 1 h 37"/>
                  <a:gd name="T2" fmla="*/ 2 w 56"/>
                  <a:gd name="T3" fmla="*/ 0 h 37"/>
                  <a:gd name="T4" fmla="*/ 4 w 56"/>
                  <a:gd name="T5" fmla="*/ 0 h 37"/>
                  <a:gd name="T6" fmla="*/ 18 w 56"/>
                  <a:gd name="T7" fmla="*/ 0 h 37"/>
                  <a:gd name="T8" fmla="*/ 27 w 56"/>
                  <a:gd name="T9" fmla="*/ 3 h 37"/>
                  <a:gd name="T10" fmla="*/ 31 w 56"/>
                  <a:gd name="T11" fmla="*/ 3 h 37"/>
                  <a:gd name="T12" fmla="*/ 32 w 56"/>
                  <a:gd name="T13" fmla="*/ 5 h 37"/>
                  <a:gd name="T14" fmla="*/ 32 w 56"/>
                  <a:gd name="T15" fmla="*/ 9 h 37"/>
                  <a:gd name="T16" fmla="*/ 34 w 56"/>
                  <a:gd name="T17" fmla="*/ 9 h 37"/>
                  <a:gd name="T18" fmla="*/ 41 w 56"/>
                  <a:gd name="T19" fmla="*/ 9 h 37"/>
                  <a:gd name="T20" fmla="*/ 43 w 56"/>
                  <a:gd name="T21" fmla="*/ 10 h 37"/>
                  <a:gd name="T22" fmla="*/ 43 w 56"/>
                  <a:gd name="T23" fmla="*/ 10 h 37"/>
                  <a:gd name="T24" fmla="*/ 41 w 56"/>
                  <a:gd name="T25" fmla="*/ 12 h 37"/>
                  <a:gd name="T26" fmla="*/ 38 w 56"/>
                  <a:gd name="T27" fmla="*/ 12 h 37"/>
                  <a:gd name="T28" fmla="*/ 38 w 56"/>
                  <a:gd name="T29" fmla="*/ 14 h 37"/>
                  <a:gd name="T30" fmla="*/ 41 w 56"/>
                  <a:gd name="T31" fmla="*/ 14 h 37"/>
                  <a:gd name="T32" fmla="*/ 48 w 56"/>
                  <a:gd name="T33" fmla="*/ 14 h 37"/>
                  <a:gd name="T34" fmla="*/ 54 w 56"/>
                  <a:gd name="T35" fmla="*/ 19 h 37"/>
                  <a:gd name="T36" fmla="*/ 56 w 56"/>
                  <a:gd name="T37" fmla="*/ 21 h 37"/>
                  <a:gd name="T38" fmla="*/ 56 w 56"/>
                  <a:gd name="T39" fmla="*/ 21 h 37"/>
                  <a:gd name="T40" fmla="*/ 56 w 56"/>
                  <a:gd name="T41" fmla="*/ 23 h 37"/>
                  <a:gd name="T42" fmla="*/ 54 w 56"/>
                  <a:gd name="T43" fmla="*/ 26 h 37"/>
                  <a:gd name="T44" fmla="*/ 52 w 56"/>
                  <a:gd name="T45" fmla="*/ 28 h 37"/>
                  <a:gd name="T46" fmla="*/ 50 w 56"/>
                  <a:gd name="T47" fmla="*/ 28 h 37"/>
                  <a:gd name="T48" fmla="*/ 48 w 56"/>
                  <a:gd name="T49" fmla="*/ 26 h 37"/>
                  <a:gd name="T50" fmla="*/ 45 w 56"/>
                  <a:gd name="T51" fmla="*/ 25 h 37"/>
                  <a:gd name="T52" fmla="*/ 31 w 56"/>
                  <a:gd name="T53" fmla="*/ 25 h 37"/>
                  <a:gd name="T54" fmla="*/ 29 w 56"/>
                  <a:gd name="T55" fmla="*/ 26 h 37"/>
                  <a:gd name="T56" fmla="*/ 29 w 56"/>
                  <a:gd name="T57" fmla="*/ 28 h 37"/>
                  <a:gd name="T58" fmla="*/ 27 w 56"/>
                  <a:gd name="T59" fmla="*/ 28 h 37"/>
                  <a:gd name="T60" fmla="*/ 22 w 56"/>
                  <a:gd name="T61" fmla="*/ 30 h 37"/>
                  <a:gd name="T62" fmla="*/ 20 w 56"/>
                  <a:gd name="T63" fmla="*/ 26 h 37"/>
                  <a:gd name="T64" fmla="*/ 20 w 56"/>
                  <a:gd name="T65" fmla="*/ 26 h 37"/>
                  <a:gd name="T66" fmla="*/ 18 w 56"/>
                  <a:gd name="T67" fmla="*/ 25 h 37"/>
                  <a:gd name="T68" fmla="*/ 15 w 56"/>
                  <a:gd name="T69" fmla="*/ 26 h 37"/>
                  <a:gd name="T70" fmla="*/ 9 w 56"/>
                  <a:gd name="T71" fmla="*/ 34 h 37"/>
                  <a:gd name="T72" fmla="*/ 9 w 56"/>
                  <a:gd name="T73" fmla="*/ 35 h 37"/>
                  <a:gd name="T74" fmla="*/ 7 w 56"/>
                  <a:gd name="T75" fmla="*/ 37 h 37"/>
                  <a:gd name="T76" fmla="*/ 6 w 56"/>
                  <a:gd name="T77" fmla="*/ 37 h 37"/>
                  <a:gd name="T78" fmla="*/ 6 w 56"/>
                  <a:gd name="T79" fmla="*/ 37 h 37"/>
                  <a:gd name="T80" fmla="*/ 4 w 56"/>
                  <a:gd name="T81" fmla="*/ 35 h 37"/>
                  <a:gd name="T82" fmla="*/ 4 w 56"/>
                  <a:gd name="T83" fmla="*/ 35 h 37"/>
                  <a:gd name="T84" fmla="*/ 4 w 56"/>
                  <a:gd name="T85" fmla="*/ 32 h 37"/>
                  <a:gd name="T86" fmla="*/ 2 w 56"/>
                  <a:gd name="T87" fmla="*/ 32 h 37"/>
                  <a:gd name="T88" fmla="*/ 2 w 56"/>
                  <a:gd name="T89" fmla="*/ 30 h 37"/>
                  <a:gd name="T90" fmla="*/ 4 w 56"/>
                  <a:gd name="T91" fmla="*/ 26 h 37"/>
                  <a:gd name="T92" fmla="*/ 2 w 56"/>
                  <a:gd name="T93" fmla="*/ 25 h 37"/>
                  <a:gd name="T94" fmla="*/ 0 w 56"/>
                  <a:gd name="T95" fmla="*/ 23 h 37"/>
                  <a:gd name="T96" fmla="*/ 0 w 56"/>
                  <a:gd name="T97" fmla="*/ 21 h 37"/>
                  <a:gd name="T98" fmla="*/ 2 w 56"/>
                  <a:gd name="T99" fmla="*/ 21 h 37"/>
                  <a:gd name="T100" fmla="*/ 4 w 56"/>
                  <a:gd name="T101" fmla="*/ 19 h 37"/>
                  <a:gd name="T102" fmla="*/ 4 w 56"/>
                  <a:gd name="T103" fmla="*/ 14 h 37"/>
                  <a:gd name="T104" fmla="*/ 4 w 56"/>
                  <a:gd name="T105" fmla="*/ 14 h 37"/>
                  <a:gd name="T106" fmla="*/ 6 w 56"/>
                  <a:gd name="T107" fmla="*/ 12 h 37"/>
                  <a:gd name="T108" fmla="*/ 4 w 56"/>
                  <a:gd name="T109" fmla="*/ 10 h 37"/>
                  <a:gd name="T110" fmla="*/ 4 w 56"/>
                  <a:gd name="T111" fmla="*/ 7 h 37"/>
                  <a:gd name="T112" fmla="*/ 4 w 56"/>
                  <a:gd name="T113" fmla="*/ 3 h 37"/>
                  <a:gd name="T114" fmla="*/ 2 w 56"/>
                  <a:gd name="T115" fmla="*/ 1 h 37"/>
                  <a:gd name="T116" fmla="*/ 2 w 56"/>
                  <a:gd name="T1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" h="37">
                    <a:moveTo>
                      <a:pt x="2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18" y="0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8" y="14"/>
                    </a:lnTo>
                    <a:lnTo>
                      <a:pt x="54" y="19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4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5" y="25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205"/>
              <p:cNvSpPr>
                <a:spLocks/>
              </p:cNvSpPr>
              <p:nvPr/>
            </p:nvSpPr>
            <p:spPr bwMode="auto">
              <a:xfrm>
                <a:off x="1523" y="2518"/>
                <a:ext cx="216" cy="184"/>
              </a:xfrm>
              <a:custGeom>
                <a:avLst/>
                <a:gdLst>
                  <a:gd name="T0" fmla="*/ 23 w 216"/>
                  <a:gd name="T1" fmla="*/ 11 h 184"/>
                  <a:gd name="T2" fmla="*/ 27 w 216"/>
                  <a:gd name="T3" fmla="*/ 20 h 184"/>
                  <a:gd name="T4" fmla="*/ 21 w 216"/>
                  <a:gd name="T5" fmla="*/ 32 h 184"/>
                  <a:gd name="T6" fmla="*/ 25 w 216"/>
                  <a:gd name="T7" fmla="*/ 43 h 184"/>
                  <a:gd name="T8" fmla="*/ 32 w 216"/>
                  <a:gd name="T9" fmla="*/ 50 h 184"/>
                  <a:gd name="T10" fmla="*/ 30 w 216"/>
                  <a:gd name="T11" fmla="*/ 22 h 184"/>
                  <a:gd name="T12" fmla="*/ 36 w 216"/>
                  <a:gd name="T13" fmla="*/ 18 h 184"/>
                  <a:gd name="T14" fmla="*/ 57 w 216"/>
                  <a:gd name="T15" fmla="*/ 9 h 184"/>
                  <a:gd name="T16" fmla="*/ 50 w 216"/>
                  <a:gd name="T17" fmla="*/ 7 h 184"/>
                  <a:gd name="T18" fmla="*/ 54 w 216"/>
                  <a:gd name="T19" fmla="*/ 0 h 184"/>
                  <a:gd name="T20" fmla="*/ 59 w 216"/>
                  <a:gd name="T21" fmla="*/ 7 h 184"/>
                  <a:gd name="T22" fmla="*/ 82 w 216"/>
                  <a:gd name="T23" fmla="*/ 25 h 184"/>
                  <a:gd name="T24" fmla="*/ 118 w 216"/>
                  <a:gd name="T25" fmla="*/ 29 h 184"/>
                  <a:gd name="T26" fmla="*/ 139 w 216"/>
                  <a:gd name="T27" fmla="*/ 32 h 184"/>
                  <a:gd name="T28" fmla="*/ 154 w 216"/>
                  <a:gd name="T29" fmla="*/ 25 h 184"/>
                  <a:gd name="T30" fmla="*/ 148 w 216"/>
                  <a:gd name="T31" fmla="*/ 23 h 184"/>
                  <a:gd name="T32" fmla="*/ 177 w 216"/>
                  <a:gd name="T33" fmla="*/ 25 h 184"/>
                  <a:gd name="T34" fmla="*/ 168 w 216"/>
                  <a:gd name="T35" fmla="*/ 27 h 184"/>
                  <a:gd name="T36" fmla="*/ 171 w 216"/>
                  <a:gd name="T37" fmla="*/ 32 h 184"/>
                  <a:gd name="T38" fmla="*/ 177 w 216"/>
                  <a:gd name="T39" fmla="*/ 38 h 184"/>
                  <a:gd name="T40" fmla="*/ 196 w 216"/>
                  <a:gd name="T41" fmla="*/ 43 h 184"/>
                  <a:gd name="T42" fmla="*/ 202 w 216"/>
                  <a:gd name="T43" fmla="*/ 57 h 184"/>
                  <a:gd name="T44" fmla="*/ 198 w 216"/>
                  <a:gd name="T45" fmla="*/ 59 h 184"/>
                  <a:gd name="T46" fmla="*/ 211 w 216"/>
                  <a:gd name="T47" fmla="*/ 57 h 184"/>
                  <a:gd name="T48" fmla="*/ 216 w 216"/>
                  <a:gd name="T49" fmla="*/ 64 h 184"/>
                  <a:gd name="T50" fmla="*/ 212 w 216"/>
                  <a:gd name="T51" fmla="*/ 68 h 184"/>
                  <a:gd name="T52" fmla="*/ 202 w 216"/>
                  <a:gd name="T53" fmla="*/ 72 h 184"/>
                  <a:gd name="T54" fmla="*/ 202 w 216"/>
                  <a:gd name="T55" fmla="*/ 81 h 184"/>
                  <a:gd name="T56" fmla="*/ 205 w 216"/>
                  <a:gd name="T57" fmla="*/ 84 h 184"/>
                  <a:gd name="T58" fmla="*/ 193 w 216"/>
                  <a:gd name="T59" fmla="*/ 97 h 184"/>
                  <a:gd name="T60" fmla="*/ 204 w 216"/>
                  <a:gd name="T61" fmla="*/ 111 h 184"/>
                  <a:gd name="T62" fmla="*/ 198 w 216"/>
                  <a:gd name="T63" fmla="*/ 123 h 184"/>
                  <a:gd name="T64" fmla="*/ 186 w 216"/>
                  <a:gd name="T65" fmla="*/ 129 h 184"/>
                  <a:gd name="T66" fmla="*/ 159 w 216"/>
                  <a:gd name="T67" fmla="*/ 134 h 184"/>
                  <a:gd name="T68" fmla="*/ 138 w 216"/>
                  <a:gd name="T69" fmla="*/ 131 h 184"/>
                  <a:gd name="T70" fmla="*/ 145 w 216"/>
                  <a:gd name="T71" fmla="*/ 147 h 184"/>
                  <a:gd name="T72" fmla="*/ 159 w 216"/>
                  <a:gd name="T73" fmla="*/ 157 h 184"/>
                  <a:gd name="T74" fmla="*/ 154 w 216"/>
                  <a:gd name="T75" fmla="*/ 163 h 184"/>
                  <a:gd name="T76" fmla="*/ 148 w 216"/>
                  <a:gd name="T77" fmla="*/ 166 h 184"/>
                  <a:gd name="T78" fmla="*/ 141 w 216"/>
                  <a:gd name="T79" fmla="*/ 172 h 184"/>
                  <a:gd name="T80" fmla="*/ 123 w 216"/>
                  <a:gd name="T81" fmla="*/ 182 h 184"/>
                  <a:gd name="T82" fmla="*/ 107 w 216"/>
                  <a:gd name="T83" fmla="*/ 179 h 184"/>
                  <a:gd name="T84" fmla="*/ 95 w 216"/>
                  <a:gd name="T85" fmla="*/ 145 h 184"/>
                  <a:gd name="T86" fmla="*/ 96 w 216"/>
                  <a:gd name="T87" fmla="*/ 141 h 184"/>
                  <a:gd name="T88" fmla="*/ 93 w 216"/>
                  <a:gd name="T89" fmla="*/ 134 h 184"/>
                  <a:gd name="T90" fmla="*/ 88 w 216"/>
                  <a:gd name="T91" fmla="*/ 122 h 184"/>
                  <a:gd name="T92" fmla="*/ 89 w 216"/>
                  <a:gd name="T93" fmla="*/ 111 h 184"/>
                  <a:gd name="T94" fmla="*/ 95 w 216"/>
                  <a:gd name="T95" fmla="*/ 100 h 184"/>
                  <a:gd name="T96" fmla="*/ 91 w 216"/>
                  <a:gd name="T97" fmla="*/ 95 h 184"/>
                  <a:gd name="T98" fmla="*/ 68 w 216"/>
                  <a:gd name="T99" fmla="*/ 97 h 184"/>
                  <a:gd name="T100" fmla="*/ 63 w 216"/>
                  <a:gd name="T101" fmla="*/ 97 h 184"/>
                  <a:gd name="T102" fmla="*/ 30 w 216"/>
                  <a:gd name="T103" fmla="*/ 84 h 184"/>
                  <a:gd name="T104" fmla="*/ 16 w 216"/>
                  <a:gd name="T105" fmla="*/ 77 h 184"/>
                  <a:gd name="T106" fmla="*/ 13 w 216"/>
                  <a:gd name="T107" fmla="*/ 61 h 184"/>
                  <a:gd name="T108" fmla="*/ 7 w 216"/>
                  <a:gd name="T109" fmla="*/ 48 h 184"/>
                  <a:gd name="T110" fmla="*/ 27 w 216"/>
                  <a:gd name="T111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6" h="184">
                    <a:moveTo>
                      <a:pt x="32" y="6"/>
                    </a:moveTo>
                    <a:lnTo>
                      <a:pt x="29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1" y="32"/>
                    </a:lnTo>
                    <a:lnTo>
                      <a:pt x="21" y="34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3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6" y="47"/>
                    </a:lnTo>
                    <a:lnTo>
                      <a:pt x="36" y="38"/>
                    </a:lnTo>
                    <a:lnTo>
                      <a:pt x="30" y="29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6" y="18"/>
                    </a:lnTo>
                    <a:lnTo>
                      <a:pt x="41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1" y="11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25"/>
                    </a:lnTo>
                    <a:lnTo>
                      <a:pt x="86" y="27"/>
                    </a:lnTo>
                    <a:lnTo>
                      <a:pt x="116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7" y="32"/>
                    </a:lnTo>
                    <a:lnTo>
                      <a:pt x="139" y="32"/>
                    </a:lnTo>
                    <a:lnTo>
                      <a:pt x="145" y="29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5"/>
                    </a:lnTo>
                    <a:lnTo>
                      <a:pt x="148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8" y="23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5" y="27"/>
                    </a:lnTo>
                    <a:lnTo>
                      <a:pt x="171" y="27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70" y="31"/>
                    </a:lnTo>
                    <a:lnTo>
                      <a:pt x="171" y="32"/>
                    </a:lnTo>
                    <a:lnTo>
                      <a:pt x="173" y="34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6" y="39"/>
                    </a:lnTo>
                    <a:lnTo>
                      <a:pt x="193" y="43"/>
                    </a:lnTo>
                    <a:lnTo>
                      <a:pt x="196" y="43"/>
                    </a:lnTo>
                    <a:lnTo>
                      <a:pt x="198" y="45"/>
                    </a:lnTo>
                    <a:lnTo>
                      <a:pt x="200" y="50"/>
                    </a:lnTo>
                    <a:lnTo>
                      <a:pt x="202" y="56"/>
                    </a:lnTo>
                    <a:lnTo>
                      <a:pt x="202" y="57"/>
                    </a:lnTo>
                    <a:lnTo>
                      <a:pt x="200" y="57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205" y="61"/>
                    </a:lnTo>
                    <a:lnTo>
                      <a:pt x="205" y="61"/>
                    </a:lnTo>
                    <a:lnTo>
                      <a:pt x="207" y="59"/>
                    </a:lnTo>
                    <a:lnTo>
                      <a:pt x="211" y="57"/>
                    </a:lnTo>
                    <a:lnTo>
                      <a:pt x="214" y="61"/>
                    </a:lnTo>
                    <a:lnTo>
                      <a:pt x="216" y="61"/>
                    </a:lnTo>
                    <a:lnTo>
                      <a:pt x="216" y="63"/>
                    </a:lnTo>
                    <a:lnTo>
                      <a:pt x="216" y="64"/>
                    </a:lnTo>
                    <a:lnTo>
                      <a:pt x="216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68"/>
                    </a:lnTo>
                    <a:lnTo>
                      <a:pt x="207" y="70"/>
                    </a:lnTo>
                    <a:lnTo>
                      <a:pt x="205" y="72"/>
                    </a:lnTo>
                    <a:lnTo>
                      <a:pt x="205" y="72"/>
                    </a:lnTo>
                    <a:lnTo>
                      <a:pt x="202" y="72"/>
                    </a:lnTo>
                    <a:lnTo>
                      <a:pt x="202" y="73"/>
                    </a:lnTo>
                    <a:lnTo>
                      <a:pt x="200" y="75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4" y="81"/>
                    </a:lnTo>
                    <a:lnTo>
                      <a:pt x="205" y="81"/>
                    </a:lnTo>
                    <a:lnTo>
                      <a:pt x="207" y="82"/>
                    </a:lnTo>
                    <a:lnTo>
                      <a:pt x="205" y="84"/>
                    </a:lnTo>
                    <a:lnTo>
                      <a:pt x="196" y="88"/>
                    </a:lnTo>
                    <a:lnTo>
                      <a:pt x="196" y="89"/>
                    </a:lnTo>
                    <a:lnTo>
                      <a:pt x="196" y="93"/>
                    </a:lnTo>
                    <a:lnTo>
                      <a:pt x="193" y="97"/>
                    </a:lnTo>
                    <a:lnTo>
                      <a:pt x="193" y="98"/>
                    </a:lnTo>
                    <a:lnTo>
                      <a:pt x="193" y="98"/>
                    </a:lnTo>
                    <a:lnTo>
                      <a:pt x="193" y="100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6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3" y="123"/>
                    </a:lnTo>
                    <a:lnTo>
                      <a:pt x="189" y="125"/>
                    </a:lnTo>
                    <a:lnTo>
                      <a:pt x="188" y="127"/>
                    </a:lnTo>
                    <a:lnTo>
                      <a:pt x="186" y="129"/>
                    </a:lnTo>
                    <a:lnTo>
                      <a:pt x="166" y="132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59" y="134"/>
                    </a:lnTo>
                    <a:lnTo>
                      <a:pt x="139" y="127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31"/>
                    </a:lnTo>
                    <a:lnTo>
                      <a:pt x="139" y="132"/>
                    </a:lnTo>
                    <a:lnTo>
                      <a:pt x="145" y="136"/>
                    </a:lnTo>
                    <a:lnTo>
                      <a:pt x="146" y="136"/>
                    </a:lnTo>
                    <a:lnTo>
                      <a:pt x="145" y="147"/>
                    </a:lnTo>
                    <a:lnTo>
                      <a:pt x="146" y="157"/>
                    </a:lnTo>
                    <a:lnTo>
                      <a:pt x="152" y="157"/>
                    </a:lnTo>
                    <a:lnTo>
                      <a:pt x="152" y="157"/>
                    </a:lnTo>
                    <a:lnTo>
                      <a:pt x="159" y="157"/>
                    </a:lnTo>
                    <a:lnTo>
                      <a:pt x="159" y="159"/>
                    </a:lnTo>
                    <a:lnTo>
                      <a:pt x="159" y="161"/>
                    </a:lnTo>
                    <a:lnTo>
                      <a:pt x="155" y="161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48" y="166"/>
                    </a:lnTo>
                    <a:lnTo>
                      <a:pt x="146" y="170"/>
                    </a:lnTo>
                    <a:lnTo>
                      <a:pt x="145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39" y="173"/>
                    </a:lnTo>
                    <a:lnTo>
                      <a:pt x="139" y="175"/>
                    </a:lnTo>
                    <a:lnTo>
                      <a:pt x="127" y="179"/>
                    </a:lnTo>
                    <a:lnTo>
                      <a:pt x="123" y="182"/>
                    </a:lnTo>
                    <a:lnTo>
                      <a:pt x="113" y="184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07" y="179"/>
                    </a:lnTo>
                    <a:lnTo>
                      <a:pt x="95" y="156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41"/>
                    </a:lnTo>
                    <a:lnTo>
                      <a:pt x="96" y="139"/>
                    </a:lnTo>
                    <a:lnTo>
                      <a:pt x="96" y="138"/>
                    </a:lnTo>
                    <a:lnTo>
                      <a:pt x="95" y="136"/>
                    </a:lnTo>
                    <a:lnTo>
                      <a:pt x="93" y="134"/>
                    </a:lnTo>
                    <a:lnTo>
                      <a:pt x="89" y="132"/>
                    </a:lnTo>
                    <a:lnTo>
                      <a:pt x="89" y="131"/>
                    </a:lnTo>
                    <a:lnTo>
                      <a:pt x="89" y="123"/>
                    </a:lnTo>
                    <a:lnTo>
                      <a:pt x="88" y="122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91" y="107"/>
                    </a:lnTo>
                    <a:lnTo>
                      <a:pt x="91" y="104"/>
                    </a:lnTo>
                    <a:lnTo>
                      <a:pt x="93" y="102"/>
                    </a:lnTo>
                    <a:lnTo>
                      <a:pt x="95" y="100"/>
                    </a:lnTo>
                    <a:lnTo>
                      <a:pt x="95" y="98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1" y="95"/>
                    </a:lnTo>
                    <a:lnTo>
                      <a:pt x="80" y="98"/>
                    </a:lnTo>
                    <a:lnTo>
                      <a:pt x="75" y="98"/>
                    </a:lnTo>
                    <a:lnTo>
                      <a:pt x="71" y="97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3" y="98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4" y="86"/>
                    </a:lnTo>
                    <a:lnTo>
                      <a:pt x="54" y="84"/>
                    </a:lnTo>
                    <a:lnTo>
                      <a:pt x="45" y="81"/>
                    </a:lnTo>
                    <a:lnTo>
                      <a:pt x="30" y="84"/>
                    </a:lnTo>
                    <a:lnTo>
                      <a:pt x="21" y="81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1" y="5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0" y="48"/>
                    </a:lnTo>
                    <a:lnTo>
                      <a:pt x="7" y="27"/>
                    </a:lnTo>
                    <a:lnTo>
                      <a:pt x="23" y="7"/>
                    </a:lnTo>
                    <a:lnTo>
                      <a:pt x="27" y="6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206"/>
              <p:cNvSpPr>
                <a:spLocks/>
              </p:cNvSpPr>
              <p:nvPr/>
            </p:nvSpPr>
            <p:spPr bwMode="auto">
              <a:xfrm>
                <a:off x="1523" y="2518"/>
                <a:ext cx="216" cy="184"/>
              </a:xfrm>
              <a:custGeom>
                <a:avLst/>
                <a:gdLst>
                  <a:gd name="T0" fmla="*/ 23 w 216"/>
                  <a:gd name="T1" fmla="*/ 11 h 184"/>
                  <a:gd name="T2" fmla="*/ 27 w 216"/>
                  <a:gd name="T3" fmla="*/ 20 h 184"/>
                  <a:gd name="T4" fmla="*/ 21 w 216"/>
                  <a:gd name="T5" fmla="*/ 32 h 184"/>
                  <a:gd name="T6" fmla="*/ 25 w 216"/>
                  <a:gd name="T7" fmla="*/ 43 h 184"/>
                  <a:gd name="T8" fmla="*/ 32 w 216"/>
                  <a:gd name="T9" fmla="*/ 50 h 184"/>
                  <a:gd name="T10" fmla="*/ 30 w 216"/>
                  <a:gd name="T11" fmla="*/ 22 h 184"/>
                  <a:gd name="T12" fmla="*/ 36 w 216"/>
                  <a:gd name="T13" fmla="*/ 18 h 184"/>
                  <a:gd name="T14" fmla="*/ 57 w 216"/>
                  <a:gd name="T15" fmla="*/ 9 h 184"/>
                  <a:gd name="T16" fmla="*/ 50 w 216"/>
                  <a:gd name="T17" fmla="*/ 7 h 184"/>
                  <a:gd name="T18" fmla="*/ 54 w 216"/>
                  <a:gd name="T19" fmla="*/ 0 h 184"/>
                  <a:gd name="T20" fmla="*/ 59 w 216"/>
                  <a:gd name="T21" fmla="*/ 7 h 184"/>
                  <a:gd name="T22" fmla="*/ 82 w 216"/>
                  <a:gd name="T23" fmla="*/ 25 h 184"/>
                  <a:gd name="T24" fmla="*/ 118 w 216"/>
                  <a:gd name="T25" fmla="*/ 29 h 184"/>
                  <a:gd name="T26" fmla="*/ 139 w 216"/>
                  <a:gd name="T27" fmla="*/ 32 h 184"/>
                  <a:gd name="T28" fmla="*/ 154 w 216"/>
                  <a:gd name="T29" fmla="*/ 25 h 184"/>
                  <a:gd name="T30" fmla="*/ 148 w 216"/>
                  <a:gd name="T31" fmla="*/ 23 h 184"/>
                  <a:gd name="T32" fmla="*/ 177 w 216"/>
                  <a:gd name="T33" fmla="*/ 25 h 184"/>
                  <a:gd name="T34" fmla="*/ 168 w 216"/>
                  <a:gd name="T35" fmla="*/ 27 h 184"/>
                  <a:gd name="T36" fmla="*/ 171 w 216"/>
                  <a:gd name="T37" fmla="*/ 32 h 184"/>
                  <a:gd name="T38" fmla="*/ 177 w 216"/>
                  <a:gd name="T39" fmla="*/ 38 h 184"/>
                  <a:gd name="T40" fmla="*/ 196 w 216"/>
                  <a:gd name="T41" fmla="*/ 43 h 184"/>
                  <a:gd name="T42" fmla="*/ 202 w 216"/>
                  <a:gd name="T43" fmla="*/ 57 h 184"/>
                  <a:gd name="T44" fmla="*/ 198 w 216"/>
                  <a:gd name="T45" fmla="*/ 59 h 184"/>
                  <a:gd name="T46" fmla="*/ 211 w 216"/>
                  <a:gd name="T47" fmla="*/ 57 h 184"/>
                  <a:gd name="T48" fmla="*/ 216 w 216"/>
                  <a:gd name="T49" fmla="*/ 64 h 184"/>
                  <a:gd name="T50" fmla="*/ 212 w 216"/>
                  <a:gd name="T51" fmla="*/ 68 h 184"/>
                  <a:gd name="T52" fmla="*/ 202 w 216"/>
                  <a:gd name="T53" fmla="*/ 72 h 184"/>
                  <a:gd name="T54" fmla="*/ 202 w 216"/>
                  <a:gd name="T55" fmla="*/ 81 h 184"/>
                  <a:gd name="T56" fmla="*/ 205 w 216"/>
                  <a:gd name="T57" fmla="*/ 84 h 184"/>
                  <a:gd name="T58" fmla="*/ 193 w 216"/>
                  <a:gd name="T59" fmla="*/ 97 h 184"/>
                  <a:gd name="T60" fmla="*/ 204 w 216"/>
                  <a:gd name="T61" fmla="*/ 111 h 184"/>
                  <a:gd name="T62" fmla="*/ 198 w 216"/>
                  <a:gd name="T63" fmla="*/ 123 h 184"/>
                  <a:gd name="T64" fmla="*/ 186 w 216"/>
                  <a:gd name="T65" fmla="*/ 129 h 184"/>
                  <a:gd name="T66" fmla="*/ 159 w 216"/>
                  <a:gd name="T67" fmla="*/ 134 h 184"/>
                  <a:gd name="T68" fmla="*/ 138 w 216"/>
                  <a:gd name="T69" fmla="*/ 131 h 184"/>
                  <a:gd name="T70" fmla="*/ 145 w 216"/>
                  <a:gd name="T71" fmla="*/ 147 h 184"/>
                  <a:gd name="T72" fmla="*/ 159 w 216"/>
                  <a:gd name="T73" fmla="*/ 157 h 184"/>
                  <a:gd name="T74" fmla="*/ 154 w 216"/>
                  <a:gd name="T75" fmla="*/ 163 h 184"/>
                  <a:gd name="T76" fmla="*/ 148 w 216"/>
                  <a:gd name="T77" fmla="*/ 166 h 184"/>
                  <a:gd name="T78" fmla="*/ 141 w 216"/>
                  <a:gd name="T79" fmla="*/ 172 h 184"/>
                  <a:gd name="T80" fmla="*/ 123 w 216"/>
                  <a:gd name="T81" fmla="*/ 182 h 184"/>
                  <a:gd name="T82" fmla="*/ 107 w 216"/>
                  <a:gd name="T83" fmla="*/ 179 h 184"/>
                  <a:gd name="T84" fmla="*/ 95 w 216"/>
                  <a:gd name="T85" fmla="*/ 145 h 184"/>
                  <a:gd name="T86" fmla="*/ 96 w 216"/>
                  <a:gd name="T87" fmla="*/ 141 h 184"/>
                  <a:gd name="T88" fmla="*/ 93 w 216"/>
                  <a:gd name="T89" fmla="*/ 134 h 184"/>
                  <a:gd name="T90" fmla="*/ 88 w 216"/>
                  <a:gd name="T91" fmla="*/ 122 h 184"/>
                  <a:gd name="T92" fmla="*/ 89 w 216"/>
                  <a:gd name="T93" fmla="*/ 111 h 184"/>
                  <a:gd name="T94" fmla="*/ 95 w 216"/>
                  <a:gd name="T95" fmla="*/ 100 h 184"/>
                  <a:gd name="T96" fmla="*/ 91 w 216"/>
                  <a:gd name="T97" fmla="*/ 95 h 184"/>
                  <a:gd name="T98" fmla="*/ 68 w 216"/>
                  <a:gd name="T99" fmla="*/ 97 h 184"/>
                  <a:gd name="T100" fmla="*/ 63 w 216"/>
                  <a:gd name="T101" fmla="*/ 97 h 184"/>
                  <a:gd name="T102" fmla="*/ 30 w 216"/>
                  <a:gd name="T103" fmla="*/ 84 h 184"/>
                  <a:gd name="T104" fmla="*/ 16 w 216"/>
                  <a:gd name="T105" fmla="*/ 77 h 184"/>
                  <a:gd name="T106" fmla="*/ 13 w 216"/>
                  <a:gd name="T107" fmla="*/ 61 h 184"/>
                  <a:gd name="T108" fmla="*/ 7 w 216"/>
                  <a:gd name="T109" fmla="*/ 48 h 184"/>
                  <a:gd name="T110" fmla="*/ 27 w 216"/>
                  <a:gd name="T111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6" h="184">
                    <a:moveTo>
                      <a:pt x="32" y="6"/>
                    </a:moveTo>
                    <a:lnTo>
                      <a:pt x="29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1" y="32"/>
                    </a:lnTo>
                    <a:lnTo>
                      <a:pt x="21" y="34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3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6" y="47"/>
                    </a:lnTo>
                    <a:lnTo>
                      <a:pt x="36" y="38"/>
                    </a:lnTo>
                    <a:lnTo>
                      <a:pt x="30" y="29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6" y="18"/>
                    </a:lnTo>
                    <a:lnTo>
                      <a:pt x="41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1" y="11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25"/>
                    </a:lnTo>
                    <a:lnTo>
                      <a:pt x="86" y="27"/>
                    </a:lnTo>
                    <a:lnTo>
                      <a:pt x="116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7" y="32"/>
                    </a:lnTo>
                    <a:lnTo>
                      <a:pt x="139" y="32"/>
                    </a:lnTo>
                    <a:lnTo>
                      <a:pt x="145" y="29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5"/>
                    </a:lnTo>
                    <a:lnTo>
                      <a:pt x="148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8" y="23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5" y="27"/>
                    </a:lnTo>
                    <a:lnTo>
                      <a:pt x="171" y="27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70" y="31"/>
                    </a:lnTo>
                    <a:lnTo>
                      <a:pt x="171" y="32"/>
                    </a:lnTo>
                    <a:lnTo>
                      <a:pt x="173" y="34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6" y="39"/>
                    </a:lnTo>
                    <a:lnTo>
                      <a:pt x="193" y="43"/>
                    </a:lnTo>
                    <a:lnTo>
                      <a:pt x="196" y="43"/>
                    </a:lnTo>
                    <a:lnTo>
                      <a:pt x="198" y="45"/>
                    </a:lnTo>
                    <a:lnTo>
                      <a:pt x="200" y="50"/>
                    </a:lnTo>
                    <a:lnTo>
                      <a:pt x="202" y="56"/>
                    </a:lnTo>
                    <a:lnTo>
                      <a:pt x="202" y="57"/>
                    </a:lnTo>
                    <a:lnTo>
                      <a:pt x="200" y="57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205" y="61"/>
                    </a:lnTo>
                    <a:lnTo>
                      <a:pt x="205" y="61"/>
                    </a:lnTo>
                    <a:lnTo>
                      <a:pt x="207" y="59"/>
                    </a:lnTo>
                    <a:lnTo>
                      <a:pt x="211" y="57"/>
                    </a:lnTo>
                    <a:lnTo>
                      <a:pt x="214" y="61"/>
                    </a:lnTo>
                    <a:lnTo>
                      <a:pt x="216" y="61"/>
                    </a:lnTo>
                    <a:lnTo>
                      <a:pt x="216" y="63"/>
                    </a:lnTo>
                    <a:lnTo>
                      <a:pt x="216" y="64"/>
                    </a:lnTo>
                    <a:lnTo>
                      <a:pt x="216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68"/>
                    </a:lnTo>
                    <a:lnTo>
                      <a:pt x="207" y="70"/>
                    </a:lnTo>
                    <a:lnTo>
                      <a:pt x="205" y="72"/>
                    </a:lnTo>
                    <a:lnTo>
                      <a:pt x="205" y="72"/>
                    </a:lnTo>
                    <a:lnTo>
                      <a:pt x="202" y="72"/>
                    </a:lnTo>
                    <a:lnTo>
                      <a:pt x="202" y="73"/>
                    </a:lnTo>
                    <a:lnTo>
                      <a:pt x="200" y="75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4" y="81"/>
                    </a:lnTo>
                    <a:lnTo>
                      <a:pt x="205" y="81"/>
                    </a:lnTo>
                    <a:lnTo>
                      <a:pt x="207" y="82"/>
                    </a:lnTo>
                    <a:lnTo>
                      <a:pt x="205" y="84"/>
                    </a:lnTo>
                    <a:lnTo>
                      <a:pt x="196" y="88"/>
                    </a:lnTo>
                    <a:lnTo>
                      <a:pt x="196" y="89"/>
                    </a:lnTo>
                    <a:lnTo>
                      <a:pt x="196" y="93"/>
                    </a:lnTo>
                    <a:lnTo>
                      <a:pt x="193" y="97"/>
                    </a:lnTo>
                    <a:lnTo>
                      <a:pt x="193" y="98"/>
                    </a:lnTo>
                    <a:lnTo>
                      <a:pt x="193" y="98"/>
                    </a:lnTo>
                    <a:lnTo>
                      <a:pt x="193" y="100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6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3" y="123"/>
                    </a:lnTo>
                    <a:lnTo>
                      <a:pt x="189" y="125"/>
                    </a:lnTo>
                    <a:lnTo>
                      <a:pt x="188" y="127"/>
                    </a:lnTo>
                    <a:lnTo>
                      <a:pt x="186" y="129"/>
                    </a:lnTo>
                    <a:lnTo>
                      <a:pt x="166" y="132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59" y="134"/>
                    </a:lnTo>
                    <a:lnTo>
                      <a:pt x="139" y="127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31"/>
                    </a:lnTo>
                    <a:lnTo>
                      <a:pt x="139" y="132"/>
                    </a:lnTo>
                    <a:lnTo>
                      <a:pt x="145" y="136"/>
                    </a:lnTo>
                    <a:lnTo>
                      <a:pt x="146" y="136"/>
                    </a:lnTo>
                    <a:lnTo>
                      <a:pt x="145" y="147"/>
                    </a:lnTo>
                    <a:lnTo>
                      <a:pt x="146" y="157"/>
                    </a:lnTo>
                    <a:lnTo>
                      <a:pt x="152" y="157"/>
                    </a:lnTo>
                    <a:lnTo>
                      <a:pt x="152" y="157"/>
                    </a:lnTo>
                    <a:lnTo>
                      <a:pt x="159" y="157"/>
                    </a:lnTo>
                    <a:lnTo>
                      <a:pt x="159" y="159"/>
                    </a:lnTo>
                    <a:lnTo>
                      <a:pt x="159" y="161"/>
                    </a:lnTo>
                    <a:lnTo>
                      <a:pt x="155" y="161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48" y="166"/>
                    </a:lnTo>
                    <a:lnTo>
                      <a:pt x="146" y="170"/>
                    </a:lnTo>
                    <a:lnTo>
                      <a:pt x="145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39" y="173"/>
                    </a:lnTo>
                    <a:lnTo>
                      <a:pt x="139" y="175"/>
                    </a:lnTo>
                    <a:lnTo>
                      <a:pt x="127" y="179"/>
                    </a:lnTo>
                    <a:lnTo>
                      <a:pt x="123" y="182"/>
                    </a:lnTo>
                    <a:lnTo>
                      <a:pt x="113" y="184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07" y="179"/>
                    </a:lnTo>
                    <a:lnTo>
                      <a:pt x="95" y="156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41"/>
                    </a:lnTo>
                    <a:lnTo>
                      <a:pt x="96" y="139"/>
                    </a:lnTo>
                    <a:lnTo>
                      <a:pt x="96" y="138"/>
                    </a:lnTo>
                    <a:lnTo>
                      <a:pt x="95" y="136"/>
                    </a:lnTo>
                    <a:lnTo>
                      <a:pt x="93" y="134"/>
                    </a:lnTo>
                    <a:lnTo>
                      <a:pt x="89" y="132"/>
                    </a:lnTo>
                    <a:lnTo>
                      <a:pt x="89" y="131"/>
                    </a:lnTo>
                    <a:lnTo>
                      <a:pt x="89" y="123"/>
                    </a:lnTo>
                    <a:lnTo>
                      <a:pt x="88" y="122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91" y="107"/>
                    </a:lnTo>
                    <a:lnTo>
                      <a:pt x="91" y="104"/>
                    </a:lnTo>
                    <a:lnTo>
                      <a:pt x="93" y="102"/>
                    </a:lnTo>
                    <a:lnTo>
                      <a:pt x="95" y="100"/>
                    </a:lnTo>
                    <a:lnTo>
                      <a:pt x="95" y="98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1" y="95"/>
                    </a:lnTo>
                    <a:lnTo>
                      <a:pt x="80" y="98"/>
                    </a:lnTo>
                    <a:lnTo>
                      <a:pt x="75" y="98"/>
                    </a:lnTo>
                    <a:lnTo>
                      <a:pt x="71" y="97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3" y="98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4" y="86"/>
                    </a:lnTo>
                    <a:lnTo>
                      <a:pt x="54" y="84"/>
                    </a:lnTo>
                    <a:lnTo>
                      <a:pt x="45" y="81"/>
                    </a:lnTo>
                    <a:lnTo>
                      <a:pt x="30" y="84"/>
                    </a:lnTo>
                    <a:lnTo>
                      <a:pt x="21" y="81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1" y="5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0" y="48"/>
                    </a:lnTo>
                    <a:lnTo>
                      <a:pt x="7" y="27"/>
                    </a:lnTo>
                    <a:lnTo>
                      <a:pt x="23" y="7"/>
                    </a:lnTo>
                    <a:lnTo>
                      <a:pt x="27" y="6"/>
                    </a:lnTo>
                    <a:lnTo>
                      <a:pt x="32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207"/>
              <p:cNvSpPr>
                <a:spLocks/>
              </p:cNvSpPr>
              <p:nvPr/>
            </p:nvSpPr>
            <p:spPr bwMode="auto">
              <a:xfrm>
                <a:off x="1403" y="2691"/>
                <a:ext cx="90" cy="102"/>
              </a:xfrm>
              <a:custGeom>
                <a:avLst/>
                <a:gdLst>
                  <a:gd name="T0" fmla="*/ 33 w 90"/>
                  <a:gd name="T1" fmla="*/ 2 h 102"/>
                  <a:gd name="T2" fmla="*/ 58 w 90"/>
                  <a:gd name="T3" fmla="*/ 18 h 102"/>
                  <a:gd name="T4" fmla="*/ 74 w 90"/>
                  <a:gd name="T5" fmla="*/ 18 h 102"/>
                  <a:gd name="T6" fmla="*/ 77 w 90"/>
                  <a:gd name="T7" fmla="*/ 16 h 102"/>
                  <a:gd name="T8" fmla="*/ 88 w 90"/>
                  <a:gd name="T9" fmla="*/ 24 h 102"/>
                  <a:gd name="T10" fmla="*/ 84 w 90"/>
                  <a:gd name="T11" fmla="*/ 24 h 102"/>
                  <a:gd name="T12" fmla="*/ 86 w 90"/>
                  <a:gd name="T13" fmla="*/ 27 h 102"/>
                  <a:gd name="T14" fmla="*/ 88 w 90"/>
                  <a:gd name="T15" fmla="*/ 33 h 102"/>
                  <a:gd name="T16" fmla="*/ 90 w 90"/>
                  <a:gd name="T17" fmla="*/ 38 h 102"/>
                  <a:gd name="T18" fmla="*/ 81 w 90"/>
                  <a:gd name="T19" fmla="*/ 49 h 102"/>
                  <a:gd name="T20" fmla="*/ 45 w 90"/>
                  <a:gd name="T21" fmla="*/ 72 h 102"/>
                  <a:gd name="T22" fmla="*/ 43 w 90"/>
                  <a:gd name="T23" fmla="*/ 75 h 102"/>
                  <a:gd name="T24" fmla="*/ 41 w 90"/>
                  <a:gd name="T25" fmla="*/ 79 h 102"/>
                  <a:gd name="T26" fmla="*/ 40 w 90"/>
                  <a:gd name="T27" fmla="*/ 79 h 102"/>
                  <a:gd name="T28" fmla="*/ 38 w 90"/>
                  <a:gd name="T29" fmla="*/ 79 h 102"/>
                  <a:gd name="T30" fmla="*/ 33 w 90"/>
                  <a:gd name="T31" fmla="*/ 97 h 102"/>
                  <a:gd name="T32" fmla="*/ 31 w 90"/>
                  <a:gd name="T33" fmla="*/ 99 h 102"/>
                  <a:gd name="T34" fmla="*/ 25 w 90"/>
                  <a:gd name="T35" fmla="*/ 102 h 102"/>
                  <a:gd name="T36" fmla="*/ 18 w 90"/>
                  <a:gd name="T37" fmla="*/ 95 h 102"/>
                  <a:gd name="T38" fmla="*/ 13 w 90"/>
                  <a:gd name="T39" fmla="*/ 93 h 102"/>
                  <a:gd name="T40" fmla="*/ 9 w 90"/>
                  <a:gd name="T41" fmla="*/ 93 h 102"/>
                  <a:gd name="T42" fmla="*/ 6 w 90"/>
                  <a:gd name="T43" fmla="*/ 95 h 102"/>
                  <a:gd name="T44" fmla="*/ 4 w 90"/>
                  <a:gd name="T45" fmla="*/ 90 h 102"/>
                  <a:gd name="T46" fmla="*/ 4 w 90"/>
                  <a:gd name="T47" fmla="*/ 88 h 102"/>
                  <a:gd name="T48" fmla="*/ 8 w 90"/>
                  <a:gd name="T49" fmla="*/ 86 h 102"/>
                  <a:gd name="T50" fmla="*/ 9 w 90"/>
                  <a:gd name="T51" fmla="*/ 83 h 102"/>
                  <a:gd name="T52" fmla="*/ 8 w 90"/>
                  <a:gd name="T53" fmla="*/ 79 h 102"/>
                  <a:gd name="T54" fmla="*/ 8 w 90"/>
                  <a:gd name="T55" fmla="*/ 77 h 102"/>
                  <a:gd name="T56" fmla="*/ 13 w 90"/>
                  <a:gd name="T57" fmla="*/ 74 h 102"/>
                  <a:gd name="T58" fmla="*/ 16 w 90"/>
                  <a:gd name="T59" fmla="*/ 63 h 102"/>
                  <a:gd name="T60" fmla="*/ 15 w 90"/>
                  <a:gd name="T61" fmla="*/ 61 h 102"/>
                  <a:gd name="T62" fmla="*/ 8 w 90"/>
                  <a:gd name="T63" fmla="*/ 65 h 102"/>
                  <a:gd name="T64" fmla="*/ 6 w 90"/>
                  <a:gd name="T65" fmla="*/ 63 h 102"/>
                  <a:gd name="T66" fmla="*/ 0 w 90"/>
                  <a:gd name="T67" fmla="*/ 59 h 102"/>
                  <a:gd name="T68" fmla="*/ 0 w 90"/>
                  <a:gd name="T69" fmla="*/ 38 h 102"/>
                  <a:gd name="T70" fmla="*/ 8 w 90"/>
                  <a:gd name="T71" fmla="*/ 34 h 102"/>
                  <a:gd name="T72" fmla="*/ 13 w 90"/>
                  <a:gd name="T73" fmla="*/ 20 h 102"/>
                  <a:gd name="T74" fmla="*/ 13 w 90"/>
                  <a:gd name="T75" fmla="*/ 9 h 102"/>
                  <a:gd name="T76" fmla="*/ 25 w 90"/>
                  <a:gd name="T77" fmla="*/ 4 h 102"/>
                  <a:gd name="T78" fmla="*/ 31 w 90"/>
                  <a:gd name="T7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" h="102">
                    <a:moveTo>
                      <a:pt x="31" y="0"/>
                    </a:moveTo>
                    <a:lnTo>
                      <a:pt x="33" y="2"/>
                    </a:lnTo>
                    <a:lnTo>
                      <a:pt x="54" y="13"/>
                    </a:lnTo>
                    <a:lnTo>
                      <a:pt x="58" y="18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1" y="49"/>
                    </a:lnTo>
                    <a:lnTo>
                      <a:pt x="66" y="63"/>
                    </a:lnTo>
                    <a:lnTo>
                      <a:pt x="45" y="72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4" y="84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1" y="99"/>
                    </a:lnTo>
                    <a:lnTo>
                      <a:pt x="27" y="100"/>
                    </a:lnTo>
                    <a:lnTo>
                      <a:pt x="25" y="102"/>
                    </a:lnTo>
                    <a:lnTo>
                      <a:pt x="22" y="102"/>
                    </a:lnTo>
                    <a:lnTo>
                      <a:pt x="18" y="95"/>
                    </a:lnTo>
                    <a:lnTo>
                      <a:pt x="15" y="95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9" y="93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6" y="93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6" y="86"/>
                    </a:lnTo>
                    <a:lnTo>
                      <a:pt x="8" y="86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13" y="74"/>
                    </a:lnTo>
                    <a:lnTo>
                      <a:pt x="15" y="72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3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3" y="20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20" y="9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3208"/>
              <p:cNvSpPr>
                <a:spLocks/>
              </p:cNvSpPr>
              <p:nvPr/>
            </p:nvSpPr>
            <p:spPr bwMode="auto">
              <a:xfrm>
                <a:off x="1403" y="2691"/>
                <a:ext cx="90" cy="102"/>
              </a:xfrm>
              <a:custGeom>
                <a:avLst/>
                <a:gdLst>
                  <a:gd name="T0" fmla="*/ 33 w 90"/>
                  <a:gd name="T1" fmla="*/ 2 h 102"/>
                  <a:gd name="T2" fmla="*/ 58 w 90"/>
                  <a:gd name="T3" fmla="*/ 18 h 102"/>
                  <a:gd name="T4" fmla="*/ 74 w 90"/>
                  <a:gd name="T5" fmla="*/ 18 h 102"/>
                  <a:gd name="T6" fmla="*/ 77 w 90"/>
                  <a:gd name="T7" fmla="*/ 16 h 102"/>
                  <a:gd name="T8" fmla="*/ 88 w 90"/>
                  <a:gd name="T9" fmla="*/ 24 h 102"/>
                  <a:gd name="T10" fmla="*/ 84 w 90"/>
                  <a:gd name="T11" fmla="*/ 24 h 102"/>
                  <a:gd name="T12" fmla="*/ 86 w 90"/>
                  <a:gd name="T13" fmla="*/ 27 h 102"/>
                  <a:gd name="T14" fmla="*/ 88 w 90"/>
                  <a:gd name="T15" fmla="*/ 33 h 102"/>
                  <a:gd name="T16" fmla="*/ 90 w 90"/>
                  <a:gd name="T17" fmla="*/ 38 h 102"/>
                  <a:gd name="T18" fmla="*/ 81 w 90"/>
                  <a:gd name="T19" fmla="*/ 49 h 102"/>
                  <a:gd name="T20" fmla="*/ 45 w 90"/>
                  <a:gd name="T21" fmla="*/ 72 h 102"/>
                  <a:gd name="T22" fmla="*/ 43 w 90"/>
                  <a:gd name="T23" fmla="*/ 75 h 102"/>
                  <a:gd name="T24" fmla="*/ 41 w 90"/>
                  <a:gd name="T25" fmla="*/ 79 h 102"/>
                  <a:gd name="T26" fmla="*/ 40 w 90"/>
                  <a:gd name="T27" fmla="*/ 79 h 102"/>
                  <a:gd name="T28" fmla="*/ 38 w 90"/>
                  <a:gd name="T29" fmla="*/ 79 h 102"/>
                  <a:gd name="T30" fmla="*/ 33 w 90"/>
                  <a:gd name="T31" fmla="*/ 97 h 102"/>
                  <a:gd name="T32" fmla="*/ 31 w 90"/>
                  <a:gd name="T33" fmla="*/ 99 h 102"/>
                  <a:gd name="T34" fmla="*/ 25 w 90"/>
                  <a:gd name="T35" fmla="*/ 102 h 102"/>
                  <a:gd name="T36" fmla="*/ 18 w 90"/>
                  <a:gd name="T37" fmla="*/ 95 h 102"/>
                  <a:gd name="T38" fmla="*/ 13 w 90"/>
                  <a:gd name="T39" fmla="*/ 93 h 102"/>
                  <a:gd name="T40" fmla="*/ 9 w 90"/>
                  <a:gd name="T41" fmla="*/ 93 h 102"/>
                  <a:gd name="T42" fmla="*/ 6 w 90"/>
                  <a:gd name="T43" fmla="*/ 95 h 102"/>
                  <a:gd name="T44" fmla="*/ 4 w 90"/>
                  <a:gd name="T45" fmla="*/ 90 h 102"/>
                  <a:gd name="T46" fmla="*/ 4 w 90"/>
                  <a:gd name="T47" fmla="*/ 88 h 102"/>
                  <a:gd name="T48" fmla="*/ 8 w 90"/>
                  <a:gd name="T49" fmla="*/ 86 h 102"/>
                  <a:gd name="T50" fmla="*/ 9 w 90"/>
                  <a:gd name="T51" fmla="*/ 83 h 102"/>
                  <a:gd name="T52" fmla="*/ 8 w 90"/>
                  <a:gd name="T53" fmla="*/ 79 h 102"/>
                  <a:gd name="T54" fmla="*/ 8 w 90"/>
                  <a:gd name="T55" fmla="*/ 77 h 102"/>
                  <a:gd name="T56" fmla="*/ 13 w 90"/>
                  <a:gd name="T57" fmla="*/ 74 h 102"/>
                  <a:gd name="T58" fmla="*/ 16 w 90"/>
                  <a:gd name="T59" fmla="*/ 63 h 102"/>
                  <a:gd name="T60" fmla="*/ 15 w 90"/>
                  <a:gd name="T61" fmla="*/ 61 h 102"/>
                  <a:gd name="T62" fmla="*/ 8 w 90"/>
                  <a:gd name="T63" fmla="*/ 65 h 102"/>
                  <a:gd name="T64" fmla="*/ 6 w 90"/>
                  <a:gd name="T65" fmla="*/ 63 h 102"/>
                  <a:gd name="T66" fmla="*/ 0 w 90"/>
                  <a:gd name="T67" fmla="*/ 59 h 102"/>
                  <a:gd name="T68" fmla="*/ 0 w 90"/>
                  <a:gd name="T69" fmla="*/ 38 h 102"/>
                  <a:gd name="T70" fmla="*/ 8 w 90"/>
                  <a:gd name="T71" fmla="*/ 34 h 102"/>
                  <a:gd name="T72" fmla="*/ 13 w 90"/>
                  <a:gd name="T73" fmla="*/ 20 h 102"/>
                  <a:gd name="T74" fmla="*/ 13 w 90"/>
                  <a:gd name="T75" fmla="*/ 9 h 102"/>
                  <a:gd name="T76" fmla="*/ 25 w 90"/>
                  <a:gd name="T77" fmla="*/ 4 h 102"/>
                  <a:gd name="T78" fmla="*/ 31 w 90"/>
                  <a:gd name="T7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" h="102">
                    <a:moveTo>
                      <a:pt x="31" y="0"/>
                    </a:moveTo>
                    <a:lnTo>
                      <a:pt x="33" y="2"/>
                    </a:lnTo>
                    <a:lnTo>
                      <a:pt x="54" y="13"/>
                    </a:lnTo>
                    <a:lnTo>
                      <a:pt x="58" y="18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1" y="49"/>
                    </a:lnTo>
                    <a:lnTo>
                      <a:pt x="66" y="63"/>
                    </a:lnTo>
                    <a:lnTo>
                      <a:pt x="45" y="72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4" y="84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1" y="99"/>
                    </a:lnTo>
                    <a:lnTo>
                      <a:pt x="27" y="100"/>
                    </a:lnTo>
                    <a:lnTo>
                      <a:pt x="25" y="102"/>
                    </a:lnTo>
                    <a:lnTo>
                      <a:pt x="22" y="102"/>
                    </a:lnTo>
                    <a:lnTo>
                      <a:pt x="18" y="95"/>
                    </a:lnTo>
                    <a:lnTo>
                      <a:pt x="15" y="95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9" y="93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6" y="93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6" y="86"/>
                    </a:lnTo>
                    <a:lnTo>
                      <a:pt x="8" y="86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13" y="74"/>
                    </a:lnTo>
                    <a:lnTo>
                      <a:pt x="15" y="72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3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3" y="20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20" y="9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209"/>
              <p:cNvSpPr>
                <a:spLocks/>
              </p:cNvSpPr>
              <p:nvPr/>
            </p:nvSpPr>
            <p:spPr bwMode="auto">
              <a:xfrm>
                <a:off x="1693" y="3025"/>
                <a:ext cx="134" cy="143"/>
              </a:xfrm>
              <a:custGeom>
                <a:avLst/>
                <a:gdLst>
                  <a:gd name="T0" fmla="*/ 0 w 134"/>
                  <a:gd name="T1" fmla="*/ 52 h 143"/>
                  <a:gd name="T2" fmla="*/ 5 w 134"/>
                  <a:gd name="T3" fmla="*/ 36 h 143"/>
                  <a:gd name="T4" fmla="*/ 5 w 134"/>
                  <a:gd name="T5" fmla="*/ 25 h 143"/>
                  <a:gd name="T6" fmla="*/ 12 w 134"/>
                  <a:gd name="T7" fmla="*/ 15 h 143"/>
                  <a:gd name="T8" fmla="*/ 14 w 134"/>
                  <a:gd name="T9" fmla="*/ 9 h 143"/>
                  <a:gd name="T10" fmla="*/ 44 w 134"/>
                  <a:gd name="T11" fmla="*/ 0 h 143"/>
                  <a:gd name="T12" fmla="*/ 62 w 134"/>
                  <a:gd name="T13" fmla="*/ 0 h 143"/>
                  <a:gd name="T14" fmla="*/ 75 w 134"/>
                  <a:gd name="T15" fmla="*/ 15 h 143"/>
                  <a:gd name="T16" fmla="*/ 73 w 134"/>
                  <a:gd name="T17" fmla="*/ 16 h 143"/>
                  <a:gd name="T18" fmla="*/ 73 w 134"/>
                  <a:gd name="T19" fmla="*/ 16 h 143"/>
                  <a:gd name="T20" fmla="*/ 76 w 134"/>
                  <a:gd name="T21" fmla="*/ 20 h 143"/>
                  <a:gd name="T22" fmla="*/ 76 w 134"/>
                  <a:gd name="T23" fmla="*/ 45 h 143"/>
                  <a:gd name="T24" fmla="*/ 78 w 134"/>
                  <a:gd name="T25" fmla="*/ 47 h 143"/>
                  <a:gd name="T26" fmla="*/ 85 w 134"/>
                  <a:gd name="T27" fmla="*/ 50 h 143"/>
                  <a:gd name="T28" fmla="*/ 98 w 134"/>
                  <a:gd name="T29" fmla="*/ 50 h 143"/>
                  <a:gd name="T30" fmla="*/ 100 w 134"/>
                  <a:gd name="T31" fmla="*/ 50 h 143"/>
                  <a:gd name="T32" fmla="*/ 101 w 134"/>
                  <a:gd name="T33" fmla="*/ 49 h 143"/>
                  <a:gd name="T34" fmla="*/ 103 w 134"/>
                  <a:gd name="T35" fmla="*/ 50 h 143"/>
                  <a:gd name="T36" fmla="*/ 110 w 134"/>
                  <a:gd name="T37" fmla="*/ 52 h 143"/>
                  <a:gd name="T38" fmla="*/ 112 w 134"/>
                  <a:gd name="T39" fmla="*/ 56 h 143"/>
                  <a:gd name="T40" fmla="*/ 114 w 134"/>
                  <a:gd name="T41" fmla="*/ 75 h 143"/>
                  <a:gd name="T42" fmla="*/ 116 w 134"/>
                  <a:gd name="T43" fmla="*/ 77 h 143"/>
                  <a:gd name="T44" fmla="*/ 119 w 134"/>
                  <a:gd name="T45" fmla="*/ 81 h 143"/>
                  <a:gd name="T46" fmla="*/ 123 w 134"/>
                  <a:gd name="T47" fmla="*/ 81 h 143"/>
                  <a:gd name="T48" fmla="*/ 125 w 134"/>
                  <a:gd name="T49" fmla="*/ 79 h 143"/>
                  <a:gd name="T50" fmla="*/ 132 w 134"/>
                  <a:gd name="T51" fmla="*/ 79 h 143"/>
                  <a:gd name="T52" fmla="*/ 132 w 134"/>
                  <a:gd name="T53" fmla="*/ 81 h 143"/>
                  <a:gd name="T54" fmla="*/ 134 w 134"/>
                  <a:gd name="T55" fmla="*/ 82 h 143"/>
                  <a:gd name="T56" fmla="*/ 130 w 134"/>
                  <a:gd name="T57" fmla="*/ 122 h 143"/>
                  <a:gd name="T58" fmla="*/ 126 w 134"/>
                  <a:gd name="T59" fmla="*/ 127 h 143"/>
                  <a:gd name="T60" fmla="*/ 114 w 134"/>
                  <a:gd name="T61" fmla="*/ 138 h 143"/>
                  <a:gd name="T62" fmla="*/ 114 w 134"/>
                  <a:gd name="T63" fmla="*/ 140 h 143"/>
                  <a:gd name="T64" fmla="*/ 112 w 134"/>
                  <a:gd name="T65" fmla="*/ 140 h 143"/>
                  <a:gd name="T66" fmla="*/ 110 w 134"/>
                  <a:gd name="T67" fmla="*/ 140 h 143"/>
                  <a:gd name="T68" fmla="*/ 107 w 134"/>
                  <a:gd name="T69" fmla="*/ 140 h 143"/>
                  <a:gd name="T70" fmla="*/ 103 w 134"/>
                  <a:gd name="T71" fmla="*/ 141 h 143"/>
                  <a:gd name="T72" fmla="*/ 103 w 134"/>
                  <a:gd name="T73" fmla="*/ 143 h 143"/>
                  <a:gd name="T74" fmla="*/ 98 w 134"/>
                  <a:gd name="T75" fmla="*/ 143 h 143"/>
                  <a:gd name="T76" fmla="*/ 96 w 134"/>
                  <a:gd name="T77" fmla="*/ 143 h 143"/>
                  <a:gd name="T78" fmla="*/ 94 w 134"/>
                  <a:gd name="T79" fmla="*/ 143 h 143"/>
                  <a:gd name="T80" fmla="*/ 85 w 134"/>
                  <a:gd name="T81" fmla="*/ 138 h 143"/>
                  <a:gd name="T82" fmla="*/ 69 w 134"/>
                  <a:gd name="T83" fmla="*/ 136 h 143"/>
                  <a:gd name="T84" fmla="*/ 67 w 134"/>
                  <a:gd name="T85" fmla="*/ 136 h 143"/>
                  <a:gd name="T86" fmla="*/ 67 w 134"/>
                  <a:gd name="T87" fmla="*/ 131 h 143"/>
                  <a:gd name="T88" fmla="*/ 80 w 134"/>
                  <a:gd name="T89" fmla="*/ 111 h 143"/>
                  <a:gd name="T90" fmla="*/ 80 w 134"/>
                  <a:gd name="T91" fmla="*/ 107 h 143"/>
                  <a:gd name="T92" fmla="*/ 78 w 134"/>
                  <a:gd name="T93" fmla="*/ 104 h 143"/>
                  <a:gd name="T94" fmla="*/ 78 w 134"/>
                  <a:gd name="T95" fmla="*/ 104 h 143"/>
                  <a:gd name="T96" fmla="*/ 76 w 134"/>
                  <a:gd name="T97" fmla="*/ 102 h 143"/>
                  <a:gd name="T98" fmla="*/ 73 w 134"/>
                  <a:gd name="T99" fmla="*/ 100 h 143"/>
                  <a:gd name="T100" fmla="*/ 69 w 134"/>
                  <a:gd name="T101" fmla="*/ 99 h 143"/>
                  <a:gd name="T102" fmla="*/ 67 w 134"/>
                  <a:gd name="T103" fmla="*/ 95 h 143"/>
                  <a:gd name="T104" fmla="*/ 48 w 134"/>
                  <a:gd name="T105" fmla="*/ 84 h 143"/>
                  <a:gd name="T106" fmla="*/ 32 w 134"/>
                  <a:gd name="T107" fmla="*/ 81 h 143"/>
                  <a:gd name="T108" fmla="*/ 30 w 134"/>
                  <a:gd name="T109" fmla="*/ 81 h 143"/>
                  <a:gd name="T110" fmla="*/ 26 w 134"/>
                  <a:gd name="T111" fmla="*/ 75 h 143"/>
                  <a:gd name="T112" fmla="*/ 14 w 134"/>
                  <a:gd name="T113" fmla="*/ 66 h 143"/>
                  <a:gd name="T114" fmla="*/ 5 w 134"/>
                  <a:gd name="T115" fmla="*/ 54 h 143"/>
                  <a:gd name="T116" fmla="*/ 0 w 134"/>
                  <a:gd name="T117" fmla="*/ 5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143">
                    <a:moveTo>
                      <a:pt x="0" y="52"/>
                    </a:moveTo>
                    <a:lnTo>
                      <a:pt x="5" y="36"/>
                    </a:lnTo>
                    <a:lnTo>
                      <a:pt x="5" y="25"/>
                    </a:lnTo>
                    <a:lnTo>
                      <a:pt x="12" y="15"/>
                    </a:lnTo>
                    <a:lnTo>
                      <a:pt x="14" y="9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75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6" y="20"/>
                    </a:lnTo>
                    <a:lnTo>
                      <a:pt x="76" y="45"/>
                    </a:lnTo>
                    <a:lnTo>
                      <a:pt x="78" y="47"/>
                    </a:lnTo>
                    <a:lnTo>
                      <a:pt x="85" y="50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1" y="49"/>
                    </a:lnTo>
                    <a:lnTo>
                      <a:pt x="103" y="50"/>
                    </a:lnTo>
                    <a:lnTo>
                      <a:pt x="110" y="52"/>
                    </a:lnTo>
                    <a:lnTo>
                      <a:pt x="112" y="56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9" y="81"/>
                    </a:lnTo>
                    <a:lnTo>
                      <a:pt x="123" y="81"/>
                    </a:lnTo>
                    <a:lnTo>
                      <a:pt x="125" y="79"/>
                    </a:lnTo>
                    <a:lnTo>
                      <a:pt x="132" y="79"/>
                    </a:lnTo>
                    <a:lnTo>
                      <a:pt x="132" y="81"/>
                    </a:lnTo>
                    <a:lnTo>
                      <a:pt x="134" y="82"/>
                    </a:lnTo>
                    <a:lnTo>
                      <a:pt x="130" y="122"/>
                    </a:lnTo>
                    <a:lnTo>
                      <a:pt x="126" y="127"/>
                    </a:lnTo>
                    <a:lnTo>
                      <a:pt x="114" y="138"/>
                    </a:lnTo>
                    <a:lnTo>
                      <a:pt x="114" y="140"/>
                    </a:lnTo>
                    <a:lnTo>
                      <a:pt x="112" y="140"/>
                    </a:lnTo>
                    <a:lnTo>
                      <a:pt x="110" y="140"/>
                    </a:lnTo>
                    <a:lnTo>
                      <a:pt x="107" y="140"/>
                    </a:lnTo>
                    <a:lnTo>
                      <a:pt x="103" y="141"/>
                    </a:lnTo>
                    <a:lnTo>
                      <a:pt x="103" y="143"/>
                    </a:lnTo>
                    <a:lnTo>
                      <a:pt x="98" y="143"/>
                    </a:lnTo>
                    <a:lnTo>
                      <a:pt x="96" y="143"/>
                    </a:lnTo>
                    <a:lnTo>
                      <a:pt x="94" y="143"/>
                    </a:lnTo>
                    <a:lnTo>
                      <a:pt x="85" y="138"/>
                    </a:lnTo>
                    <a:lnTo>
                      <a:pt x="69" y="136"/>
                    </a:lnTo>
                    <a:lnTo>
                      <a:pt x="67" y="136"/>
                    </a:lnTo>
                    <a:lnTo>
                      <a:pt x="67" y="131"/>
                    </a:lnTo>
                    <a:lnTo>
                      <a:pt x="80" y="111"/>
                    </a:lnTo>
                    <a:lnTo>
                      <a:pt x="80" y="107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6" y="102"/>
                    </a:lnTo>
                    <a:lnTo>
                      <a:pt x="73" y="100"/>
                    </a:lnTo>
                    <a:lnTo>
                      <a:pt x="69" y="99"/>
                    </a:lnTo>
                    <a:lnTo>
                      <a:pt x="67" y="95"/>
                    </a:lnTo>
                    <a:lnTo>
                      <a:pt x="48" y="84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6" y="75"/>
                    </a:lnTo>
                    <a:lnTo>
                      <a:pt x="14" y="66"/>
                    </a:lnTo>
                    <a:lnTo>
                      <a:pt x="5" y="54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210"/>
              <p:cNvSpPr>
                <a:spLocks/>
              </p:cNvSpPr>
              <p:nvPr/>
            </p:nvSpPr>
            <p:spPr bwMode="auto">
              <a:xfrm>
                <a:off x="1693" y="3025"/>
                <a:ext cx="134" cy="143"/>
              </a:xfrm>
              <a:custGeom>
                <a:avLst/>
                <a:gdLst>
                  <a:gd name="T0" fmla="*/ 0 w 134"/>
                  <a:gd name="T1" fmla="*/ 52 h 143"/>
                  <a:gd name="T2" fmla="*/ 5 w 134"/>
                  <a:gd name="T3" fmla="*/ 36 h 143"/>
                  <a:gd name="T4" fmla="*/ 5 w 134"/>
                  <a:gd name="T5" fmla="*/ 25 h 143"/>
                  <a:gd name="T6" fmla="*/ 12 w 134"/>
                  <a:gd name="T7" fmla="*/ 15 h 143"/>
                  <a:gd name="T8" fmla="*/ 14 w 134"/>
                  <a:gd name="T9" fmla="*/ 9 h 143"/>
                  <a:gd name="T10" fmla="*/ 44 w 134"/>
                  <a:gd name="T11" fmla="*/ 0 h 143"/>
                  <a:gd name="T12" fmla="*/ 62 w 134"/>
                  <a:gd name="T13" fmla="*/ 0 h 143"/>
                  <a:gd name="T14" fmla="*/ 75 w 134"/>
                  <a:gd name="T15" fmla="*/ 15 h 143"/>
                  <a:gd name="T16" fmla="*/ 73 w 134"/>
                  <a:gd name="T17" fmla="*/ 16 h 143"/>
                  <a:gd name="T18" fmla="*/ 73 w 134"/>
                  <a:gd name="T19" fmla="*/ 16 h 143"/>
                  <a:gd name="T20" fmla="*/ 76 w 134"/>
                  <a:gd name="T21" fmla="*/ 20 h 143"/>
                  <a:gd name="T22" fmla="*/ 76 w 134"/>
                  <a:gd name="T23" fmla="*/ 45 h 143"/>
                  <a:gd name="T24" fmla="*/ 78 w 134"/>
                  <a:gd name="T25" fmla="*/ 47 h 143"/>
                  <a:gd name="T26" fmla="*/ 85 w 134"/>
                  <a:gd name="T27" fmla="*/ 50 h 143"/>
                  <a:gd name="T28" fmla="*/ 98 w 134"/>
                  <a:gd name="T29" fmla="*/ 50 h 143"/>
                  <a:gd name="T30" fmla="*/ 100 w 134"/>
                  <a:gd name="T31" fmla="*/ 50 h 143"/>
                  <a:gd name="T32" fmla="*/ 101 w 134"/>
                  <a:gd name="T33" fmla="*/ 49 h 143"/>
                  <a:gd name="T34" fmla="*/ 103 w 134"/>
                  <a:gd name="T35" fmla="*/ 50 h 143"/>
                  <a:gd name="T36" fmla="*/ 110 w 134"/>
                  <a:gd name="T37" fmla="*/ 52 h 143"/>
                  <a:gd name="T38" fmla="*/ 112 w 134"/>
                  <a:gd name="T39" fmla="*/ 56 h 143"/>
                  <a:gd name="T40" fmla="*/ 114 w 134"/>
                  <a:gd name="T41" fmla="*/ 75 h 143"/>
                  <a:gd name="T42" fmla="*/ 116 w 134"/>
                  <a:gd name="T43" fmla="*/ 77 h 143"/>
                  <a:gd name="T44" fmla="*/ 119 w 134"/>
                  <a:gd name="T45" fmla="*/ 81 h 143"/>
                  <a:gd name="T46" fmla="*/ 123 w 134"/>
                  <a:gd name="T47" fmla="*/ 81 h 143"/>
                  <a:gd name="T48" fmla="*/ 125 w 134"/>
                  <a:gd name="T49" fmla="*/ 79 h 143"/>
                  <a:gd name="T50" fmla="*/ 132 w 134"/>
                  <a:gd name="T51" fmla="*/ 79 h 143"/>
                  <a:gd name="T52" fmla="*/ 132 w 134"/>
                  <a:gd name="T53" fmla="*/ 81 h 143"/>
                  <a:gd name="T54" fmla="*/ 134 w 134"/>
                  <a:gd name="T55" fmla="*/ 82 h 143"/>
                  <a:gd name="T56" fmla="*/ 130 w 134"/>
                  <a:gd name="T57" fmla="*/ 122 h 143"/>
                  <a:gd name="T58" fmla="*/ 126 w 134"/>
                  <a:gd name="T59" fmla="*/ 127 h 143"/>
                  <a:gd name="T60" fmla="*/ 114 w 134"/>
                  <a:gd name="T61" fmla="*/ 138 h 143"/>
                  <a:gd name="T62" fmla="*/ 114 w 134"/>
                  <a:gd name="T63" fmla="*/ 140 h 143"/>
                  <a:gd name="T64" fmla="*/ 112 w 134"/>
                  <a:gd name="T65" fmla="*/ 140 h 143"/>
                  <a:gd name="T66" fmla="*/ 110 w 134"/>
                  <a:gd name="T67" fmla="*/ 140 h 143"/>
                  <a:gd name="T68" fmla="*/ 107 w 134"/>
                  <a:gd name="T69" fmla="*/ 140 h 143"/>
                  <a:gd name="T70" fmla="*/ 103 w 134"/>
                  <a:gd name="T71" fmla="*/ 141 h 143"/>
                  <a:gd name="T72" fmla="*/ 103 w 134"/>
                  <a:gd name="T73" fmla="*/ 143 h 143"/>
                  <a:gd name="T74" fmla="*/ 98 w 134"/>
                  <a:gd name="T75" fmla="*/ 143 h 143"/>
                  <a:gd name="T76" fmla="*/ 96 w 134"/>
                  <a:gd name="T77" fmla="*/ 143 h 143"/>
                  <a:gd name="T78" fmla="*/ 94 w 134"/>
                  <a:gd name="T79" fmla="*/ 143 h 143"/>
                  <a:gd name="T80" fmla="*/ 85 w 134"/>
                  <a:gd name="T81" fmla="*/ 138 h 143"/>
                  <a:gd name="T82" fmla="*/ 69 w 134"/>
                  <a:gd name="T83" fmla="*/ 136 h 143"/>
                  <a:gd name="T84" fmla="*/ 67 w 134"/>
                  <a:gd name="T85" fmla="*/ 136 h 143"/>
                  <a:gd name="T86" fmla="*/ 67 w 134"/>
                  <a:gd name="T87" fmla="*/ 131 h 143"/>
                  <a:gd name="T88" fmla="*/ 80 w 134"/>
                  <a:gd name="T89" fmla="*/ 111 h 143"/>
                  <a:gd name="T90" fmla="*/ 80 w 134"/>
                  <a:gd name="T91" fmla="*/ 107 h 143"/>
                  <a:gd name="T92" fmla="*/ 78 w 134"/>
                  <a:gd name="T93" fmla="*/ 104 h 143"/>
                  <a:gd name="T94" fmla="*/ 78 w 134"/>
                  <a:gd name="T95" fmla="*/ 104 h 143"/>
                  <a:gd name="T96" fmla="*/ 76 w 134"/>
                  <a:gd name="T97" fmla="*/ 102 h 143"/>
                  <a:gd name="T98" fmla="*/ 73 w 134"/>
                  <a:gd name="T99" fmla="*/ 100 h 143"/>
                  <a:gd name="T100" fmla="*/ 69 w 134"/>
                  <a:gd name="T101" fmla="*/ 99 h 143"/>
                  <a:gd name="T102" fmla="*/ 67 w 134"/>
                  <a:gd name="T103" fmla="*/ 95 h 143"/>
                  <a:gd name="T104" fmla="*/ 48 w 134"/>
                  <a:gd name="T105" fmla="*/ 84 h 143"/>
                  <a:gd name="T106" fmla="*/ 32 w 134"/>
                  <a:gd name="T107" fmla="*/ 81 h 143"/>
                  <a:gd name="T108" fmla="*/ 30 w 134"/>
                  <a:gd name="T109" fmla="*/ 81 h 143"/>
                  <a:gd name="T110" fmla="*/ 26 w 134"/>
                  <a:gd name="T111" fmla="*/ 75 h 143"/>
                  <a:gd name="T112" fmla="*/ 14 w 134"/>
                  <a:gd name="T113" fmla="*/ 66 h 143"/>
                  <a:gd name="T114" fmla="*/ 5 w 134"/>
                  <a:gd name="T115" fmla="*/ 54 h 143"/>
                  <a:gd name="T116" fmla="*/ 0 w 134"/>
                  <a:gd name="T117" fmla="*/ 5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143">
                    <a:moveTo>
                      <a:pt x="0" y="52"/>
                    </a:moveTo>
                    <a:lnTo>
                      <a:pt x="5" y="36"/>
                    </a:lnTo>
                    <a:lnTo>
                      <a:pt x="5" y="25"/>
                    </a:lnTo>
                    <a:lnTo>
                      <a:pt x="12" y="15"/>
                    </a:lnTo>
                    <a:lnTo>
                      <a:pt x="14" y="9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75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6" y="20"/>
                    </a:lnTo>
                    <a:lnTo>
                      <a:pt x="76" y="45"/>
                    </a:lnTo>
                    <a:lnTo>
                      <a:pt x="78" y="47"/>
                    </a:lnTo>
                    <a:lnTo>
                      <a:pt x="85" y="50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1" y="49"/>
                    </a:lnTo>
                    <a:lnTo>
                      <a:pt x="103" y="50"/>
                    </a:lnTo>
                    <a:lnTo>
                      <a:pt x="110" y="52"/>
                    </a:lnTo>
                    <a:lnTo>
                      <a:pt x="112" y="56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9" y="81"/>
                    </a:lnTo>
                    <a:lnTo>
                      <a:pt x="123" y="81"/>
                    </a:lnTo>
                    <a:lnTo>
                      <a:pt x="125" y="79"/>
                    </a:lnTo>
                    <a:lnTo>
                      <a:pt x="132" y="79"/>
                    </a:lnTo>
                    <a:lnTo>
                      <a:pt x="132" y="81"/>
                    </a:lnTo>
                    <a:lnTo>
                      <a:pt x="134" y="82"/>
                    </a:lnTo>
                    <a:lnTo>
                      <a:pt x="130" y="122"/>
                    </a:lnTo>
                    <a:lnTo>
                      <a:pt x="126" y="127"/>
                    </a:lnTo>
                    <a:lnTo>
                      <a:pt x="114" y="138"/>
                    </a:lnTo>
                    <a:lnTo>
                      <a:pt x="114" y="140"/>
                    </a:lnTo>
                    <a:lnTo>
                      <a:pt x="112" y="140"/>
                    </a:lnTo>
                    <a:lnTo>
                      <a:pt x="110" y="140"/>
                    </a:lnTo>
                    <a:lnTo>
                      <a:pt x="107" y="140"/>
                    </a:lnTo>
                    <a:lnTo>
                      <a:pt x="103" y="141"/>
                    </a:lnTo>
                    <a:lnTo>
                      <a:pt x="103" y="143"/>
                    </a:lnTo>
                    <a:lnTo>
                      <a:pt x="98" y="143"/>
                    </a:lnTo>
                    <a:lnTo>
                      <a:pt x="96" y="143"/>
                    </a:lnTo>
                    <a:lnTo>
                      <a:pt x="94" y="143"/>
                    </a:lnTo>
                    <a:lnTo>
                      <a:pt x="85" y="138"/>
                    </a:lnTo>
                    <a:lnTo>
                      <a:pt x="69" y="136"/>
                    </a:lnTo>
                    <a:lnTo>
                      <a:pt x="67" y="136"/>
                    </a:lnTo>
                    <a:lnTo>
                      <a:pt x="67" y="131"/>
                    </a:lnTo>
                    <a:lnTo>
                      <a:pt x="80" y="111"/>
                    </a:lnTo>
                    <a:lnTo>
                      <a:pt x="80" y="107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6" y="102"/>
                    </a:lnTo>
                    <a:lnTo>
                      <a:pt x="73" y="100"/>
                    </a:lnTo>
                    <a:lnTo>
                      <a:pt x="69" y="99"/>
                    </a:lnTo>
                    <a:lnTo>
                      <a:pt x="67" y="95"/>
                    </a:lnTo>
                    <a:lnTo>
                      <a:pt x="48" y="84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6" y="75"/>
                    </a:lnTo>
                    <a:lnTo>
                      <a:pt x="14" y="66"/>
                    </a:lnTo>
                    <a:lnTo>
                      <a:pt x="5" y="54"/>
                    </a:lnTo>
                    <a:lnTo>
                      <a:pt x="0" y="5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211"/>
              <p:cNvSpPr>
                <a:spLocks/>
              </p:cNvSpPr>
              <p:nvPr/>
            </p:nvSpPr>
            <p:spPr bwMode="auto">
              <a:xfrm>
                <a:off x="1487" y="2997"/>
                <a:ext cx="136" cy="737"/>
              </a:xfrm>
              <a:custGeom>
                <a:avLst/>
                <a:gdLst>
                  <a:gd name="T0" fmla="*/ 113 w 136"/>
                  <a:gd name="T1" fmla="*/ 32 h 737"/>
                  <a:gd name="T2" fmla="*/ 107 w 136"/>
                  <a:gd name="T3" fmla="*/ 44 h 737"/>
                  <a:gd name="T4" fmla="*/ 122 w 136"/>
                  <a:gd name="T5" fmla="*/ 89 h 737"/>
                  <a:gd name="T6" fmla="*/ 136 w 136"/>
                  <a:gd name="T7" fmla="*/ 93 h 737"/>
                  <a:gd name="T8" fmla="*/ 111 w 136"/>
                  <a:gd name="T9" fmla="*/ 162 h 737"/>
                  <a:gd name="T10" fmla="*/ 82 w 136"/>
                  <a:gd name="T11" fmla="*/ 235 h 737"/>
                  <a:gd name="T12" fmla="*/ 91 w 136"/>
                  <a:gd name="T13" fmla="*/ 294 h 737"/>
                  <a:gd name="T14" fmla="*/ 77 w 136"/>
                  <a:gd name="T15" fmla="*/ 337 h 737"/>
                  <a:gd name="T16" fmla="*/ 72 w 136"/>
                  <a:gd name="T17" fmla="*/ 385 h 737"/>
                  <a:gd name="T18" fmla="*/ 56 w 136"/>
                  <a:gd name="T19" fmla="*/ 475 h 737"/>
                  <a:gd name="T20" fmla="*/ 61 w 136"/>
                  <a:gd name="T21" fmla="*/ 507 h 737"/>
                  <a:gd name="T22" fmla="*/ 63 w 136"/>
                  <a:gd name="T23" fmla="*/ 519 h 737"/>
                  <a:gd name="T24" fmla="*/ 50 w 136"/>
                  <a:gd name="T25" fmla="*/ 591 h 737"/>
                  <a:gd name="T26" fmla="*/ 36 w 136"/>
                  <a:gd name="T27" fmla="*/ 653 h 737"/>
                  <a:gd name="T28" fmla="*/ 50 w 136"/>
                  <a:gd name="T29" fmla="*/ 655 h 737"/>
                  <a:gd name="T30" fmla="*/ 77 w 136"/>
                  <a:gd name="T31" fmla="*/ 691 h 737"/>
                  <a:gd name="T32" fmla="*/ 99 w 136"/>
                  <a:gd name="T33" fmla="*/ 698 h 737"/>
                  <a:gd name="T34" fmla="*/ 72 w 136"/>
                  <a:gd name="T35" fmla="*/ 737 h 737"/>
                  <a:gd name="T36" fmla="*/ 52 w 136"/>
                  <a:gd name="T37" fmla="*/ 725 h 737"/>
                  <a:gd name="T38" fmla="*/ 70 w 136"/>
                  <a:gd name="T39" fmla="*/ 718 h 737"/>
                  <a:gd name="T40" fmla="*/ 50 w 136"/>
                  <a:gd name="T41" fmla="*/ 703 h 737"/>
                  <a:gd name="T42" fmla="*/ 50 w 136"/>
                  <a:gd name="T43" fmla="*/ 687 h 737"/>
                  <a:gd name="T44" fmla="*/ 43 w 136"/>
                  <a:gd name="T45" fmla="*/ 684 h 737"/>
                  <a:gd name="T46" fmla="*/ 38 w 136"/>
                  <a:gd name="T47" fmla="*/ 691 h 737"/>
                  <a:gd name="T48" fmla="*/ 24 w 136"/>
                  <a:gd name="T49" fmla="*/ 660 h 737"/>
                  <a:gd name="T50" fmla="*/ 24 w 136"/>
                  <a:gd name="T51" fmla="*/ 653 h 737"/>
                  <a:gd name="T52" fmla="*/ 20 w 136"/>
                  <a:gd name="T53" fmla="*/ 639 h 737"/>
                  <a:gd name="T54" fmla="*/ 27 w 136"/>
                  <a:gd name="T55" fmla="*/ 627 h 737"/>
                  <a:gd name="T56" fmla="*/ 22 w 136"/>
                  <a:gd name="T57" fmla="*/ 607 h 737"/>
                  <a:gd name="T58" fmla="*/ 20 w 136"/>
                  <a:gd name="T59" fmla="*/ 602 h 737"/>
                  <a:gd name="T60" fmla="*/ 24 w 136"/>
                  <a:gd name="T61" fmla="*/ 591 h 737"/>
                  <a:gd name="T62" fmla="*/ 24 w 136"/>
                  <a:gd name="T63" fmla="*/ 582 h 737"/>
                  <a:gd name="T64" fmla="*/ 25 w 136"/>
                  <a:gd name="T65" fmla="*/ 566 h 737"/>
                  <a:gd name="T66" fmla="*/ 7 w 136"/>
                  <a:gd name="T67" fmla="*/ 557 h 737"/>
                  <a:gd name="T68" fmla="*/ 6 w 136"/>
                  <a:gd name="T69" fmla="*/ 553 h 737"/>
                  <a:gd name="T70" fmla="*/ 9 w 136"/>
                  <a:gd name="T71" fmla="*/ 543 h 737"/>
                  <a:gd name="T72" fmla="*/ 24 w 136"/>
                  <a:gd name="T73" fmla="*/ 546 h 737"/>
                  <a:gd name="T74" fmla="*/ 29 w 136"/>
                  <a:gd name="T75" fmla="*/ 555 h 737"/>
                  <a:gd name="T76" fmla="*/ 36 w 136"/>
                  <a:gd name="T77" fmla="*/ 541 h 737"/>
                  <a:gd name="T78" fmla="*/ 36 w 136"/>
                  <a:gd name="T79" fmla="*/ 534 h 737"/>
                  <a:gd name="T80" fmla="*/ 43 w 136"/>
                  <a:gd name="T81" fmla="*/ 532 h 737"/>
                  <a:gd name="T82" fmla="*/ 41 w 136"/>
                  <a:gd name="T83" fmla="*/ 521 h 737"/>
                  <a:gd name="T84" fmla="*/ 38 w 136"/>
                  <a:gd name="T85" fmla="*/ 503 h 737"/>
                  <a:gd name="T86" fmla="*/ 43 w 136"/>
                  <a:gd name="T87" fmla="*/ 491 h 737"/>
                  <a:gd name="T88" fmla="*/ 45 w 136"/>
                  <a:gd name="T89" fmla="*/ 469 h 737"/>
                  <a:gd name="T90" fmla="*/ 50 w 136"/>
                  <a:gd name="T91" fmla="*/ 455 h 737"/>
                  <a:gd name="T92" fmla="*/ 50 w 136"/>
                  <a:gd name="T93" fmla="*/ 448 h 737"/>
                  <a:gd name="T94" fmla="*/ 34 w 136"/>
                  <a:gd name="T95" fmla="*/ 450 h 737"/>
                  <a:gd name="T96" fmla="*/ 31 w 136"/>
                  <a:gd name="T97" fmla="*/ 410 h 737"/>
                  <a:gd name="T98" fmla="*/ 32 w 136"/>
                  <a:gd name="T99" fmla="*/ 382 h 737"/>
                  <a:gd name="T100" fmla="*/ 40 w 136"/>
                  <a:gd name="T101" fmla="*/ 343 h 737"/>
                  <a:gd name="T102" fmla="*/ 63 w 136"/>
                  <a:gd name="T103" fmla="*/ 277 h 737"/>
                  <a:gd name="T104" fmla="*/ 72 w 136"/>
                  <a:gd name="T105" fmla="*/ 177 h 737"/>
                  <a:gd name="T106" fmla="*/ 81 w 136"/>
                  <a:gd name="T107" fmla="*/ 102 h 737"/>
                  <a:gd name="T108" fmla="*/ 84 w 136"/>
                  <a:gd name="T109" fmla="*/ 9 h 737"/>
                  <a:gd name="T110" fmla="*/ 95 w 136"/>
                  <a:gd name="T11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" h="737">
                    <a:moveTo>
                      <a:pt x="95" y="0"/>
                    </a:moveTo>
                    <a:lnTo>
                      <a:pt x="97" y="0"/>
                    </a:lnTo>
                    <a:lnTo>
                      <a:pt x="99" y="3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21"/>
                    </a:lnTo>
                    <a:lnTo>
                      <a:pt x="113" y="28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7"/>
                    </a:lnTo>
                    <a:lnTo>
                      <a:pt x="109" y="39"/>
                    </a:lnTo>
                    <a:lnTo>
                      <a:pt x="109" y="39"/>
                    </a:lnTo>
                    <a:lnTo>
                      <a:pt x="107" y="44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1" y="52"/>
                    </a:lnTo>
                    <a:lnTo>
                      <a:pt x="113" y="53"/>
                    </a:lnTo>
                    <a:lnTo>
                      <a:pt x="116" y="55"/>
                    </a:lnTo>
                    <a:lnTo>
                      <a:pt x="116" y="62"/>
                    </a:lnTo>
                    <a:lnTo>
                      <a:pt x="118" y="66"/>
                    </a:lnTo>
                    <a:lnTo>
                      <a:pt x="122" y="89"/>
                    </a:lnTo>
                    <a:lnTo>
                      <a:pt x="124" y="91"/>
                    </a:lnTo>
                    <a:lnTo>
                      <a:pt x="129" y="91"/>
                    </a:lnTo>
                    <a:lnTo>
                      <a:pt x="131" y="89"/>
                    </a:lnTo>
                    <a:lnTo>
                      <a:pt x="134" y="89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32" y="109"/>
                    </a:lnTo>
                    <a:lnTo>
                      <a:pt x="115" y="118"/>
                    </a:lnTo>
                    <a:lnTo>
                      <a:pt x="115" y="128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6" y="159"/>
                    </a:lnTo>
                    <a:lnTo>
                      <a:pt x="116" y="160"/>
                    </a:lnTo>
                    <a:lnTo>
                      <a:pt x="111" y="162"/>
                    </a:lnTo>
                    <a:lnTo>
                      <a:pt x="106" y="168"/>
                    </a:lnTo>
                    <a:lnTo>
                      <a:pt x="104" y="175"/>
                    </a:lnTo>
                    <a:lnTo>
                      <a:pt x="97" y="182"/>
                    </a:lnTo>
                    <a:lnTo>
                      <a:pt x="90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8"/>
                    </a:lnTo>
                    <a:lnTo>
                      <a:pt x="82" y="235"/>
                    </a:lnTo>
                    <a:lnTo>
                      <a:pt x="82" y="237"/>
                    </a:lnTo>
                    <a:lnTo>
                      <a:pt x="81" y="248"/>
                    </a:lnTo>
                    <a:lnTo>
                      <a:pt x="82" y="252"/>
                    </a:lnTo>
                    <a:lnTo>
                      <a:pt x="82" y="260"/>
                    </a:lnTo>
                    <a:lnTo>
                      <a:pt x="88" y="269"/>
                    </a:lnTo>
                    <a:lnTo>
                      <a:pt x="88" y="275"/>
                    </a:lnTo>
                    <a:lnTo>
                      <a:pt x="90" y="278"/>
                    </a:lnTo>
                    <a:lnTo>
                      <a:pt x="91" y="294"/>
                    </a:lnTo>
                    <a:lnTo>
                      <a:pt x="86" y="303"/>
                    </a:lnTo>
                    <a:lnTo>
                      <a:pt x="84" y="312"/>
                    </a:lnTo>
                    <a:lnTo>
                      <a:pt x="84" y="314"/>
                    </a:lnTo>
                    <a:lnTo>
                      <a:pt x="81" y="316"/>
                    </a:lnTo>
                    <a:lnTo>
                      <a:pt x="82" y="332"/>
                    </a:lnTo>
                    <a:lnTo>
                      <a:pt x="79" y="334"/>
                    </a:lnTo>
                    <a:lnTo>
                      <a:pt x="79" y="335"/>
                    </a:lnTo>
                    <a:lnTo>
                      <a:pt x="77" y="337"/>
                    </a:lnTo>
                    <a:lnTo>
                      <a:pt x="77" y="337"/>
                    </a:lnTo>
                    <a:lnTo>
                      <a:pt x="75" y="337"/>
                    </a:lnTo>
                    <a:lnTo>
                      <a:pt x="74" y="339"/>
                    </a:lnTo>
                    <a:lnTo>
                      <a:pt x="72" y="341"/>
                    </a:lnTo>
                    <a:lnTo>
                      <a:pt x="72" y="375"/>
                    </a:lnTo>
                    <a:lnTo>
                      <a:pt x="72" y="378"/>
                    </a:lnTo>
                    <a:lnTo>
                      <a:pt x="72" y="382"/>
                    </a:lnTo>
                    <a:lnTo>
                      <a:pt x="72" y="385"/>
                    </a:lnTo>
                    <a:lnTo>
                      <a:pt x="68" y="389"/>
                    </a:lnTo>
                    <a:lnTo>
                      <a:pt x="57" y="439"/>
                    </a:lnTo>
                    <a:lnTo>
                      <a:pt x="59" y="444"/>
                    </a:lnTo>
                    <a:lnTo>
                      <a:pt x="61" y="446"/>
                    </a:lnTo>
                    <a:lnTo>
                      <a:pt x="61" y="448"/>
                    </a:lnTo>
                    <a:lnTo>
                      <a:pt x="61" y="453"/>
                    </a:lnTo>
                    <a:lnTo>
                      <a:pt x="57" y="459"/>
                    </a:lnTo>
                    <a:lnTo>
                      <a:pt x="56" y="475"/>
                    </a:lnTo>
                    <a:lnTo>
                      <a:pt x="57" y="477"/>
                    </a:lnTo>
                    <a:lnTo>
                      <a:pt x="57" y="478"/>
                    </a:lnTo>
                    <a:lnTo>
                      <a:pt x="57" y="489"/>
                    </a:lnTo>
                    <a:lnTo>
                      <a:pt x="59" y="493"/>
                    </a:lnTo>
                    <a:lnTo>
                      <a:pt x="61" y="496"/>
                    </a:lnTo>
                    <a:lnTo>
                      <a:pt x="59" y="505"/>
                    </a:lnTo>
                    <a:lnTo>
                      <a:pt x="59" y="507"/>
                    </a:lnTo>
                    <a:lnTo>
                      <a:pt x="61" y="507"/>
                    </a:lnTo>
                    <a:lnTo>
                      <a:pt x="66" y="507"/>
                    </a:lnTo>
                    <a:lnTo>
                      <a:pt x="68" y="510"/>
                    </a:lnTo>
                    <a:lnTo>
                      <a:pt x="68" y="512"/>
                    </a:lnTo>
                    <a:lnTo>
                      <a:pt x="68" y="516"/>
                    </a:lnTo>
                    <a:lnTo>
                      <a:pt x="59" y="514"/>
                    </a:lnTo>
                    <a:lnTo>
                      <a:pt x="57" y="516"/>
                    </a:lnTo>
                    <a:lnTo>
                      <a:pt x="59" y="518"/>
                    </a:lnTo>
                    <a:lnTo>
                      <a:pt x="63" y="519"/>
                    </a:lnTo>
                    <a:lnTo>
                      <a:pt x="66" y="523"/>
                    </a:lnTo>
                    <a:lnTo>
                      <a:pt x="66" y="527"/>
                    </a:lnTo>
                    <a:lnTo>
                      <a:pt x="63" y="530"/>
                    </a:lnTo>
                    <a:lnTo>
                      <a:pt x="63" y="559"/>
                    </a:lnTo>
                    <a:lnTo>
                      <a:pt x="50" y="584"/>
                    </a:lnTo>
                    <a:lnTo>
                      <a:pt x="50" y="589"/>
                    </a:lnTo>
                    <a:lnTo>
                      <a:pt x="50" y="589"/>
                    </a:lnTo>
                    <a:lnTo>
                      <a:pt x="50" y="591"/>
                    </a:lnTo>
                    <a:lnTo>
                      <a:pt x="50" y="593"/>
                    </a:lnTo>
                    <a:lnTo>
                      <a:pt x="52" y="596"/>
                    </a:lnTo>
                    <a:lnTo>
                      <a:pt x="52" y="598"/>
                    </a:lnTo>
                    <a:lnTo>
                      <a:pt x="50" y="600"/>
                    </a:lnTo>
                    <a:lnTo>
                      <a:pt x="49" y="612"/>
                    </a:lnTo>
                    <a:lnTo>
                      <a:pt x="41" y="623"/>
                    </a:lnTo>
                    <a:lnTo>
                      <a:pt x="40" y="625"/>
                    </a:lnTo>
                    <a:lnTo>
                      <a:pt x="36" y="653"/>
                    </a:lnTo>
                    <a:lnTo>
                      <a:pt x="36" y="653"/>
                    </a:lnTo>
                    <a:lnTo>
                      <a:pt x="38" y="659"/>
                    </a:lnTo>
                    <a:lnTo>
                      <a:pt x="38" y="660"/>
                    </a:lnTo>
                    <a:lnTo>
                      <a:pt x="40" y="659"/>
                    </a:lnTo>
                    <a:lnTo>
                      <a:pt x="40" y="657"/>
                    </a:lnTo>
                    <a:lnTo>
                      <a:pt x="43" y="655"/>
                    </a:lnTo>
                    <a:lnTo>
                      <a:pt x="49" y="657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2" y="655"/>
                    </a:lnTo>
                    <a:lnTo>
                      <a:pt x="52" y="684"/>
                    </a:lnTo>
                    <a:lnTo>
                      <a:pt x="56" y="689"/>
                    </a:lnTo>
                    <a:lnTo>
                      <a:pt x="59" y="691"/>
                    </a:lnTo>
                    <a:lnTo>
                      <a:pt x="77" y="691"/>
                    </a:lnTo>
                    <a:lnTo>
                      <a:pt x="77" y="691"/>
                    </a:lnTo>
                    <a:lnTo>
                      <a:pt x="93" y="691"/>
                    </a:lnTo>
                    <a:lnTo>
                      <a:pt x="116" y="698"/>
                    </a:lnTo>
                    <a:lnTo>
                      <a:pt x="116" y="698"/>
                    </a:lnTo>
                    <a:lnTo>
                      <a:pt x="115" y="698"/>
                    </a:lnTo>
                    <a:lnTo>
                      <a:pt x="107" y="698"/>
                    </a:lnTo>
                    <a:lnTo>
                      <a:pt x="104" y="696"/>
                    </a:lnTo>
                    <a:lnTo>
                      <a:pt x="102" y="694"/>
                    </a:lnTo>
                    <a:lnTo>
                      <a:pt x="99" y="698"/>
                    </a:lnTo>
                    <a:lnTo>
                      <a:pt x="97" y="702"/>
                    </a:lnTo>
                    <a:lnTo>
                      <a:pt x="91" y="702"/>
                    </a:lnTo>
                    <a:lnTo>
                      <a:pt x="84" y="707"/>
                    </a:lnTo>
                    <a:lnTo>
                      <a:pt x="82" y="707"/>
                    </a:lnTo>
                    <a:lnTo>
                      <a:pt x="81" y="707"/>
                    </a:lnTo>
                    <a:lnTo>
                      <a:pt x="75" y="709"/>
                    </a:lnTo>
                    <a:lnTo>
                      <a:pt x="74" y="735"/>
                    </a:lnTo>
                    <a:lnTo>
                      <a:pt x="72" y="737"/>
                    </a:lnTo>
                    <a:lnTo>
                      <a:pt x="72" y="737"/>
                    </a:lnTo>
                    <a:lnTo>
                      <a:pt x="70" y="737"/>
                    </a:lnTo>
                    <a:lnTo>
                      <a:pt x="66" y="735"/>
                    </a:lnTo>
                    <a:lnTo>
                      <a:pt x="63" y="735"/>
                    </a:lnTo>
                    <a:lnTo>
                      <a:pt x="57" y="734"/>
                    </a:lnTo>
                    <a:lnTo>
                      <a:pt x="54" y="730"/>
                    </a:lnTo>
                    <a:lnTo>
                      <a:pt x="52" y="727"/>
                    </a:lnTo>
                    <a:lnTo>
                      <a:pt x="52" y="725"/>
                    </a:lnTo>
                    <a:lnTo>
                      <a:pt x="56" y="723"/>
                    </a:lnTo>
                    <a:lnTo>
                      <a:pt x="56" y="725"/>
                    </a:lnTo>
                    <a:lnTo>
                      <a:pt x="56" y="727"/>
                    </a:lnTo>
                    <a:lnTo>
                      <a:pt x="57" y="727"/>
                    </a:lnTo>
                    <a:lnTo>
                      <a:pt x="59" y="723"/>
                    </a:lnTo>
                    <a:lnTo>
                      <a:pt x="61" y="723"/>
                    </a:lnTo>
                    <a:lnTo>
                      <a:pt x="65" y="721"/>
                    </a:lnTo>
                    <a:lnTo>
                      <a:pt x="70" y="718"/>
                    </a:lnTo>
                    <a:lnTo>
                      <a:pt x="72" y="712"/>
                    </a:lnTo>
                    <a:lnTo>
                      <a:pt x="68" y="710"/>
                    </a:lnTo>
                    <a:lnTo>
                      <a:pt x="65" y="705"/>
                    </a:lnTo>
                    <a:lnTo>
                      <a:pt x="56" y="703"/>
                    </a:lnTo>
                    <a:lnTo>
                      <a:pt x="52" y="705"/>
                    </a:lnTo>
                    <a:lnTo>
                      <a:pt x="50" y="707"/>
                    </a:lnTo>
                    <a:lnTo>
                      <a:pt x="50" y="705"/>
                    </a:lnTo>
                    <a:lnTo>
                      <a:pt x="50" y="703"/>
                    </a:lnTo>
                    <a:lnTo>
                      <a:pt x="45" y="703"/>
                    </a:lnTo>
                    <a:lnTo>
                      <a:pt x="45" y="702"/>
                    </a:lnTo>
                    <a:lnTo>
                      <a:pt x="47" y="702"/>
                    </a:lnTo>
                    <a:lnTo>
                      <a:pt x="50" y="700"/>
                    </a:lnTo>
                    <a:lnTo>
                      <a:pt x="50" y="696"/>
                    </a:lnTo>
                    <a:lnTo>
                      <a:pt x="50" y="693"/>
                    </a:lnTo>
                    <a:lnTo>
                      <a:pt x="47" y="689"/>
                    </a:lnTo>
                    <a:lnTo>
                      <a:pt x="50" y="687"/>
                    </a:lnTo>
                    <a:lnTo>
                      <a:pt x="50" y="684"/>
                    </a:lnTo>
                    <a:lnTo>
                      <a:pt x="43" y="677"/>
                    </a:lnTo>
                    <a:lnTo>
                      <a:pt x="40" y="675"/>
                    </a:lnTo>
                    <a:lnTo>
                      <a:pt x="38" y="675"/>
                    </a:lnTo>
                    <a:lnTo>
                      <a:pt x="47" y="682"/>
                    </a:lnTo>
                    <a:lnTo>
                      <a:pt x="47" y="684"/>
                    </a:lnTo>
                    <a:lnTo>
                      <a:pt x="45" y="684"/>
                    </a:lnTo>
                    <a:lnTo>
                      <a:pt x="43" y="684"/>
                    </a:lnTo>
                    <a:lnTo>
                      <a:pt x="41" y="680"/>
                    </a:lnTo>
                    <a:lnTo>
                      <a:pt x="40" y="682"/>
                    </a:lnTo>
                    <a:lnTo>
                      <a:pt x="41" y="685"/>
                    </a:lnTo>
                    <a:lnTo>
                      <a:pt x="41" y="687"/>
                    </a:lnTo>
                    <a:lnTo>
                      <a:pt x="40" y="689"/>
                    </a:lnTo>
                    <a:lnTo>
                      <a:pt x="36" y="678"/>
                    </a:lnTo>
                    <a:lnTo>
                      <a:pt x="38" y="684"/>
                    </a:lnTo>
                    <a:lnTo>
                      <a:pt x="38" y="691"/>
                    </a:lnTo>
                    <a:lnTo>
                      <a:pt x="36" y="691"/>
                    </a:lnTo>
                    <a:lnTo>
                      <a:pt x="34" y="689"/>
                    </a:lnTo>
                    <a:lnTo>
                      <a:pt x="32" y="687"/>
                    </a:lnTo>
                    <a:lnTo>
                      <a:pt x="34" y="680"/>
                    </a:lnTo>
                    <a:lnTo>
                      <a:pt x="31" y="675"/>
                    </a:lnTo>
                    <a:lnTo>
                      <a:pt x="24" y="666"/>
                    </a:lnTo>
                    <a:lnTo>
                      <a:pt x="24" y="662"/>
                    </a:lnTo>
                    <a:lnTo>
                      <a:pt x="24" y="660"/>
                    </a:lnTo>
                    <a:lnTo>
                      <a:pt x="27" y="660"/>
                    </a:lnTo>
                    <a:lnTo>
                      <a:pt x="31" y="660"/>
                    </a:lnTo>
                    <a:lnTo>
                      <a:pt x="31" y="657"/>
                    </a:lnTo>
                    <a:lnTo>
                      <a:pt x="29" y="655"/>
                    </a:lnTo>
                    <a:lnTo>
                      <a:pt x="29" y="657"/>
                    </a:lnTo>
                    <a:lnTo>
                      <a:pt x="27" y="657"/>
                    </a:lnTo>
                    <a:lnTo>
                      <a:pt x="25" y="655"/>
                    </a:lnTo>
                    <a:lnTo>
                      <a:pt x="24" y="653"/>
                    </a:lnTo>
                    <a:lnTo>
                      <a:pt x="25" y="652"/>
                    </a:lnTo>
                    <a:lnTo>
                      <a:pt x="27" y="652"/>
                    </a:lnTo>
                    <a:lnTo>
                      <a:pt x="25" y="650"/>
                    </a:lnTo>
                    <a:lnTo>
                      <a:pt x="22" y="648"/>
                    </a:lnTo>
                    <a:lnTo>
                      <a:pt x="20" y="648"/>
                    </a:lnTo>
                    <a:lnTo>
                      <a:pt x="18" y="646"/>
                    </a:lnTo>
                    <a:lnTo>
                      <a:pt x="16" y="643"/>
                    </a:lnTo>
                    <a:lnTo>
                      <a:pt x="20" y="639"/>
                    </a:lnTo>
                    <a:lnTo>
                      <a:pt x="22" y="634"/>
                    </a:lnTo>
                    <a:lnTo>
                      <a:pt x="22" y="632"/>
                    </a:lnTo>
                    <a:lnTo>
                      <a:pt x="22" y="630"/>
                    </a:lnTo>
                    <a:lnTo>
                      <a:pt x="25" y="628"/>
                    </a:lnTo>
                    <a:lnTo>
                      <a:pt x="27" y="628"/>
                    </a:lnTo>
                    <a:lnTo>
                      <a:pt x="29" y="628"/>
                    </a:lnTo>
                    <a:lnTo>
                      <a:pt x="29" y="628"/>
                    </a:lnTo>
                    <a:lnTo>
                      <a:pt x="27" y="627"/>
                    </a:lnTo>
                    <a:lnTo>
                      <a:pt x="27" y="625"/>
                    </a:lnTo>
                    <a:lnTo>
                      <a:pt x="29" y="616"/>
                    </a:lnTo>
                    <a:lnTo>
                      <a:pt x="27" y="618"/>
                    </a:lnTo>
                    <a:lnTo>
                      <a:pt x="25" y="619"/>
                    </a:lnTo>
                    <a:lnTo>
                      <a:pt x="24" y="625"/>
                    </a:lnTo>
                    <a:lnTo>
                      <a:pt x="22" y="625"/>
                    </a:lnTo>
                    <a:lnTo>
                      <a:pt x="20" y="609"/>
                    </a:lnTo>
                    <a:lnTo>
                      <a:pt x="22" y="607"/>
                    </a:lnTo>
                    <a:lnTo>
                      <a:pt x="24" y="607"/>
                    </a:lnTo>
                    <a:lnTo>
                      <a:pt x="22" y="605"/>
                    </a:lnTo>
                    <a:lnTo>
                      <a:pt x="22" y="602"/>
                    </a:lnTo>
                    <a:lnTo>
                      <a:pt x="27" y="602"/>
                    </a:lnTo>
                    <a:lnTo>
                      <a:pt x="29" y="603"/>
                    </a:lnTo>
                    <a:lnTo>
                      <a:pt x="27" y="598"/>
                    </a:lnTo>
                    <a:lnTo>
                      <a:pt x="27" y="600"/>
                    </a:lnTo>
                    <a:lnTo>
                      <a:pt x="20" y="602"/>
                    </a:lnTo>
                    <a:lnTo>
                      <a:pt x="20" y="600"/>
                    </a:lnTo>
                    <a:lnTo>
                      <a:pt x="18" y="596"/>
                    </a:lnTo>
                    <a:lnTo>
                      <a:pt x="18" y="594"/>
                    </a:lnTo>
                    <a:lnTo>
                      <a:pt x="18" y="589"/>
                    </a:lnTo>
                    <a:lnTo>
                      <a:pt x="20" y="589"/>
                    </a:lnTo>
                    <a:lnTo>
                      <a:pt x="24" y="594"/>
                    </a:lnTo>
                    <a:lnTo>
                      <a:pt x="22" y="591"/>
                    </a:lnTo>
                    <a:lnTo>
                      <a:pt x="24" y="591"/>
                    </a:lnTo>
                    <a:lnTo>
                      <a:pt x="29" y="591"/>
                    </a:lnTo>
                    <a:lnTo>
                      <a:pt x="34" y="594"/>
                    </a:lnTo>
                    <a:lnTo>
                      <a:pt x="36" y="594"/>
                    </a:lnTo>
                    <a:lnTo>
                      <a:pt x="32" y="593"/>
                    </a:lnTo>
                    <a:lnTo>
                      <a:pt x="29" y="582"/>
                    </a:lnTo>
                    <a:lnTo>
                      <a:pt x="29" y="584"/>
                    </a:lnTo>
                    <a:lnTo>
                      <a:pt x="24" y="584"/>
                    </a:lnTo>
                    <a:lnTo>
                      <a:pt x="24" y="582"/>
                    </a:lnTo>
                    <a:lnTo>
                      <a:pt x="24" y="582"/>
                    </a:lnTo>
                    <a:lnTo>
                      <a:pt x="25" y="580"/>
                    </a:lnTo>
                    <a:lnTo>
                      <a:pt x="18" y="577"/>
                    </a:lnTo>
                    <a:lnTo>
                      <a:pt x="18" y="577"/>
                    </a:lnTo>
                    <a:lnTo>
                      <a:pt x="20" y="573"/>
                    </a:lnTo>
                    <a:lnTo>
                      <a:pt x="25" y="571"/>
                    </a:lnTo>
                    <a:lnTo>
                      <a:pt x="24" y="569"/>
                    </a:lnTo>
                    <a:lnTo>
                      <a:pt x="25" y="566"/>
                    </a:lnTo>
                    <a:lnTo>
                      <a:pt x="25" y="566"/>
                    </a:lnTo>
                    <a:lnTo>
                      <a:pt x="24" y="562"/>
                    </a:lnTo>
                    <a:lnTo>
                      <a:pt x="20" y="559"/>
                    </a:lnTo>
                    <a:lnTo>
                      <a:pt x="18" y="560"/>
                    </a:lnTo>
                    <a:lnTo>
                      <a:pt x="16" y="562"/>
                    </a:lnTo>
                    <a:lnTo>
                      <a:pt x="15" y="562"/>
                    </a:lnTo>
                    <a:lnTo>
                      <a:pt x="11" y="560"/>
                    </a:lnTo>
                    <a:lnTo>
                      <a:pt x="7" y="557"/>
                    </a:lnTo>
                    <a:lnTo>
                      <a:pt x="2" y="559"/>
                    </a:lnTo>
                    <a:lnTo>
                      <a:pt x="4" y="560"/>
                    </a:lnTo>
                    <a:lnTo>
                      <a:pt x="4" y="562"/>
                    </a:lnTo>
                    <a:lnTo>
                      <a:pt x="4" y="566"/>
                    </a:lnTo>
                    <a:lnTo>
                      <a:pt x="0" y="564"/>
                    </a:lnTo>
                    <a:lnTo>
                      <a:pt x="0" y="562"/>
                    </a:lnTo>
                    <a:lnTo>
                      <a:pt x="2" y="555"/>
                    </a:lnTo>
                    <a:lnTo>
                      <a:pt x="6" y="553"/>
                    </a:lnTo>
                    <a:lnTo>
                      <a:pt x="9" y="550"/>
                    </a:lnTo>
                    <a:lnTo>
                      <a:pt x="11" y="550"/>
                    </a:lnTo>
                    <a:lnTo>
                      <a:pt x="13" y="548"/>
                    </a:lnTo>
                    <a:lnTo>
                      <a:pt x="13" y="546"/>
                    </a:lnTo>
                    <a:lnTo>
                      <a:pt x="13" y="544"/>
                    </a:lnTo>
                    <a:lnTo>
                      <a:pt x="11" y="546"/>
                    </a:lnTo>
                    <a:lnTo>
                      <a:pt x="9" y="544"/>
                    </a:lnTo>
                    <a:lnTo>
                      <a:pt x="9" y="543"/>
                    </a:lnTo>
                    <a:lnTo>
                      <a:pt x="9" y="541"/>
                    </a:lnTo>
                    <a:lnTo>
                      <a:pt x="15" y="539"/>
                    </a:lnTo>
                    <a:lnTo>
                      <a:pt x="16" y="541"/>
                    </a:lnTo>
                    <a:lnTo>
                      <a:pt x="18" y="541"/>
                    </a:lnTo>
                    <a:lnTo>
                      <a:pt x="20" y="539"/>
                    </a:lnTo>
                    <a:lnTo>
                      <a:pt x="24" y="543"/>
                    </a:lnTo>
                    <a:lnTo>
                      <a:pt x="24" y="544"/>
                    </a:lnTo>
                    <a:lnTo>
                      <a:pt x="24" y="546"/>
                    </a:lnTo>
                    <a:lnTo>
                      <a:pt x="25" y="544"/>
                    </a:lnTo>
                    <a:lnTo>
                      <a:pt x="25" y="546"/>
                    </a:lnTo>
                    <a:lnTo>
                      <a:pt x="22" y="550"/>
                    </a:lnTo>
                    <a:lnTo>
                      <a:pt x="24" y="553"/>
                    </a:lnTo>
                    <a:lnTo>
                      <a:pt x="25" y="553"/>
                    </a:lnTo>
                    <a:lnTo>
                      <a:pt x="27" y="550"/>
                    </a:lnTo>
                    <a:lnTo>
                      <a:pt x="29" y="548"/>
                    </a:lnTo>
                    <a:lnTo>
                      <a:pt x="29" y="555"/>
                    </a:lnTo>
                    <a:lnTo>
                      <a:pt x="29" y="555"/>
                    </a:lnTo>
                    <a:lnTo>
                      <a:pt x="31" y="553"/>
                    </a:lnTo>
                    <a:lnTo>
                      <a:pt x="32" y="550"/>
                    </a:lnTo>
                    <a:lnTo>
                      <a:pt x="34" y="548"/>
                    </a:lnTo>
                    <a:lnTo>
                      <a:pt x="34" y="548"/>
                    </a:lnTo>
                    <a:lnTo>
                      <a:pt x="38" y="541"/>
                    </a:lnTo>
                    <a:lnTo>
                      <a:pt x="38" y="539"/>
                    </a:lnTo>
                    <a:lnTo>
                      <a:pt x="36" y="541"/>
                    </a:lnTo>
                    <a:lnTo>
                      <a:pt x="32" y="548"/>
                    </a:lnTo>
                    <a:lnTo>
                      <a:pt x="32" y="541"/>
                    </a:lnTo>
                    <a:lnTo>
                      <a:pt x="34" y="539"/>
                    </a:lnTo>
                    <a:lnTo>
                      <a:pt x="34" y="539"/>
                    </a:lnTo>
                    <a:lnTo>
                      <a:pt x="38" y="537"/>
                    </a:lnTo>
                    <a:lnTo>
                      <a:pt x="36" y="537"/>
                    </a:lnTo>
                    <a:lnTo>
                      <a:pt x="36" y="535"/>
                    </a:lnTo>
                    <a:lnTo>
                      <a:pt x="36" y="534"/>
                    </a:lnTo>
                    <a:lnTo>
                      <a:pt x="40" y="534"/>
                    </a:lnTo>
                    <a:lnTo>
                      <a:pt x="40" y="532"/>
                    </a:lnTo>
                    <a:lnTo>
                      <a:pt x="36" y="532"/>
                    </a:lnTo>
                    <a:lnTo>
                      <a:pt x="32" y="534"/>
                    </a:lnTo>
                    <a:lnTo>
                      <a:pt x="34" y="532"/>
                    </a:lnTo>
                    <a:lnTo>
                      <a:pt x="36" y="528"/>
                    </a:lnTo>
                    <a:lnTo>
                      <a:pt x="38" y="528"/>
                    </a:lnTo>
                    <a:lnTo>
                      <a:pt x="43" y="532"/>
                    </a:lnTo>
                    <a:lnTo>
                      <a:pt x="45" y="532"/>
                    </a:lnTo>
                    <a:lnTo>
                      <a:pt x="45" y="528"/>
                    </a:lnTo>
                    <a:lnTo>
                      <a:pt x="41" y="528"/>
                    </a:lnTo>
                    <a:lnTo>
                      <a:pt x="38" y="527"/>
                    </a:lnTo>
                    <a:lnTo>
                      <a:pt x="36" y="527"/>
                    </a:lnTo>
                    <a:lnTo>
                      <a:pt x="36" y="521"/>
                    </a:lnTo>
                    <a:lnTo>
                      <a:pt x="38" y="521"/>
                    </a:lnTo>
                    <a:lnTo>
                      <a:pt x="41" y="521"/>
                    </a:lnTo>
                    <a:lnTo>
                      <a:pt x="43" y="519"/>
                    </a:lnTo>
                    <a:lnTo>
                      <a:pt x="47" y="516"/>
                    </a:lnTo>
                    <a:lnTo>
                      <a:pt x="47" y="514"/>
                    </a:lnTo>
                    <a:lnTo>
                      <a:pt x="47" y="510"/>
                    </a:lnTo>
                    <a:lnTo>
                      <a:pt x="45" y="507"/>
                    </a:lnTo>
                    <a:lnTo>
                      <a:pt x="43" y="507"/>
                    </a:lnTo>
                    <a:lnTo>
                      <a:pt x="41" y="503"/>
                    </a:lnTo>
                    <a:lnTo>
                      <a:pt x="38" y="503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0"/>
                    </a:lnTo>
                    <a:lnTo>
                      <a:pt x="40" y="498"/>
                    </a:lnTo>
                    <a:lnTo>
                      <a:pt x="41" y="494"/>
                    </a:lnTo>
                    <a:lnTo>
                      <a:pt x="43" y="493"/>
                    </a:lnTo>
                    <a:lnTo>
                      <a:pt x="43" y="491"/>
                    </a:lnTo>
                    <a:lnTo>
                      <a:pt x="43" y="489"/>
                    </a:lnTo>
                    <a:lnTo>
                      <a:pt x="41" y="487"/>
                    </a:lnTo>
                    <a:lnTo>
                      <a:pt x="41" y="485"/>
                    </a:lnTo>
                    <a:lnTo>
                      <a:pt x="41" y="484"/>
                    </a:lnTo>
                    <a:lnTo>
                      <a:pt x="41" y="482"/>
                    </a:lnTo>
                    <a:lnTo>
                      <a:pt x="43" y="482"/>
                    </a:lnTo>
                    <a:lnTo>
                      <a:pt x="45" y="477"/>
                    </a:lnTo>
                    <a:lnTo>
                      <a:pt x="45" y="469"/>
                    </a:lnTo>
                    <a:lnTo>
                      <a:pt x="47" y="466"/>
                    </a:lnTo>
                    <a:lnTo>
                      <a:pt x="49" y="468"/>
                    </a:lnTo>
                    <a:lnTo>
                      <a:pt x="47" y="466"/>
                    </a:lnTo>
                    <a:lnTo>
                      <a:pt x="45" y="462"/>
                    </a:lnTo>
                    <a:lnTo>
                      <a:pt x="47" y="460"/>
                    </a:lnTo>
                    <a:lnTo>
                      <a:pt x="49" y="460"/>
                    </a:lnTo>
                    <a:lnTo>
                      <a:pt x="50" y="464"/>
                    </a:lnTo>
                    <a:lnTo>
                      <a:pt x="50" y="455"/>
                    </a:lnTo>
                    <a:lnTo>
                      <a:pt x="49" y="455"/>
                    </a:lnTo>
                    <a:lnTo>
                      <a:pt x="45" y="453"/>
                    </a:lnTo>
                    <a:lnTo>
                      <a:pt x="47" y="452"/>
                    </a:lnTo>
                    <a:lnTo>
                      <a:pt x="49" y="450"/>
                    </a:lnTo>
                    <a:lnTo>
                      <a:pt x="50" y="448"/>
                    </a:lnTo>
                    <a:lnTo>
                      <a:pt x="52" y="446"/>
                    </a:lnTo>
                    <a:lnTo>
                      <a:pt x="52" y="446"/>
                    </a:lnTo>
                    <a:lnTo>
                      <a:pt x="50" y="448"/>
                    </a:lnTo>
                    <a:lnTo>
                      <a:pt x="49" y="448"/>
                    </a:lnTo>
                    <a:lnTo>
                      <a:pt x="47" y="446"/>
                    </a:lnTo>
                    <a:lnTo>
                      <a:pt x="45" y="444"/>
                    </a:lnTo>
                    <a:lnTo>
                      <a:pt x="41" y="444"/>
                    </a:lnTo>
                    <a:lnTo>
                      <a:pt x="40" y="444"/>
                    </a:lnTo>
                    <a:lnTo>
                      <a:pt x="40" y="448"/>
                    </a:lnTo>
                    <a:lnTo>
                      <a:pt x="38" y="448"/>
                    </a:lnTo>
                    <a:lnTo>
                      <a:pt x="34" y="450"/>
                    </a:lnTo>
                    <a:lnTo>
                      <a:pt x="31" y="448"/>
                    </a:lnTo>
                    <a:lnTo>
                      <a:pt x="31" y="446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27" y="441"/>
                    </a:lnTo>
                    <a:lnTo>
                      <a:pt x="29" y="427"/>
                    </a:lnTo>
                    <a:lnTo>
                      <a:pt x="31" y="423"/>
                    </a:lnTo>
                    <a:lnTo>
                      <a:pt x="31" y="410"/>
                    </a:lnTo>
                    <a:lnTo>
                      <a:pt x="32" y="409"/>
                    </a:lnTo>
                    <a:lnTo>
                      <a:pt x="34" y="407"/>
                    </a:lnTo>
                    <a:lnTo>
                      <a:pt x="34" y="405"/>
                    </a:lnTo>
                    <a:lnTo>
                      <a:pt x="36" y="402"/>
                    </a:lnTo>
                    <a:lnTo>
                      <a:pt x="34" y="387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75"/>
                    </a:lnTo>
                    <a:lnTo>
                      <a:pt x="31" y="368"/>
                    </a:lnTo>
                    <a:lnTo>
                      <a:pt x="31" y="357"/>
                    </a:lnTo>
                    <a:lnTo>
                      <a:pt x="34" y="353"/>
                    </a:lnTo>
                    <a:lnTo>
                      <a:pt x="36" y="355"/>
                    </a:lnTo>
                    <a:lnTo>
                      <a:pt x="38" y="353"/>
                    </a:lnTo>
                    <a:lnTo>
                      <a:pt x="38" y="344"/>
                    </a:lnTo>
                    <a:lnTo>
                      <a:pt x="40" y="343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57" y="302"/>
                    </a:lnTo>
                    <a:lnTo>
                      <a:pt x="57" y="298"/>
                    </a:lnTo>
                    <a:lnTo>
                      <a:pt x="57" y="298"/>
                    </a:lnTo>
                    <a:lnTo>
                      <a:pt x="59" y="289"/>
                    </a:lnTo>
                    <a:lnTo>
                      <a:pt x="63" y="287"/>
                    </a:lnTo>
                    <a:lnTo>
                      <a:pt x="63" y="277"/>
                    </a:lnTo>
                    <a:lnTo>
                      <a:pt x="65" y="269"/>
                    </a:lnTo>
                    <a:lnTo>
                      <a:pt x="63" y="221"/>
                    </a:lnTo>
                    <a:lnTo>
                      <a:pt x="66" y="219"/>
                    </a:lnTo>
                    <a:lnTo>
                      <a:pt x="66" y="214"/>
                    </a:lnTo>
                    <a:lnTo>
                      <a:pt x="65" y="202"/>
                    </a:lnTo>
                    <a:lnTo>
                      <a:pt x="65" y="200"/>
                    </a:lnTo>
                    <a:lnTo>
                      <a:pt x="68" y="193"/>
                    </a:lnTo>
                    <a:lnTo>
                      <a:pt x="72" y="177"/>
                    </a:lnTo>
                    <a:lnTo>
                      <a:pt x="74" y="171"/>
                    </a:lnTo>
                    <a:lnTo>
                      <a:pt x="74" y="166"/>
                    </a:lnTo>
                    <a:lnTo>
                      <a:pt x="75" y="162"/>
                    </a:lnTo>
                    <a:lnTo>
                      <a:pt x="77" y="148"/>
                    </a:lnTo>
                    <a:lnTo>
                      <a:pt x="77" y="141"/>
                    </a:lnTo>
                    <a:lnTo>
                      <a:pt x="79" y="135"/>
                    </a:lnTo>
                    <a:lnTo>
                      <a:pt x="81" y="134"/>
                    </a:lnTo>
                    <a:lnTo>
                      <a:pt x="81" y="102"/>
                    </a:lnTo>
                    <a:lnTo>
                      <a:pt x="79" y="100"/>
                    </a:lnTo>
                    <a:lnTo>
                      <a:pt x="81" y="94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4" y="89"/>
                    </a:lnTo>
                    <a:lnTo>
                      <a:pt x="88" y="64"/>
                    </a:lnTo>
                    <a:lnTo>
                      <a:pt x="81" y="10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212"/>
              <p:cNvSpPr>
                <a:spLocks/>
              </p:cNvSpPr>
              <p:nvPr/>
            </p:nvSpPr>
            <p:spPr bwMode="auto">
              <a:xfrm>
                <a:off x="1487" y="2997"/>
                <a:ext cx="136" cy="737"/>
              </a:xfrm>
              <a:custGeom>
                <a:avLst/>
                <a:gdLst>
                  <a:gd name="T0" fmla="*/ 113 w 136"/>
                  <a:gd name="T1" fmla="*/ 32 h 737"/>
                  <a:gd name="T2" fmla="*/ 107 w 136"/>
                  <a:gd name="T3" fmla="*/ 44 h 737"/>
                  <a:gd name="T4" fmla="*/ 122 w 136"/>
                  <a:gd name="T5" fmla="*/ 89 h 737"/>
                  <a:gd name="T6" fmla="*/ 136 w 136"/>
                  <a:gd name="T7" fmla="*/ 93 h 737"/>
                  <a:gd name="T8" fmla="*/ 111 w 136"/>
                  <a:gd name="T9" fmla="*/ 162 h 737"/>
                  <a:gd name="T10" fmla="*/ 82 w 136"/>
                  <a:gd name="T11" fmla="*/ 235 h 737"/>
                  <a:gd name="T12" fmla="*/ 91 w 136"/>
                  <a:gd name="T13" fmla="*/ 294 h 737"/>
                  <a:gd name="T14" fmla="*/ 77 w 136"/>
                  <a:gd name="T15" fmla="*/ 337 h 737"/>
                  <a:gd name="T16" fmla="*/ 72 w 136"/>
                  <a:gd name="T17" fmla="*/ 385 h 737"/>
                  <a:gd name="T18" fmla="*/ 56 w 136"/>
                  <a:gd name="T19" fmla="*/ 475 h 737"/>
                  <a:gd name="T20" fmla="*/ 61 w 136"/>
                  <a:gd name="T21" fmla="*/ 507 h 737"/>
                  <a:gd name="T22" fmla="*/ 63 w 136"/>
                  <a:gd name="T23" fmla="*/ 519 h 737"/>
                  <a:gd name="T24" fmla="*/ 50 w 136"/>
                  <a:gd name="T25" fmla="*/ 591 h 737"/>
                  <a:gd name="T26" fmla="*/ 36 w 136"/>
                  <a:gd name="T27" fmla="*/ 653 h 737"/>
                  <a:gd name="T28" fmla="*/ 50 w 136"/>
                  <a:gd name="T29" fmla="*/ 655 h 737"/>
                  <a:gd name="T30" fmla="*/ 77 w 136"/>
                  <a:gd name="T31" fmla="*/ 691 h 737"/>
                  <a:gd name="T32" fmla="*/ 99 w 136"/>
                  <a:gd name="T33" fmla="*/ 698 h 737"/>
                  <a:gd name="T34" fmla="*/ 72 w 136"/>
                  <a:gd name="T35" fmla="*/ 737 h 737"/>
                  <a:gd name="T36" fmla="*/ 52 w 136"/>
                  <a:gd name="T37" fmla="*/ 725 h 737"/>
                  <a:gd name="T38" fmla="*/ 70 w 136"/>
                  <a:gd name="T39" fmla="*/ 718 h 737"/>
                  <a:gd name="T40" fmla="*/ 50 w 136"/>
                  <a:gd name="T41" fmla="*/ 703 h 737"/>
                  <a:gd name="T42" fmla="*/ 50 w 136"/>
                  <a:gd name="T43" fmla="*/ 687 h 737"/>
                  <a:gd name="T44" fmla="*/ 43 w 136"/>
                  <a:gd name="T45" fmla="*/ 684 h 737"/>
                  <a:gd name="T46" fmla="*/ 38 w 136"/>
                  <a:gd name="T47" fmla="*/ 691 h 737"/>
                  <a:gd name="T48" fmla="*/ 24 w 136"/>
                  <a:gd name="T49" fmla="*/ 660 h 737"/>
                  <a:gd name="T50" fmla="*/ 24 w 136"/>
                  <a:gd name="T51" fmla="*/ 653 h 737"/>
                  <a:gd name="T52" fmla="*/ 20 w 136"/>
                  <a:gd name="T53" fmla="*/ 639 h 737"/>
                  <a:gd name="T54" fmla="*/ 27 w 136"/>
                  <a:gd name="T55" fmla="*/ 627 h 737"/>
                  <a:gd name="T56" fmla="*/ 22 w 136"/>
                  <a:gd name="T57" fmla="*/ 607 h 737"/>
                  <a:gd name="T58" fmla="*/ 20 w 136"/>
                  <a:gd name="T59" fmla="*/ 602 h 737"/>
                  <a:gd name="T60" fmla="*/ 24 w 136"/>
                  <a:gd name="T61" fmla="*/ 591 h 737"/>
                  <a:gd name="T62" fmla="*/ 24 w 136"/>
                  <a:gd name="T63" fmla="*/ 582 h 737"/>
                  <a:gd name="T64" fmla="*/ 25 w 136"/>
                  <a:gd name="T65" fmla="*/ 566 h 737"/>
                  <a:gd name="T66" fmla="*/ 7 w 136"/>
                  <a:gd name="T67" fmla="*/ 557 h 737"/>
                  <a:gd name="T68" fmla="*/ 6 w 136"/>
                  <a:gd name="T69" fmla="*/ 553 h 737"/>
                  <a:gd name="T70" fmla="*/ 9 w 136"/>
                  <a:gd name="T71" fmla="*/ 543 h 737"/>
                  <a:gd name="T72" fmla="*/ 24 w 136"/>
                  <a:gd name="T73" fmla="*/ 546 h 737"/>
                  <a:gd name="T74" fmla="*/ 29 w 136"/>
                  <a:gd name="T75" fmla="*/ 555 h 737"/>
                  <a:gd name="T76" fmla="*/ 36 w 136"/>
                  <a:gd name="T77" fmla="*/ 541 h 737"/>
                  <a:gd name="T78" fmla="*/ 36 w 136"/>
                  <a:gd name="T79" fmla="*/ 534 h 737"/>
                  <a:gd name="T80" fmla="*/ 43 w 136"/>
                  <a:gd name="T81" fmla="*/ 532 h 737"/>
                  <a:gd name="T82" fmla="*/ 41 w 136"/>
                  <a:gd name="T83" fmla="*/ 521 h 737"/>
                  <a:gd name="T84" fmla="*/ 38 w 136"/>
                  <a:gd name="T85" fmla="*/ 503 h 737"/>
                  <a:gd name="T86" fmla="*/ 43 w 136"/>
                  <a:gd name="T87" fmla="*/ 491 h 737"/>
                  <a:gd name="T88" fmla="*/ 45 w 136"/>
                  <a:gd name="T89" fmla="*/ 469 h 737"/>
                  <a:gd name="T90" fmla="*/ 50 w 136"/>
                  <a:gd name="T91" fmla="*/ 455 h 737"/>
                  <a:gd name="T92" fmla="*/ 50 w 136"/>
                  <a:gd name="T93" fmla="*/ 448 h 737"/>
                  <a:gd name="T94" fmla="*/ 34 w 136"/>
                  <a:gd name="T95" fmla="*/ 450 h 737"/>
                  <a:gd name="T96" fmla="*/ 31 w 136"/>
                  <a:gd name="T97" fmla="*/ 410 h 737"/>
                  <a:gd name="T98" fmla="*/ 32 w 136"/>
                  <a:gd name="T99" fmla="*/ 382 h 737"/>
                  <a:gd name="T100" fmla="*/ 40 w 136"/>
                  <a:gd name="T101" fmla="*/ 343 h 737"/>
                  <a:gd name="T102" fmla="*/ 63 w 136"/>
                  <a:gd name="T103" fmla="*/ 277 h 737"/>
                  <a:gd name="T104" fmla="*/ 72 w 136"/>
                  <a:gd name="T105" fmla="*/ 177 h 737"/>
                  <a:gd name="T106" fmla="*/ 81 w 136"/>
                  <a:gd name="T107" fmla="*/ 102 h 737"/>
                  <a:gd name="T108" fmla="*/ 84 w 136"/>
                  <a:gd name="T109" fmla="*/ 9 h 737"/>
                  <a:gd name="T110" fmla="*/ 95 w 136"/>
                  <a:gd name="T11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" h="737">
                    <a:moveTo>
                      <a:pt x="95" y="0"/>
                    </a:moveTo>
                    <a:lnTo>
                      <a:pt x="97" y="0"/>
                    </a:lnTo>
                    <a:lnTo>
                      <a:pt x="99" y="3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21"/>
                    </a:lnTo>
                    <a:lnTo>
                      <a:pt x="113" y="28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7"/>
                    </a:lnTo>
                    <a:lnTo>
                      <a:pt x="109" y="39"/>
                    </a:lnTo>
                    <a:lnTo>
                      <a:pt x="109" y="39"/>
                    </a:lnTo>
                    <a:lnTo>
                      <a:pt x="107" y="44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1" y="52"/>
                    </a:lnTo>
                    <a:lnTo>
                      <a:pt x="113" y="53"/>
                    </a:lnTo>
                    <a:lnTo>
                      <a:pt x="116" y="55"/>
                    </a:lnTo>
                    <a:lnTo>
                      <a:pt x="116" y="62"/>
                    </a:lnTo>
                    <a:lnTo>
                      <a:pt x="118" y="66"/>
                    </a:lnTo>
                    <a:lnTo>
                      <a:pt x="122" y="89"/>
                    </a:lnTo>
                    <a:lnTo>
                      <a:pt x="124" y="91"/>
                    </a:lnTo>
                    <a:lnTo>
                      <a:pt x="129" y="91"/>
                    </a:lnTo>
                    <a:lnTo>
                      <a:pt x="131" y="89"/>
                    </a:lnTo>
                    <a:lnTo>
                      <a:pt x="134" y="89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32" y="109"/>
                    </a:lnTo>
                    <a:lnTo>
                      <a:pt x="115" y="118"/>
                    </a:lnTo>
                    <a:lnTo>
                      <a:pt x="115" y="128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6" y="159"/>
                    </a:lnTo>
                    <a:lnTo>
                      <a:pt x="116" y="160"/>
                    </a:lnTo>
                    <a:lnTo>
                      <a:pt x="111" y="162"/>
                    </a:lnTo>
                    <a:lnTo>
                      <a:pt x="106" y="168"/>
                    </a:lnTo>
                    <a:lnTo>
                      <a:pt x="104" y="175"/>
                    </a:lnTo>
                    <a:lnTo>
                      <a:pt x="97" y="182"/>
                    </a:lnTo>
                    <a:lnTo>
                      <a:pt x="90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8"/>
                    </a:lnTo>
                    <a:lnTo>
                      <a:pt x="82" y="235"/>
                    </a:lnTo>
                    <a:lnTo>
                      <a:pt x="82" y="237"/>
                    </a:lnTo>
                    <a:lnTo>
                      <a:pt x="81" y="248"/>
                    </a:lnTo>
                    <a:lnTo>
                      <a:pt x="82" y="252"/>
                    </a:lnTo>
                    <a:lnTo>
                      <a:pt x="82" y="260"/>
                    </a:lnTo>
                    <a:lnTo>
                      <a:pt x="88" y="269"/>
                    </a:lnTo>
                    <a:lnTo>
                      <a:pt x="88" y="275"/>
                    </a:lnTo>
                    <a:lnTo>
                      <a:pt x="90" y="278"/>
                    </a:lnTo>
                    <a:lnTo>
                      <a:pt x="91" y="294"/>
                    </a:lnTo>
                    <a:lnTo>
                      <a:pt x="86" y="303"/>
                    </a:lnTo>
                    <a:lnTo>
                      <a:pt x="84" y="312"/>
                    </a:lnTo>
                    <a:lnTo>
                      <a:pt x="84" y="314"/>
                    </a:lnTo>
                    <a:lnTo>
                      <a:pt x="81" y="316"/>
                    </a:lnTo>
                    <a:lnTo>
                      <a:pt x="82" y="332"/>
                    </a:lnTo>
                    <a:lnTo>
                      <a:pt x="79" y="334"/>
                    </a:lnTo>
                    <a:lnTo>
                      <a:pt x="79" y="335"/>
                    </a:lnTo>
                    <a:lnTo>
                      <a:pt x="77" y="337"/>
                    </a:lnTo>
                    <a:lnTo>
                      <a:pt x="77" y="337"/>
                    </a:lnTo>
                    <a:lnTo>
                      <a:pt x="75" y="337"/>
                    </a:lnTo>
                    <a:lnTo>
                      <a:pt x="74" y="339"/>
                    </a:lnTo>
                    <a:lnTo>
                      <a:pt x="72" y="341"/>
                    </a:lnTo>
                    <a:lnTo>
                      <a:pt x="72" y="375"/>
                    </a:lnTo>
                    <a:lnTo>
                      <a:pt x="72" y="378"/>
                    </a:lnTo>
                    <a:lnTo>
                      <a:pt x="72" y="382"/>
                    </a:lnTo>
                    <a:lnTo>
                      <a:pt x="72" y="385"/>
                    </a:lnTo>
                    <a:lnTo>
                      <a:pt x="68" y="389"/>
                    </a:lnTo>
                    <a:lnTo>
                      <a:pt x="57" y="439"/>
                    </a:lnTo>
                    <a:lnTo>
                      <a:pt x="59" y="444"/>
                    </a:lnTo>
                    <a:lnTo>
                      <a:pt x="61" y="446"/>
                    </a:lnTo>
                    <a:lnTo>
                      <a:pt x="61" y="448"/>
                    </a:lnTo>
                    <a:lnTo>
                      <a:pt x="61" y="453"/>
                    </a:lnTo>
                    <a:lnTo>
                      <a:pt x="57" y="459"/>
                    </a:lnTo>
                    <a:lnTo>
                      <a:pt x="56" y="475"/>
                    </a:lnTo>
                    <a:lnTo>
                      <a:pt x="57" y="477"/>
                    </a:lnTo>
                    <a:lnTo>
                      <a:pt x="57" y="478"/>
                    </a:lnTo>
                    <a:lnTo>
                      <a:pt x="57" y="489"/>
                    </a:lnTo>
                    <a:lnTo>
                      <a:pt x="59" y="493"/>
                    </a:lnTo>
                    <a:lnTo>
                      <a:pt x="61" y="496"/>
                    </a:lnTo>
                    <a:lnTo>
                      <a:pt x="59" y="505"/>
                    </a:lnTo>
                    <a:lnTo>
                      <a:pt x="59" y="507"/>
                    </a:lnTo>
                    <a:lnTo>
                      <a:pt x="61" y="507"/>
                    </a:lnTo>
                    <a:lnTo>
                      <a:pt x="66" y="507"/>
                    </a:lnTo>
                    <a:lnTo>
                      <a:pt x="68" y="510"/>
                    </a:lnTo>
                    <a:lnTo>
                      <a:pt x="68" y="512"/>
                    </a:lnTo>
                    <a:lnTo>
                      <a:pt x="68" y="516"/>
                    </a:lnTo>
                    <a:lnTo>
                      <a:pt x="59" y="514"/>
                    </a:lnTo>
                    <a:lnTo>
                      <a:pt x="57" y="516"/>
                    </a:lnTo>
                    <a:lnTo>
                      <a:pt x="59" y="518"/>
                    </a:lnTo>
                    <a:lnTo>
                      <a:pt x="63" y="519"/>
                    </a:lnTo>
                    <a:lnTo>
                      <a:pt x="66" y="523"/>
                    </a:lnTo>
                    <a:lnTo>
                      <a:pt x="66" y="527"/>
                    </a:lnTo>
                    <a:lnTo>
                      <a:pt x="63" y="530"/>
                    </a:lnTo>
                    <a:lnTo>
                      <a:pt x="63" y="559"/>
                    </a:lnTo>
                    <a:lnTo>
                      <a:pt x="50" y="584"/>
                    </a:lnTo>
                    <a:lnTo>
                      <a:pt x="50" y="589"/>
                    </a:lnTo>
                    <a:lnTo>
                      <a:pt x="50" y="589"/>
                    </a:lnTo>
                    <a:lnTo>
                      <a:pt x="50" y="591"/>
                    </a:lnTo>
                    <a:lnTo>
                      <a:pt x="50" y="593"/>
                    </a:lnTo>
                    <a:lnTo>
                      <a:pt x="52" y="596"/>
                    </a:lnTo>
                    <a:lnTo>
                      <a:pt x="52" y="598"/>
                    </a:lnTo>
                    <a:lnTo>
                      <a:pt x="50" y="600"/>
                    </a:lnTo>
                    <a:lnTo>
                      <a:pt x="49" y="612"/>
                    </a:lnTo>
                    <a:lnTo>
                      <a:pt x="41" y="623"/>
                    </a:lnTo>
                    <a:lnTo>
                      <a:pt x="40" y="625"/>
                    </a:lnTo>
                    <a:lnTo>
                      <a:pt x="36" y="653"/>
                    </a:lnTo>
                    <a:lnTo>
                      <a:pt x="36" y="653"/>
                    </a:lnTo>
                    <a:lnTo>
                      <a:pt x="38" y="659"/>
                    </a:lnTo>
                    <a:lnTo>
                      <a:pt x="38" y="660"/>
                    </a:lnTo>
                    <a:lnTo>
                      <a:pt x="40" y="659"/>
                    </a:lnTo>
                    <a:lnTo>
                      <a:pt x="40" y="657"/>
                    </a:lnTo>
                    <a:lnTo>
                      <a:pt x="43" y="655"/>
                    </a:lnTo>
                    <a:lnTo>
                      <a:pt x="49" y="657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2" y="655"/>
                    </a:lnTo>
                    <a:lnTo>
                      <a:pt x="52" y="684"/>
                    </a:lnTo>
                    <a:lnTo>
                      <a:pt x="56" y="689"/>
                    </a:lnTo>
                    <a:lnTo>
                      <a:pt x="59" y="691"/>
                    </a:lnTo>
                    <a:lnTo>
                      <a:pt x="77" y="691"/>
                    </a:lnTo>
                    <a:lnTo>
                      <a:pt x="77" y="691"/>
                    </a:lnTo>
                    <a:lnTo>
                      <a:pt x="93" y="691"/>
                    </a:lnTo>
                    <a:lnTo>
                      <a:pt x="116" y="698"/>
                    </a:lnTo>
                    <a:lnTo>
                      <a:pt x="116" y="698"/>
                    </a:lnTo>
                    <a:lnTo>
                      <a:pt x="115" y="698"/>
                    </a:lnTo>
                    <a:lnTo>
                      <a:pt x="107" y="698"/>
                    </a:lnTo>
                    <a:lnTo>
                      <a:pt x="104" y="696"/>
                    </a:lnTo>
                    <a:lnTo>
                      <a:pt x="102" y="694"/>
                    </a:lnTo>
                    <a:lnTo>
                      <a:pt x="99" y="698"/>
                    </a:lnTo>
                    <a:lnTo>
                      <a:pt x="97" y="702"/>
                    </a:lnTo>
                    <a:lnTo>
                      <a:pt x="91" y="702"/>
                    </a:lnTo>
                    <a:lnTo>
                      <a:pt x="84" y="707"/>
                    </a:lnTo>
                    <a:lnTo>
                      <a:pt x="82" y="707"/>
                    </a:lnTo>
                    <a:lnTo>
                      <a:pt x="81" y="707"/>
                    </a:lnTo>
                    <a:lnTo>
                      <a:pt x="75" y="709"/>
                    </a:lnTo>
                    <a:lnTo>
                      <a:pt x="74" y="735"/>
                    </a:lnTo>
                    <a:lnTo>
                      <a:pt x="72" y="737"/>
                    </a:lnTo>
                    <a:lnTo>
                      <a:pt x="72" y="737"/>
                    </a:lnTo>
                    <a:lnTo>
                      <a:pt x="70" y="737"/>
                    </a:lnTo>
                    <a:lnTo>
                      <a:pt x="66" y="735"/>
                    </a:lnTo>
                    <a:lnTo>
                      <a:pt x="63" y="735"/>
                    </a:lnTo>
                    <a:lnTo>
                      <a:pt x="57" y="734"/>
                    </a:lnTo>
                    <a:lnTo>
                      <a:pt x="54" y="730"/>
                    </a:lnTo>
                    <a:lnTo>
                      <a:pt x="52" y="727"/>
                    </a:lnTo>
                    <a:lnTo>
                      <a:pt x="52" y="725"/>
                    </a:lnTo>
                    <a:lnTo>
                      <a:pt x="56" y="723"/>
                    </a:lnTo>
                    <a:lnTo>
                      <a:pt x="56" y="725"/>
                    </a:lnTo>
                    <a:lnTo>
                      <a:pt x="56" y="727"/>
                    </a:lnTo>
                    <a:lnTo>
                      <a:pt x="57" y="727"/>
                    </a:lnTo>
                    <a:lnTo>
                      <a:pt x="59" y="723"/>
                    </a:lnTo>
                    <a:lnTo>
                      <a:pt x="61" y="723"/>
                    </a:lnTo>
                    <a:lnTo>
                      <a:pt x="65" y="721"/>
                    </a:lnTo>
                    <a:lnTo>
                      <a:pt x="70" y="718"/>
                    </a:lnTo>
                    <a:lnTo>
                      <a:pt x="72" y="712"/>
                    </a:lnTo>
                    <a:lnTo>
                      <a:pt x="68" y="710"/>
                    </a:lnTo>
                    <a:lnTo>
                      <a:pt x="65" y="705"/>
                    </a:lnTo>
                    <a:lnTo>
                      <a:pt x="56" y="703"/>
                    </a:lnTo>
                    <a:lnTo>
                      <a:pt x="52" y="705"/>
                    </a:lnTo>
                    <a:lnTo>
                      <a:pt x="50" y="707"/>
                    </a:lnTo>
                    <a:lnTo>
                      <a:pt x="50" y="705"/>
                    </a:lnTo>
                    <a:lnTo>
                      <a:pt x="50" y="703"/>
                    </a:lnTo>
                    <a:lnTo>
                      <a:pt x="45" y="703"/>
                    </a:lnTo>
                    <a:lnTo>
                      <a:pt x="45" y="702"/>
                    </a:lnTo>
                    <a:lnTo>
                      <a:pt x="47" y="702"/>
                    </a:lnTo>
                    <a:lnTo>
                      <a:pt x="50" y="700"/>
                    </a:lnTo>
                    <a:lnTo>
                      <a:pt x="50" y="696"/>
                    </a:lnTo>
                    <a:lnTo>
                      <a:pt x="50" y="693"/>
                    </a:lnTo>
                    <a:lnTo>
                      <a:pt x="47" y="689"/>
                    </a:lnTo>
                    <a:lnTo>
                      <a:pt x="50" y="687"/>
                    </a:lnTo>
                    <a:lnTo>
                      <a:pt x="50" y="684"/>
                    </a:lnTo>
                    <a:lnTo>
                      <a:pt x="43" y="677"/>
                    </a:lnTo>
                    <a:lnTo>
                      <a:pt x="40" y="675"/>
                    </a:lnTo>
                    <a:lnTo>
                      <a:pt x="38" y="675"/>
                    </a:lnTo>
                    <a:lnTo>
                      <a:pt x="47" y="682"/>
                    </a:lnTo>
                    <a:lnTo>
                      <a:pt x="47" y="684"/>
                    </a:lnTo>
                    <a:lnTo>
                      <a:pt x="45" y="684"/>
                    </a:lnTo>
                    <a:lnTo>
                      <a:pt x="43" y="684"/>
                    </a:lnTo>
                    <a:lnTo>
                      <a:pt x="41" y="680"/>
                    </a:lnTo>
                    <a:lnTo>
                      <a:pt x="40" y="682"/>
                    </a:lnTo>
                    <a:lnTo>
                      <a:pt x="41" y="685"/>
                    </a:lnTo>
                    <a:lnTo>
                      <a:pt x="41" y="687"/>
                    </a:lnTo>
                    <a:lnTo>
                      <a:pt x="40" y="689"/>
                    </a:lnTo>
                    <a:lnTo>
                      <a:pt x="36" y="678"/>
                    </a:lnTo>
                    <a:lnTo>
                      <a:pt x="38" y="684"/>
                    </a:lnTo>
                    <a:lnTo>
                      <a:pt x="38" y="691"/>
                    </a:lnTo>
                    <a:lnTo>
                      <a:pt x="36" y="691"/>
                    </a:lnTo>
                    <a:lnTo>
                      <a:pt x="34" y="689"/>
                    </a:lnTo>
                    <a:lnTo>
                      <a:pt x="32" y="687"/>
                    </a:lnTo>
                    <a:lnTo>
                      <a:pt x="34" y="680"/>
                    </a:lnTo>
                    <a:lnTo>
                      <a:pt x="31" y="675"/>
                    </a:lnTo>
                    <a:lnTo>
                      <a:pt x="24" y="666"/>
                    </a:lnTo>
                    <a:lnTo>
                      <a:pt x="24" y="662"/>
                    </a:lnTo>
                    <a:lnTo>
                      <a:pt x="24" y="660"/>
                    </a:lnTo>
                    <a:lnTo>
                      <a:pt x="27" y="660"/>
                    </a:lnTo>
                    <a:lnTo>
                      <a:pt x="31" y="660"/>
                    </a:lnTo>
                    <a:lnTo>
                      <a:pt x="31" y="657"/>
                    </a:lnTo>
                    <a:lnTo>
                      <a:pt x="29" y="655"/>
                    </a:lnTo>
                    <a:lnTo>
                      <a:pt x="29" y="657"/>
                    </a:lnTo>
                    <a:lnTo>
                      <a:pt x="27" y="657"/>
                    </a:lnTo>
                    <a:lnTo>
                      <a:pt x="25" y="655"/>
                    </a:lnTo>
                    <a:lnTo>
                      <a:pt x="24" y="653"/>
                    </a:lnTo>
                    <a:lnTo>
                      <a:pt x="25" y="652"/>
                    </a:lnTo>
                    <a:lnTo>
                      <a:pt x="27" y="652"/>
                    </a:lnTo>
                    <a:lnTo>
                      <a:pt x="25" y="650"/>
                    </a:lnTo>
                    <a:lnTo>
                      <a:pt x="22" y="648"/>
                    </a:lnTo>
                    <a:lnTo>
                      <a:pt x="20" y="648"/>
                    </a:lnTo>
                    <a:lnTo>
                      <a:pt x="18" y="646"/>
                    </a:lnTo>
                    <a:lnTo>
                      <a:pt x="16" y="643"/>
                    </a:lnTo>
                    <a:lnTo>
                      <a:pt x="20" y="639"/>
                    </a:lnTo>
                    <a:lnTo>
                      <a:pt x="22" y="634"/>
                    </a:lnTo>
                    <a:lnTo>
                      <a:pt x="22" y="632"/>
                    </a:lnTo>
                    <a:lnTo>
                      <a:pt x="22" y="630"/>
                    </a:lnTo>
                    <a:lnTo>
                      <a:pt x="25" y="628"/>
                    </a:lnTo>
                    <a:lnTo>
                      <a:pt x="27" y="628"/>
                    </a:lnTo>
                    <a:lnTo>
                      <a:pt x="29" y="628"/>
                    </a:lnTo>
                    <a:lnTo>
                      <a:pt x="29" y="628"/>
                    </a:lnTo>
                    <a:lnTo>
                      <a:pt x="27" y="627"/>
                    </a:lnTo>
                    <a:lnTo>
                      <a:pt x="27" y="625"/>
                    </a:lnTo>
                    <a:lnTo>
                      <a:pt x="29" y="616"/>
                    </a:lnTo>
                    <a:lnTo>
                      <a:pt x="27" y="618"/>
                    </a:lnTo>
                    <a:lnTo>
                      <a:pt x="25" y="619"/>
                    </a:lnTo>
                    <a:lnTo>
                      <a:pt x="24" y="625"/>
                    </a:lnTo>
                    <a:lnTo>
                      <a:pt x="22" y="625"/>
                    </a:lnTo>
                    <a:lnTo>
                      <a:pt x="20" y="609"/>
                    </a:lnTo>
                    <a:lnTo>
                      <a:pt x="22" y="607"/>
                    </a:lnTo>
                    <a:lnTo>
                      <a:pt x="24" y="607"/>
                    </a:lnTo>
                    <a:lnTo>
                      <a:pt x="22" y="605"/>
                    </a:lnTo>
                    <a:lnTo>
                      <a:pt x="22" y="602"/>
                    </a:lnTo>
                    <a:lnTo>
                      <a:pt x="27" y="602"/>
                    </a:lnTo>
                    <a:lnTo>
                      <a:pt x="29" y="603"/>
                    </a:lnTo>
                    <a:lnTo>
                      <a:pt x="27" y="598"/>
                    </a:lnTo>
                    <a:lnTo>
                      <a:pt x="27" y="600"/>
                    </a:lnTo>
                    <a:lnTo>
                      <a:pt x="20" y="602"/>
                    </a:lnTo>
                    <a:lnTo>
                      <a:pt x="20" y="600"/>
                    </a:lnTo>
                    <a:lnTo>
                      <a:pt x="18" y="596"/>
                    </a:lnTo>
                    <a:lnTo>
                      <a:pt x="18" y="594"/>
                    </a:lnTo>
                    <a:lnTo>
                      <a:pt x="18" y="589"/>
                    </a:lnTo>
                    <a:lnTo>
                      <a:pt x="20" y="589"/>
                    </a:lnTo>
                    <a:lnTo>
                      <a:pt x="24" y="594"/>
                    </a:lnTo>
                    <a:lnTo>
                      <a:pt x="22" y="591"/>
                    </a:lnTo>
                    <a:lnTo>
                      <a:pt x="24" y="591"/>
                    </a:lnTo>
                    <a:lnTo>
                      <a:pt x="29" y="591"/>
                    </a:lnTo>
                    <a:lnTo>
                      <a:pt x="34" y="594"/>
                    </a:lnTo>
                    <a:lnTo>
                      <a:pt x="36" y="594"/>
                    </a:lnTo>
                    <a:lnTo>
                      <a:pt x="32" y="593"/>
                    </a:lnTo>
                    <a:lnTo>
                      <a:pt x="29" y="582"/>
                    </a:lnTo>
                    <a:lnTo>
                      <a:pt x="29" y="584"/>
                    </a:lnTo>
                    <a:lnTo>
                      <a:pt x="24" y="584"/>
                    </a:lnTo>
                    <a:lnTo>
                      <a:pt x="24" y="582"/>
                    </a:lnTo>
                    <a:lnTo>
                      <a:pt x="24" y="582"/>
                    </a:lnTo>
                    <a:lnTo>
                      <a:pt x="25" y="580"/>
                    </a:lnTo>
                    <a:lnTo>
                      <a:pt x="18" y="577"/>
                    </a:lnTo>
                    <a:lnTo>
                      <a:pt x="18" y="577"/>
                    </a:lnTo>
                    <a:lnTo>
                      <a:pt x="20" y="573"/>
                    </a:lnTo>
                    <a:lnTo>
                      <a:pt x="25" y="571"/>
                    </a:lnTo>
                    <a:lnTo>
                      <a:pt x="24" y="569"/>
                    </a:lnTo>
                    <a:lnTo>
                      <a:pt x="25" y="566"/>
                    </a:lnTo>
                    <a:lnTo>
                      <a:pt x="25" y="566"/>
                    </a:lnTo>
                    <a:lnTo>
                      <a:pt x="24" y="562"/>
                    </a:lnTo>
                    <a:lnTo>
                      <a:pt x="20" y="559"/>
                    </a:lnTo>
                    <a:lnTo>
                      <a:pt x="18" y="560"/>
                    </a:lnTo>
                    <a:lnTo>
                      <a:pt x="16" y="562"/>
                    </a:lnTo>
                    <a:lnTo>
                      <a:pt x="15" y="562"/>
                    </a:lnTo>
                    <a:lnTo>
                      <a:pt x="11" y="560"/>
                    </a:lnTo>
                    <a:lnTo>
                      <a:pt x="7" y="557"/>
                    </a:lnTo>
                    <a:lnTo>
                      <a:pt x="2" y="559"/>
                    </a:lnTo>
                    <a:lnTo>
                      <a:pt x="4" y="560"/>
                    </a:lnTo>
                    <a:lnTo>
                      <a:pt x="4" y="562"/>
                    </a:lnTo>
                    <a:lnTo>
                      <a:pt x="4" y="566"/>
                    </a:lnTo>
                    <a:lnTo>
                      <a:pt x="0" y="564"/>
                    </a:lnTo>
                    <a:lnTo>
                      <a:pt x="0" y="562"/>
                    </a:lnTo>
                    <a:lnTo>
                      <a:pt x="2" y="555"/>
                    </a:lnTo>
                    <a:lnTo>
                      <a:pt x="6" y="553"/>
                    </a:lnTo>
                    <a:lnTo>
                      <a:pt x="9" y="550"/>
                    </a:lnTo>
                    <a:lnTo>
                      <a:pt x="11" y="550"/>
                    </a:lnTo>
                    <a:lnTo>
                      <a:pt x="13" y="548"/>
                    </a:lnTo>
                    <a:lnTo>
                      <a:pt x="13" y="546"/>
                    </a:lnTo>
                    <a:lnTo>
                      <a:pt x="13" y="544"/>
                    </a:lnTo>
                    <a:lnTo>
                      <a:pt x="11" y="546"/>
                    </a:lnTo>
                    <a:lnTo>
                      <a:pt x="9" y="544"/>
                    </a:lnTo>
                    <a:lnTo>
                      <a:pt x="9" y="543"/>
                    </a:lnTo>
                    <a:lnTo>
                      <a:pt x="9" y="541"/>
                    </a:lnTo>
                    <a:lnTo>
                      <a:pt x="15" y="539"/>
                    </a:lnTo>
                    <a:lnTo>
                      <a:pt x="16" y="541"/>
                    </a:lnTo>
                    <a:lnTo>
                      <a:pt x="18" y="541"/>
                    </a:lnTo>
                    <a:lnTo>
                      <a:pt x="20" y="539"/>
                    </a:lnTo>
                    <a:lnTo>
                      <a:pt x="24" y="543"/>
                    </a:lnTo>
                    <a:lnTo>
                      <a:pt x="24" y="544"/>
                    </a:lnTo>
                    <a:lnTo>
                      <a:pt x="24" y="546"/>
                    </a:lnTo>
                    <a:lnTo>
                      <a:pt x="25" y="544"/>
                    </a:lnTo>
                    <a:lnTo>
                      <a:pt x="25" y="546"/>
                    </a:lnTo>
                    <a:lnTo>
                      <a:pt x="22" y="550"/>
                    </a:lnTo>
                    <a:lnTo>
                      <a:pt x="24" y="553"/>
                    </a:lnTo>
                    <a:lnTo>
                      <a:pt x="25" y="553"/>
                    </a:lnTo>
                    <a:lnTo>
                      <a:pt x="27" y="550"/>
                    </a:lnTo>
                    <a:lnTo>
                      <a:pt x="29" y="548"/>
                    </a:lnTo>
                    <a:lnTo>
                      <a:pt x="29" y="555"/>
                    </a:lnTo>
                    <a:lnTo>
                      <a:pt x="29" y="555"/>
                    </a:lnTo>
                    <a:lnTo>
                      <a:pt x="31" y="553"/>
                    </a:lnTo>
                    <a:lnTo>
                      <a:pt x="32" y="550"/>
                    </a:lnTo>
                    <a:lnTo>
                      <a:pt x="34" y="548"/>
                    </a:lnTo>
                    <a:lnTo>
                      <a:pt x="34" y="548"/>
                    </a:lnTo>
                    <a:lnTo>
                      <a:pt x="38" y="541"/>
                    </a:lnTo>
                    <a:lnTo>
                      <a:pt x="38" y="539"/>
                    </a:lnTo>
                    <a:lnTo>
                      <a:pt x="36" y="541"/>
                    </a:lnTo>
                    <a:lnTo>
                      <a:pt x="32" y="548"/>
                    </a:lnTo>
                    <a:lnTo>
                      <a:pt x="32" y="541"/>
                    </a:lnTo>
                    <a:lnTo>
                      <a:pt x="34" y="539"/>
                    </a:lnTo>
                    <a:lnTo>
                      <a:pt x="34" y="539"/>
                    </a:lnTo>
                    <a:lnTo>
                      <a:pt x="38" y="537"/>
                    </a:lnTo>
                    <a:lnTo>
                      <a:pt x="36" y="537"/>
                    </a:lnTo>
                    <a:lnTo>
                      <a:pt x="36" y="535"/>
                    </a:lnTo>
                    <a:lnTo>
                      <a:pt x="36" y="534"/>
                    </a:lnTo>
                    <a:lnTo>
                      <a:pt x="40" y="534"/>
                    </a:lnTo>
                    <a:lnTo>
                      <a:pt x="40" y="532"/>
                    </a:lnTo>
                    <a:lnTo>
                      <a:pt x="36" y="532"/>
                    </a:lnTo>
                    <a:lnTo>
                      <a:pt x="32" y="534"/>
                    </a:lnTo>
                    <a:lnTo>
                      <a:pt x="34" y="532"/>
                    </a:lnTo>
                    <a:lnTo>
                      <a:pt x="36" y="528"/>
                    </a:lnTo>
                    <a:lnTo>
                      <a:pt x="38" y="528"/>
                    </a:lnTo>
                    <a:lnTo>
                      <a:pt x="43" y="532"/>
                    </a:lnTo>
                    <a:lnTo>
                      <a:pt x="45" y="532"/>
                    </a:lnTo>
                    <a:lnTo>
                      <a:pt x="45" y="528"/>
                    </a:lnTo>
                    <a:lnTo>
                      <a:pt x="41" y="528"/>
                    </a:lnTo>
                    <a:lnTo>
                      <a:pt x="38" y="527"/>
                    </a:lnTo>
                    <a:lnTo>
                      <a:pt x="36" y="527"/>
                    </a:lnTo>
                    <a:lnTo>
                      <a:pt x="36" y="521"/>
                    </a:lnTo>
                    <a:lnTo>
                      <a:pt x="38" y="521"/>
                    </a:lnTo>
                    <a:lnTo>
                      <a:pt x="41" y="521"/>
                    </a:lnTo>
                    <a:lnTo>
                      <a:pt x="43" y="519"/>
                    </a:lnTo>
                    <a:lnTo>
                      <a:pt x="47" y="516"/>
                    </a:lnTo>
                    <a:lnTo>
                      <a:pt x="47" y="514"/>
                    </a:lnTo>
                    <a:lnTo>
                      <a:pt x="47" y="510"/>
                    </a:lnTo>
                    <a:lnTo>
                      <a:pt x="45" y="507"/>
                    </a:lnTo>
                    <a:lnTo>
                      <a:pt x="43" y="507"/>
                    </a:lnTo>
                    <a:lnTo>
                      <a:pt x="41" y="503"/>
                    </a:lnTo>
                    <a:lnTo>
                      <a:pt x="38" y="503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0"/>
                    </a:lnTo>
                    <a:lnTo>
                      <a:pt x="40" y="498"/>
                    </a:lnTo>
                    <a:lnTo>
                      <a:pt x="41" y="494"/>
                    </a:lnTo>
                    <a:lnTo>
                      <a:pt x="43" y="493"/>
                    </a:lnTo>
                    <a:lnTo>
                      <a:pt x="43" y="491"/>
                    </a:lnTo>
                    <a:lnTo>
                      <a:pt x="43" y="489"/>
                    </a:lnTo>
                    <a:lnTo>
                      <a:pt x="41" y="487"/>
                    </a:lnTo>
                    <a:lnTo>
                      <a:pt x="41" y="485"/>
                    </a:lnTo>
                    <a:lnTo>
                      <a:pt x="41" y="484"/>
                    </a:lnTo>
                    <a:lnTo>
                      <a:pt x="41" y="482"/>
                    </a:lnTo>
                    <a:lnTo>
                      <a:pt x="43" y="482"/>
                    </a:lnTo>
                    <a:lnTo>
                      <a:pt x="45" y="477"/>
                    </a:lnTo>
                    <a:lnTo>
                      <a:pt x="45" y="469"/>
                    </a:lnTo>
                    <a:lnTo>
                      <a:pt x="47" y="466"/>
                    </a:lnTo>
                    <a:lnTo>
                      <a:pt x="49" y="468"/>
                    </a:lnTo>
                    <a:lnTo>
                      <a:pt x="47" y="466"/>
                    </a:lnTo>
                    <a:lnTo>
                      <a:pt x="45" y="462"/>
                    </a:lnTo>
                    <a:lnTo>
                      <a:pt x="47" y="460"/>
                    </a:lnTo>
                    <a:lnTo>
                      <a:pt x="49" y="460"/>
                    </a:lnTo>
                    <a:lnTo>
                      <a:pt x="50" y="464"/>
                    </a:lnTo>
                    <a:lnTo>
                      <a:pt x="50" y="455"/>
                    </a:lnTo>
                    <a:lnTo>
                      <a:pt x="49" y="455"/>
                    </a:lnTo>
                    <a:lnTo>
                      <a:pt x="45" y="453"/>
                    </a:lnTo>
                    <a:lnTo>
                      <a:pt x="47" y="452"/>
                    </a:lnTo>
                    <a:lnTo>
                      <a:pt x="49" y="450"/>
                    </a:lnTo>
                    <a:lnTo>
                      <a:pt x="50" y="448"/>
                    </a:lnTo>
                    <a:lnTo>
                      <a:pt x="52" y="446"/>
                    </a:lnTo>
                    <a:lnTo>
                      <a:pt x="52" y="446"/>
                    </a:lnTo>
                    <a:lnTo>
                      <a:pt x="50" y="448"/>
                    </a:lnTo>
                    <a:lnTo>
                      <a:pt x="49" y="448"/>
                    </a:lnTo>
                    <a:lnTo>
                      <a:pt x="47" y="446"/>
                    </a:lnTo>
                    <a:lnTo>
                      <a:pt x="45" y="444"/>
                    </a:lnTo>
                    <a:lnTo>
                      <a:pt x="41" y="444"/>
                    </a:lnTo>
                    <a:lnTo>
                      <a:pt x="40" y="444"/>
                    </a:lnTo>
                    <a:lnTo>
                      <a:pt x="40" y="448"/>
                    </a:lnTo>
                    <a:lnTo>
                      <a:pt x="38" y="448"/>
                    </a:lnTo>
                    <a:lnTo>
                      <a:pt x="34" y="450"/>
                    </a:lnTo>
                    <a:lnTo>
                      <a:pt x="31" y="448"/>
                    </a:lnTo>
                    <a:lnTo>
                      <a:pt x="31" y="446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27" y="441"/>
                    </a:lnTo>
                    <a:lnTo>
                      <a:pt x="29" y="427"/>
                    </a:lnTo>
                    <a:lnTo>
                      <a:pt x="31" y="423"/>
                    </a:lnTo>
                    <a:lnTo>
                      <a:pt x="31" y="410"/>
                    </a:lnTo>
                    <a:lnTo>
                      <a:pt x="32" y="409"/>
                    </a:lnTo>
                    <a:lnTo>
                      <a:pt x="34" y="407"/>
                    </a:lnTo>
                    <a:lnTo>
                      <a:pt x="34" y="405"/>
                    </a:lnTo>
                    <a:lnTo>
                      <a:pt x="36" y="402"/>
                    </a:lnTo>
                    <a:lnTo>
                      <a:pt x="34" y="387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75"/>
                    </a:lnTo>
                    <a:lnTo>
                      <a:pt x="31" y="368"/>
                    </a:lnTo>
                    <a:lnTo>
                      <a:pt x="31" y="357"/>
                    </a:lnTo>
                    <a:lnTo>
                      <a:pt x="34" y="353"/>
                    </a:lnTo>
                    <a:lnTo>
                      <a:pt x="36" y="355"/>
                    </a:lnTo>
                    <a:lnTo>
                      <a:pt x="38" y="353"/>
                    </a:lnTo>
                    <a:lnTo>
                      <a:pt x="38" y="344"/>
                    </a:lnTo>
                    <a:lnTo>
                      <a:pt x="40" y="343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57" y="302"/>
                    </a:lnTo>
                    <a:lnTo>
                      <a:pt x="57" y="298"/>
                    </a:lnTo>
                    <a:lnTo>
                      <a:pt x="57" y="298"/>
                    </a:lnTo>
                    <a:lnTo>
                      <a:pt x="59" y="289"/>
                    </a:lnTo>
                    <a:lnTo>
                      <a:pt x="63" y="287"/>
                    </a:lnTo>
                    <a:lnTo>
                      <a:pt x="63" y="277"/>
                    </a:lnTo>
                    <a:lnTo>
                      <a:pt x="65" y="269"/>
                    </a:lnTo>
                    <a:lnTo>
                      <a:pt x="63" y="221"/>
                    </a:lnTo>
                    <a:lnTo>
                      <a:pt x="66" y="219"/>
                    </a:lnTo>
                    <a:lnTo>
                      <a:pt x="66" y="214"/>
                    </a:lnTo>
                    <a:lnTo>
                      <a:pt x="65" y="202"/>
                    </a:lnTo>
                    <a:lnTo>
                      <a:pt x="65" y="200"/>
                    </a:lnTo>
                    <a:lnTo>
                      <a:pt x="68" y="193"/>
                    </a:lnTo>
                    <a:lnTo>
                      <a:pt x="72" y="177"/>
                    </a:lnTo>
                    <a:lnTo>
                      <a:pt x="74" y="171"/>
                    </a:lnTo>
                    <a:lnTo>
                      <a:pt x="74" y="166"/>
                    </a:lnTo>
                    <a:lnTo>
                      <a:pt x="75" y="162"/>
                    </a:lnTo>
                    <a:lnTo>
                      <a:pt x="77" y="148"/>
                    </a:lnTo>
                    <a:lnTo>
                      <a:pt x="77" y="141"/>
                    </a:lnTo>
                    <a:lnTo>
                      <a:pt x="79" y="135"/>
                    </a:lnTo>
                    <a:lnTo>
                      <a:pt x="81" y="134"/>
                    </a:lnTo>
                    <a:lnTo>
                      <a:pt x="81" y="102"/>
                    </a:lnTo>
                    <a:lnTo>
                      <a:pt x="79" y="100"/>
                    </a:lnTo>
                    <a:lnTo>
                      <a:pt x="81" y="94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4" y="89"/>
                    </a:lnTo>
                    <a:lnTo>
                      <a:pt x="88" y="64"/>
                    </a:lnTo>
                    <a:lnTo>
                      <a:pt x="81" y="10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0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213"/>
              <p:cNvSpPr>
                <a:spLocks/>
              </p:cNvSpPr>
              <p:nvPr/>
            </p:nvSpPr>
            <p:spPr bwMode="auto">
              <a:xfrm>
                <a:off x="1555" y="3699"/>
                <a:ext cx="45" cy="67"/>
              </a:xfrm>
              <a:custGeom>
                <a:avLst/>
                <a:gdLst>
                  <a:gd name="T0" fmla="*/ 41 w 45"/>
                  <a:gd name="T1" fmla="*/ 64 h 67"/>
                  <a:gd name="T2" fmla="*/ 39 w 45"/>
                  <a:gd name="T3" fmla="*/ 66 h 67"/>
                  <a:gd name="T4" fmla="*/ 32 w 45"/>
                  <a:gd name="T5" fmla="*/ 64 h 67"/>
                  <a:gd name="T6" fmla="*/ 22 w 45"/>
                  <a:gd name="T7" fmla="*/ 64 h 67"/>
                  <a:gd name="T8" fmla="*/ 11 w 45"/>
                  <a:gd name="T9" fmla="*/ 62 h 67"/>
                  <a:gd name="T10" fmla="*/ 7 w 45"/>
                  <a:gd name="T11" fmla="*/ 62 h 67"/>
                  <a:gd name="T12" fmla="*/ 9 w 45"/>
                  <a:gd name="T13" fmla="*/ 60 h 67"/>
                  <a:gd name="T14" fmla="*/ 7 w 45"/>
                  <a:gd name="T15" fmla="*/ 60 h 67"/>
                  <a:gd name="T16" fmla="*/ 4 w 45"/>
                  <a:gd name="T17" fmla="*/ 57 h 67"/>
                  <a:gd name="T18" fmla="*/ 0 w 45"/>
                  <a:gd name="T19" fmla="*/ 58 h 67"/>
                  <a:gd name="T20" fmla="*/ 0 w 45"/>
                  <a:gd name="T21" fmla="*/ 55 h 67"/>
                  <a:gd name="T22" fmla="*/ 4 w 45"/>
                  <a:gd name="T23" fmla="*/ 53 h 67"/>
                  <a:gd name="T24" fmla="*/ 7 w 45"/>
                  <a:gd name="T25" fmla="*/ 51 h 67"/>
                  <a:gd name="T26" fmla="*/ 9 w 45"/>
                  <a:gd name="T27" fmla="*/ 51 h 67"/>
                  <a:gd name="T28" fmla="*/ 9 w 45"/>
                  <a:gd name="T29" fmla="*/ 48 h 67"/>
                  <a:gd name="T30" fmla="*/ 6 w 45"/>
                  <a:gd name="T31" fmla="*/ 42 h 67"/>
                  <a:gd name="T32" fmla="*/ 18 w 45"/>
                  <a:gd name="T33" fmla="*/ 53 h 67"/>
                  <a:gd name="T34" fmla="*/ 22 w 45"/>
                  <a:gd name="T35" fmla="*/ 51 h 67"/>
                  <a:gd name="T36" fmla="*/ 18 w 45"/>
                  <a:gd name="T37" fmla="*/ 50 h 67"/>
                  <a:gd name="T38" fmla="*/ 23 w 45"/>
                  <a:gd name="T39" fmla="*/ 51 h 67"/>
                  <a:gd name="T40" fmla="*/ 27 w 45"/>
                  <a:gd name="T41" fmla="*/ 48 h 67"/>
                  <a:gd name="T42" fmla="*/ 29 w 45"/>
                  <a:gd name="T43" fmla="*/ 50 h 67"/>
                  <a:gd name="T44" fmla="*/ 31 w 45"/>
                  <a:gd name="T45" fmla="*/ 48 h 67"/>
                  <a:gd name="T46" fmla="*/ 20 w 45"/>
                  <a:gd name="T47" fmla="*/ 42 h 67"/>
                  <a:gd name="T48" fmla="*/ 20 w 45"/>
                  <a:gd name="T49" fmla="*/ 32 h 67"/>
                  <a:gd name="T50" fmla="*/ 23 w 45"/>
                  <a:gd name="T51" fmla="*/ 30 h 67"/>
                  <a:gd name="T52" fmla="*/ 32 w 45"/>
                  <a:gd name="T53" fmla="*/ 25 h 67"/>
                  <a:gd name="T54" fmla="*/ 29 w 45"/>
                  <a:gd name="T55" fmla="*/ 21 h 67"/>
                  <a:gd name="T56" fmla="*/ 18 w 45"/>
                  <a:gd name="T57" fmla="*/ 25 h 67"/>
                  <a:gd name="T58" fmla="*/ 14 w 45"/>
                  <a:gd name="T59" fmla="*/ 19 h 67"/>
                  <a:gd name="T60" fmla="*/ 16 w 45"/>
                  <a:gd name="T61" fmla="*/ 12 h 67"/>
                  <a:gd name="T62" fmla="*/ 18 w 45"/>
                  <a:gd name="T63" fmla="*/ 14 h 67"/>
                  <a:gd name="T64" fmla="*/ 18 w 45"/>
                  <a:gd name="T65" fmla="*/ 8 h 67"/>
                  <a:gd name="T66" fmla="*/ 14 w 45"/>
                  <a:gd name="T67" fmla="*/ 7 h 67"/>
                  <a:gd name="T68" fmla="*/ 22 w 45"/>
                  <a:gd name="T69" fmla="*/ 8 h 67"/>
                  <a:gd name="T70" fmla="*/ 25 w 45"/>
                  <a:gd name="T71" fmla="*/ 7 h 67"/>
                  <a:gd name="T72" fmla="*/ 31 w 45"/>
                  <a:gd name="T73" fmla="*/ 0 h 67"/>
                  <a:gd name="T74" fmla="*/ 36 w 45"/>
                  <a:gd name="T75" fmla="*/ 3 h 67"/>
                  <a:gd name="T76" fmla="*/ 41 w 45"/>
                  <a:gd name="T77" fmla="*/ 1 h 67"/>
                  <a:gd name="T78" fmla="*/ 45 w 45"/>
                  <a:gd name="T79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67">
                    <a:moveTo>
                      <a:pt x="45" y="64"/>
                    </a:moveTo>
                    <a:lnTo>
                      <a:pt x="41" y="64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7"/>
                    </a:lnTo>
                    <a:lnTo>
                      <a:pt x="3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18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9" y="58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16" y="51"/>
                    </a:lnTo>
                    <a:lnTo>
                      <a:pt x="18" y="53"/>
                    </a:lnTo>
                    <a:lnTo>
                      <a:pt x="20" y="51"/>
                    </a:lnTo>
                    <a:lnTo>
                      <a:pt x="22" y="51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46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7" y="48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1" y="48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1" y="23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18" y="25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3" y="3"/>
                    </a:lnTo>
                    <a:lnTo>
                      <a:pt x="45" y="6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214"/>
              <p:cNvSpPr>
                <a:spLocks/>
              </p:cNvSpPr>
              <p:nvPr/>
            </p:nvSpPr>
            <p:spPr bwMode="auto">
              <a:xfrm>
                <a:off x="1555" y="3699"/>
                <a:ext cx="45" cy="67"/>
              </a:xfrm>
              <a:custGeom>
                <a:avLst/>
                <a:gdLst>
                  <a:gd name="T0" fmla="*/ 41 w 45"/>
                  <a:gd name="T1" fmla="*/ 64 h 67"/>
                  <a:gd name="T2" fmla="*/ 39 w 45"/>
                  <a:gd name="T3" fmla="*/ 66 h 67"/>
                  <a:gd name="T4" fmla="*/ 32 w 45"/>
                  <a:gd name="T5" fmla="*/ 64 h 67"/>
                  <a:gd name="T6" fmla="*/ 22 w 45"/>
                  <a:gd name="T7" fmla="*/ 64 h 67"/>
                  <a:gd name="T8" fmla="*/ 11 w 45"/>
                  <a:gd name="T9" fmla="*/ 62 h 67"/>
                  <a:gd name="T10" fmla="*/ 7 w 45"/>
                  <a:gd name="T11" fmla="*/ 62 h 67"/>
                  <a:gd name="T12" fmla="*/ 9 w 45"/>
                  <a:gd name="T13" fmla="*/ 60 h 67"/>
                  <a:gd name="T14" fmla="*/ 7 w 45"/>
                  <a:gd name="T15" fmla="*/ 60 h 67"/>
                  <a:gd name="T16" fmla="*/ 4 w 45"/>
                  <a:gd name="T17" fmla="*/ 57 h 67"/>
                  <a:gd name="T18" fmla="*/ 0 w 45"/>
                  <a:gd name="T19" fmla="*/ 58 h 67"/>
                  <a:gd name="T20" fmla="*/ 0 w 45"/>
                  <a:gd name="T21" fmla="*/ 55 h 67"/>
                  <a:gd name="T22" fmla="*/ 4 w 45"/>
                  <a:gd name="T23" fmla="*/ 53 h 67"/>
                  <a:gd name="T24" fmla="*/ 7 w 45"/>
                  <a:gd name="T25" fmla="*/ 51 h 67"/>
                  <a:gd name="T26" fmla="*/ 9 w 45"/>
                  <a:gd name="T27" fmla="*/ 51 h 67"/>
                  <a:gd name="T28" fmla="*/ 9 w 45"/>
                  <a:gd name="T29" fmla="*/ 48 h 67"/>
                  <a:gd name="T30" fmla="*/ 6 w 45"/>
                  <a:gd name="T31" fmla="*/ 42 h 67"/>
                  <a:gd name="T32" fmla="*/ 18 w 45"/>
                  <a:gd name="T33" fmla="*/ 53 h 67"/>
                  <a:gd name="T34" fmla="*/ 22 w 45"/>
                  <a:gd name="T35" fmla="*/ 51 h 67"/>
                  <a:gd name="T36" fmla="*/ 18 w 45"/>
                  <a:gd name="T37" fmla="*/ 50 h 67"/>
                  <a:gd name="T38" fmla="*/ 23 w 45"/>
                  <a:gd name="T39" fmla="*/ 51 h 67"/>
                  <a:gd name="T40" fmla="*/ 27 w 45"/>
                  <a:gd name="T41" fmla="*/ 48 h 67"/>
                  <a:gd name="T42" fmla="*/ 29 w 45"/>
                  <a:gd name="T43" fmla="*/ 50 h 67"/>
                  <a:gd name="T44" fmla="*/ 31 w 45"/>
                  <a:gd name="T45" fmla="*/ 48 h 67"/>
                  <a:gd name="T46" fmla="*/ 20 w 45"/>
                  <a:gd name="T47" fmla="*/ 42 h 67"/>
                  <a:gd name="T48" fmla="*/ 20 w 45"/>
                  <a:gd name="T49" fmla="*/ 32 h 67"/>
                  <a:gd name="T50" fmla="*/ 23 w 45"/>
                  <a:gd name="T51" fmla="*/ 30 h 67"/>
                  <a:gd name="T52" fmla="*/ 32 w 45"/>
                  <a:gd name="T53" fmla="*/ 25 h 67"/>
                  <a:gd name="T54" fmla="*/ 29 w 45"/>
                  <a:gd name="T55" fmla="*/ 21 h 67"/>
                  <a:gd name="T56" fmla="*/ 18 w 45"/>
                  <a:gd name="T57" fmla="*/ 25 h 67"/>
                  <a:gd name="T58" fmla="*/ 14 w 45"/>
                  <a:gd name="T59" fmla="*/ 19 h 67"/>
                  <a:gd name="T60" fmla="*/ 16 w 45"/>
                  <a:gd name="T61" fmla="*/ 12 h 67"/>
                  <a:gd name="T62" fmla="*/ 18 w 45"/>
                  <a:gd name="T63" fmla="*/ 14 h 67"/>
                  <a:gd name="T64" fmla="*/ 18 w 45"/>
                  <a:gd name="T65" fmla="*/ 8 h 67"/>
                  <a:gd name="T66" fmla="*/ 14 w 45"/>
                  <a:gd name="T67" fmla="*/ 7 h 67"/>
                  <a:gd name="T68" fmla="*/ 22 w 45"/>
                  <a:gd name="T69" fmla="*/ 8 h 67"/>
                  <a:gd name="T70" fmla="*/ 25 w 45"/>
                  <a:gd name="T71" fmla="*/ 7 h 67"/>
                  <a:gd name="T72" fmla="*/ 31 w 45"/>
                  <a:gd name="T73" fmla="*/ 0 h 67"/>
                  <a:gd name="T74" fmla="*/ 36 w 45"/>
                  <a:gd name="T75" fmla="*/ 3 h 67"/>
                  <a:gd name="T76" fmla="*/ 41 w 45"/>
                  <a:gd name="T77" fmla="*/ 1 h 67"/>
                  <a:gd name="T78" fmla="*/ 45 w 45"/>
                  <a:gd name="T79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67">
                    <a:moveTo>
                      <a:pt x="45" y="64"/>
                    </a:moveTo>
                    <a:lnTo>
                      <a:pt x="41" y="64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7"/>
                    </a:lnTo>
                    <a:lnTo>
                      <a:pt x="3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18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9" y="58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16" y="51"/>
                    </a:lnTo>
                    <a:lnTo>
                      <a:pt x="18" y="53"/>
                    </a:lnTo>
                    <a:lnTo>
                      <a:pt x="20" y="51"/>
                    </a:lnTo>
                    <a:lnTo>
                      <a:pt x="22" y="51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46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7" y="48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1" y="48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1" y="23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18" y="25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3" y="3"/>
                    </a:lnTo>
                    <a:lnTo>
                      <a:pt x="45" y="6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215"/>
              <p:cNvSpPr>
                <a:spLocks/>
              </p:cNvSpPr>
              <p:nvPr/>
            </p:nvSpPr>
            <p:spPr bwMode="auto">
              <a:xfrm>
                <a:off x="1707" y="243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3216"/>
              <p:cNvSpPr>
                <a:spLocks/>
              </p:cNvSpPr>
              <p:nvPr/>
            </p:nvSpPr>
            <p:spPr bwMode="auto">
              <a:xfrm>
                <a:off x="1707" y="243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217"/>
              <p:cNvSpPr>
                <a:spLocks/>
              </p:cNvSpPr>
              <p:nvPr/>
            </p:nvSpPr>
            <p:spPr bwMode="auto">
              <a:xfrm>
                <a:off x="1718" y="2474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3 w 5"/>
                  <a:gd name="T5" fmla="*/ 1 h 7"/>
                  <a:gd name="T6" fmla="*/ 5 w 5"/>
                  <a:gd name="T7" fmla="*/ 7 h 7"/>
                  <a:gd name="T8" fmla="*/ 5 w 5"/>
                  <a:gd name="T9" fmla="*/ 7 h 7"/>
                  <a:gd name="T10" fmla="*/ 3 w 5"/>
                  <a:gd name="T11" fmla="*/ 7 h 7"/>
                  <a:gd name="T12" fmla="*/ 1 w 5"/>
                  <a:gd name="T13" fmla="*/ 7 h 7"/>
                  <a:gd name="T14" fmla="*/ 0 w 5"/>
                  <a:gd name="T15" fmla="*/ 0 h 7"/>
                  <a:gd name="T16" fmla="*/ 0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218"/>
              <p:cNvSpPr>
                <a:spLocks/>
              </p:cNvSpPr>
              <p:nvPr/>
            </p:nvSpPr>
            <p:spPr bwMode="auto">
              <a:xfrm>
                <a:off x="1718" y="2474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3 w 5"/>
                  <a:gd name="T5" fmla="*/ 1 h 7"/>
                  <a:gd name="T6" fmla="*/ 5 w 5"/>
                  <a:gd name="T7" fmla="*/ 7 h 7"/>
                  <a:gd name="T8" fmla="*/ 5 w 5"/>
                  <a:gd name="T9" fmla="*/ 7 h 7"/>
                  <a:gd name="T10" fmla="*/ 3 w 5"/>
                  <a:gd name="T11" fmla="*/ 7 h 7"/>
                  <a:gd name="T12" fmla="*/ 1 w 5"/>
                  <a:gd name="T13" fmla="*/ 7 h 7"/>
                  <a:gd name="T14" fmla="*/ 0 w 5"/>
                  <a:gd name="T15" fmla="*/ 0 h 7"/>
                  <a:gd name="T16" fmla="*/ 0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219"/>
              <p:cNvSpPr>
                <a:spLocks/>
              </p:cNvSpPr>
              <p:nvPr/>
            </p:nvSpPr>
            <p:spPr bwMode="auto">
              <a:xfrm>
                <a:off x="1666" y="2534"/>
                <a:ext cx="11" cy="6"/>
              </a:xfrm>
              <a:custGeom>
                <a:avLst/>
                <a:gdLst>
                  <a:gd name="T0" fmla="*/ 9 w 11"/>
                  <a:gd name="T1" fmla="*/ 0 h 6"/>
                  <a:gd name="T2" fmla="*/ 9 w 11"/>
                  <a:gd name="T3" fmla="*/ 0 h 6"/>
                  <a:gd name="T4" fmla="*/ 11 w 11"/>
                  <a:gd name="T5" fmla="*/ 4 h 6"/>
                  <a:gd name="T6" fmla="*/ 7 w 11"/>
                  <a:gd name="T7" fmla="*/ 6 h 6"/>
                  <a:gd name="T8" fmla="*/ 5 w 11"/>
                  <a:gd name="T9" fmla="*/ 4 h 6"/>
                  <a:gd name="T10" fmla="*/ 3 w 11"/>
                  <a:gd name="T11" fmla="*/ 4 h 6"/>
                  <a:gd name="T12" fmla="*/ 2 w 11"/>
                  <a:gd name="T13" fmla="*/ 4 h 6"/>
                  <a:gd name="T14" fmla="*/ 0 w 11"/>
                  <a:gd name="T15" fmla="*/ 2 h 6"/>
                  <a:gd name="T16" fmla="*/ 2 w 11"/>
                  <a:gd name="T17" fmla="*/ 2 h 6"/>
                  <a:gd name="T18" fmla="*/ 3 w 11"/>
                  <a:gd name="T19" fmla="*/ 2 h 6"/>
                  <a:gd name="T20" fmla="*/ 5 w 11"/>
                  <a:gd name="T21" fmla="*/ 2 h 6"/>
                  <a:gd name="T22" fmla="*/ 9 w 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9" y="0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220"/>
              <p:cNvSpPr>
                <a:spLocks/>
              </p:cNvSpPr>
              <p:nvPr/>
            </p:nvSpPr>
            <p:spPr bwMode="auto">
              <a:xfrm>
                <a:off x="1666" y="2534"/>
                <a:ext cx="11" cy="6"/>
              </a:xfrm>
              <a:custGeom>
                <a:avLst/>
                <a:gdLst>
                  <a:gd name="T0" fmla="*/ 9 w 11"/>
                  <a:gd name="T1" fmla="*/ 0 h 6"/>
                  <a:gd name="T2" fmla="*/ 9 w 11"/>
                  <a:gd name="T3" fmla="*/ 0 h 6"/>
                  <a:gd name="T4" fmla="*/ 11 w 11"/>
                  <a:gd name="T5" fmla="*/ 4 h 6"/>
                  <a:gd name="T6" fmla="*/ 7 w 11"/>
                  <a:gd name="T7" fmla="*/ 6 h 6"/>
                  <a:gd name="T8" fmla="*/ 5 w 11"/>
                  <a:gd name="T9" fmla="*/ 4 h 6"/>
                  <a:gd name="T10" fmla="*/ 3 w 11"/>
                  <a:gd name="T11" fmla="*/ 4 h 6"/>
                  <a:gd name="T12" fmla="*/ 2 w 11"/>
                  <a:gd name="T13" fmla="*/ 4 h 6"/>
                  <a:gd name="T14" fmla="*/ 0 w 11"/>
                  <a:gd name="T15" fmla="*/ 2 h 6"/>
                  <a:gd name="T16" fmla="*/ 2 w 11"/>
                  <a:gd name="T17" fmla="*/ 2 h 6"/>
                  <a:gd name="T18" fmla="*/ 3 w 11"/>
                  <a:gd name="T19" fmla="*/ 2 h 6"/>
                  <a:gd name="T20" fmla="*/ 5 w 11"/>
                  <a:gd name="T21" fmla="*/ 2 h 6"/>
                  <a:gd name="T22" fmla="*/ 9 w 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9" y="0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3221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3222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3223"/>
              <p:cNvSpPr>
                <a:spLocks/>
              </p:cNvSpPr>
              <p:nvPr/>
            </p:nvSpPr>
            <p:spPr bwMode="auto">
              <a:xfrm>
                <a:off x="853" y="224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6 h 6"/>
                  <a:gd name="T8" fmla="*/ 0 w 4"/>
                  <a:gd name="T9" fmla="*/ 4 h 6"/>
                  <a:gd name="T10" fmla="*/ 0 w 4"/>
                  <a:gd name="T11" fmla="*/ 4 h 6"/>
                  <a:gd name="T12" fmla="*/ 2 w 4"/>
                  <a:gd name="T13" fmla="*/ 0 h 6"/>
                  <a:gd name="T14" fmla="*/ 2 w 4"/>
                  <a:gd name="T15" fmla="*/ 0 h 6"/>
                  <a:gd name="T16" fmla="*/ 4 w 4"/>
                  <a:gd name="T17" fmla="*/ 6 h 6"/>
                  <a:gd name="T18" fmla="*/ 2 w 4"/>
                  <a:gd name="T19" fmla="*/ 6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3224"/>
              <p:cNvSpPr>
                <a:spLocks/>
              </p:cNvSpPr>
              <p:nvPr/>
            </p:nvSpPr>
            <p:spPr bwMode="auto">
              <a:xfrm>
                <a:off x="853" y="224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6 h 6"/>
                  <a:gd name="T8" fmla="*/ 0 w 4"/>
                  <a:gd name="T9" fmla="*/ 4 h 6"/>
                  <a:gd name="T10" fmla="*/ 0 w 4"/>
                  <a:gd name="T11" fmla="*/ 4 h 6"/>
                  <a:gd name="T12" fmla="*/ 2 w 4"/>
                  <a:gd name="T13" fmla="*/ 0 h 6"/>
                  <a:gd name="T14" fmla="*/ 2 w 4"/>
                  <a:gd name="T15" fmla="*/ 0 h 6"/>
                  <a:gd name="T16" fmla="*/ 4 w 4"/>
                  <a:gd name="T17" fmla="*/ 6 h 6"/>
                  <a:gd name="T18" fmla="*/ 2 w 4"/>
                  <a:gd name="T19" fmla="*/ 6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3225"/>
              <p:cNvSpPr>
                <a:spLocks/>
              </p:cNvSpPr>
              <p:nvPr/>
            </p:nvSpPr>
            <p:spPr bwMode="auto">
              <a:xfrm>
                <a:off x="882" y="22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5 w 7"/>
                  <a:gd name="T3" fmla="*/ 9 h 9"/>
                  <a:gd name="T4" fmla="*/ 0 w 7"/>
                  <a:gd name="T5" fmla="*/ 2 h 9"/>
                  <a:gd name="T6" fmla="*/ 0 w 7"/>
                  <a:gd name="T7" fmla="*/ 0 h 9"/>
                  <a:gd name="T8" fmla="*/ 0 w 7"/>
                  <a:gd name="T9" fmla="*/ 0 h 9"/>
                  <a:gd name="T10" fmla="*/ 4 w 7"/>
                  <a:gd name="T11" fmla="*/ 5 h 9"/>
                  <a:gd name="T12" fmla="*/ 5 w 7"/>
                  <a:gd name="T13" fmla="*/ 5 h 9"/>
                  <a:gd name="T14" fmla="*/ 5 w 7"/>
                  <a:gd name="T15" fmla="*/ 7 h 9"/>
                  <a:gd name="T16" fmla="*/ 7 w 7"/>
                  <a:gd name="T17" fmla="*/ 9 h 9"/>
                  <a:gd name="T18" fmla="*/ 7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5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3226"/>
              <p:cNvSpPr>
                <a:spLocks/>
              </p:cNvSpPr>
              <p:nvPr/>
            </p:nvSpPr>
            <p:spPr bwMode="auto">
              <a:xfrm>
                <a:off x="882" y="22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5 w 7"/>
                  <a:gd name="T3" fmla="*/ 9 h 9"/>
                  <a:gd name="T4" fmla="*/ 0 w 7"/>
                  <a:gd name="T5" fmla="*/ 2 h 9"/>
                  <a:gd name="T6" fmla="*/ 0 w 7"/>
                  <a:gd name="T7" fmla="*/ 0 h 9"/>
                  <a:gd name="T8" fmla="*/ 0 w 7"/>
                  <a:gd name="T9" fmla="*/ 0 h 9"/>
                  <a:gd name="T10" fmla="*/ 4 w 7"/>
                  <a:gd name="T11" fmla="*/ 5 h 9"/>
                  <a:gd name="T12" fmla="*/ 5 w 7"/>
                  <a:gd name="T13" fmla="*/ 5 h 9"/>
                  <a:gd name="T14" fmla="*/ 5 w 7"/>
                  <a:gd name="T15" fmla="*/ 7 h 9"/>
                  <a:gd name="T16" fmla="*/ 7 w 7"/>
                  <a:gd name="T17" fmla="*/ 9 h 9"/>
                  <a:gd name="T18" fmla="*/ 7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5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3227"/>
              <p:cNvSpPr>
                <a:spLocks/>
              </p:cNvSpPr>
              <p:nvPr/>
            </p:nvSpPr>
            <p:spPr bwMode="auto">
              <a:xfrm>
                <a:off x="898" y="2227"/>
                <a:ext cx="4" cy="9"/>
              </a:xfrm>
              <a:custGeom>
                <a:avLst/>
                <a:gdLst>
                  <a:gd name="T0" fmla="*/ 0 w 4"/>
                  <a:gd name="T1" fmla="*/ 4 h 9"/>
                  <a:gd name="T2" fmla="*/ 2 w 4"/>
                  <a:gd name="T3" fmla="*/ 0 h 9"/>
                  <a:gd name="T4" fmla="*/ 2 w 4"/>
                  <a:gd name="T5" fmla="*/ 0 h 9"/>
                  <a:gd name="T6" fmla="*/ 4 w 4"/>
                  <a:gd name="T7" fmla="*/ 2 h 9"/>
                  <a:gd name="T8" fmla="*/ 4 w 4"/>
                  <a:gd name="T9" fmla="*/ 5 h 9"/>
                  <a:gd name="T10" fmla="*/ 4 w 4"/>
                  <a:gd name="T11" fmla="*/ 9 h 9"/>
                  <a:gd name="T12" fmla="*/ 2 w 4"/>
                  <a:gd name="T13" fmla="*/ 9 h 9"/>
                  <a:gd name="T14" fmla="*/ 0 w 4"/>
                  <a:gd name="T15" fmla="*/ 7 h 9"/>
                  <a:gd name="T16" fmla="*/ 0 w 4"/>
                  <a:gd name="T17" fmla="*/ 5 h 9"/>
                  <a:gd name="T18" fmla="*/ 0 w 4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3228"/>
              <p:cNvSpPr>
                <a:spLocks/>
              </p:cNvSpPr>
              <p:nvPr/>
            </p:nvSpPr>
            <p:spPr bwMode="auto">
              <a:xfrm>
                <a:off x="898" y="2227"/>
                <a:ext cx="4" cy="9"/>
              </a:xfrm>
              <a:custGeom>
                <a:avLst/>
                <a:gdLst>
                  <a:gd name="T0" fmla="*/ 0 w 4"/>
                  <a:gd name="T1" fmla="*/ 4 h 9"/>
                  <a:gd name="T2" fmla="*/ 2 w 4"/>
                  <a:gd name="T3" fmla="*/ 0 h 9"/>
                  <a:gd name="T4" fmla="*/ 2 w 4"/>
                  <a:gd name="T5" fmla="*/ 0 h 9"/>
                  <a:gd name="T6" fmla="*/ 4 w 4"/>
                  <a:gd name="T7" fmla="*/ 2 h 9"/>
                  <a:gd name="T8" fmla="*/ 4 w 4"/>
                  <a:gd name="T9" fmla="*/ 5 h 9"/>
                  <a:gd name="T10" fmla="*/ 4 w 4"/>
                  <a:gd name="T11" fmla="*/ 9 h 9"/>
                  <a:gd name="T12" fmla="*/ 2 w 4"/>
                  <a:gd name="T13" fmla="*/ 9 h 9"/>
                  <a:gd name="T14" fmla="*/ 0 w 4"/>
                  <a:gd name="T15" fmla="*/ 7 h 9"/>
                  <a:gd name="T16" fmla="*/ 0 w 4"/>
                  <a:gd name="T17" fmla="*/ 5 h 9"/>
                  <a:gd name="T18" fmla="*/ 0 w 4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3229"/>
              <p:cNvSpPr>
                <a:spLocks/>
              </p:cNvSpPr>
              <p:nvPr/>
            </p:nvSpPr>
            <p:spPr bwMode="auto">
              <a:xfrm>
                <a:off x="1137" y="2297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0 h 5"/>
                  <a:gd name="T4" fmla="*/ 4 w 4"/>
                  <a:gd name="T5" fmla="*/ 3 h 5"/>
                  <a:gd name="T6" fmla="*/ 2 w 4"/>
                  <a:gd name="T7" fmla="*/ 3 h 5"/>
                  <a:gd name="T8" fmla="*/ 2 w 4"/>
                  <a:gd name="T9" fmla="*/ 5 h 5"/>
                  <a:gd name="T10" fmla="*/ 2 w 4"/>
                  <a:gd name="T11" fmla="*/ 3 h 5"/>
                  <a:gd name="T12" fmla="*/ 0 w 4"/>
                  <a:gd name="T13" fmla="*/ 3 h 5"/>
                  <a:gd name="T14" fmla="*/ 2 w 4"/>
                  <a:gd name="T15" fmla="*/ 2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3230"/>
              <p:cNvSpPr>
                <a:spLocks/>
              </p:cNvSpPr>
              <p:nvPr/>
            </p:nvSpPr>
            <p:spPr bwMode="auto">
              <a:xfrm>
                <a:off x="1137" y="2297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0 h 5"/>
                  <a:gd name="T4" fmla="*/ 4 w 4"/>
                  <a:gd name="T5" fmla="*/ 3 h 5"/>
                  <a:gd name="T6" fmla="*/ 2 w 4"/>
                  <a:gd name="T7" fmla="*/ 3 h 5"/>
                  <a:gd name="T8" fmla="*/ 2 w 4"/>
                  <a:gd name="T9" fmla="*/ 5 h 5"/>
                  <a:gd name="T10" fmla="*/ 2 w 4"/>
                  <a:gd name="T11" fmla="*/ 3 h 5"/>
                  <a:gd name="T12" fmla="*/ 0 w 4"/>
                  <a:gd name="T13" fmla="*/ 3 h 5"/>
                  <a:gd name="T14" fmla="*/ 2 w 4"/>
                  <a:gd name="T15" fmla="*/ 2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3231"/>
              <p:cNvSpPr>
                <a:spLocks/>
              </p:cNvSpPr>
              <p:nvPr/>
            </p:nvSpPr>
            <p:spPr bwMode="auto">
              <a:xfrm>
                <a:off x="1303" y="2377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2 h 5"/>
                  <a:gd name="T4" fmla="*/ 0 w 4"/>
                  <a:gd name="T5" fmla="*/ 4 h 5"/>
                  <a:gd name="T6" fmla="*/ 0 w 4"/>
                  <a:gd name="T7" fmla="*/ 5 h 5"/>
                  <a:gd name="T8" fmla="*/ 2 w 4"/>
                  <a:gd name="T9" fmla="*/ 4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3232"/>
              <p:cNvSpPr>
                <a:spLocks/>
              </p:cNvSpPr>
              <p:nvPr/>
            </p:nvSpPr>
            <p:spPr bwMode="auto">
              <a:xfrm>
                <a:off x="1303" y="2377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2 h 5"/>
                  <a:gd name="T4" fmla="*/ 0 w 4"/>
                  <a:gd name="T5" fmla="*/ 4 h 5"/>
                  <a:gd name="T6" fmla="*/ 0 w 4"/>
                  <a:gd name="T7" fmla="*/ 5 h 5"/>
                  <a:gd name="T8" fmla="*/ 2 w 4"/>
                  <a:gd name="T9" fmla="*/ 4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3233"/>
              <p:cNvSpPr>
                <a:spLocks/>
              </p:cNvSpPr>
              <p:nvPr/>
            </p:nvSpPr>
            <p:spPr bwMode="auto">
              <a:xfrm>
                <a:off x="1432" y="2270"/>
                <a:ext cx="18" cy="4"/>
              </a:xfrm>
              <a:custGeom>
                <a:avLst/>
                <a:gdLst>
                  <a:gd name="T0" fmla="*/ 16 w 18"/>
                  <a:gd name="T1" fmla="*/ 0 h 4"/>
                  <a:gd name="T2" fmla="*/ 14 w 18"/>
                  <a:gd name="T3" fmla="*/ 0 h 4"/>
                  <a:gd name="T4" fmla="*/ 16 w 18"/>
                  <a:gd name="T5" fmla="*/ 0 h 4"/>
                  <a:gd name="T6" fmla="*/ 16 w 18"/>
                  <a:gd name="T7" fmla="*/ 0 h 4"/>
                  <a:gd name="T8" fmla="*/ 18 w 18"/>
                  <a:gd name="T9" fmla="*/ 2 h 4"/>
                  <a:gd name="T10" fmla="*/ 18 w 18"/>
                  <a:gd name="T11" fmla="*/ 4 h 4"/>
                  <a:gd name="T12" fmla="*/ 16 w 18"/>
                  <a:gd name="T13" fmla="*/ 4 h 4"/>
                  <a:gd name="T14" fmla="*/ 14 w 18"/>
                  <a:gd name="T15" fmla="*/ 2 h 4"/>
                  <a:gd name="T16" fmla="*/ 5 w 18"/>
                  <a:gd name="T17" fmla="*/ 4 h 4"/>
                  <a:gd name="T18" fmla="*/ 2 w 18"/>
                  <a:gd name="T19" fmla="*/ 4 h 4"/>
                  <a:gd name="T20" fmla="*/ 0 w 18"/>
                  <a:gd name="T21" fmla="*/ 2 h 4"/>
                  <a:gd name="T22" fmla="*/ 5 w 18"/>
                  <a:gd name="T23" fmla="*/ 2 h 4"/>
                  <a:gd name="T24" fmla="*/ 11 w 18"/>
                  <a:gd name="T25" fmla="*/ 0 h 4"/>
                  <a:gd name="T26" fmla="*/ 14 w 18"/>
                  <a:gd name="T27" fmla="*/ 0 h 4"/>
                  <a:gd name="T28" fmla="*/ 16 w 18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3234"/>
              <p:cNvSpPr>
                <a:spLocks/>
              </p:cNvSpPr>
              <p:nvPr/>
            </p:nvSpPr>
            <p:spPr bwMode="auto">
              <a:xfrm>
                <a:off x="1432" y="2270"/>
                <a:ext cx="18" cy="4"/>
              </a:xfrm>
              <a:custGeom>
                <a:avLst/>
                <a:gdLst>
                  <a:gd name="T0" fmla="*/ 16 w 18"/>
                  <a:gd name="T1" fmla="*/ 0 h 4"/>
                  <a:gd name="T2" fmla="*/ 14 w 18"/>
                  <a:gd name="T3" fmla="*/ 0 h 4"/>
                  <a:gd name="T4" fmla="*/ 16 w 18"/>
                  <a:gd name="T5" fmla="*/ 0 h 4"/>
                  <a:gd name="T6" fmla="*/ 16 w 18"/>
                  <a:gd name="T7" fmla="*/ 0 h 4"/>
                  <a:gd name="T8" fmla="*/ 18 w 18"/>
                  <a:gd name="T9" fmla="*/ 2 h 4"/>
                  <a:gd name="T10" fmla="*/ 18 w 18"/>
                  <a:gd name="T11" fmla="*/ 4 h 4"/>
                  <a:gd name="T12" fmla="*/ 16 w 18"/>
                  <a:gd name="T13" fmla="*/ 4 h 4"/>
                  <a:gd name="T14" fmla="*/ 14 w 18"/>
                  <a:gd name="T15" fmla="*/ 2 h 4"/>
                  <a:gd name="T16" fmla="*/ 5 w 18"/>
                  <a:gd name="T17" fmla="*/ 4 h 4"/>
                  <a:gd name="T18" fmla="*/ 2 w 18"/>
                  <a:gd name="T19" fmla="*/ 4 h 4"/>
                  <a:gd name="T20" fmla="*/ 0 w 18"/>
                  <a:gd name="T21" fmla="*/ 2 h 4"/>
                  <a:gd name="T22" fmla="*/ 5 w 18"/>
                  <a:gd name="T23" fmla="*/ 2 h 4"/>
                  <a:gd name="T24" fmla="*/ 11 w 18"/>
                  <a:gd name="T25" fmla="*/ 0 h 4"/>
                  <a:gd name="T26" fmla="*/ 14 w 18"/>
                  <a:gd name="T27" fmla="*/ 0 h 4"/>
                  <a:gd name="T28" fmla="*/ 16 w 18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235"/>
              <p:cNvSpPr>
                <a:spLocks/>
              </p:cNvSpPr>
              <p:nvPr/>
            </p:nvSpPr>
            <p:spPr bwMode="auto">
              <a:xfrm>
                <a:off x="1459" y="2274"/>
                <a:ext cx="3" cy="12"/>
              </a:xfrm>
              <a:custGeom>
                <a:avLst/>
                <a:gdLst>
                  <a:gd name="T0" fmla="*/ 3 w 3"/>
                  <a:gd name="T1" fmla="*/ 5 h 12"/>
                  <a:gd name="T2" fmla="*/ 3 w 3"/>
                  <a:gd name="T3" fmla="*/ 1 h 12"/>
                  <a:gd name="T4" fmla="*/ 3 w 3"/>
                  <a:gd name="T5" fmla="*/ 3 h 12"/>
                  <a:gd name="T6" fmla="*/ 2 w 3"/>
                  <a:gd name="T7" fmla="*/ 12 h 12"/>
                  <a:gd name="T8" fmla="*/ 0 w 3"/>
                  <a:gd name="T9" fmla="*/ 8 h 12"/>
                  <a:gd name="T10" fmla="*/ 0 w 3"/>
                  <a:gd name="T11" fmla="*/ 8 h 12"/>
                  <a:gd name="T12" fmla="*/ 2 w 3"/>
                  <a:gd name="T13" fmla="*/ 7 h 12"/>
                  <a:gd name="T14" fmla="*/ 0 w 3"/>
                  <a:gd name="T15" fmla="*/ 5 h 12"/>
                  <a:gd name="T16" fmla="*/ 2 w 3"/>
                  <a:gd name="T17" fmla="*/ 1 h 12"/>
                  <a:gd name="T18" fmla="*/ 2 w 3"/>
                  <a:gd name="T19" fmla="*/ 0 h 12"/>
                  <a:gd name="T20" fmla="*/ 3 w 3"/>
                  <a:gd name="T21" fmla="*/ 3 h 12"/>
                  <a:gd name="T22" fmla="*/ 3 w 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2">
                    <a:moveTo>
                      <a:pt x="3" y="5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236"/>
              <p:cNvSpPr>
                <a:spLocks/>
              </p:cNvSpPr>
              <p:nvPr/>
            </p:nvSpPr>
            <p:spPr bwMode="auto">
              <a:xfrm>
                <a:off x="1459" y="2274"/>
                <a:ext cx="3" cy="12"/>
              </a:xfrm>
              <a:custGeom>
                <a:avLst/>
                <a:gdLst>
                  <a:gd name="T0" fmla="*/ 3 w 3"/>
                  <a:gd name="T1" fmla="*/ 5 h 12"/>
                  <a:gd name="T2" fmla="*/ 3 w 3"/>
                  <a:gd name="T3" fmla="*/ 1 h 12"/>
                  <a:gd name="T4" fmla="*/ 3 w 3"/>
                  <a:gd name="T5" fmla="*/ 3 h 12"/>
                  <a:gd name="T6" fmla="*/ 2 w 3"/>
                  <a:gd name="T7" fmla="*/ 12 h 12"/>
                  <a:gd name="T8" fmla="*/ 0 w 3"/>
                  <a:gd name="T9" fmla="*/ 8 h 12"/>
                  <a:gd name="T10" fmla="*/ 0 w 3"/>
                  <a:gd name="T11" fmla="*/ 8 h 12"/>
                  <a:gd name="T12" fmla="*/ 2 w 3"/>
                  <a:gd name="T13" fmla="*/ 7 h 12"/>
                  <a:gd name="T14" fmla="*/ 0 w 3"/>
                  <a:gd name="T15" fmla="*/ 5 h 12"/>
                  <a:gd name="T16" fmla="*/ 2 w 3"/>
                  <a:gd name="T17" fmla="*/ 1 h 12"/>
                  <a:gd name="T18" fmla="*/ 2 w 3"/>
                  <a:gd name="T19" fmla="*/ 0 h 12"/>
                  <a:gd name="T20" fmla="*/ 3 w 3"/>
                  <a:gd name="T21" fmla="*/ 3 h 12"/>
                  <a:gd name="T22" fmla="*/ 3 w 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2">
                    <a:moveTo>
                      <a:pt x="3" y="5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237"/>
              <p:cNvSpPr>
                <a:spLocks/>
              </p:cNvSpPr>
              <p:nvPr/>
            </p:nvSpPr>
            <p:spPr bwMode="auto">
              <a:xfrm>
                <a:off x="1455" y="230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238"/>
              <p:cNvSpPr>
                <a:spLocks/>
              </p:cNvSpPr>
              <p:nvPr/>
            </p:nvSpPr>
            <p:spPr bwMode="auto">
              <a:xfrm>
                <a:off x="1455" y="230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239"/>
              <p:cNvSpPr>
                <a:spLocks/>
              </p:cNvSpPr>
              <p:nvPr/>
            </p:nvSpPr>
            <p:spPr bwMode="auto">
              <a:xfrm>
                <a:off x="1443" y="2299"/>
                <a:ext cx="9" cy="14"/>
              </a:xfrm>
              <a:custGeom>
                <a:avLst/>
                <a:gdLst>
                  <a:gd name="T0" fmla="*/ 3 w 9"/>
                  <a:gd name="T1" fmla="*/ 1 h 14"/>
                  <a:gd name="T2" fmla="*/ 5 w 9"/>
                  <a:gd name="T3" fmla="*/ 1 h 14"/>
                  <a:gd name="T4" fmla="*/ 5 w 9"/>
                  <a:gd name="T5" fmla="*/ 3 h 14"/>
                  <a:gd name="T6" fmla="*/ 9 w 9"/>
                  <a:gd name="T7" fmla="*/ 8 h 14"/>
                  <a:gd name="T8" fmla="*/ 9 w 9"/>
                  <a:gd name="T9" fmla="*/ 12 h 14"/>
                  <a:gd name="T10" fmla="*/ 7 w 9"/>
                  <a:gd name="T11" fmla="*/ 14 h 14"/>
                  <a:gd name="T12" fmla="*/ 7 w 9"/>
                  <a:gd name="T13" fmla="*/ 14 h 14"/>
                  <a:gd name="T14" fmla="*/ 5 w 9"/>
                  <a:gd name="T15" fmla="*/ 14 h 14"/>
                  <a:gd name="T16" fmla="*/ 1 w 9"/>
                  <a:gd name="T17" fmla="*/ 12 h 14"/>
                  <a:gd name="T18" fmla="*/ 0 w 9"/>
                  <a:gd name="T19" fmla="*/ 10 h 14"/>
                  <a:gd name="T20" fmla="*/ 0 w 9"/>
                  <a:gd name="T21" fmla="*/ 8 h 14"/>
                  <a:gd name="T22" fmla="*/ 1 w 9"/>
                  <a:gd name="T23" fmla="*/ 1 h 14"/>
                  <a:gd name="T24" fmla="*/ 1 w 9"/>
                  <a:gd name="T25" fmla="*/ 0 h 14"/>
                  <a:gd name="T26" fmla="*/ 3 w 9"/>
                  <a:gd name="T27" fmla="*/ 0 h 14"/>
                  <a:gd name="T28" fmla="*/ 3 w 9"/>
                  <a:gd name="T2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4">
                    <a:moveTo>
                      <a:pt x="3" y="1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240"/>
              <p:cNvSpPr>
                <a:spLocks/>
              </p:cNvSpPr>
              <p:nvPr/>
            </p:nvSpPr>
            <p:spPr bwMode="auto">
              <a:xfrm>
                <a:off x="1443" y="2299"/>
                <a:ext cx="9" cy="14"/>
              </a:xfrm>
              <a:custGeom>
                <a:avLst/>
                <a:gdLst>
                  <a:gd name="T0" fmla="*/ 3 w 9"/>
                  <a:gd name="T1" fmla="*/ 1 h 14"/>
                  <a:gd name="T2" fmla="*/ 5 w 9"/>
                  <a:gd name="T3" fmla="*/ 1 h 14"/>
                  <a:gd name="T4" fmla="*/ 5 w 9"/>
                  <a:gd name="T5" fmla="*/ 3 h 14"/>
                  <a:gd name="T6" fmla="*/ 9 w 9"/>
                  <a:gd name="T7" fmla="*/ 8 h 14"/>
                  <a:gd name="T8" fmla="*/ 9 w 9"/>
                  <a:gd name="T9" fmla="*/ 12 h 14"/>
                  <a:gd name="T10" fmla="*/ 7 w 9"/>
                  <a:gd name="T11" fmla="*/ 14 h 14"/>
                  <a:gd name="T12" fmla="*/ 7 w 9"/>
                  <a:gd name="T13" fmla="*/ 14 h 14"/>
                  <a:gd name="T14" fmla="*/ 5 w 9"/>
                  <a:gd name="T15" fmla="*/ 14 h 14"/>
                  <a:gd name="T16" fmla="*/ 1 w 9"/>
                  <a:gd name="T17" fmla="*/ 12 h 14"/>
                  <a:gd name="T18" fmla="*/ 0 w 9"/>
                  <a:gd name="T19" fmla="*/ 10 h 14"/>
                  <a:gd name="T20" fmla="*/ 0 w 9"/>
                  <a:gd name="T21" fmla="*/ 8 h 14"/>
                  <a:gd name="T22" fmla="*/ 1 w 9"/>
                  <a:gd name="T23" fmla="*/ 1 h 14"/>
                  <a:gd name="T24" fmla="*/ 1 w 9"/>
                  <a:gd name="T25" fmla="*/ 0 h 14"/>
                  <a:gd name="T26" fmla="*/ 3 w 9"/>
                  <a:gd name="T27" fmla="*/ 0 h 14"/>
                  <a:gd name="T28" fmla="*/ 3 w 9"/>
                  <a:gd name="T2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4">
                    <a:moveTo>
                      <a:pt x="3" y="1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241"/>
              <p:cNvSpPr>
                <a:spLocks/>
              </p:cNvSpPr>
              <p:nvPr/>
            </p:nvSpPr>
            <p:spPr bwMode="auto">
              <a:xfrm>
                <a:off x="1452" y="2316"/>
                <a:ext cx="3" cy="8"/>
              </a:xfrm>
              <a:custGeom>
                <a:avLst/>
                <a:gdLst>
                  <a:gd name="T0" fmla="*/ 0 w 3"/>
                  <a:gd name="T1" fmla="*/ 4 h 8"/>
                  <a:gd name="T2" fmla="*/ 1 w 3"/>
                  <a:gd name="T3" fmla="*/ 0 h 8"/>
                  <a:gd name="T4" fmla="*/ 3 w 3"/>
                  <a:gd name="T5" fmla="*/ 6 h 8"/>
                  <a:gd name="T6" fmla="*/ 3 w 3"/>
                  <a:gd name="T7" fmla="*/ 8 h 8"/>
                  <a:gd name="T8" fmla="*/ 0 w 3"/>
                  <a:gd name="T9" fmla="*/ 6 h 8"/>
                  <a:gd name="T10" fmla="*/ 0 w 3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4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3242"/>
              <p:cNvSpPr>
                <a:spLocks/>
              </p:cNvSpPr>
              <p:nvPr/>
            </p:nvSpPr>
            <p:spPr bwMode="auto">
              <a:xfrm>
                <a:off x="1452" y="2316"/>
                <a:ext cx="3" cy="8"/>
              </a:xfrm>
              <a:custGeom>
                <a:avLst/>
                <a:gdLst>
                  <a:gd name="T0" fmla="*/ 0 w 3"/>
                  <a:gd name="T1" fmla="*/ 4 h 8"/>
                  <a:gd name="T2" fmla="*/ 1 w 3"/>
                  <a:gd name="T3" fmla="*/ 0 h 8"/>
                  <a:gd name="T4" fmla="*/ 3 w 3"/>
                  <a:gd name="T5" fmla="*/ 6 h 8"/>
                  <a:gd name="T6" fmla="*/ 3 w 3"/>
                  <a:gd name="T7" fmla="*/ 8 h 8"/>
                  <a:gd name="T8" fmla="*/ 0 w 3"/>
                  <a:gd name="T9" fmla="*/ 6 h 8"/>
                  <a:gd name="T10" fmla="*/ 0 w 3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4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243"/>
              <p:cNvSpPr>
                <a:spLocks/>
              </p:cNvSpPr>
              <p:nvPr/>
            </p:nvSpPr>
            <p:spPr bwMode="auto">
              <a:xfrm>
                <a:off x="1475" y="2297"/>
                <a:ext cx="2" cy="10"/>
              </a:xfrm>
              <a:custGeom>
                <a:avLst/>
                <a:gdLst>
                  <a:gd name="T0" fmla="*/ 2 w 2"/>
                  <a:gd name="T1" fmla="*/ 2 h 10"/>
                  <a:gd name="T2" fmla="*/ 2 w 2"/>
                  <a:gd name="T3" fmla="*/ 0 h 10"/>
                  <a:gd name="T4" fmla="*/ 2 w 2"/>
                  <a:gd name="T5" fmla="*/ 3 h 10"/>
                  <a:gd name="T6" fmla="*/ 2 w 2"/>
                  <a:gd name="T7" fmla="*/ 10 h 10"/>
                  <a:gd name="T8" fmla="*/ 0 w 2"/>
                  <a:gd name="T9" fmla="*/ 9 h 10"/>
                  <a:gd name="T10" fmla="*/ 0 w 2"/>
                  <a:gd name="T11" fmla="*/ 7 h 10"/>
                  <a:gd name="T12" fmla="*/ 2 w 2"/>
                  <a:gd name="T13" fmla="*/ 5 h 10"/>
                  <a:gd name="T14" fmla="*/ 2 w 2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2" y="2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244"/>
              <p:cNvSpPr>
                <a:spLocks/>
              </p:cNvSpPr>
              <p:nvPr/>
            </p:nvSpPr>
            <p:spPr bwMode="auto">
              <a:xfrm>
                <a:off x="1475" y="2297"/>
                <a:ext cx="2" cy="10"/>
              </a:xfrm>
              <a:custGeom>
                <a:avLst/>
                <a:gdLst>
                  <a:gd name="T0" fmla="*/ 2 w 2"/>
                  <a:gd name="T1" fmla="*/ 2 h 10"/>
                  <a:gd name="T2" fmla="*/ 2 w 2"/>
                  <a:gd name="T3" fmla="*/ 0 h 10"/>
                  <a:gd name="T4" fmla="*/ 2 w 2"/>
                  <a:gd name="T5" fmla="*/ 3 h 10"/>
                  <a:gd name="T6" fmla="*/ 2 w 2"/>
                  <a:gd name="T7" fmla="*/ 10 h 10"/>
                  <a:gd name="T8" fmla="*/ 0 w 2"/>
                  <a:gd name="T9" fmla="*/ 9 h 10"/>
                  <a:gd name="T10" fmla="*/ 0 w 2"/>
                  <a:gd name="T11" fmla="*/ 7 h 10"/>
                  <a:gd name="T12" fmla="*/ 2 w 2"/>
                  <a:gd name="T13" fmla="*/ 5 h 10"/>
                  <a:gd name="T14" fmla="*/ 2 w 2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2" y="2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245"/>
              <p:cNvSpPr>
                <a:spLocks/>
              </p:cNvSpPr>
              <p:nvPr/>
            </p:nvSpPr>
            <p:spPr bwMode="auto">
              <a:xfrm>
                <a:off x="1484" y="2306"/>
                <a:ext cx="7" cy="10"/>
              </a:xfrm>
              <a:custGeom>
                <a:avLst/>
                <a:gdLst>
                  <a:gd name="T0" fmla="*/ 5 w 7"/>
                  <a:gd name="T1" fmla="*/ 7 h 10"/>
                  <a:gd name="T2" fmla="*/ 7 w 7"/>
                  <a:gd name="T3" fmla="*/ 7 h 10"/>
                  <a:gd name="T4" fmla="*/ 7 w 7"/>
                  <a:gd name="T5" fmla="*/ 10 h 10"/>
                  <a:gd name="T6" fmla="*/ 5 w 7"/>
                  <a:gd name="T7" fmla="*/ 10 h 10"/>
                  <a:gd name="T8" fmla="*/ 3 w 7"/>
                  <a:gd name="T9" fmla="*/ 10 h 10"/>
                  <a:gd name="T10" fmla="*/ 5 w 7"/>
                  <a:gd name="T11" fmla="*/ 9 h 10"/>
                  <a:gd name="T12" fmla="*/ 0 w 7"/>
                  <a:gd name="T13" fmla="*/ 0 h 10"/>
                  <a:gd name="T14" fmla="*/ 2 w 7"/>
                  <a:gd name="T15" fmla="*/ 0 h 10"/>
                  <a:gd name="T16" fmla="*/ 5 w 7"/>
                  <a:gd name="T1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246"/>
              <p:cNvSpPr>
                <a:spLocks/>
              </p:cNvSpPr>
              <p:nvPr/>
            </p:nvSpPr>
            <p:spPr bwMode="auto">
              <a:xfrm>
                <a:off x="1484" y="2306"/>
                <a:ext cx="7" cy="10"/>
              </a:xfrm>
              <a:custGeom>
                <a:avLst/>
                <a:gdLst>
                  <a:gd name="T0" fmla="*/ 5 w 7"/>
                  <a:gd name="T1" fmla="*/ 7 h 10"/>
                  <a:gd name="T2" fmla="*/ 7 w 7"/>
                  <a:gd name="T3" fmla="*/ 7 h 10"/>
                  <a:gd name="T4" fmla="*/ 7 w 7"/>
                  <a:gd name="T5" fmla="*/ 10 h 10"/>
                  <a:gd name="T6" fmla="*/ 5 w 7"/>
                  <a:gd name="T7" fmla="*/ 10 h 10"/>
                  <a:gd name="T8" fmla="*/ 3 w 7"/>
                  <a:gd name="T9" fmla="*/ 10 h 10"/>
                  <a:gd name="T10" fmla="*/ 5 w 7"/>
                  <a:gd name="T11" fmla="*/ 9 h 10"/>
                  <a:gd name="T12" fmla="*/ 0 w 7"/>
                  <a:gd name="T13" fmla="*/ 0 h 10"/>
                  <a:gd name="T14" fmla="*/ 2 w 7"/>
                  <a:gd name="T15" fmla="*/ 0 h 10"/>
                  <a:gd name="T16" fmla="*/ 5 w 7"/>
                  <a:gd name="T1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247"/>
              <p:cNvSpPr>
                <a:spLocks/>
              </p:cNvSpPr>
              <p:nvPr/>
            </p:nvSpPr>
            <p:spPr bwMode="auto">
              <a:xfrm>
                <a:off x="1503" y="231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248"/>
              <p:cNvSpPr>
                <a:spLocks/>
              </p:cNvSpPr>
              <p:nvPr/>
            </p:nvSpPr>
            <p:spPr bwMode="auto">
              <a:xfrm>
                <a:off x="1503" y="231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3249"/>
              <p:cNvSpPr>
                <a:spLocks/>
              </p:cNvSpPr>
              <p:nvPr/>
            </p:nvSpPr>
            <p:spPr bwMode="auto">
              <a:xfrm>
                <a:off x="1493" y="2327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1 w 5"/>
                  <a:gd name="T3" fmla="*/ 7 h 11"/>
                  <a:gd name="T4" fmla="*/ 3 w 5"/>
                  <a:gd name="T5" fmla="*/ 7 h 11"/>
                  <a:gd name="T6" fmla="*/ 5 w 5"/>
                  <a:gd name="T7" fmla="*/ 11 h 11"/>
                  <a:gd name="T8" fmla="*/ 5 w 5"/>
                  <a:gd name="T9" fmla="*/ 11 h 11"/>
                  <a:gd name="T10" fmla="*/ 3 w 5"/>
                  <a:gd name="T11" fmla="*/ 9 h 11"/>
                  <a:gd name="T12" fmla="*/ 1 w 5"/>
                  <a:gd name="T13" fmla="*/ 7 h 11"/>
                  <a:gd name="T14" fmla="*/ 0 w 5"/>
                  <a:gd name="T15" fmla="*/ 2 h 11"/>
                  <a:gd name="T16" fmla="*/ 0 w 5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3250"/>
              <p:cNvSpPr>
                <a:spLocks/>
              </p:cNvSpPr>
              <p:nvPr/>
            </p:nvSpPr>
            <p:spPr bwMode="auto">
              <a:xfrm>
                <a:off x="1493" y="2327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1 w 5"/>
                  <a:gd name="T3" fmla="*/ 7 h 11"/>
                  <a:gd name="T4" fmla="*/ 3 w 5"/>
                  <a:gd name="T5" fmla="*/ 7 h 11"/>
                  <a:gd name="T6" fmla="*/ 5 w 5"/>
                  <a:gd name="T7" fmla="*/ 11 h 11"/>
                  <a:gd name="T8" fmla="*/ 5 w 5"/>
                  <a:gd name="T9" fmla="*/ 11 h 11"/>
                  <a:gd name="T10" fmla="*/ 3 w 5"/>
                  <a:gd name="T11" fmla="*/ 9 h 11"/>
                  <a:gd name="T12" fmla="*/ 1 w 5"/>
                  <a:gd name="T13" fmla="*/ 7 h 11"/>
                  <a:gd name="T14" fmla="*/ 0 w 5"/>
                  <a:gd name="T15" fmla="*/ 2 h 11"/>
                  <a:gd name="T16" fmla="*/ 0 w 5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3251"/>
              <p:cNvSpPr>
                <a:spLocks/>
              </p:cNvSpPr>
              <p:nvPr/>
            </p:nvSpPr>
            <p:spPr bwMode="auto">
              <a:xfrm>
                <a:off x="1505" y="2340"/>
                <a:ext cx="9" cy="10"/>
              </a:xfrm>
              <a:custGeom>
                <a:avLst/>
                <a:gdLst>
                  <a:gd name="T0" fmla="*/ 6 w 9"/>
                  <a:gd name="T1" fmla="*/ 3 h 10"/>
                  <a:gd name="T2" fmla="*/ 6 w 9"/>
                  <a:gd name="T3" fmla="*/ 1 h 10"/>
                  <a:gd name="T4" fmla="*/ 6 w 9"/>
                  <a:gd name="T5" fmla="*/ 1 h 10"/>
                  <a:gd name="T6" fmla="*/ 6 w 9"/>
                  <a:gd name="T7" fmla="*/ 1 h 10"/>
                  <a:gd name="T8" fmla="*/ 2 w 9"/>
                  <a:gd name="T9" fmla="*/ 1 h 10"/>
                  <a:gd name="T10" fmla="*/ 0 w 9"/>
                  <a:gd name="T11" fmla="*/ 1 h 10"/>
                  <a:gd name="T12" fmla="*/ 0 w 9"/>
                  <a:gd name="T13" fmla="*/ 0 h 10"/>
                  <a:gd name="T14" fmla="*/ 2 w 9"/>
                  <a:gd name="T15" fmla="*/ 0 h 10"/>
                  <a:gd name="T16" fmla="*/ 4 w 9"/>
                  <a:gd name="T17" fmla="*/ 0 h 10"/>
                  <a:gd name="T18" fmla="*/ 6 w 9"/>
                  <a:gd name="T19" fmla="*/ 1 h 10"/>
                  <a:gd name="T20" fmla="*/ 7 w 9"/>
                  <a:gd name="T21" fmla="*/ 1 h 10"/>
                  <a:gd name="T22" fmla="*/ 9 w 9"/>
                  <a:gd name="T23" fmla="*/ 1 h 10"/>
                  <a:gd name="T24" fmla="*/ 9 w 9"/>
                  <a:gd name="T25" fmla="*/ 5 h 10"/>
                  <a:gd name="T26" fmla="*/ 4 w 9"/>
                  <a:gd name="T27" fmla="*/ 10 h 10"/>
                  <a:gd name="T28" fmla="*/ 2 w 9"/>
                  <a:gd name="T29" fmla="*/ 9 h 10"/>
                  <a:gd name="T30" fmla="*/ 7 w 9"/>
                  <a:gd name="T31" fmla="*/ 5 h 10"/>
                  <a:gd name="T32" fmla="*/ 6 w 9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0">
                    <a:moveTo>
                      <a:pt x="6" y="3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3252"/>
              <p:cNvSpPr>
                <a:spLocks/>
              </p:cNvSpPr>
              <p:nvPr/>
            </p:nvSpPr>
            <p:spPr bwMode="auto">
              <a:xfrm>
                <a:off x="1505" y="2340"/>
                <a:ext cx="9" cy="10"/>
              </a:xfrm>
              <a:custGeom>
                <a:avLst/>
                <a:gdLst>
                  <a:gd name="T0" fmla="*/ 6 w 9"/>
                  <a:gd name="T1" fmla="*/ 3 h 10"/>
                  <a:gd name="T2" fmla="*/ 6 w 9"/>
                  <a:gd name="T3" fmla="*/ 1 h 10"/>
                  <a:gd name="T4" fmla="*/ 6 w 9"/>
                  <a:gd name="T5" fmla="*/ 1 h 10"/>
                  <a:gd name="T6" fmla="*/ 6 w 9"/>
                  <a:gd name="T7" fmla="*/ 1 h 10"/>
                  <a:gd name="T8" fmla="*/ 2 w 9"/>
                  <a:gd name="T9" fmla="*/ 1 h 10"/>
                  <a:gd name="T10" fmla="*/ 0 w 9"/>
                  <a:gd name="T11" fmla="*/ 1 h 10"/>
                  <a:gd name="T12" fmla="*/ 0 w 9"/>
                  <a:gd name="T13" fmla="*/ 0 h 10"/>
                  <a:gd name="T14" fmla="*/ 2 w 9"/>
                  <a:gd name="T15" fmla="*/ 0 h 10"/>
                  <a:gd name="T16" fmla="*/ 4 w 9"/>
                  <a:gd name="T17" fmla="*/ 0 h 10"/>
                  <a:gd name="T18" fmla="*/ 6 w 9"/>
                  <a:gd name="T19" fmla="*/ 1 h 10"/>
                  <a:gd name="T20" fmla="*/ 7 w 9"/>
                  <a:gd name="T21" fmla="*/ 1 h 10"/>
                  <a:gd name="T22" fmla="*/ 9 w 9"/>
                  <a:gd name="T23" fmla="*/ 1 h 10"/>
                  <a:gd name="T24" fmla="*/ 9 w 9"/>
                  <a:gd name="T25" fmla="*/ 5 h 10"/>
                  <a:gd name="T26" fmla="*/ 4 w 9"/>
                  <a:gd name="T27" fmla="*/ 10 h 10"/>
                  <a:gd name="T28" fmla="*/ 2 w 9"/>
                  <a:gd name="T29" fmla="*/ 9 h 10"/>
                  <a:gd name="T30" fmla="*/ 7 w 9"/>
                  <a:gd name="T31" fmla="*/ 5 h 10"/>
                  <a:gd name="T32" fmla="*/ 6 w 9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0">
                    <a:moveTo>
                      <a:pt x="6" y="3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6" y="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253"/>
              <p:cNvSpPr>
                <a:spLocks/>
              </p:cNvSpPr>
              <p:nvPr/>
            </p:nvSpPr>
            <p:spPr bwMode="auto">
              <a:xfrm>
                <a:off x="1527" y="2347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1 w 5"/>
                  <a:gd name="T5" fmla="*/ 0 h 2"/>
                  <a:gd name="T6" fmla="*/ 0 w 5"/>
                  <a:gd name="T7" fmla="*/ 2 h 2"/>
                  <a:gd name="T8" fmla="*/ 1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254"/>
              <p:cNvSpPr>
                <a:spLocks/>
              </p:cNvSpPr>
              <p:nvPr/>
            </p:nvSpPr>
            <p:spPr bwMode="auto">
              <a:xfrm>
                <a:off x="1527" y="2347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1 w 5"/>
                  <a:gd name="T5" fmla="*/ 0 h 2"/>
                  <a:gd name="T6" fmla="*/ 0 w 5"/>
                  <a:gd name="T7" fmla="*/ 2 h 2"/>
                  <a:gd name="T8" fmla="*/ 1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255"/>
              <p:cNvSpPr>
                <a:spLocks/>
              </p:cNvSpPr>
              <p:nvPr/>
            </p:nvSpPr>
            <p:spPr bwMode="auto">
              <a:xfrm>
                <a:off x="1539" y="2354"/>
                <a:ext cx="13" cy="5"/>
              </a:xfrm>
              <a:custGeom>
                <a:avLst/>
                <a:gdLst>
                  <a:gd name="T0" fmla="*/ 2 w 13"/>
                  <a:gd name="T1" fmla="*/ 0 h 5"/>
                  <a:gd name="T2" fmla="*/ 4 w 13"/>
                  <a:gd name="T3" fmla="*/ 0 h 5"/>
                  <a:gd name="T4" fmla="*/ 13 w 13"/>
                  <a:gd name="T5" fmla="*/ 3 h 5"/>
                  <a:gd name="T6" fmla="*/ 13 w 13"/>
                  <a:gd name="T7" fmla="*/ 5 h 5"/>
                  <a:gd name="T8" fmla="*/ 11 w 13"/>
                  <a:gd name="T9" fmla="*/ 5 h 5"/>
                  <a:gd name="T10" fmla="*/ 5 w 13"/>
                  <a:gd name="T11" fmla="*/ 2 h 5"/>
                  <a:gd name="T12" fmla="*/ 2 w 13"/>
                  <a:gd name="T13" fmla="*/ 3 h 5"/>
                  <a:gd name="T14" fmla="*/ 0 w 13"/>
                  <a:gd name="T15" fmla="*/ 3 h 5"/>
                  <a:gd name="T16" fmla="*/ 0 w 13"/>
                  <a:gd name="T17" fmla="*/ 2 h 5"/>
                  <a:gd name="T18" fmla="*/ 2 w 1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2" y="0"/>
                    </a:moveTo>
                    <a:lnTo>
                      <a:pt x="4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256"/>
              <p:cNvSpPr>
                <a:spLocks/>
              </p:cNvSpPr>
              <p:nvPr/>
            </p:nvSpPr>
            <p:spPr bwMode="auto">
              <a:xfrm>
                <a:off x="1539" y="2354"/>
                <a:ext cx="13" cy="5"/>
              </a:xfrm>
              <a:custGeom>
                <a:avLst/>
                <a:gdLst>
                  <a:gd name="T0" fmla="*/ 2 w 13"/>
                  <a:gd name="T1" fmla="*/ 0 h 5"/>
                  <a:gd name="T2" fmla="*/ 4 w 13"/>
                  <a:gd name="T3" fmla="*/ 0 h 5"/>
                  <a:gd name="T4" fmla="*/ 13 w 13"/>
                  <a:gd name="T5" fmla="*/ 3 h 5"/>
                  <a:gd name="T6" fmla="*/ 13 w 13"/>
                  <a:gd name="T7" fmla="*/ 5 h 5"/>
                  <a:gd name="T8" fmla="*/ 11 w 13"/>
                  <a:gd name="T9" fmla="*/ 5 h 5"/>
                  <a:gd name="T10" fmla="*/ 5 w 13"/>
                  <a:gd name="T11" fmla="*/ 2 h 5"/>
                  <a:gd name="T12" fmla="*/ 2 w 13"/>
                  <a:gd name="T13" fmla="*/ 3 h 5"/>
                  <a:gd name="T14" fmla="*/ 0 w 13"/>
                  <a:gd name="T15" fmla="*/ 3 h 5"/>
                  <a:gd name="T16" fmla="*/ 0 w 13"/>
                  <a:gd name="T17" fmla="*/ 2 h 5"/>
                  <a:gd name="T18" fmla="*/ 2 w 1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2" y="0"/>
                    </a:moveTo>
                    <a:lnTo>
                      <a:pt x="4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257"/>
              <p:cNvSpPr>
                <a:spLocks/>
              </p:cNvSpPr>
              <p:nvPr/>
            </p:nvSpPr>
            <p:spPr bwMode="auto">
              <a:xfrm>
                <a:off x="1518" y="2365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9 w 10"/>
                  <a:gd name="T3" fmla="*/ 0 h 7"/>
                  <a:gd name="T4" fmla="*/ 9 w 10"/>
                  <a:gd name="T5" fmla="*/ 5 h 7"/>
                  <a:gd name="T6" fmla="*/ 7 w 10"/>
                  <a:gd name="T7" fmla="*/ 7 h 7"/>
                  <a:gd name="T8" fmla="*/ 0 w 10"/>
                  <a:gd name="T9" fmla="*/ 7 h 7"/>
                  <a:gd name="T10" fmla="*/ 0 w 10"/>
                  <a:gd name="T11" fmla="*/ 3 h 7"/>
                  <a:gd name="T12" fmla="*/ 3 w 10"/>
                  <a:gd name="T13" fmla="*/ 1 h 7"/>
                  <a:gd name="T14" fmla="*/ 5 w 10"/>
                  <a:gd name="T15" fmla="*/ 3 h 7"/>
                  <a:gd name="T16" fmla="*/ 10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258"/>
              <p:cNvSpPr>
                <a:spLocks/>
              </p:cNvSpPr>
              <p:nvPr/>
            </p:nvSpPr>
            <p:spPr bwMode="auto">
              <a:xfrm>
                <a:off x="1518" y="2365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9 w 10"/>
                  <a:gd name="T3" fmla="*/ 0 h 7"/>
                  <a:gd name="T4" fmla="*/ 9 w 10"/>
                  <a:gd name="T5" fmla="*/ 5 h 7"/>
                  <a:gd name="T6" fmla="*/ 7 w 10"/>
                  <a:gd name="T7" fmla="*/ 7 h 7"/>
                  <a:gd name="T8" fmla="*/ 0 w 10"/>
                  <a:gd name="T9" fmla="*/ 7 h 7"/>
                  <a:gd name="T10" fmla="*/ 0 w 10"/>
                  <a:gd name="T11" fmla="*/ 3 h 7"/>
                  <a:gd name="T12" fmla="*/ 3 w 10"/>
                  <a:gd name="T13" fmla="*/ 1 h 7"/>
                  <a:gd name="T14" fmla="*/ 5 w 10"/>
                  <a:gd name="T15" fmla="*/ 3 h 7"/>
                  <a:gd name="T16" fmla="*/ 10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1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259"/>
              <p:cNvSpPr>
                <a:spLocks/>
              </p:cNvSpPr>
              <p:nvPr/>
            </p:nvSpPr>
            <p:spPr bwMode="auto">
              <a:xfrm>
                <a:off x="1450" y="2315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0 w 3"/>
                  <a:gd name="T5" fmla="*/ 3 h 3"/>
                  <a:gd name="T6" fmla="*/ 2 w 3"/>
                  <a:gd name="T7" fmla="*/ 1 h 3"/>
                  <a:gd name="T8" fmla="*/ 3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60"/>
              <p:cNvSpPr>
                <a:spLocks/>
              </p:cNvSpPr>
              <p:nvPr/>
            </p:nvSpPr>
            <p:spPr bwMode="auto">
              <a:xfrm>
                <a:off x="1450" y="2315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0 w 3"/>
                  <a:gd name="T5" fmla="*/ 3 h 3"/>
                  <a:gd name="T6" fmla="*/ 2 w 3"/>
                  <a:gd name="T7" fmla="*/ 1 h 3"/>
                  <a:gd name="T8" fmla="*/ 3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261"/>
              <p:cNvSpPr>
                <a:spLocks/>
              </p:cNvSpPr>
              <p:nvPr/>
            </p:nvSpPr>
            <p:spPr bwMode="auto">
              <a:xfrm>
                <a:off x="1718" y="3677"/>
                <a:ext cx="7" cy="9"/>
              </a:xfrm>
              <a:custGeom>
                <a:avLst/>
                <a:gdLst>
                  <a:gd name="T0" fmla="*/ 5 w 7"/>
                  <a:gd name="T1" fmla="*/ 4 h 9"/>
                  <a:gd name="T2" fmla="*/ 5 w 7"/>
                  <a:gd name="T3" fmla="*/ 4 h 9"/>
                  <a:gd name="T4" fmla="*/ 5 w 7"/>
                  <a:gd name="T5" fmla="*/ 4 h 9"/>
                  <a:gd name="T6" fmla="*/ 7 w 7"/>
                  <a:gd name="T7" fmla="*/ 4 h 9"/>
                  <a:gd name="T8" fmla="*/ 5 w 7"/>
                  <a:gd name="T9" fmla="*/ 7 h 9"/>
                  <a:gd name="T10" fmla="*/ 5 w 7"/>
                  <a:gd name="T11" fmla="*/ 9 h 9"/>
                  <a:gd name="T12" fmla="*/ 3 w 7"/>
                  <a:gd name="T13" fmla="*/ 7 h 9"/>
                  <a:gd name="T14" fmla="*/ 0 w 7"/>
                  <a:gd name="T15" fmla="*/ 4 h 9"/>
                  <a:gd name="T16" fmla="*/ 0 w 7"/>
                  <a:gd name="T17" fmla="*/ 2 h 9"/>
                  <a:gd name="T18" fmla="*/ 0 w 7"/>
                  <a:gd name="T19" fmla="*/ 0 h 9"/>
                  <a:gd name="T20" fmla="*/ 0 w 7"/>
                  <a:gd name="T21" fmla="*/ 2 h 9"/>
                  <a:gd name="T22" fmla="*/ 0 w 7"/>
                  <a:gd name="T23" fmla="*/ 4 h 9"/>
                  <a:gd name="T24" fmla="*/ 0 w 7"/>
                  <a:gd name="T25" fmla="*/ 5 h 9"/>
                  <a:gd name="T26" fmla="*/ 1 w 7"/>
                  <a:gd name="T27" fmla="*/ 5 h 9"/>
                  <a:gd name="T28" fmla="*/ 1 w 7"/>
                  <a:gd name="T29" fmla="*/ 4 h 9"/>
                  <a:gd name="T30" fmla="*/ 1 w 7"/>
                  <a:gd name="T31" fmla="*/ 4 h 9"/>
                  <a:gd name="T32" fmla="*/ 3 w 7"/>
                  <a:gd name="T33" fmla="*/ 4 h 9"/>
                  <a:gd name="T34" fmla="*/ 5 w 7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262"/>
              <p:cNvSpPr>
                <a:spLocks/>
              </p:cNvSpPr>
              <p:nvPr/>
            </p:nvSpPr>
            <p:spPr bwMode="auto">
              <a:xfrm>
                <a:off x="1718" y="3677"/>
                <a:ext cx="7" cy="9"/>
              </a:xfrm>
              <a:custGeom>
                <a:avLst/>
                <a:gdLst>
                  <a:gd name="T0" fmla="*/ 5 w 7"/>
                  <a:gd name="T1" fmla="*/ 4 h 9"/>
                  <a:gd name="T2" fmla="*/ 5 w 7"/>
                  <a:gd name="T3" fmla="*/ 4 h 9"/>
                  <a:gd name="T4" fmla="*/ 5 w 7"/>
                  <a:gd name="T5" fmla="*/ 4 h 9"/>
                  <a:gd name="T6" fmla="*/ 7 w 7"/>
                  <a:gd name="T7" fmla="*/ 4 h 9"/>
                  <a:gd name="T8" fmla="*/ 5 w 7"/>
                  <a:gd name="T9" fmla="*/ 7 h 9"/>
                  <a:gd name="T10" fmla="*/ 5 w 7"/>
                  <a:gd name="T11" fmla="*/ 9 h 9"/>
                  <a:gd name="T12" fmla="*/ 3 w 7"/>
                  <a:gd name="T13" fmla="*/ 7 h 9"/>
                  <a:gd name="T14" fmla="*/ 0 w 7"/>
                  <a:gd name="T15" fmla="*/ 4 h 9"/>
                  <a:gd name="T16" fmla="*/ 0 w 7"/>
                  <a:gd name="T17" fmla="*/ 2 h 9"/>
                  <a:gd name="T18" fmla="*/ 0 w 7"/>
                  <a:gd name="T19" fmla="*/ 0 h 9"/>
                  <a:gd name="T20" fmla="*/ 0 w 7"/>
                  <a:gd name="T21" fmla="*/ 2 h 9"/>
                  <a:gd name="T22" fmla="*/ 0 w 7"/>
                  <a:gd name="T23" fmla="*/ 4 h 9"/>
                  <a:gd name="T24" fmla="*/ 0 w 7"/>
                  <a:gd name="T25" fmla="*/ 5 h 9"/>
                  <a:gd name="T26" fmla="*/ 1 w 7"/>
                  <a:gd name="T27" fmla="*/ 5 h 9"/>
                  <a:gd name="T28" fmla="*/ 1 w 7"/>
                  <a:gd name="T29" fmla="*/ 4 h 9"/>
                  <a:gd name="T30" fmla="*/ 1 w 7"/>
                  <a:gd name="T31" fmla="*/ 4 h 9"/>
                  <a:gd name="T32" fmla="*/ 3 w 7"/>
                  <a:gd name="T33" fmla="*/ 4 h 9"/>
                  <a:gd name="T34" fmla="*/ 5 w 7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263"/>
              <p:cNvSpPr>
                <a:spLocks/>
              </p:cNvSpPr>
              <p:nvPr/>
            </p:nvSpPr>
            <p:spPr bwMode="auto">
              <a:xfrm>
                <a:off x="1723" y="3670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25 w 27"/>
                  <a:gd name="T3" fmla="*/ 0 h 21"/>
                  <a:gd name="T4" fmla="*/ 25 w 27"/>
                  <a:gd name="T5" fmla="*/ 0 h 21"/>
                  <a:gd name="T6" fmla="*/ 27 w 27"/>
                  <a:gd name="T7" fmla="*/ 2 h 21"/>
                  <a:gd name="T8" fmla="*/ 27 w 27"/>
                  <a:gd name="T9" fmla="*/ 2 h 21"/>
                  <a:gd name="T10" fmla="*/ 27 w 27"/>
                  <a:gd name="T11" fmla="*/ 4 h 21"/>
                  <a:gd name="T12" fmla="*/ 25 w 27"/>
                  <a:gd name="T13" fmla="*/ 5 h 21"/>
                  <a:gd name="T14" fmla="*/ 23 w 27"/>
                  <a:gd name="T15" fmla="*/ 7 h 21"/>
                  <a:gd name="T16" fmla="*/ 21 w 27"/>
                  <a:gd name="T17" fmla="*/ 11 h 21"/>
                  <a:gd name="T18" fmla="*/ 20 w 27"/>
                  <a:gd name="T19" fmla="*/ 12 h 21"/>
                  <a:gd name="T20" fmla="*/ 18 w 27"/>
                  <a:gd name="T21" fmla="*/ 16 h 21"/>
                  <a:gd name="T22" fmla="*/ 16 w 27"/>
                  <a:gd name="T23" fmla="*/ 16 h 21"/>
                  <a:gd name="T24" fmla="*/ 14 w 27"/>
                  <a:gd name="T25" fmla="*/ 16 h 21"/>
                  <a:gd name="T26" fmla="*/ 12 w 27"/>
                  <a:gd name="T27" fmla="*/ 16 h 21"/>
                  <a:gd name="T28" fmla="*/ 11 w 27"/>
                  <a:gd name="T29" fmla="*/ 16 h 21"/>
                  <a:gd name="T30" fmla="*/ 11 w 27"/>
                  <a:gd name="T31" fmla="*/ 16 h 21"/>
                  <a:gd name="T32" fmla="*/ 11 w 27"/>
                  <a:gd name="T33" fmla="*/ 20 h 21"/>
                  <a:gd name="T34" fmla="*/ 9 w 27"/>
                  <a:gd name="T35" fmla="*/ 20 h 21"/>
                  <a:gd name="T36" fmla="*/ 9 w 27"/>
                  <a:gd name="T37" fmla="*/ 20 h 21"/>
                  <a:gd name="T38" fmla="*/ 5 w 27"/>
                  <a:gd name="T39" fmla="*/ 21 h 21"/>
                  <a:gd name="T40" fmla="*/ 4 w 27"/>
                  <a:gd name="T41" fmla="*/ 20 h 21"/>
                  <a:gd name="T42" fmla="*/ 2 w 27"/>
                  <a:gd name="T43" fmla="*/ 20 h 21"/>
                  <a:gd name="T44" fmla="*/ 2 w 27"/>
                  <a:gd name="T45" fmla="*/ 20 h 21"/>
                  <a:gd name="T46" fmla="*/ 4 w 27"/>
                  <a:gd name="T47" fmla="*/ 21 h 21"/>
                  <a:gd name="T48" fmla="*/ 0 w 27"/>
                  <a:gd name="T49" fmla="*/ 18 h 21"/>
                  <a:gd name="T50" fmla="*/ 0 w 27"/>
                  <a:gd name="T51" fmla="*/ 16 h 21"/>
                  <a:gd name="T52" fmla="*/ 2 w 27"/>
                  <a:gd name="T53" fmla="*/ 16 h 21"/>
                  <a:gd name="T54" fmla="*/ 2 w 27"/>
                  <a:gd name="T55" fmla="*/ 14 h 21"/>
                  <a:gd name="T56" fmla="*/ 4 w 27"/>
                  <a:gd name="T57" fmla="*/ 16 h 21"/>
                  <a:gd name="T58" fmla="*/ 7 w 27"/>
                  <a:gd name="T59" fmla="*/ 16 h 21"/>
                  <a:gd name="T60" fmla="*/ 9 w 27"/>
                  <a:gd name="T61" fmla="*/ 14 h 21"/>
                  <a:gd name="T62" fmla="*/ 5 w 27"/>
                  <a:gd name="T63" fmla="*/ 14 h 21"/>
                  <a:gd name="T64" fmla="*/ 5 w 27"/>
                  <a:gd name="T65" fmla="*/ 14 h 21"/>
                  <a:gd name="T66" fmla="*/ 7 w 27"/>
                  <a:gd name="T67" fmla="*/ 11 h 21"/>
                  <a:gd name="T68" fmla="*/ 9 w 27"/>
                  <a:gd name="T69" fmla="*/ 12 h 21"/>
                  <a:gd name="T70" fmla="*/ 11 w 27"/>
                  <a:gd name="T71" fmla="*/ 9 h 21"/>
                  <a:gd name="T72" fmla="*/ 14 w 27"/>
                  <a:gd name="T73" fmla="*/ 9 h 21"/>
                  <a:gd name="T74" fmla="*/ 11 w 27"/>
                  <a:gd name="T75" fmla="*/ 4 h 21"/>
                  <a:gd name="T76" fmla="*/ 7 w 27"/>
                  <a:gd name="T77" fmla="*/ 4 h 21"/>
                  <a:gd name="T78" fmla="*/ 7 w 27"/>
                  <a:gd name="T79" fmla="*/ 4 h 21"/>
                  <a:gd name="T80" fmla="*/ 9 w 27"/>
                  <a:gd name="T81" fmla="*/ 4 h 21"/>
                  <a:gd name="T82" fmla="*/ 9 w 27"/>
                  <a:gd name="T83" fmla="*/ 4 h 21"/>
                  <a:gd name="T84" fmla="*/ 7 w 27"/>
                  <a:gd name="T85" fmla="*/ 2 h 21"/>
                  <a:gd name="T86" fmla="*/ 5 w 27"/>
                  <a:gd name="T87" fmla="*/ 2 h 21"/>
                  <a:gd name="T88" fmla="*/ 5 w 27"/>
                  <a:gd name="T89" fmla="*/ 0 h 21"/>
                  <a:gd name="T90" fmla="*/ 9 w 27"/>
                  <a:gd name="T91" fmla="*/ 2 h 21"/>
                  <a:gd name="T92" fmla="*/ 12 w 27"/>
                  <a:gd name="T93" fmla="*/ 4 h 21"/>
                  <a:gd name="T94" fmla="*/ 14 w 27"/>
                  <a:gd name="T95" fmla="*/ 2 h 21"/>
                  <a:gd name="T96" fmla="*/ 25 w 27"/>
                  <a:gd name="T97" fmla="*/ 2 h 21"/>
                  <a:gd name="T98" fmla="*/ 25 w 27"/>
                  <a:gd name="T9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21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264"/>
              <p:cNvSpPr>
                <a:spLocks/>
              </p:cNvSpPr>
              <p:nvPr/>
            </p:nvSpPr>
            <p:spPr bwMode="auto">
              <a:xfrm>
                <a:off x="1723" y="3670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25 w 27"/>
                  <a:gd name="T3" fmla="*/ 0 h 21"/>
                  <a:gd name="T4" fmla="*/ 25 w 27"/>
                  <a:gd name="T5" fmla="*/ 0 h 21"/>
                  <a:gd name="T6" fmla="*/ 27 w 27"/>
                  <a:gd name="T7" fmla="*/ 2 h 21"/>
                  <a:gd name="T8" fmla="*/ 27 w 27"/>
                  <a:gd name="T9" fmla="*/ 2 h 21"/>
                  <a:gd name="T10" fmla="*/ 27 w 27"/>
                  <a:gd name="T11" fmla="*/ 4 h 21"/>
                  <a:gd name="T12" fmla="*/ 25 w 27"/>
                  <a:gd name="T13" fmla="*/ 5 h 21"/>
                  <a:gd name="T14" fmla="*/ 23 w 27"/>
                  <a:gd name="T15" fmla="*/ 7 h 21"/>
                  <a:gd name="T16" fmla="*/ 21 w 27"/>
                  <a:gd name="T17" fmla="*/ 11 h 21"/>
                  <a:gd name="T18" fmla="*/ 20 w 27"/>
                  <a:gd name="T19" fmla="*/ 12 h 21"/>
                  <a:gd name="T20" fmla="*/ 18 w 27"/>
                  <a:gd name="T21" fmla="*/ 16 h 21"/>
                  <a:gd name="T22" fmla="*/ 16 w 27"/>
                  <a:gd name="T23" fmla="*/ 16 h 21"/>
                  <a:gd name="T24" fmla="*/ 14 w 27"/>
                  <a:gd name="T25" fmla="*/ 16 h 21"/>
                  <a:gd name="T26" fmla="*/ 12 w 27"/>
                  <a:gd name="T27" fmla="*/ 16 h 21"/>
                  <a:gd name="T28" fmla="*/ 11 w 27"/>
                  <a:gd name="T29" fmla="*/ 16 h 21"/>
                  <a:gd name="T30" fmla="*/ 11 w 27"/>
                  <a:gd name="T31" fmla="*/ 16 h 21"/>
                  <a:gd name="T32" fmla="*/ 11 w 27"/>
                  <a:gd name="T33" fmla="*/ 20 h 21"/>
                  <a:gd name="T34" fmla="*/ 9 w 27"/>
                  <a:gd name="T35" fmla="*/ 20 h 21"/>
                  <a:gd name="T36" fmla="*/ 9 w 27"/>
                  <a:gd name="T37" fmla="*/ 20 h 21"/>
                  <a:gd name="T38" fmla="*/ 5 w 27"/>
                  <a:gd name="T39" fmla="*/ 21 h 21"/>
                  <a:gd name="T40" fmla="*/ 4 w 27"/>
                  <a:gd name="T41" fmla="*/ 20 h 21"/>
                  <a:gd name="T42" fmla="*/ 2 w 27"/>
                  <a:gd name="T43" fmla="*/ 20 h 21"/>
                  <a:gd name="T44" fmla="*/ 2 w 27"/>
                  <a:gd name="T45" fmla="*/ 20 h 21"/>
                  <a:gd name="T46" fmla="*/ 4 w 27"/>
                  <a:gd name="T47" fmla="*/ 21 h 21"/>
                  <a:gd name="T48" fmla="*/ 0 w 27"/>
                  <a:gd name="T49" fmla="*/ 18 h 21"/>
                  <a:gd name="T50" fmla="*/ 0 w 27"/>
                  <a:gd name="T51" fmla="*/ 16 h 21"/>
                  <a:gd name="T52" fmla="*/ 2 w 27"/>
                  <a:gd name="T53" fmla="*/ 16 h 21"/>
                  <a:gd name="T54" fmla="*/ 2 w 27"/>
                  <a:gd name="T55" fmla="*/ 14 h 21"/>
                  <a:gd name="T56" fmla="*/ 4 w 27"/>
                  <a:gd name="T57" fmla="*/ 16 h 21"/>
                  <a:gd name="T58" fmla="*/ 7 w 27"/>
                  <a:gd name="T59" fmla="*/ 16 h 21"/>
                  <a:gd name="T60" fmla="*/ 9 w 27"/>
                  <a:gd name="T61" fmla="*/ 14 h 21"/>
                  <a:gd name="T62" fmla="*/ 5 w 27"/>
                  <a:gd name="T63" fmla="*/ 14 h 21"/>
                  <a:gd name="T64" fmla="*/ 5 w 27"/>
                  <a:gd name="T65" fmla="*/ 14 h 21"/>
                  <a:gd name="T66" fmla="*/ 7 w 27"/>
                  <a:gd name="T67" fmla="*/ 11 h 21"/>
                  <a:gd name="T68" fmla="*/ 9 w 27"/>
                  <a:gd name="T69" fmla="*/ 12 h 21"/>
                  <a:gd name="T70" fmla="*/ 11 w 27"/>
                  <a:gd name="T71" fmla="*/ 9 h 21"/>
                  <a:gd name="T72" fmla="*/ 14 w 27"/>
                  <a:gd name="T73" fmla="*/ 9 h 21"/>
                  <a:gd name="T74" fmla="*/ 11 w 27"/>
                  <a:gd name="T75" fmla="*/ 4 h 21"/>
                  <a:gd name="T76" fmla="*/ 7 w 27"/>
                  <a:gd name="T77" fmla="*/ 4 h 21"/>
                  <a:gd name="T78" fmla="*/ 7 w 27"/>
                  <a:gd name="T79" fmla="*/ 4 h 21"/>
                  <a:gd name="T80" fmla="*/ 9 w 27"/>
                  <a:gd name="T81" fmla="*/ 4 h 21"/>
                  <a:gd name="T82" fmla="*/ 9 w 27"/>
                  <a:gd name="T83" fmla="*/ 4 h 21"/>
                  <a:gd name="T84" fmla="*/ 7 w 27"/>
                  <a:gd name="T85" fmla="*/ 2 h 21"/>
                  <a:gd name="T86" fmla="*/ 5 w 27"/>
                  <a:gd name="T87" fmla="*/ 2 h 21"/>
                  <a:gd name="T88" fmla="*/ 5 w 27"/>
                  <a:gd name="T89" fmla="*/ 0 h 21"/>
                  <a:gd name="T90" fmla="*/ 9 w 27"/>
                  <a:gd name="T91" fmla="*/ 2 h 21"/>
                  <a:gd name="T92" fmla="*/ 12 w 27"/>
                  <a:gd name="T93" fmla="*/ 4 h 21"/>
                  <a:gd name="T94" fmla="*/ 14 w 27"/>
                  <a:gd name="T95" fmla="*/ 2 h 21"/>
                  <a:gd name="T96" fmla="*/ 25 w 27"/>
                  <a:gd name="T97" fmla="*/ 2 h 21"/>
                  <a:gd name="T98" fmla="*/ 25 w 27"/>
                  <a:gd name="T9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21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25" y="2"/>
                    </a:lnTo>
                    <a:lnTo>
                      <a:pt x="2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265"/>
              <p:cNvSpPr>
                <a:spLocks/>
              </p:cNvSpPr>
              <p:nvPr/>
            </p:nvSpPr>
            <p:spPr bwMode="auto">
              <a:xfrm>
                <a:off x="1743" y="3668"/>
                <a:ext cx="30" cy="27"/>
              </a:xfrm>
              <a:custGeom>
                <a:avLst/>
                <a:gdLst>
                  <a:gd name="T0" fmla="*/ 28 w 30"/>
                  <a:gd name="T1" fmla="*/ 11 h 27"/>
                  <a:gd name="T2" fmla="*/ 26 w 30"/>
                  <a:gd name="T3" fmla="*/ 11 h 27"/>
                  <a:gd name="T4" fmla="*/ 25 w 30"/>
                  <a:gd name="T5" fmla="*/ 14 h 27"/>
                  <a:gd name="T6" fmla="*/ 23 w 30"/>
                  <a:gd name="T7" fmla="*/ 14 h 27"/>
                  <a:gd name="T8" fmla="*/ 14 w 30"/>
                  <a:gd name="T9" fmla="*/ 14 h 27"/>
                  <a:gd name="T10" fmla="*/ 12 w 30"/>
                  <a:gd name="T11" fmla="*/ 14 h 27"/>
                  <a:gd name="T12" fmla="*/ 12 w 30"/>
                  <a:gd name="T13" fmla="*/ 14 h 27"/>
                  <a:gd name="T14" fmla="*/ 16 w 30"/>
                  <a:gd name="T15" fmla="*/ 18 h 27"/>
                  <a:gd name="T16" fmla="*/ 16 w 30"/>
                  <a:gd name="T17" fmla="*/ 22 h 27"/>
                  <a:gd name="T18" fmla="*/ 14 w 30"/>
                  <a:gd name="T19" fmla="*/ 20 h 27"/>
                  <a:gd name="T20" fmla="*/ 12 w 30"/>
                  <a:gd name="T21" fmla="*/ 20 h 27"/>
                  <a:gd name="T22" fmla="*/ 10 w 30"/>
                  <a:gd name="T23" fmla="*/ 20 h 27"/>
                  <a:gd name="T24" fmla="*/ 10 w 30"/>
                  <a:gd name="T25" fmla="*/ 20 h 27"/>
                  <a:gd name="T26" fmla="*/ 9 w 30"/>
                  <a:gd name="T27" fmla="*/ 22 h 27"/>
                  <a:gd name="T28" fmla="*/ 10 w 30"/>
                  <a:gd name="T29" fmla="*/ 23 h 27"/>
                  <a:gd name="T30" fmla="*/ 10 w 30"/>
                  <a:gd name="T31" fmla="*/ 25 h 27"/>
                  <a:gd name="T32" fmla="*/ 9 w 30"/>
                  <a:gd name="T33" fmla="*/ 23 h 27"/>
                  <a:gd name="T34" fmla="*/ 5 w 30"/>
                  <a:gd name="T35" fmla="*/ 22 h 27"/>
                  <a:gd name="T36" fmla="*/ 5 w 30"/>
                  <a:gd name="T37" fmla="*/ 27 h 27"/>
                  <a:gd name="T38" fmla="*/ 3 w 30"/>
                  <a:gd name="T39" fmla="*/ 27 h 27"/>
                  <a:gd name="T40" fmla="*/ 0 w 30"/>
                  <a:gd name="T41" fmla="*/ 22 h 27"/>
                  <a:gd name="T42" fmla="*/ 0 w 30"/>
                  <a:gd name="T43" fmla="*/ 20 h 27"/>
                  <a:gd name="T44" fmla="*/ 1 w 30"/>
                  <a:gd name="T45" fmla="*/ 14 h 27"/>
                  <a:gd name="T46" fmla="*/ 3 w 30"/>
                  <a:gd name="T47" fmla="*/ 14 h 27"/>
                  <a:gd name="T48" fmla="*/ 5 w 30"/>
                  <a:gd name="T49" fmla="*/ 13 h 27"/>
                  <a:gd name="T50" fmla="*/ 5 w 30"/>
                  <a:gd name="T51" fmla="*/ 13 h 27"/>
                  <a:gd name="T52" fmla="*/ 7 w 30"/>
                  <a:gd name="T53" fmla="*/ 11 h 27"/>
                  <a:gd name="T54" fmla="*/ 9 w 30"/>
                  <a:gd name="T55" fmla="*/ 11 h 27"/>
                  <a:gd name="T56" fmla="*/ 10 w 30"/>
                  <a:gd name="T57" fmla="*/ 13 h 27"/>
                  <a:gd name="T58" fmla="*/ 10 w 30"/>
                  <a:gd name="T59" fmla="*/ 13 h 27"/>
                  <a:gd name="T60" fmla="*/ 9 w 30"/>
                  <a:gd name="T61" fmla="*/ 4 h 27"/>
                  <a:gd name="T62" fmla="*/ 10 w 30"/>
                  <a:gd name="T63" fmla="*/ 4 h 27"/>
                  <a:gd name="T64" fmla="*/ 12 w 30"/>
                  <a:gd name="T65" fmla="*/ 4 h 27"/>
                  <a:gd name="T66" fmla="*/ 12 w 30"/>
                  <a:gd name="T67" fmla="*/ 0 h 27"/>
                  <a:gd name="T68" fmla="*/ 14 w 30"/>
                  <a:gd name="T69" fmla="*/ 0 h 27"/>
                  <a:gd name="T70" fmla="*/ 16 w 30"/>
                  <a:gd name="T71" fmla="*/ 0 h 27"/>
                  <a:gd name="T72" fmla="*/ 17 w 30"/>
                  <a:gd name="T73" fmla="*/ 0 h 27"/>
                  <a:gd name="T74" fmla="*/ 21 w 30"/>
                  <a:gd name="T75" fmla="*/ 4 h 27"/>
                  <a:gd name="T76" fmla="*/ 26 w 30"/>
                  <a:gd name="T77" fmla="*/ 4 h 27"/>
                  <a:gd name="T78" fmla="*/ 28 w 30"/>
                  <a:gd name="T79" fmla="*/ 4 h 27"/>
                  <a:gd name="T80" fmla="*/ 30 w 30"/>
                  <a:gd name="T81" fmla="*/ 6 h 27"/>
                  <a:gd name="T82" fmla="*/ 30 w 30"/>
                  <a:gd name="T83" fmla="*/ 6 h 27"/>
                  <a:gd name="T84" fmla="*/ 28 w 30"/>
                  <a:gd name="T85" fmla="*/ 6 h 27"/>
                  <a:gd name="T86" fmla="*/ 28 w 30"/>
                  <a:gd name="T87" fmla="*/ 7 h 27"/>
                  <a:gd name="T88" fmla="*/ 28 w 30"/>
                  <a:gd name="T89" fmla="*/ 7 h 27"/>
                  <a:gd name="T90" fmla="*/ 30 w 30"/>
                  <a:gd name="T91" fmla="*/ 9 h 27"/>
                  <a:gd name="T92" fmla="*/ 30 w 30"/>
                  <a:gd name="T93" fmla="*/ 11 h 27"/>
                  <a:gd name="T94" fmla="*/ 28 w 30"/>
                  <a:gd name="T9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27">
                    <a:moveTo>
                      <a:pt x="28" y="11"/>
                    </a:moveTo>
                    <a:lnTo>
                      <a:pt x="26" y="11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3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8" y="1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266"/>
              <p:cNvSpPr>
                <a:spLocks/>
              </p:cNvSpPr>
              <p:nvPr/>
            </p:nvSpPr>
            <p:spPr bwMode="auto">
              <a:xfrm>
                <a:off x="1743" y="3668"/>
                <a:ext cx="30" cy="27"/>
              </a:xfrm>
              <a:custGeom>
                <a:avLst/>
                <a:gdLst>
                  <a:gd name="T0" fmla="*/ 28 w 30"/>
                  <a:gd name="T1" fmla="*/ 11 h 27"/>
                  <a:gd name="T2" fmla="*/ 26 w 30"/>
                  <a:gd name="T3" fmla="*/ 11 h 27"/>
                  <a:gd name="T4" fmla="*/ 25 w 30"/>
                  <a:gd name="T5" fmla="*/ 14 h 27"/>
                  <a:gd name="T6" fmla="*/ 23 w 30"/>
                  <a:gd name="T7" fmla="*/ 14 h 27"/>
                  <a:gd name="T8" fmla="*/ 14 w 30"/>
                  <a:gd name="T9" fmla="*/ 14 h 27"/>
                  <a:gd name="T10" fmla="*/ 12 w 30"/>
                  <a:gd name="T11" fmla="*/ 14 h 27"/>
                  <a:gd name="T12" fmla="*/ 12 w 30"/>
                  <a:gd name="T13" fmla="*/ 14 h 27"/>
                  <a:gd name="T14" fmla="*/ 16 w 30"/>
                  <a:gd name="T15" fmla="*/ 18 h 27"/>
                  <a:gd name="T16" fmla="*/ 16 w 30"/>
                  <a:gd name="T17" fmla="*/ 22 h 27"/>
                  <a:gd name="T18" fmla="*/ 14 w 30"/>
                  <a:gd name="T19" fmla="*/ 20 h 27"/>
                  <a:gd name="T20" fmla="*/ 12 w 30"/>
                  <a:gd name="T21" fmla="*/ 20 h 27"/>
                  <a:gd name="T22" fmla="*/ 10 w 30"/>
                  <a:gd name="T23" fmla="*/ 20 h 27"/>
                  <a:gd name="T24" fmla="*/ 10 w 30"/>
                  <a:gd name="T25" fmla="*/ 20 h 27"/>
                  <a:gd name="T26" fmla="*/ 9 w 30"/>
                  <a:gd name="T27" fmla="*/ 22 h 27"/>
                  <a:gd name="T28" fmla="*/ 10 w 30"/>
                  <a:gd name="T29" fmla="*/ 23 h 27"/>
                  <a:gd name="T30" fmla="*/ 10 w 30"/>
                  <a:gd name="T31" fmla="*/ 25 h 27"/>
                  <a:gd name="T32" fmla="*/ 9 w 30"/>
                  <a:gd name="T33" fmla="*/ 23 h 27"/>
                  <a:gd name="T34" fmla="*/ 5 w 30"/>
                  <a:gd name="T35" fmla="*/ 22 h 27"/>
                  <a:gd name="T36" fmla="*/ 5 w 30"/>
                  <a:gd name="T37" fmla="*/ 27 h 27"/>
                  <a:gd name="T38" fmla="*/ 3 w 30"/>
                  <a:gd name="T39" fmla="*/ 27 h 27"/>
                  <a:gd name="T40" fmla="*/ 0 w 30"/>
                  <a:gd name="T41" fmla="*/ 22 h 27"/>
                  <a:gd name="T42" fmla="*/ 0 w 30"/>
                  <a:gd name="T43" fmla="*/ 20 h 27"/>
                  <a:gd name="T44" fmla="*/ 1 w 30"/>
                  <a:gd name="T45" fmla="*/ 14 h 27"/>
                  <a:gd name="T46" fmla="*/ 3 w 30"/>
                  <a:gd name="T47" fmla="*/ 14 h 27"/>
                  <a:gd name="T48" fmla="*/ 5 w 30"/>
                  <a:gd name="T49" fmla="*/ 13 h 27"/>
                  <a:gd name="T50" fmla="*/ 5 w 30"/>
                  <a:gd name="T51" fmla="*/ 13 h 27"/>
                  <a:gd name="T52" fmla="*/ 7 w 30"/>
                  <a:gd name="T53" fmla="*/ 11 h 27"/>
                  <a:gd name="T54" fmla="*/ 9 w 30"/>
                  <a:gd name="T55" fmla="*/ 11 h 27"/>
                  <a:gd name="T56" fmla="*/ 10 w 30"/>
                  <a:gd name="T57" fmla="*/ 13 h 27"/>
                  <a:gd name="T58" fmla="*/ 10 w 30"/>
                  <a:gd name="T59" fmla="*/ 13 h 27"/>
                  <a:gd name="T60" fmla="*/ 9 w 30"/>
                  <a:gd name="T61" fmla="*/ 4 h 27"/>
                  <a:gd name="T62" fmla="*/ 10 w 30"/>
                  <a:gd name="T63" fmla="*/ 4 h 27"/>
                  <a:gd name="T64" fmla="*/ 12 w 30"/>
                  <a:gd name="T65" fmla="*/ 4 h 27"/>
                  <a:gd name="T66" fmla="*/ 12 w 30"/>
                  <a:gd name="T67" fmla="*/ 0 h 27"/>
                  <a:gd name="T68" fmla="*/ 14 w 30"/>
                  <a:gd name="T69" fmla="*/ 0 h 27"/>
                  <a:gd name="T70" fmla="*/ 16 w 30"/>
                  <a:gd name="T71" fmla="*/ 0 h 27"/>
                  <a:gd name="T72" fmla="*/ 17 w 30"/>
                  <a:gd name="T73" fmla="*/ 0 h 27"/>
                  <a:gd name="T74" fmla="*/ 21 w 30"/>
                  <a:gd name="T75" fmla="*/ 4 h 27"/>
                  <a:gd name="T76" fmla="*/ 26 w 30"/>
                  <a:gd name="T77" fmla="*/ 4 h 27"/>
                  <a:gd name="T78" fmla="*/ 28 w 30"/>
                  <a:gd name="T79" fmla="*/ 4 h 27"/>
                  <a:gd name="T80" fmla="*/ 30 w 30"/>
                  <a:gd name="T81" fmla="*/ 6 h 27"/>
                  <a:gd name="T82" fmla="*/ 30 w 30"/>
                  <a:gd name="T83" fmla="*/ 6 h 27"/>
                  <a:gd name="T84" fmla="*/ 28 w 30"/>
                  <a:gd name="T85" fmla="*/ 6 h 27"/>
                  <a:gd name="T86" fmla="*/ 28 w 30"/>
                  <a:gd name="T87" fmla="*/ 7 h 27"/>
                  <a:gd name="T88" fmla="*/ 28 w 30"/>
                  <a:gd name="T89" fmla="*/ 7 h 27"/>
                  <a:gd name="T90" fmla="*/ 30 w 30"/>
                  <a:gd name="T91" fmla="*/ 9 h 27"/>
                  <a:gd name="T92" fmla="*/ 30 w 30"/>
                  <a:gd name="T93" fmla="*/ 11 h 27"/>
                  <a:gd name="T94" fmla="*/ 28 w 30"/>
                  <a:gd name="T9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27">
                    <a:moveTo>
                      <a:pt x="28" y="11"/>
                    </a:moveTo>
                    <a:lnTo>
                      <a:pt x="26" y="11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3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3267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3268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3269"/>
              <p:cNvSpPr>
                <a:spLocks noChangeArrowheads="1"/>
              </p:cNvSpPr>
              <p:nvPr/>
            </p:nvSpPr>
            <p:spPr bwMode="auto">
              <a:xfrm>
                <a:off x="612" y="3124"/>
                <a:ext cx="2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3270"/>
              <p:cNvSpPr>
                <a:spLocks noChangeArrowheads="1"/>
              </p:cNvSpPr>
              <p:nvPr/>
            </p:nvSpPr>
            <p:spPr bwMode="auto">
              <a:xfrm>
                <a:off x="612" y="3124"/>
                <a:ext cx="2" cy="1"/>
              </a:xfrm>
              <a:prstGeom prst="rect">
                <a:avLst/>
              </a:prstGeom>
              <a:grpFill/>
              <a:ln w="317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3271"/>
              <p:cNvSpPr>
                <a:spLocks/>
              </p:cNvSpPr>
              <p:nvPr/>
            </p:nvSpPr>
            <p:spPr bwMode="auto">
              <a:xfrm>
                <a:off x="696" y="3116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2 h 4"/>
                  <a:gd name="T4" fmla="*/ 4 w 4"/>
                  <a:gd name="T5" fmla="*/ 4 h 4"/>
                  <a:gd name="T6" fmla="*/ 2 w 4"/>
                  <a:gd name="T7" fmla="*/ 2 h 4"/>
                  <a:gd name="T8" fmla="*/ 0 w 4"/>
                  <a:gd name="T9" fmla="*/ 0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3272"/>
              <p:cNvSpPr>
                <a:spLocks/>
              </p:cNvSpPr>
              <p:nvPr/>
            </p:nvSpPr>
            <p:spPr bwMode="auto">
              <a:xfrm>
                <a:off x="696" y="3116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2 h 4"/>
                  <a:gd name="T4" fmla="*/ 4 w 4"/>
                  <a:gd name="T5" fmla="*/ 4 h 4"/>
                  <a:gd name="T6" fmla="*/ 2 w 4"/>
                  <a:gd name="T7" fmla="*/ 2 h 4"/>
                  <a:gd name="T8" fmla="*/ 0 w 4"/>
                  <a:gd name="T9" fmla="*/ 0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3273"/>
              <p:cNvSpPr>
                <a:spLocks/>
              </p:cNvSpPr>
              <p:nvPr/>
            </p:nvSpPr>
            <p:spPr bwMode="auto">
              <a:xfrm>
                <a:off x="121" y="287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3274"/>
              <p:cNvSpPr>
                <a:spLocks/>
              </p:cNvSpPr>
              <p:nvPr/>
            </p:nvSpPr>
            <p:spPr bwMode="auto">
              <a:xfrm>
                <a:off x="121" y="287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3275"/>
              <p:cNvSpPr>
                <a:spLocks/>
              </p:cNvSpPr>
              <p:nvPr/>
            </p:nvSpPr>
            <p:spPr bwMode="auto">
              <a:xfrm>
                <a:off x="170" y="285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0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3276"/>
              <p:cNvSpPr>
                <a:spLocks/>
              </p:cNvSpPr>
              <p:nvPr/>
            </p:nvSpPr>
            <p:spPr bwMode="auto">
              <a:xfrm>
                <a:off x="170" y="285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0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3277"/>
              <p:cNvSpPr>
                <a:spLocks/>
              </p:cNvSpPr>
              <p:nvPr/>
            </p:nvSpPr>
            <p:spPr bwMode="auto">
              <a:xfrm>
                <a:off x="823" y="2163"/>
                <a:ext cx="484" cy="316"/>
              </a:xfrm>
              <a:custGeom>
                <a:avLst/>
                <a:gdLst>
                  <a:gd name="T0" fmla="*/ 54 w 484"/>
                  <a:gd name="T1" fmla="*/ 21 h 316"/>
                  <a:gd name="T2" fmla="*/ 68 w 484"/>
                  <a:gd name="T3" fmla="*/ 41 h 316"/>
                  <a:gd name="T4" fmla="*/ 75 w 484"/>
                  <a:gd name="T5" fmla="*/ 55 h 316"/>
                  <a:gd name="T6" fmla="*/ 86 w 484"/>
                  <a:gd name="T7" fmla="*/ 75 h 316"/>
                  <a:gd name="T8" fmla="*/ 105 w 484"/>
                  <a:gd name="T9" fmla="*/ 93 h 316"/>
                  <a:gd name="T10" fmla="*/ 120 w 484"/>
                  <a:gd name="T11" fmla="*/ 111 h 316"/>
                  <a:gd name="T12" fmla="*/ 125 w 484"/>
                  <a:gd name="T13" fmla="*/ 119 h 316"/>
                  <a:gd name="T14" fmla="*/ 132 w 484"/>
                  <a:gd name="T15" fmla="*/ 132 h 316"/>
                  <a:gd name="T16" fmla="*/ 148 w 484"/>
                  <a:gd name="T17" fmla="*/ 148 h 316"/>
                  <a:gd name="T18" fmla="*/ 184 w 484"/>
                  <a:gd name="T19" fmla="*/ 182 h 316"/>
                  <a:gd name="T20" fmla="*/ 191 w 484"/>
                  <a:gd name="T21" fmla="*/ 200 h 316"/>
                  <a:gd name="T22" fmla="*/ 191 w 484"/>
                  <a:gd name="T23" fmla="*/ 216 h 316"/>
                  <a:gd name="T24" fmla="*/ 204 w 484"/>
                  <a:gd name="T25" fmla="*/ 241 h 316"/>
                  <a:gd name="T26" fmla="*/ 218 w 484"/>
                  <a:gd name="T27" fmla="*/ 250 h 316"/>
                  <a:gd name="T28" fmla="*/ 229 w 484"/>
                  <a:gd name="T29" fmla="*/ 257 h 316"/>
                  <a:gd name="T30" fmla="*/ 259 w 484"/>
                  <a:gd name="T31" fmla="*/ 269 h 316"/>
                  <a:gd name="T32" fmla="*/ 307 w 484"/>
                  <a:gd name="T33" fmla="*/ 291 h 316"/>
                  <a:gd name="T34" fmla="*/ 339 w 484"/>
                  <a:gd name="T35" fmla="*/ 296 h 316"/>
                  <a:gd name="T36" fmla="*/ 398 w 484"/>
                  <a:gd name="T37" fmla="*/ 316 h 316"/>
                  <a:gd name="T38" fmla="*/ 402 w 484"/>
                  <a:gd name="T39" fmla="*/ 302 h 316"/>
                  <a:gd name="T40" fmla="*/ 421 w 484"/>
                  <a:gd name="T41" fmla="*/ 282 h 316"/>
                  <a:gd name="T42" fmla="*/ 455 w 484"/>
                  <a:gd name="T43" fmla="*/ 252 h 316"/>
                  <a:gd name="T44" fmla="*/ 466 w 484"/>
                  <a:gd name="T45" fmla="*/ 250 h 316"/>
                  <a:gd name="T46" fmla="*/ 470 w 484"/>
                  <a:gd name="T47" fmla="*/ 236 h 316"/>
                  <a:gd name="T48" fmla="*/ 482 w 484"/>
                  <a:gd name="T49" fmla="*/ 211 h 316"/>
                  <a:gd name="T50" fmla="*/ 464 w 484"/>
                  <a:gd name="T51" fmla="*/ 196 h 316"/>
                  <a:gd name="T52" fmla="*/ 420 w 484"/>
                  <a:gd name="T53" fmla="*/ 237 h 316"/>
                  <a:gd name="T54" fmla="*/ 402 w 484"/>
                  <a:gd name="T55" fmla="*/ 248 h 316"/>
                  <a:gd name="T56" fmla="*/ 366 w 484"/>
                  <a:gd name="T57" fmla="*/ 255 h 316"/>
                  <a:gd name="T58" fmla="*/ 341 w 484"/>
                  <a:gd name="T59" fmla="*/ 244 h 316"/>
                  <a:gd name="T60" fmla="*/ 318 w 484"/>
                  <a:gd name="T61" fmla="*/ 205 h 316"/>
                  <a:gd name="T62" fmla="*/ 311 w 484"/>
                  <a:gd name="T63" fmla="*/ 161 h 316"/>
                  <a:gd name="T64" fmla="*/ 313 w 484"/>
                  <a:gd name="T65" fmla="*/ 134 h 316"/>
                  <a:gd name="T66" fmla="*/ 320 w 484"/>
                  <a:gd name="T67" fmla="*/ 128 h 316"/>
                  <a:gd name="T68" fmla="*/ 309 w 484"/>
                  <a:gd name="T69" fmla="*/ 121 h 316"/>
                  <a:gd name="T70" fmla="*/ 275 w 484"/>
                  <a:gd name="T71" fmla="*/ 89 h 316"/>
                  <a:gd name="T72" fmla="*/ 230 w 484"/>
                  <a:gd name="T73" fmla="*/ 53 h 316"/>
                  <a:gd name="T74" fmla="*/ 173 w 484"/>
                  <a:gd name="T75" fmla="*/ 21 h 316"/>
                  <a:gd name="T76" fmla="*/ 36 w 484"/>
                  <a:gd name="T77" fmla="*/ 0 h 316"/>
                  <a:gd name="T78" fmla="*/ 7 w 484"/>
                  <a:gd name="T79" fmla="*/ 14 h 316"/>
                  <a:gd name="T80" fmla="*/ 16 w 484"/>
                  <a:gd name="T81" fmla="*/ 34 h 316"/>
                  <a:gd name="T82" fmla="*/ 25 w 484"/>
                  <a:gd name="T83" fmla="*/ 53 h 316"/>
                  <a:gd name="T84" fmla="*/ 39 w 484"/>
                  <a:gd name="T85" fmla="*/ 66 h 316"/>
                  <a:gd name="T86" fmla="*/ 52 w 484"/>
                  <a:gd name="T87" fmla="*/ 84 h 316"/>
                  <a:gd name="T88" fmla="*/ 48 w 484"/>
                  <a:gd name="T89" fmla="*/ 91 h 316"/>
                  <a:gd name="T90" fmla="*/ 41 w 484"/>
                  <a:gd name="T91" fmla="*/ 94 h 316"/>
                  <a:gd name="T92" fmla="*/ 52 w 484"/>
                  <a:gd name="T93" fmla="*/ 103 h 316"/>
                  <a:gd name="T94" fmla="*/ 66 w 484"/>
                  <a:gd name="T95" fmla="*/ 109 h 316"/>
                  <a:gd name="T96" fmla="*/ 80 w 484"/>
                  <a:gd name="T97" fmla="*/ 144 h 316"/>
                  <a:gd name="T98" fmla="*/ 86 w 484"/>
                  <a:gd name="T99" fmla="*/ 148 h 316"/>
                  <a:gd name="T100" fmla="*/ 116 w 484"/>
                  <a:gd name="T101" fmla="*/ 177 h 316"/>
                  <a:gd name="T102" fmla="*/ 118 w 484"/>
                  <a:gd name="T103" fmla="*/ 159 h 316"/>
                  <a:gd name="T104" fmla="*/ 104 w 484"/>
                  <a:gd name="T105" fmla="*/ 143 h 316"/>
                  <a:gd name="T106" fmla="*/ 93 w 484"/>
                  <a:gd name="T107" fmla="*/ 118 h 316"/>
                  <a:gd name="T108" fmla="*/ 88 w 484"/>
                  <a:gd name="T109" fmla="*/ 112 h 316"/>
                  <a:gd name="T110" fmla="*/ 80 w 484"/>
                  <a:gd name="T111" fmla="*/ 98 h 316"/>
                  <a:gd name="T112" fmla="*/ 68 w 484"/>
                  <a:gd name="T113" fmla="*/ 78 h 316"/>
                  <a:gd name="T114" fmla="*/ 57 w 484"/>
                  <a:gd name="T115" fmla="*/ 62 h 316"/>
                  <a:gd name="T116" fmla="*/ 39 w 484"/>
                  <a:gd name="T117" fmla="*/ 3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4" h="316">
                    <a:moveTo>
                      <a:pt x="38" y="16"/>
                    </a:moveTo>
                    <a:lnTo>
                      <a:pt x="41" y="18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50" y="23"/>
                    </a:lnTo>
                    <a:lnTo>
                      <a:pt x="54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30"/>
                    </a:lnTo>
                    <a:lnTo>
                      <a:pt x="66" y="37"/>
                    </a:lnTo>
                    <a:lnTo>
                      <a:pt x="68" y="41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2" y="46"/>
                    </a:lnTo>
                    <a:lnTo>
                      <a:pt x="72" y="52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5" y="55"/>
                    </a:lnTo>
                    <a:lnTo>
                      <a:pt x="75" y="61"/>
                    </a:lnTo>
                    <a:lnTo>
                      <a:pt x="77" y="62"/>
                    </a:lnTo>
                    <a:lnTo>
                      <a:pt x="79" y="64"/>
                    </a:lnTo>
                    <a:lnTo>
                      <a:pt x="80" y="64"/>
                    </a:lnTo>
                    <a:lnTo>
                      <a:pt x="82" y="69"/>
                    </a:lnTo>
                    <a:lnTo>
                      <a:pt x="84" y="71"/>
                    </a:lnTo>
                    <a:lnTo>
                      <a:pt x="86" y="75"/>
                    </a:lnTo>
                    <a:lnTo>
                      <a:pt x="88" y="78"/>
                    </a:lnTo>
                    <a:lnTo>
                      <a:pt x="91" y="78"/>
                    </a:lnTo>
                    <a:lnTo>
                      <a:pt x="95" y="84"/>
                    </a:lnTo>
                    <a:lnTo>
                      <a:pt x="98" y="87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93"/>
                    </a:lnTo>
                    <a:lnTo>
                      <a:pt x="105" y="94"/>
                    </a:lnTo>
                    <a:lnTo>
                      <a:pt x="105" y="98"/>
                    </a:lnTo>
                    <a:lnTo>
                      <a:pt x="109" y="102"/>
                    </a:lnTo>
                    <a:lnTo>
                      <a:pt x="114" y="103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0" y="111"/>
                    </a:lnTo>
                    <a:lnTo>
                      <a:pt x="123" y="111"/>
                    </a:lnTo>
                    <a:lnTo>
                      <a:pt x="125" y="112"/>
                    </a:lnTo>
                    <a:lnTo>
                      <a:pt x="127" y="114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7" y="119"/>
                    </a:lnTo>
                    <a:lnTo>
                      <a:pt x="125" y="119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27" y="130"/>
                    </a:lnTo>
                    <a:lnTo>
                      <a:pt x="130" y="130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9" y="136"/>
                    </a:lnTo>
                    <a:lnTo>
                      <a:pt x="141" y="137"/>
                    </a:lnTo>
                    <a:lnTo>
                      <a:pt x="143" y="136"/>
                    </a:lnTo>
                    <a:lnTo>
                      <a:pt x="148" y="141"/>
                    </a:lnTo>
                    <a:lnTo>
                      <a:pt x="148" y="146"/>
                    </a:lnTo>
                    <a:lnTo>
                      <a:pt x="148" y="148"/>
                    </a:lnTo>
                    <a:lnTo>
                      <a:pt x="166" y="161"/>
                    </a:lnTo>
                    <a:lnTo>
                      <a:pt x="166" y="162"/>
                    </a:lnTo>
                    <a:lnTo>
                      <a:pt x="166" y="164"/>
                    </a:lnTo>
                    <a:lnTo>
                      <a:pt x="166" y="166"/>
                    </a:lnTo>
                    <a:lnTo>
                      <a:pt x="168" y="166"/>
                    </a:lnTo>
                    <a:lnTo>
                      <a:pt x="172" y="171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6"/>
                    </a:lnTo>
                    <a:lnTo>
                      <a:pt x="184" y="187"/>
                    </a:lnTo>
                    <a:lnTo>
                      <a:pt x="188" y="193"/>
                    </a:lnTo>
                    <a:lnTo>
                      <a:pt x="189" y="196"/>
                    </a:lnTo>
                    <a:lnTo>
                      <a:pt x="189" y="198"/>
                    </a:lnTo>
                    <a:lnTo>
                      <a:pt x="191" y="200"/>
                    </a:lnTo>
                    <a:lnTo>
                      <a:pt x="193" y="205"/>
                    </a:lnTo>
                    <a:lnTo>
                      <a:pt x="193" y="207"/>
                    </a:lnTo>
                    <a:lnTo>
                      <a:pt x="191" y="209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91" y="216"/>
                    </a:lnTo>
                    <a:lnTo>
                      <a:pt x="191" y="216"/>
                    </a:lnTo>
                    <a:lnTo>
                      <a:pt x="186" y="219"/>
                    </a:lnTo>
                    <a:lnTo>
                      <a:pt x="186" y="219"/>
                    </a:lnTo>
                    <a:lnTo>
                      <a:pt x="186" y="221"/>
                    </a:lnTo>
                    <a:lnTo>
                      <a:pt x="189" y="230"/>
                    </a:lnTo>
                    <a:lnTo>
                      <a:pt x="202" y="239"/>
                    </a:lnTo>
                    <a:lnTo>
                      <a:pt x="204" y="241"/>
                    </a:lnTo>
                    <a:lnTo>
                      <a:pt x="207" y="241"/>
                    </a:lnTo>
                    <a:lnTo>
                      <a:pt x="211" y="244"/>
                    </a:lnTo>
                    <a:lnTo>
                      <a:pt x="214" y="246"/>
                    </a:lnTo>
                    <a:lnTo>
                      <a:pt x="216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8" y="250"/>
                    </a:lnTo>
                    <a:lnTo>
                      <a:pt x="218" y="252"/>
                    </a:lnTo>
                    <a:lnTo>
                      <a:pt x="218" y="252"/>
                    </a:lnTo>
                    <a:lnTo>
                      <a:pt x="220" y="253"/>
                    </a:lnTo>
                    <a:lnTo>
                      <a:pt x="222" y="255"/>
                    </a:lnTo>
                    <a:lnTo>
                      <a:pt x="225" y="255"/>
                    </a:lnTo>
                    <a:lnTo>
                      <a:pt x="227" y="255"/>
                    </a:lnTo>
                    <a:lnTo>
                      <a:pt x="229" y="257"/>
                    </a:lnTo>
                    <a:lnTo>
                      <a:pt x="229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8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9" y="269"/>
                    </a:lnTo>
                    <a:lnTo>
                      <a:pt x="259" y="271"/>
                    </a:lnTo>
                    <a:lnTo>
                      <a:pt x="261" y="273"/>
                    </a:lnTo>
                    <a:lnTo>
                      <a:pt x="261" y="273"/>
                    </a:lnTo>
                    <a:lnTo>
                      <a:pt x="293" y="284"/>
                    </a:lnTo>
                    <a:lnTo>
                      <a:pt x="295" y="284"/>
                    </a:lnTo>
                    <a:lnTo>
                      <a:pt x="305" y="291"/>
                    </a:lnTo>
                    <a:lnTo>
                      <a:pt x="307" y="291"/>
                    </a:lnTo>
                    <a:lnTo>
                      <a:pt x="309" y="293"/>
                    </a:lnTo>
                    <a:lnTo>
                      <a:pt x="327" y="296"/>
                    </a:lnTo>
                    <a:lnTo>
                      <a:pt x="329" y="296"/>
                    </a:lnTo>
                    <a:lnTo>
                      <a:pt x="330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39" y="296"/>
                    </a:lnTo>
                    <a:lnTo>
                      <a:pt x="345" y="294"/>
                    </a:lnTo>
                    <a:lnTo>
                      <a:pt x="352" y="291"/>
                    </a:lnTo>
                    <a:lnTo>
                      <a:pt x="355" y="289"/>
                    </a:lnTo>
                    <a:lnTo>
                      <a:pt x="361" y="289"/>
                    </a:lnTo>
                    <a:lnTo>
                      <a:pt x="377" y="296"/>
                    </a:lnTo>
                    <a:lnTo>
                      <a:pt x="398" y="316"/>
                    </a:lnTo>
                    <a:lnTo>
                      <a:pt x="398" y="316"/>
                    </a:lnTo>
                    <a:lnTo>
                      <a:pt x="398" y="311"/>
                    </a:lnTo>
                    <a:lnTo>
                      <a:pt x="400" y="311"/>
                    </a:lnTo>
                    <a:lnTo>
                      <a:pt x="400" y="309"/>
                    </a:lnTo>
                    <a:lnTo>
                      <a:pt x="400" y="307"/>
                    </a:lnTo>
                    <a:lnTo>
                      <a:pt x="400" y="307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9" y="291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6"/>
                    </a:lnTo>
                    <a:lnTo>
                      <a:pt x="425" y="284"/>
                    </a:lnTo>
                    <a:lnTo>
                      <a:pt x="421" y="282"/>
                    </a:lnTo>
                    <a:lnTo>
                      <a:pt x="421" y="278"/>
                    </a:lnTo>
                    <a:lnTo>
                      <a:pt x="409" y="268"/>
                    </a:lnTo>
                    <a:lnTo>
                      <a:pt x="409" y="269"/>
                    </a:lnTo>
                    <a:lnTo>
                      <a:pt x="418" y="269"/>
                    </a:lnTo>
                    <a:lnTo>
                      <a:pt x="418" y="261"/>
                    </a:lnTo>
                    <a:lnTo>
                      <a:pt x="452" y="261"/>
                    </a:lnTo>
                    <a:lnTo>
                      <a:pt x="455" y="252"/>
                    </a:lnTo>
                    <a:lnTo>
                      <a:pt x="457" y="252"/>
                    </a:lnTo>
                    <a:lnTo>
                      <a:pt x="459" y="252"/>
                    </a:lnTo>
                    <a:lnTo>
                      <a:pt x="459" y="250"/>
                    </a:lnTo>
                    <a:lnTo>
                      <a:pt x="463" y="244"/>
                    </a:lnTo>
                    <a:lnTo>
                      <a:pt x="464" y="244"/>
                    </a:lnTo>
                    <a:lnTo>
                      <a:pt x="464" y="250"/>
                    </a:lnTo>
                    <a:lnTo>
                      <a:pt x="466" y="250"/>
                    </a:lnTo>
                    <a:lnTo>
                      <a:pt x="466" y="252"/>
                    </a:lnTo>
                    <a:lnTo>
                      <a:pt x="466" y="255"/>
                    </a:lnTo>
                    <a:lnTo>
                      <a:pt x="466" y="259"/>
                    </a:lnTo>
                    <a:lnTo>
                      <a:pt x="468" y="257"/>
                    </a:lnTo>
                    <a:lnTo>
                      <a:pt x="473" y="237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73" y="234"/>
                    </a:lnTo>
                    <a:lnTo>
                      <a:pt x="473" y="232"/>
                    </a:lnTo>
                    <a:lnTo>
                      <a:pt x="470" y="230"/>
                    </a:lnTo>
                    <a:lnTo>
                      <a:pt x="473" y="225"/>
                    </a:lnTo>
                    <a:lnTo>
                      <a:pt x="473" y="223"/>
                    </a:lnTo>
                    <a:lnTo>
                      <a:pt x="477" y="216"/>
                    </a:lnTo>
                    <a:lnTo>
                      <a:pt x="482" y="211"/>
                    </a:lnTo>
                    <a:lnTo>
                      <a:pt x="484" y="205"/>
                    </a:lnTo>
                    <a:lnTo>
                      <a:pt x="484" y="202"/>
                    </a:lnTo>
                    <a:lnTo>
                      <a:pt x="480" y="200"/>
                    </a:lnTo>
                    <a:lnTo>
                      <a:pt x="473" y="198"/>
                    </a:lnTo>
                    <a:lnTo>
                      <a:pt x="468" y="202"/>
                    </a:lnTo>
                    <a:lnTo>
                      <a:pt x="468" y="198"/>
                    </a:lnTo>
                    <a:lnTo>
                      <a:pt x="464" y="196"/>
                    </a:lnTo>
                    <a:lnTo>
                      <a:pt x="454" y="198"/>
                    </a:lnTo>
                    <a:lnTo>
                      <a:pt x="450" y="200"/>
                    </a:lnTo>
                    <a:lnTo>
                      <a:pt x="430" y="203"/>
                    </a:lnTo>
                    <a:lnTo>
                      <a:pt x="427" y="205"/>
                    </a:lnTo>
                    <a:lnTo>
                      <a:pt x="423" y="227"/>
                    </a:lnTo>
                    <a:lnTo>
                      <a:pt x="421" y="230"/>
                    </a:lnTo>
                    <a:lnTo>
                      <a:pt x="420" y="237"/>
                    </a:lnTo>
                    <a:lnTo>
                      <a:pt x="416" y="239"/>
                    </a:lnTo>
                    <a:lnTo>
                      <a:pt x="413" y="241"/>
                    </a:lnTo>
                    <a:lnTo>
                      <a:pt x="413" y="248"/>
                    </a:lnTo>
                    <a:lnTo>
                      <a:pt x="407" y="250"/>
                    </a:lnTo>
                    <a:lnTo>
                      <a:pt x="405" y="250"/>
                    </a:lnTo>
                    <a:lnTo>
                      <a:pt x="404" y="250"/>
                    </a:lnTo>
                    <a:lnTo>
                      <a:pt x="402" y="248"/>
                    </a:lnTo>
                    <a:lnTo>
                      <a:pt x="402" y="246"/>
                    </a:lnTo>
                    <a:lnTo>
                      <a:pt x="400" y="246"/>
                    </a:lnTo>
                    <a:lnTo>
                      <a:pt x="395" y="246"/>
                    </a:lnTo>
                    <a:lnTo>
                      <a:pt x="382" y="250"/>
                    </a:lnTo>
                    <a:lnTo>
                      <a:pt x="380" y="250"/>
                    </a:lnTo>
                    <a:lnTo>
                      <a:pt x="371" y="252"/>
                    </a:lnTo>
                    <a:lnTo>
                      <a:pt x="366" y="255"/>
                    </a:lnTo>
                    <a:lnTo>
                      <a:pt x="363" y="255"/>
                    </a:lnTo>
                    <a:lnTo>
                      <a:pt x="357" y="253"/>
                    </a:lnTo>
                    <a:lnTo>
                      <a:pt x="355" y="248"/>
                    </a:lnTo>
                    <a:lnTo>
                      <a:pt x="354" y="248"/>
                    </a:lnTo>
                    <a:lnTo>
                      <a:pt x="354" y="248"/>
                    </a:lnTo>
                    <a:lnTo>
                      <a:pt x="348" y="248"/>
                    </a:lnTo>
                    <a:lnTo>
                      <a:pt x="341" y="244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29" y="223"/>
                    </a:lnTo>
                    <a:lnTo>
                      <a:pt x="323" y="218"/>
                    </a:lnTo>
                    <a:lnTo>
                      <a:pt x="316" y="205"/>
                    </a:lnTo>
                    <a:lnTo>
                      <a:pt x="318" y="205"/>
                    </a:lnTo>
                    <a:lnTo>
                      <a:pt x="318" y="202"/>
                    </a:lnTo>
                    <a:lnTo>
                      <a:pt x="318" y="200"/>
                    </a:lnTo>
                    <a:lnTo>
                      <a:pt x="318" y="200"/>
                    </a:lnTo>
                    <a:lnTo>
                      <a:pt x="313" y="193"/>
                    </a:lnTo>
                    <a:lnTo>
                      <a:pt x="311" y="187"/>
                    </a:lnTo>
                    <a:lnTo>
                      <a:pt x="313" y="164"/>
                    </a:lnTo>
                    <a:lnTo>
                      <a:pt x="311" y="161"/>
                    </a:lnTo>
                    <a:lnTo>
                      <a:pt x="311" y="159"/>
                    </a:lnTo>
                    <a:lnTo>
                      <a:pt x="309" y="146"/>
                    </a:lnTo>
                    <a:lnTo>
                      <a:pt x="309" y="146"/>
                    </a:lnTo>
                    <a:lnTo>
                      <a:pt x="309" y="144"/>
                    </a:lnTo>
                    <a:lnTo>
                      <a:pt x="311" y="141"/>
                    </a:lnTo>
                    <a:lnTo>
                      <a:pt x="313" y="139"/>
                    </a:lnTo>
                    <a:lnTo>
                      <a:pt x="313" y="134"/>
                    </a:lnTo>
                    <a:lnTo>
                      <a:pt x="314" y="132"/>
                    </a:lnTo>
                    <a:lnTo>
                      <a:pt x="318" y="134"/>
                    </a:lnTo>
                    <a:lnTo>
                      <a:pt x="318" y="134"/>
                    </a:lnTo>
                    <a:lnTo>
                      <a:pt x="322" y="128"/>
                    </a:lnTo>
                    <a:lnTo>
                      <a:pt x="322" y="127"/>
                    </a:lnTo>
                    <a:lnTo>
                      <a:pt x="322" y="127"/>
                    </a:lnTo>
                    <a:lnTo>
                      <a:pt x="320" y="128"/>
                    </a:lnTo>
                    <a:lnTo>
                      <a:pt x="320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7"/>
                    </a:lnTo>
                    <a:lnTo>
                      <a:pt x="320" y="123"/>
                    </a:lnTo>
                    <a:lnTo>
                      <a:pt x="314" y="123"/>
                    </a:lnTo>
                    <a:lnTo>
                      <a:pt x="309" y="121"/>
                    </a:lnTo>
                    <a:lnTo>
                      <a:pt x="302" y="119"/>
                    </a:lnTo>
                    <a:lnTo>
                      <a:pt x="298" y="118"/>
                    </a:lnTo>
                    <a:lnTo>
                      <a:pt x="293" y="118"/>
                    </a:lnTo>
                    <a:lnTo>
                      <a:pt x="289" y="114"/>
                    </a:lnTo>
                    <a:lnTo>
                      <a:pt x="284" y="107"/>
                    </a:lnTo>
                    <a:lnTo>
                      <a:pt x="279" y="93"/>
                    </a:lnTo>
                    <a:lnTo>
                      <a:pt x="275" y="89"/>
                    </a:lnTo>
                    <a:lnTo>
                      <a:pt x="272" y="84"/>
                    </a:lnTo>
                    <a:lnTo>
                      <a:pt x="266" y="78"/>
                    </a:lnTo>
                    <a:lnTo>
                      <a:pt x="261" y="66"/>
                    </a:lnTo>
                    <a:lnTo>
                      <a:pt x="248" y="52"/>
                    </a:lnTo>
                    <a:lnTo>
                      <a:pt x="236" y="53"/>
                    </a:lnTo>
                    <a:lnTo>
                      <a:pt x="232" y="52"/>
                    </a:lnTo>
                    <a:lnTo>
                      <a:pt x="230" y="53"/>
                    </a:lnTo>
                    <a:lnTo>
                      <a:pt x="222" y="68"/>
                    </a:lnTo>
                    <a:lnTo>
                      <a:pt x="214" y="66"/>
                    </a:lnTo>
                    <a:lnTo>
                      <a:pt x="198" y="52"/>
                    </a:lnTo>
                    <a:lnTo>
                      <a:pt x="195" y="37"/>
                    </a:lnTo>
                    <a:lnTo>
                      <a:pt x="180" y="27"/>
                    </a:lnTo>
                    <a:lnTo>
                      <a:pt x="177" y="23"/>
                    </a:lnTo>
                    <a:lnTo>
                      <a:pt x="173" y="21"/>
                    </a:lnTo>
                    <a:lnTo>
                      <a:pt x="172" y="18"/>
                    </a:lnTo>
                    <a:lnTo>
                      <a:pt x="168" y="16"/>
                    </a:lnTo>
                    <a:lnTo>
                      <a:pt x="141" y="16"/>
                    </a:lnTo>
                    <a:lnTo>
                      <a:pt x="141" y="25"/>
                    </a:lnTo>
                    <a:lnTo>
                      <a:pt x="98" y="2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9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5" y="53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69"/>
                    </a:lnTo>
                    <a:lnTo>
                      <a:pt x="45" y="71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2" y="84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7" y="89"/>
                    </a:lnTo>
                    <a:lnTo>
                      <a:pt x="41" y="91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8" y="91"/>
                    </a:lnTo>
                    <a:lnTo>
                      <a:pt x="41" y="94"/>
                    </a:lnTo>
                    <a:lnTo>
                      <a:pt x="43" y="96"/>
                    </a:lnTo>
                    <a:lnTo>
                      <a:pt x="45" y="96"/>
                    </a:lnTo>
                    <a:lnTo>
                      <a:pt x="45" y="10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2" y="103"/>
                    </a:lnTo>
                    <a:lnTo>
                      <a:pt x="55" y="105"/>
                    </a:lnTo>
                    <a:lnTo>
                      <a:pt x="57" y="107"/>
                    </a:lnTo>
                    <a:lnTo>
                      <a:pt x="59" y="109"/>
                    </a:lnTo>
                    <a:lnTo>
                      <a:pt x="63" y="109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70" y="116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80" y="127"/>
                    </a:lnTo>
                    <a:lnTo>
                      <a:pt x="82" y="136"/>
                    </a:lnTo>
                    <a:lnTo>
                      <a:pt x="80" y="143"/>
                    </a:lnTo>
                    <a:lnTo>
                      <a:pt x="80" y="144"/>
                    </a:lnTo>
                    <a:lnTo>
                      <a:pt x="80" y="143"/>
                    </a:lnTo>
                    <a:lnTo>
                      <a:pt x="80" y="143"/>
                    </a:lnTo>
                    <a:lnTo>
                      <a:pt x="82" y="144"/>
                    </a:lnTo>
                    <a:lnTo>
                      <a:pt x="84" y="144"/>
                    </a:lnTo>
                    <a:lnTo>
                      <a:pt x="86" y="144"/>
                    </a:lnTo>
                    <a:lnTo>
                      <a:pt x="86" y="146"/>
                    </a:lnTo>
                    <a:lnTo>
                      <a:pt x="86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105" y="162"/>
                    </a:lnTo>
                    <a:lnTo>
                      <a:pt x="107" y="164"/>
                    </a:lnTo>
                    <a:lnTo>
                      <a:pt x="111" y="168"/>
                    </a:lnTo>
                    <a:lnTo>
                      <a:pt x="114" y="175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18" y="175"/>
                    </a:lnTo>
                    <a:lnTo>
                      <a:pt x="122" y="173"/>
                    </a:lnTo>
                    <a:lnTo>
                      <a:pt x="123" y="169"/>
                    </a:lnTo>
                    <a:lnTo>
                      <a:pt x="125" y="168"/>
                    </a:lnTo>
                    <a:lnTo>
                      <a:pt x="123" y="166"/>
                    </a:lnTo>
                    <a:lnTo>
                      <a:pt x="118" y="159"/>
                    </a:lnTo>
                    <a:lnTo>
                      <a:pt x="118" y="157"/>
                    </a:lnTo>
                    <a:lnTo>
                      <a:pt x="113" y="152"/>
                    </a:lnTo>
                    <a:lnTo>
                      <a:pt x="109" y="155"/>
                    </a:lnTo>
                    <a:lnTo>
                      <a:pt x="107" y="153"/>
                    </a:lnTo>
                    <a:lnTo>
                      <a:pt x="105" y="152"/>
                    </a:lnTo>
                    <a:lnTo>
                      <a:pt x="104" y="148"/>
                    </a:lnTo>
                    <a:lnTo>
                      <a:pt x="104" y="143"/>
                    </a:lnTo>
                    <a:lnTo>
                      <a:pt x="100" y="136"/>
                    </a:lnTo>
                    <a:lnTo>
                      <a:pt x="100" y="137"/>
                    </a:lnTo>
                    <a:lnTo>
                      <a:pt x="100" y="132"/>
                    </a:lnTo>
                    <a:lnTo>
                      <a:pt x="98" y="130"/>
                    </a:lnTo>
                    <a:lnTo>
                      <a:pt x="95" y="127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3" y="114"/>
                    </a:lnTo>
                    <a:lnTo>
                      <a:pt x="91" y="111"/>
                    </a:lnTo>
                    <a:lnTo>
                      <a:pt x="88" y="107"/>
                    </a:lnTo>
                    <a:lnTo>
                      <a:pt x="86" y="107"/>
                    </a:lnTo>
                    <a:lnTo>
                      <a:pt x="88" y="111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6" y="111"/>
                    </a:lnTo>
                    <a:lnTo>
                      <a:pt x="86" y="109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79" y="96"/>
                    </a:lnTo>
                    <a:lnTo>
                      <a:pt x="73" y="89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7" y="66"/>
                    </a:lnTo>
                    <a:lnTo>
                      <a:pt x="57" y="62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3" y="48"/>
                    </a:lnTo>
                    <a:lnTo>
                      <a:pt x="41" y="34"/>
                    </a:lnTo>
                    <a:lnTo>
                      <a:pt x="39" y="30"/>
                    </a:lnTo>
                    <a:lnTo>
                      <a:pt x="38" y="21"/>
                    </a:lnTo>
                    <a:lnTo>
                      <a:pt x="38" y="18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3278"/>
              <p:cNvSpPr>
                <a:spLocks/>
              </p:cNvSpPr>
              <p:nvPr/>
            </p:nvSpPr>
            <p:spPr bwMode="auto">
              <a:xfrm>
                <a:off x="823" y="2163"/>
                <a:ext cx="484" cy="316"/>
              </a:xfrm>
              <a:custGeom>
                <a:avLst/>
                <a:gdLst>
                  <a:gd name="T0" fmla="*/ 54 w 484"/>
                  <a:gd name="T1" fmla="*/ 21 h 316"/>
                  <a:gd name="T2" fmla="*/ 68 w 484"/>
                  <a:gd name="T3" fmla="*/ 41 h 316"/>
                  <a:gd name="T4" fmla="*/ 75 w 484"/>
                  <a:gd name="T5" fmla="*/ 55 h 316"/>
                  <a:gd name="T6" fmla="*/ 86 w 484"/>
                  <a:gd name="T7" fmla="*/ 75 h 316"/>
                  <a:gd name="T8" fmla="*/ 105 w 484"/>
                  <a:gd name="T9" fmla="*/ 93 h 316"/>
                  <a:gd name="T10" fmla="*/ 120 w 484"/>
                  <a:gd name="T11" fmla="*/ 111 h 316"/>
                  <a:gd name="T12" fmla="*/ 125 w 484"/>
                  <a:gd name="T13" fmla="*/ 119 h 316"/>
                  <a:gd name="T14" fmla="*/ 132 w 484"/>
                  <a:gd name="T15" fmla="*/ 132 h 316"/>
                  <a:gd name="T16" fmla="*/ 148 w 484"/>
                  <a:gd name="T17" fmla="*/ 148 h 316"/>
                  <a:gd name="T18" fmla="*/ 184 w 484"/>
                  <a:gd name="T19" fmla="*/ 182 h 316"/>
                  <a:gd name="T20" fmla="*/ 191 w 484"/>
                  <a:gd name="T21" fmla="*/ 200 h 316"/>
                  <a:gd name="T22" fmla="*/ 191 w 484"/>
                  <a:gd name="T23" fmla="*/ 216 h 316"/>
                  <a:gd name="T24" fmla="*/ 204 w 484"/>
                  <a:gd name="T25" fmla="*/ 241 h 316"/>
                  <a:gd name="T26" fmla="*/ 218 w 484"/>
                  <a:gd name="T27" fmla="*/ 250 h 316"/>
                  <a:gd name="T28" fmla="*/ 229 w 484"/>
                  <a:gd name="T29" fmla="*/ 257 h 316"/>
                  <a:gd name="T30" fmla="*/ 259 w 484"/>
                  <a:gd name="T31" fmla="*/ 269 h 316"/>
                  <a:gd name="T32" fmla="*/ 307 w 484"/>
                  <a:gd name="T33" fmla="*/ 291 h 316"/>
                  <a:gd name="T34" fmla="*/ 339 w 484"/>
                  <a:gd name="T35" fmla="*/ 296 h 316"/>
                  <a:gd name="T36" fmla="*/ 398 w 484"/>
                  <a:gd name="T37" fmla="*/ 316 h 316"/>
                  <a:gd name="T38" fmla="*/ 402 w 484"/>
                  <a:gd name="T39" fmla="*/ 302 h 316"/>
                  <a:gd name="T40" fmla="*/ 421 w 484"/>
                  <a:gd name="T41" fmla="*/ 282 h 316"/>
                  <a:gd name="T42" fmla="*/ 455 w 484"/>
                  <a:gd name="T43" fmla="*/ 252 h 316"/>
                  <a:gd name="T44" fmla="*/ 466 w 484"/>
                  <a:gd name="T45" fmla="*/ 250 h 316"/>
                  <a:gd name="T46" fmla="*/ 470 w 484"/>
                  <a:gd name="T47" fmla="*/ 236 h 316"/>
                  <a:gd name="T48" fmla="*/ 482 w 484"/>
                  <a:gd name="T49" fmla="*/ 211 h 316"/>
                  <a:gd name="T50" fmla="*/ 464 w 484"/>
                  <a:gd name="T51" fmla="*/ 196 h 316"/>
                  <a:gd name="T52" fmla="*/ 420 w 484"/>
                  <a:gd name="T53" fmla="*/ 237 h 316"/>
                  <a:gd name="T54" fmla="*/ 402 w 484"/>
                  <a:gd name="T55" fmla="*/ 248 h 316"/>
                  <a:gd name="T56" fmla="*/ 366 w 484"/>
                  <a:gd name="T57" fmla="*/ 255 h 316"/>
                  <a:gd name="T58" fmla="*/ 341 w 484"/>
                  <a:gd name="T59" fmla="*/ 244 h 316"/>
                  <a:gd name="T60" fmla="*/ 318 w 484"/>
                  <a:gd name="T61" fmla="*/ 205 h 316"/>
                  <a:gd name="T62" fmla="*/ 311 w 484"/>
                  <a:gd name="T63" fmla="*/ 161 h 316"/>
                  <a:gd name="T64" fmla="*/ 313 w 484"/>
                  <a:gd name="T65" fmla="*/ 134 h 316"/>
                  <a:gd name="T66" fmla="*/ 320 w 484"/>
                  <a:gd name="T67" fmla="*/ 128 h 316"/>
                  <a:gd name="T68" fmla="*/ 309 w 484"/>
                  <a:gd name="T69" fmla="*/ 121 h 316"/>
                  <a:gd name="T70" fmla="*/ 275 w 484"/>
                  <a:gd name="T71" fmla="*/ 89 h 316"/>
                  <a:gd name="T72" fmla="*/ 230 w 484"/>
                  <a:gd name="T73" fmla="*/ 53 h 316"/>
                  <a:gd name="T74" fmla="*/ 173 w 484"/>
                  <a:gd name="T75" fmla="*/ 21 h 316"/>
                  <a:gd name="T76" fmla="*/ 36 w 484"/>
                  <a:gd name="T77" fmla="*/ 0 h 316"/>
                  <a:gd name="T78" fmla="*/ 7 w 484"/>
                  <a:gd name="T79" fmla="*/ 14 h 316"/>
                  <a:gd name="T80" fmla="*/ 16 w 484"/>
                  <a:gd name="T81" fmla="*/ 34 h 316"/>
                  <a:gd name="T82" fmla="*/ 25 w 484"/>
                  <a:gd name="T83" fmla="*/ 53 h 316"/>
                  <a:gd name="T84" fmla="*/ 39 w 484"/>
                  <a:gd name="T85" fmla="*/ 66 h 316"/>
                  <a:gd name="T86" fmla="*/ 52 w 484"/>
                  <a:gd name="T87" fmla="*/ 84 h 316"/>
                  <a:gd name="T88" fmla="*/ 48 w 484"/>
                  <a:gd name="T89" fmla="*/ 91 h 316"/>
                  <a:gd name="T90" fmla="*/ 41 w 484"/>
                  <a:gd name="T91" fmla="*/ 94 h 316"/>
                  <a:gd name="T92" fmla="*/ 52 w 484"/>
                  <a:gd name="T93" fmla="*/ 103 h 316"/>
                  <a:gd name="T94" fmla="*/ 66 w 484"/>
                  <a:gd name="T95" fmla="*/ 109 h 316"/>
                  <a:gd name="T96" fmla="*/ 80 w 484"/>
                  <a:gd name="T97" fmla="*/ 144 h 316"/>
                  <a:gd name="T98" fmla="*/ 86 w 484"/>
                  <a:gd name="T99" fmla="*/ 148 h 316"/>
                  <a:gd name="T100" fmla="*/ 116 w 484"/>
                  <a:gd name="T101" fmla="*/ 177 h 316"/>
                  <a:gd name="T102" fmla="*/ 118 w 484"/>
                  <a:gd name="T103" fmla="*/ 159 h 316"/>
                  <a:gd name="T104" fmla="*/ 104 w 484"/>
                  <a:gd name="T105" fmla="*/ 143 h 316"/>
                  <a:gd name="T106" fmla="*/ 93 w 484"/>
                  <a:gd name="T107" fmla="*/ 118 h 316"/>
                  <a:gd name="T108" fmla="*/ 88 w 484"/>
                  <a:gd name="T109" fmla="*/ 112 h 316"/>
                  <a:gd name="T110" fmla="*/ 80 w 484"/>
                  <a:gd name="T111" fmla="*/ 98 h 316"/>
                  <a:gd name="T112" fmla="*/ 68 w 484"/>
                  <a:gd name="T113" fmla="*/ 78 h 316"/>
                  <a:gd name="T114" fmla="*/ 57 w 484"/>
                  <a:gd name="T115" fmla="*/ 62 h 316"/>
                  <a:gd name="T116" fmla="*/ 39 w 484"/>
                  <a:gd name="T117" fmla="*/ 3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4" h="316">
                    <a:moveTo>
                      <a:pt x="38" y="16"/>
                    </a:moveTo>
                    <a:lnTo>
                      <a:pt x="41" y="18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50" y="23"/>
                    </a:lnTo>
                    <a:lnTo>
                      <a:pt x="54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30"/>
                    </a:lnTo>
                    <a:lnTo>
                      <a:pt x="66" y="37"/>
                    </a:lnTo>
                    <a:lnTo>
                      <a:pt x="68" y="41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2" y="46"/>
                    </a:lnTo>
                    <a:lnTo>
                      <a:pt x="72" y="52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5" y="55"/>
                    </a:lnTo>
                    <a:lnTo>
                      <a:pt x="75" y="61"/>
                    </a:lnTo>
                    <a:lnTo>
                      <a:pt x="77" y="62"/>
                    </a:lnTo>
                    <a:lnTo>
                      <a:pt x="79" y="64"/>
                    </a:lnTo>
                    <a:lnTo>
                      <a:pt x="80" y="64"/>
                    </a:lnTo>
                    <a:lnTo>
                      <a:pt x="82" y="69"/>
                    </a:lnTo>
                    <a:lnTo>
                      <a:pt x="84" y="71"/>
                    </a:lnTo>
                    <a:lnTo>
                      <a:pt x="86" y="75"/>
                    </a:lnTo>
                    <a:lnTo>
                      <a:pt x="88" y="78"/>
                    </a:lnTo>
                    <a:lnTo>
                      <a:pt x="91" y="78"/>
                    </a:lnTo>
                    <a:lnTo>
                      <a:pt x="95" y="84"/>
                    </a:lnTo>
                    <a:lnTo>
                      <a:pt x="98" y="87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93"/>
                    </a:lnTo>
                    <a:lnTo>
                      <a:pt x="105" y="94"/>
                    </a:lnTo>
                    <a:lnTo>
                      <a:pt x="105" y="98"/>
                    </a:lnTo>
                    <a:lnTo>
                      <a:pt x="109" y="102"/>
                    </a:lnTo>
                    <a:lnTo>
                      <a:pt x="114" y="103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0" y="111"/>
                    </a:lnTo>
                    <a:lnTo>
                      <a:pt x="123" y="111"/>
                    </a:lnTo>
                    <a:lnTo>
                      <a:pt x="125" y="112"/>
                    </a:lnTo>
                    <a:lnTo>
                      <a:pt x="127" y="114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7" y="119"/>
                    </a:lnTo>
                    <a:lnTo>
                      <a:pt x="125" y="119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27" y="130"/>
                    </a:lnTo>
                    <a:lnTo>
                      <a:pt x="130" y="130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9" y="136"/>
                    </a:lnTo>
                    <a:lnTo>
                      <a:pt x="141" y="137"/>
                    </a:lnTo>
                    <a:lnTo>
                      <a:pt x="143" y="136"/>
                    </a:lnTo>
                    <a:lnTo>
                      <a:pt x="148" y="141"/>
                    </a:lnTo>
                    <a:lnTo>
                      <a:pt x="148" y="146"/>
                    </a:lnTo>
                    <a:lnTo>
                      <a:pt x="148" y="148"/>
                    </a:lnTo>
                    <a:lnTo>
                      <a:pt x="166" y="161"/>
                    </a:lnTo>
                    <a:lnTo>
                      <a:pt x="166" y="162"/>
                    </a:lnTo>
                    <a:lnTo>
                      <a:pt x="166" y="164"/>
                    </a:lnTo>
                    <a:lnTo>
                      <a:pt x="166" y="166"/>
                    </a:lnTo>
                    <a:lnTo>
                      <a:pt x="168" y="166"/>
                    </a:lnTo>
                    <a:lnTo>
                      <a:pt x="172" y="171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6"/>
                    </a:lnTo>
                    <a:lnTo>
                      <a:pt x="184" y="187"/>
                    </a:lnTo>
                    <a:lnTo>
                      <a:pt x="188" y="193"/>
                    </a:lnTo>
                    <a:lnTo>
                      <a:pt x="189" y="196"/>
                    </a:lnTo>
                    <a:lnTo>
                      <a:pt x="189" y="198"/>
                    </a:lnTo>
                    <a:lnTo>
                      <a:pt x="191" y="200"/>
                    </a:lnTo>
                    <a:lnTo>
                      <a:pt x="193" y="205"/>
                    </a:lnTo>
                    <a:lnTo>
                      <a:pt x="193" y="207"/>
                    </a:lnTo>
                    <a:lnTo>
                      <a:pt x="191" y="209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91" y="216"/>
                    </a:lnTo>
                    <a:lnTo>
                      <a:pt x="191" y="216"/>
                    </a:lnTo>
                    <a:lnTo>
                      <a:pt x="186" y="219"/>
                    </a:lnTo>
                    <a:lnTo>
                      <a:pt x="186" y="219"/>
                    </a:lnTo>
                    <a:lnTo>
                      <a:pt x="186" y="221"/>
                    </a:lnTo>
                    <a:lnTo>
                      <a:pt x="189" y="230"/>
                    </a:lnTo>
                    <a:lnTo>
                      <a:pt x="202" y="239"/>
                    </a:lnTo>
                    <a:lnTo>
                      <a:pt x="204" y="241"/>
                    </a:lnTo>
                    <a:lnTo>
                      <a:pt x="207" y="241"/>
                    </a:lnTo>
                    <a:lnTo>
                      <a:pt x="211" y="244"/>
                    </a:lnTo>
                    <a:lnTo>
                      <a:pt x="214" y="246"/>
                    </a:lnTo>
                    <a:lnTo>
                      <a:pt x="216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8" y="250"/>
                    </a:lnTo>
                    <a:lnTo>
                      <a:pt x="218" y="252"/>
                    </a:lnTo>
                    <a:lnTo>
                      <a:pt x="218" y="252"/>
                    </a:lnTo>
                    <a:lnTo>
                      <a:pt x="220" y="253"/>
                    </a:lnTo>
                    <a:lnTo>
                      <a:pt x="222" y="255"/>
                    </a:lnTo>
                    <a:lnTo>
                      <a:pt x="225" y="255"/>
                    </a:lnTo>
                    <a:lnTo>
                      <a:pt x="227" y="255"/>
                    </a:lnTo>
                    <a:lnTo>
                      <a:pt x="229" y="257"/>
                    </a:lnTo>
                    <a:lnTo>
                      <a:pt x="229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8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9" y="269"/>
                    </a:lnTo>
                    <a:lnTo>
                      <a:pt x="259" y="271"/>
                    </a:lnTo>
                    <a:lnTo>
                      <a:pt x="261" y="273"/>
                    </a:lnTo>
                    <a:lnTo>
                      <a:pt x="261" y="273"/>
                    </a:lnTo>
                    <a:lnTo>
                      <a:pt x="293" y="284"/>
                    </a:lnTo>
                    <a:lnTo>
                      <a:pt x="295" y="284"/>
                    </a:lnTo>
                    <a:lnTo>
                      <a:pt x="305" y="291"/>
                    </a:lnTo>
                    <a:lnTo>
                      <a:pt x="307" y="291"/>
                    </a:lnTo>
                    <a:lnTo>
                      <a:pt x="309" y="293"/>
                    </a:lnTo>
                    <a:lnTo>
                      <a:pt x="327" y="296"/>
                    </a:lnTo>
                    <a:lnTo>
                      <a:pt x="329" y="296"/>
                    </a:lnTo>
                    <a:lnTo>
                      <a:pt x="330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39" y="296"/>
                    </a:lnTo>
                    <a:lnTo>
                      <a:pt x="345" y="294"/>
                    </a:lnTo>
                    <a:lnTo>
                      <a:pt x="352" y="291"/>
                    </a:lnTo>
                    <a:lnTo>
                      <a:pt x="355" y="289"/>
                    </a:lnTo>
                    <a:lnTo>
                      <a:pt x="361" y="289"/>
                    </a:lnTo>
                    <a:lnTo>
                      <a:pt x="377" y="296"/>
                    </a:lnTo>
                    <a:lnTo>
                      <a:pt x="398" y="316"/>
                    </a:lnTo>
                    <a:lnTo>
                      <a:pt x="398" y="316"/>
                    </a:lnTo>
                    <a:lnTo>
                      <a:pt x="398" y="311"/>
                    </a:lnTo>
                    <a:lnTo>
                      <a:pt x="400" y="311"/>
                    </a:lnTo>
                    <a:lnTo>
                      <a:pt x="400" y="309"/>
                    </a:lnTo>
                    <a:lnTo>
                      <a:pt x="400" y="307"/>
                    </a:lnTo>
                    <a:lnTo>
                      <a:pt x="400" y="307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9" y="291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6"/>
                    </a:lnTo>
                    <a:lnTo>
                      <a:pt x="425" y="284"/>
                    </a:lnTo>
                    <a:lnTo>
                      <a:pt x="421" y="282"/>
                    </a:lnTo>
                    <a:lnTo>
                      <a:pt x="421" y="278"/>
                    </a:lnTo>
                    <a:lnTo>
                      <a:pt x="409" y="268"/>
                    </a:lnTo>
                    <a:lnTo>
                      <a:pt x="409" y="269"/>
                    </a:lnTo>
                    <a:lnTo>
                      <a:pt x="418" y="269"/>
                    </a:lnTo>
                    <a:lnTo>
                      <a:pt x="418" y="261"/>
                    </a:lnTo>
                    <a:lnTo>
                      <a:pt x="452" y="261"/>
                    </a:lnTo>
                    <a:lnTo>
                      <a:pt x="455" y="252"/>
                    </a:lnTo>
                    <a:lnTo>
                      <a:pt x="457" y="252"/>
                    </a:lnTo>
                    <a:lnTo>
                      <a:pt x="459" y="252"/>
                    </a:lnTo>
                    <a:lnTo>
                      <a:pt x="459" y="250"/>
                    </a:lnTo>
                    <a:lnTo>
                      <a:pt x="463" y="244"/>
                    </a:lnTo>
                    <a:lnTo>
                      <a:pt x="464" y="244"/>
                    </a:lnTo>
                    <a:lnTo>
                      <a:pt x="464" y="250"/>
                    </a:lnTo>
                    <a:lnTo>
                      <a:pt x="466" y="250"/>
                    </a:lnTo>
                    <a:lnTo>
                      <a:pt x="466" y="252"/>
                    </a:lnTo>
                    <a:lnTo>
                      <a:pt x="466" y="255"/>
                    </a:lnTo>
                    <a:lnTo>
                      <a:pt x="466" y="259"/>
                    </a:lnTo>
                    <a:lnTo>
                      <a:pt x="468" y="257"/>
                    </a:lnTo>
                    <a:lnTo>
                      <a:pt x="473" y="237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73" y="234"/>
                    </a:lnTo>
                    <a:lnTo>
                      <a:pt x="473" y="232"/>
                    </a:lnTo>
                    <a:lnTo>
                      <a:pt x="470" y="230"/>
                    </a:lnTo>
                    <a:lnTo>
                      <a:pt x="473" y="225"/>
                    </a:lnTo>
                    <a:lnTo>
                      <a:pt x="473" y="223"/>
                    </a:lnTo>
                    <a:lnTo>
                      <a:pt x="477" y="216"/>
                    </a:lnTo>
                    <a:lnTo>
                      <a:pt x="482" y="211"/>
                    </a:lnTo>
                    <a:lnTo>
                      <a:pt x="484" y="205"/>
                    </a:lnTo>
                    <a:lnTo>
                      <a:pt x="484" y="202"/>
                    </a:lnTo>
                    <a:lnTo>
                      <a:pt x="480" y="200"/>
                    </a:lnTo>
                    <a:lnTo>
                      <a:pt x="473" y="198"/>
                    </a:lnTo>
                    <a:lnTo>
                      <a:pt x="468" y="202"/>
                    </a:lnTo>
                    <a:lnTo>
                      <a:pt x="468" y="198"/>
                    </a:lnTo>
                    <a:lnTo>
                      <a:pt x="464" y="196"/>
                    </a:lnTo>
                    <a:lnTo>
                      <a:pt x="454" y="198"/>
                    </a:lnTo>
                    <a:lnTo>
                      <a:pt x="450" y="200"/>
                    </a:lnTo>
                    <a:lnTo>
                      <a:pt x="430" y="203"/>
                    </a:lnTo>
                    <a:lnTo>
                      <a:pt x="427" y="205"/>
                    </a:lnTo>
                    <a:lnTo>
                      <a:pt x="423" y="227"/>
                    </a:lnTo>
                    <a:lnTo>
                      <a:pt x="421" y="230"/>
                    </a:lnTo>
                    <a:lnTo>
                      <a:pt x="420" y="237"/>
                    </a:lnTo>
                    <a:lnTo>
                      <a:pt x="416" y="239"/>
                    </a:lnTo>
                    <a:lnTo>
                      <a:pt x="413" y="241"/>
                    </a:lnTo>
                    <a:lnTo>
                      <a:pt x="413" y="248"/>
                    </a:lnTo>
                    <a:lnTo>
                      <a:pt x="407" y="250"/>
                    </a:lnTo>
                    <a:lnTo>
                      <a:pt x="405" y="250"/>
                    </a:lnTo>
                    <a:lnTo>
                      <a:pt x="404" y="250"/>
                    </a:lnTo>
                    <a:lnTo>
                      <a:pt x="402" y="248"/>
                    </a:lnTo>
                    <a:lnTo>
                      <a:pt x="402" y="246"/>
                    </a:lnTo>
                    <a:lnTo>
                      <a:pt x="400" y="246"/>
                    </a:lnTo>
                    <a:lnTo>
                      <a:pt x="395" y="246"/>
                    </a:lnTo>
                    <a:lnTo>
                      <a:pt x="382" y="250"/>
                    </a:lnTo>
                    <a:lnTo>
                      <a:pt x="380" y="250"/>
                    </a:lnTo>
                    <a:lnTo>
                      <a:pt x="371" y="252"/>
                    </a:lnTo>
                    <a:lnTo>
                      <a:pt x="366" y="255"/>
                    </a:lnTo>
                    <a:lnTo>
                      <a:pt x="363" y="255"/>
                    </a:lnTo>
                    <a:lnTo>
                      <a:pt x="357" y="253"/>
                    </a:lnTo>
                    <a:lnTo>
                      <a:pt x="355" y="248"/>
                    </a:lnTo>
                    <a:lnTo>
                      <a:pt x="354" y="248"/>
                    </a:lnTo>
                    <a:lnTo>
                      <a:pt x="354" y="248"/>
                    </a:lnTo>
                    <a:lnTo>
                      <a:pt x="348" y="248"/>
                    </a:lnTo>
                    <a:lnTo>
                      <a:pt x="341" y="244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29" y="223"/>
                    </a:lnTo>
                    <a:lnTo>
                      <a:pt x="323" y="218"/>
                    </a:lnTo>
                    <a:lnTo>
                      <a:pt x="316" y="205"/>
                    </a:lnTo>
                    <a:lnTo>
                      <a:pt x="318" y="205"/>
                    </a:lnTo>
                    <a:lnTo>
                      <a:pt x="318" y="202"/>
                    </a:lnTo>
                    <a:lnTo>
                      <a:pt x="318" y="200"/>
                    </a:lnTo>
                    <a:lnTo>
                      <a:pt x="318" y="200"/>
                    </a:lnTo>
                    <a:lnTo>
                      <a:pt x="313" y="193"/>
                    </a:lnTo>
                    <a:lnTo>
                      <a:pt x="311" y="187"/>
                    </a:lnTo>
                    <a:lnTo>
                      <a:pt x="313" y="164"/>
                    </a:lnTo>
                    <a:lnTo>
                      <a:pt x="311" y="161"/>
                    </a:lnTo>
                    <a:lnTo>
                      <a:pt x="311" y="159"/>
                    </a:lnTo>
                    <a:lnTo>
                      <a:pt x="309" y="146"/>
                    </a:lnTo>
                    <a:lnTo>
                      <a:pt x="309" y="146"/>
                    </a:lnTo>
                    <a:lnTo>
                      <a:pt x="309" y="144"/>
                    </a:lnTo>
                    <a:lnTo>
                      <a:pt x="311" y="141"/>
                    </a:lnTo>
                    <a:lnTo>
                      <a:pt x="313" y="139"/>
                    </a:lnTo>
                    <a:lnTo>
                      <a:pt x="313" y="134"/>
                    </a:lnTo>
                    <a:lnTo>
                      <a:pt x="314" y="132"/>
                    </a:lnTo>
                    <a:lnTo>
                      <a:pt x="318" y="134"/>
                    </a:lnTo>
                    <a:lnTo>
                      <a:pt x="318" y="134"/>
                    </a:lnTo>
                    <a:lnTo>
                      <a:pt x="322" y="128"/>
                    </a:lnTo>
                    <a:lnTo>
                      <a:pt x="322" y="127"/>
                    </a:lnTo>
                    <a:lnTo>
                      <a:pt x="322" y="127"/>
                    </a:lnTo>
                    <a:lnTo>
                      <a:pt x="320" y="128"/>
                    </a:lnTo>
                    <a:lnTo>
                      <a:pt x="320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7"/>
                    </a:lnTo>
                    <a:lnTo>
                      <a:pt x="320" y="123"/>
                    </a:lnTo>
                    <a:lnTo>
                      <a:pt x="314" y="123"/>
                    </a:lnTo>
                    <a:lnTo>
                      <a:pt x="309" y="121"/>
                    </a:lnTo>
                    <a:lnTo>
                      <a:pt x="302" y="119"/>
                    </a:lnTo>
                    <a:lnTo>
                      <a:pt x="298" y="118"/>
                    </a:lnTo>
                    <a:lnTo>
                      <a:pt x="293" y="118"/>
                    </a:lnTo>
                    <a:lnTo>
                      <a:pt x="289" y="114"/>
                    </a:lnTo>
                    <a:lnTo>
                      <a:pt x="284" y="107"/>
                    </a:lnTo>
                    <a:lnTo>
                      <a:pt x="279" y="93"/>
                    </a:lnTo>
                    <a:lnTo>
                      <a:pt x="275" y="89"/>
                    </a:lnTo>
                    <a:lnTo>
                      <a:pt x="272" y="84"/>
                    </a:lnTo>
                    <a:lnTo>
                      <a:pt x="266" y="78"/>
                    </a:lnTo>
                    <a:lnTo>
                      <a:pt x="261" y="66"/>
                    </a:lnTo>
                    <a:lnTo>
                      <a:pt x="248" y="52"/>
                    </a:lnTo>
                    <a:lnTo>
                      <a:pt x="236" y="53"/>
                    </a:lnTo>
                    <a:lnTo>
                      <a:pt x="232" y="52"/>
                    </a:lnTo>
                    <a:lnTo>
                      <a:pt x="230" y="53"/>
                    </a:lnTo>
                    <a:lnTo>
                      <a:pt x="222" y="68"/>
                    </a:lnTo>
                    <a:lnTo>
                      <a:pt x="214" y="66"/>
                    </a:lnTo>
                    <a:lnTo>
                      <a:pt x="198" y="52"/>
                    </a:lnTo>
                    <a:lnTo>
                      <a:pt x="195" y="37"/>
                    </a:lnTo>
                    <a:lnTo>
                      <a:pt x="180" y="27"/>
                    </a:lnTo>
                    <a:lnTo>
                      <a:pt x="177" y="23"/>
                    </a:lnTo>
                    <a:lnTo>
                      <a:pt x="173" y="21"/>
                    </a:lnTo>
                    <a:lnTo>
                      <a:pt x="172" y="18"/>
                    </a:lnTo>
                    <a:lnTo>
                      <a:pt x="168" y="16"/>
                    </a:lnTo>
                    <a:lnTo>
                      <a:pt x="141" y="16"/>
                    </a:lnTo>
                    <a:lnTo>
                      <a:pt x="141" y="25"/>
                    </a:lnTo>
                    <a:lnTo>
                      <a:pt x="98" y="2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9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5" y="53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69"/>
                    </a:lnTo>
                    <a:lnTo>
                      <a:pt x="45" y="71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2" y="84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7" y="89"/>
                    </a:lnTo>
                    <a:lnTo>
                      <a:pt x="41" y="91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8" y="91"/>
                    </a:lnTo>
                    <a:lnTo>
                      <a:pt x="41" y="94"/>
                    </a:lnTo>
                    <a:lnTo>
                      <a:pt x="43" y="96"/>
                    </a:lnTo>
                    <a:lnTo>
                      <a:pt x="45" y="96"/>
                    </a:lnTo>
                    <a:lnTo>
                      <a:pt x="45" y="10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2" y="103"/>
                    </a:lnTo>
                    <a:lnTo>
                      <a:pt x="55" y="105"/>
                    </a:lnTo>
                    <a:lnTo>
                      <a:pt x="57" y="107"/>
                    </a:lnTo>
                    <a:lnTo>
                      <a:pt x="59" y="109"/>
                    </a:lnTo>
                    <a:lnTo>
                      <a:pt x="63" y="109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70" y="116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80" y="127"/>
                    </a:lnTo>
                    <a:lnTo>
                      <a:pt x="82" y="136"/>
                    </a:lnTo>
                    <a:lnTo>
                      <a:pt x="80" y="143"/>
                    </a:lnTo>
                    <a:lnTo>
                      <a:pt x="80" y="144"/>
                    </a:lnTo>
                    <a:lnTo>
                      <a:pt x="80" y="143"/>
                    </a:lnTo>
                    <a:lnTo>
                      <a:pt x="80" y="143"/>
                    </a:lnTo>
                    <a:lnTo>
                      <a:pt x="82" y="144"/>
                    </a:lnTo>
                    <a:lnTo>
                      <a:pt x="84" y="144"/>
                    </a:lnTo>
                    <a:lnTo>
                      <a:pt x="86" y="144"/>
                    </a:lnTo>
                    <a:lnTo>
                      <a:pt x="86" y="146"/>
                    </a:lnTo>
                    <a:lnTo>
                      <a:pt x="86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105" y="162"/>
                    </a:lnTo>
                    <a:lnTo>
                      <a:pt x="107" y="164"/>
                    </a:lnTo>
                    <a:lnTo>
                      <a:pt x="111" y="168"/>
                    </a:lnTo>
                    <a:lnTo>
                      <a:pt x="114" y="175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18" y="175"/>
                    </a:lnTo>
                    <a:lnTo>
                      <a:pt x="122" y="173"/>
                    </a:lnTo>
                    <a:lnTo>
                      <a:pt x="123" y="169"/>
                    </a:lnTo>
                    <a:lnTo>
                      <a:pt x="125" y="168"/>
                    </a:lnTo>
                    <a:lnTo>
                      <a:pt x="123" y="166"/>
                    </a:lnTo>
                    <a:lnTo>
                      <a:pt x="118" y="159"/>
                    </a:lnTo>
                    <a:lnTo>
                      <a:pt x="118" y="157"/>
                    </a:lnTo>
                    <a:lnTo>
                      <a:pt x="113" y="152"/>
                    </a:lnTo>
                    <a:lnTo>
                      <a:pt x="109" y="155"/>
                    </a:lnTo>
                    <a:lnTo>
                      <a:pt x="107" y="153"/>
                    </a:lnTo>
                    <a:lnTo>
                      <a:pt x="105" y="152"/>
                    </a:lnTo>
                    <a:lnTo>
                      <a:pt x="104" y="148"/>
                    </a:lnTo>
                    <a:lnTo>
                      <a:pt x="104" y="143"/>
                    </a:lnTo>
                    <a:lnTo>
                      <a:pt x="100" y="136"/>
                    </a:lnTo>
                    <a:lnTo>
                      <a:pt x="100" y="137"/>
                    </a:lnTo>
                    <a:lnTo>
                      <a:pt x="100" y="132"/>
                    </a:lnTo>
                    <a:lnTo>
                      <a:pt x="98" y="130"/>
                    </a:lnTo>
                    <a:lnTo>
                      <a:pt x="95" y="127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3" y="114"/>
                    </a:lnTo>
                    <a:lnTo>
                      <a:pt x="91" y="111"/>
                    </a:lnTo>
                    <a:lnTo>
                      <a:pt x="88" y="107"/>
                    </a:lnTo>
                    <a:lnTo>
                      <a:pt x="86" y="107"/>
                    </a:lnTo>
                    <a:lnTo>
                      <a:pt x="88" y="111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6" y="111"/>
                    </a:lnTo>
                    <a:lnTo>
                      <a:pt x="86" y="109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79" y="96"/>
                    </a:lnTo>
                    <a:lnTo>
                      <a:pt x="73" y="89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7" y="66"/>
                    </a:lnTo>
                    <a:lnTo>
                      <a:pt x="57" y="62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3" y="48"/>
                    </a:lnTo>
                    <a:lnTo>
                      <a:pt x="41" y="34"/>
                    </a:lnTo>
                    <a:lnTo>
                      <a:pt x="39" y="30"/>
                    </a:lnTo>
                    <a:lnTo>
                      <a:pt x="38" y="21"/>
                    </a:lnTo>
                    <a:lnTo>
                      <a:pt x="38" y="18"/>
                    </a:lnTo>
                    <a:lnTo>
                      <a:pt x="38" y="1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3279"/>
              <p:cNvSpPr>
                <a:spLocks/>
              </p:cNvSpPr>
              <p:nvPr/>
            </p:nvSpPr>
            <p:spPr bwMode="auto">
              <a:xfrm>
                <a:off x="1432" y="2515"/>
                <a:ext cx="195" cy="264"/>
              </a:xfrm>
              <a:custGeom>
                <a:avLst/>
                <a:gdLst>
                  <a:gd name="T0" fmla="*/ 125 w 195"/>
                  <a:gd name="T1" fmla="*/ 3 h 264"/>
                  <a:gd name="T2" fmla="*/ 116 w 195"/>
                  <a:gd name="T3" fmla="*/ 0 h 264"/>
                  <a:gd name="T4" fmla="*/ 112 w 195"/>
                  <a:gd name="T5" fmla="*/ 3 h 264"/>
                  <a:gd name="T6" fmla="*/ 86 w 195"/>
                  <a:gd name="T7" fmla="*/ 17 h 264"/>
                  <a:gd name="T8" fmla="*/ 73 w 195"/>
                  <a:gd name="T9" fmla="*/ 26 h 264"/>
                  <a:gd name="T10" fmla="*/ 64 w 195"/>
                  <a:gd name="T11" fmla="*/ 23 h 264"/>
                  <a:gd name="T12" fmla="*/ 54 w 195"/>
                  <a:gd name="T13" fmla="*/ 46 h 264"/>
                  <a:gd name="T14" fmla="*/ 36 w 195"/>
                  <a:gd name="T15" fmla="*/ 60 h 264"/>
                  <a:gd name="T16" fmla="*/ 36 w 195"/>
                  <a:gd name="T17" fmla="*/ 69 h 264"/>
                  <a:gd name="T18" fmla="*/ 25 w 195"/>
                  <a:gd name="T19" fmla="*/ 60 h 264"/>
                  <a:gd name="T20" fmla="*/ 27 w 195"/>
                  <a:gd name="T21" fmla="*/ 64 h 264"/>
                  <a:gd name="T22" fmla="*/ 29 w 195"/>
                  <a:gd name="T23" fmla="*/ 69 h 264"/>
                  <a:gd name="T24" fmla="*/ 21 w 195"/>
                  <a:gd name="T25" fmla="*/ 76 h 264"/>
                  <a:gd name="T26" fmla="*/ 18 w 195"/>
                  <a:gd name="T27" fmla="*/ 82 h 264"/>
                  <a:gd name="T28" fmla="*/ 27 w 195"/>
                  <a:gd name="T29" fmla="*/ 107 h 264"/>
                  <a:gd name="T30" fmla="*/ 25 w 195"/>
                  <a:gd name="T31" fmla="*/ 134 h 264"/>
                  <a:gd name="T32" fmla="*/ 34 w 195"/>
                  <a:gd name="T33" fmla="*/ 135 h 264"/>
                  <a:gd name="T34" fmla="*/ 21 w 195"/>
                  <a:gd name="T35" fmla="*/ 153 h 264"/>
                  <a:gd name="T36" fmla="*/ 9 w 195"/>
                  <a:gd name="T37" fmla="*/ 159 h 264"/>
                  <a:gd name="T38" fmla="*/ 4 w 195"/>
                  <a:gd name="T39" fmla="*/ 169 h 264"/>
                  <a:gd name="T40" fmla="*/ 2 w 195"/>
                  <a:gd name="T41" fmla="*/ 176 h 264"/>
                  <a:gd name="T42" fmla="*/ 29 w 195"/>
                  <a:gd name="T43" fmla="*/ 194 h 264"/>
                  <a:gd name="T44" fmla="*/ 48 w 195"/>
                  <a:gd name="T45" fmla="*/ 192 h 264"/>
                  <a:gd name="T46" fmla="*/ 70 w 195"/>
                  <a:gd name="T47" fmla="*/ 205 h 264"/>
                  <a:gd name="T48" fmla="*/ 79 w 195"/>
                  <a:gd name="T49" fmla="*/ 214 h 264"/>
                  <a:gd name="T50" fmla="*/ 84 w 195"/>
                  <a:gd name="T51" fmla="*/ 216 h 264"/>
                  <a:gd name="T52" fmla="*/ 87 w 195"/>
                  <a:gd name="T53" fmla="*/ 226 h 264"/>
                  <a:gd name="T54" fmla="*/ 93 w 195"/>
                  <a:gd name="T55" fmla="*/ 234 h 264"/>
                  <a:gd name="T56" fmla="*/ 104 w 195"/>
                  <a:gd name="T57" fmla="*/ 237 h 264"/>
                  <a:gd name="T58" fmla="*/ 111 w 195"/>
                  <a:gd name="T59" fmla="*/ 237 h 264"/>
                  <a:gd name="T60" fmla="*/ 120 w 195"/>
                  <a:gd name="T61" fmla="*/ 235 h 264"/>
                  <a:gd name="T62" fmla="*/ 127 w 195"/>
                  <a:gd name="T63" fmla="*/ 234 h 264"/>
                  <a:gd name="T64" fmla="*/ 143 w 195"/>
                  <a:gd name="T65" fmla="*/ 244 h 264"/>
                  <a:gd name="T66" fmla="*/ 136 w 195"/>
                  <a:gd name="T67" fmla="*/ 260 h 264"/>
                  <a:gd name="T68" fmla="*/ 145 w 195"/>
                  <a:gd name="T69" fmla="*/ 264 h 264"/>
                  <a:gd name="T70" fmla="*/ 146 w 195"/>
                  <a:gd name="T71" fmla="*/ 253 h 264"/>
                  <a:gd name="T72" fmla="*/ 152 w 195"/>
                  <a:gd name="T73" fmla="*/ 210 h 264"/>
                  <a:gd name="T74" fmla="*/ 155 w 195"/>
                  <a:gd name="T75" fmla="*/ 189 h 264"/>
                  <a:gd name="T76" fmla="*/ 157 w 195"/>
                  <a:gd name="T77" fmla="*/ 189 h 264"/>
                  <a:gd name="T78" fmla="*/ 152 w 195"/>
                  <a:gd name="T79" fmla="*/ 182 h 264"/>
                  <a:gd name="T80" fmla="*/ 146 w 195"/>
                  <a:gd name="T81" fmla="*/ 180 h 264"/>
                  <a:gd name="T82" fmla="*/ 171 w 195"/>
                  <a:gd name="T83" fmla="*/ 171 h 264"/>
                  <a:gd name="T84" fmla="*/ 173 w 195"/>
                  <a:gd name="T85" fmla="*/ 167 h 264"/>
                  <a:gd name="T86" fmla="*/ 182 w 195"/>
                  <a:gd name="T87" fmla="*/ 166 h 264"/>
                  <a:gd name="T88" fmla="*/ 191 w 195"/>
                  <a:gd name="T89" fmla="*/ 180 h 264"/>
                  <a:gd name="T90" fmla="*/ 180 w 195"/>
                  <a:gd name="T91" fmla="*/ 153 h 264"/>
                  <a:gd name="T92" fmla="*/ 187 w 195"/>
                  <a:gd name="T93" fmla="*/ 146 h 264"/>
                  <a:gd name="T94" fmla="*/ 187 w 195"/>
                  <a:gd name="T95" fmla="*/ 141 h 264"/>
                  <a:gd name="T96" fmla="*/ 180 w 195"/>
                  <a:gd name="T97" fmla="*/ 134 h 264"/>
                  <a:gd name="T98" fmla="*/ 179 w 195"/>
                  <a:gd name="T99" fmla="*/ 119 h 264"/>
                  <a:gd name="T100" fmla="*/ 182 w 195"/>
                  <a:gd name="T101" fmla="*/ 107 h 264"/>
                  <a:gd name="T102" fmla="*/ 184 w 195"/>
                  <a:gd name="T103" fmla="*/ 100 h 264"/>
                  <a:gd name="T104" fmla="*/ 166 w 195"/>
                  <a:gd name="T105" fmla="*/ 101 h 264"/>
                  <a:gd name="T106" fmla="*/ 154 w 195"/>
                  <a:gd name="T107" fmla="*/ 101 h 264"/>
                  <a:gd name="T108" fmla="*/ 145 w 195"/>
                  <a:gd name="T109" fmla="*/ 87 h 264"/>
                  <a:gd name="T110" fmla="*/ 111 w 195"/>
                  <a:gd name="T111" fmla="*/ 82 h 264"/>
                  <a:gd name="T112" fmla="*/ 105 w 195"/>
                  <a:gd name="T113" fmla="*/ 67 h 264"/>
                  <a:gd name="T114" fmla="*/ 102 w 195"/>
                  <a:gd name="T115" fmla="*/ 60 h 264"/>
                  <a:gd name="T116" fmla="*/ 98 w 195"/>
                  <a:gd name="T117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5" h="264">
                    <a:moveTo>
                      <a:pt x="123" y="9"/>
                    </a:moveTo>
                    <a:lnTo>
                      <a:pt x="125" y="7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3" y="1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4" y="3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1" y="3"/>
                    </a:lnTo>
                    <a:lnTo>
                      <a:pt x="111" y="5"/>
                    </a:lnTo>
                    <a:lnTo>
                      <a:pt x="109" y="9"/>
                    </a:lnTo>
                    <a:lnTo>
                      <a:pt x="86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1" y="26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46"/>
                    </a:lnTo>
                    <a:lnTo>
                      <a:pt x="52" y="48"/>
                    </a:lnTo>
                    <a:lnTo>
                      <a:pt x="46" y="48"/>
                    </a:lnTo>
                    <a:lnTo>
                      <a:pt x="39" y="57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21" y="89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7" y="107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7" y="126"/>
                    </a:lnTo>
                    <a:lnTo>
                      <a:pt x="25" y="134"/>
                    </a:lnTo>
                    <a:lnTo>
                      <a:pt x="25" y="135"/>
                    </a:lnTo>
                    <a:lnTo>
                      <a:pt x="27" y="137"/>
                    </a:lnTo>
                    <a:lnTo>
                      <a:pt x="30" y="137"/>
                    </a:lnTo>
                    <a:lnTo>
                      <a:pt x="34" y="135"/>
                    </a:lnTo>
                    <a:lnTo>
                      <a:pt x="34" y="137"/>
                    </a:lnTo>
                    <a:lnTo>
                      <a:pt x="32" y="139"/>
                    </a:lnTo>
                    <a:lnTo>
                      <a:pt x="25" y="146"/>
                    </a:lnTo>
                    <a:lnTo>
                      <a:pt x="21" y="153"/>
                    </a:lnTo>
                    <a:lnTo>
                      <a:pt x="21" y="155"/>
                    </a:lnTo>
                    <a:lnTo>
                      <a:pt x="16" y="157"/>
                    </a:lnTo>
                    <a:lnTo>
                      <a:pt x="12" y="157"/>
                    </a:lnTo>
                    <a:lnTo>
                      <a:pt x="9" y="159"/>
                    </a:lnTo>
                    <a:lnTo>
                      <a:pt x="5" y="166"/>
                    </a:lnTo>
                    <a:lnTo>
                      <a:pt x="7" y="167"/>
                    </a:lnTo>
                    <a:lnTo>
                      <a:pt x="7" y="169"/>
                    </a:lnTo>
                    <a:lnTo>
                      <a:pt x="4" y="169"/>
                    </a:lnTo>
                    <a:lnTo>
                      <a:pt x="2" y="171"/>
                    </a:lnTo>
                    <a:lnTo>
                      <a:pt x="0" y="173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4" y="178"/>
                    </a:lnTo>
                    <a:lnTo>
                      <a:pt x="25" y="189"/>
                    </a:lnTo>
                    <a:lnTo>
                      <a:pt x="29" y="194"/>
                    </a:lnTo>
                    <a:lnTo>
                      <a:pt x="45" y="196"/>
                    </a:lnTo>
                    <a:lnTo>
                      <a:pt x="45" y="194"/>
                    </a:lnTo>
                    <a:lnTo>
                      <a:pt x="46" y="192"/>
                    </a:lnTo>
                    <a:lnTo>
                      <a:pt x="48" y="192"/>
                    </a:lnTo>
                    <a:lnTo>
                      <a:pt x="57" y="200"/>
                    </a:lnTo>
                    <a:lnTo>
                      <a:pt x="66" y="201"/>
                    </a:lnTo>
                    <a:lnTo>
                      <a:pt x="68" y="201"/>
                    </a:lnTo>
                    <a:lnTo>
                      <a:pt x="70" y="205"/>
                    </a:lnTo>
                    <a:lnTo>
                      <a:pt x="70" y="205"/>
                    </a:lnTo>
                    <a:lnTo>
                      <a:pt x="73" y="207"/>
                    </a:lnTo>
                    <a:lnTo>
                      <a:pt x="77" y="212"/>
                    </a:lnTo>
                    <a:lnTo>
                      <a:pt x="79" y="214"/>
                    </a:lnTo>
                    <a:lnTo>
                      <a:pt x="79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6"/>
                    </a:lnTo>
                    <a:lnTo>
                      <a:pt x="86" y="217"/>
                    </a:lnTo>
                    <a:lnTo>
                      <a:pt x="86" y="219"/>
                    </a:lnTo>
                    <a:lnTo>
                      <a:pt x="87" y="226"/>
                    </a:lnTo>
                    <a:lnTo>
                      <a:pt x="87" y="226"/>
                    </a:lnTo>
                    <a:lnTo>
                      <a:pt x="89" y="226"/>
                    </a:lnTo>
                    <a:lnTo>
                      <a:pt x="91" y="226"/>
                    </a:lnTo>
                    <a:lnTo>
                      <a:pt x="93" y="228"/>
                    </a:lnTo>
                    <a:lnTo>
                      <a:pt x="93" y="234"/>
                    </a:lnTo>
                    <a:lnTo>
                      <a:pt x="95" y="237"/>
                    </a:lnTo>
                    <a:lnTo>
                      <a:pt x="98" y="237"/>
                    </a:lnTo>
                    <a:lnTo>
                      <a:pt x="100" y="237"/>
                    </a:lnTo>
                    <a:lnTo>
                      <a:pt x="104" y="237"/>
                    </a:lnTo>
                    <a:lnTo>
                      <a:pt x="105" y="239"/>
                    </a:lnTo>
                    <a:lnTo>
                      <a:pt x="109" y="239"/>
                    </a:lnTo>
                    <a:lnTo>
                      <a:pt x="111" y="237"/>
                    </a:lnTo>
                    <a:lnTo>
                      <a:pt x="111" y="237"/>
                    </a:lnTo>
                    <a:lnTo>
                      <a:pt x="112" y="235"/>
                    </a:lnTo>
                    <a:lnTo>
                      <a:pt x="112" y="235"/>
                    </a:lnTo>
                    <a:lnTo>
                      <a:pt x="114" y="234"/>
                    </a:lnTo>
                    <a:lnTo>
                      <a:pt x="120" y="235"/>
                    </a:lnTo>
                    <a:lnTo>
                      <a:pt x="121" y="235"/>
                    </a:lnTo>
                    <a:lnTo>
                      <a:pt x="123" y="237"/>
                    </a:lnTo>
                    <a:lnTo>
                      <a:pt x="125" y="235"/>
                    </a:lnTo>
                    <a:lnTo>
                      <a:pt x="127" y="234"/>
                    </a:lnTo>
                    <a:lnTo>
                      <a:pt x="130" y="235"/>
                    </a:lnTo>
                    <a:lnTo>
                      <a:pt x="139" y="239"/>
                    </a:lnTo>
                    <a:lnTo>
                      <a:pt x="143" y="242"/>
                    </a:lnTo>
                    <a:lnTo>
                      <a:pt x="143" y="244"/>
                    </a:lnTo>
                    <a:lnTo>
                      <a:pt x="134" y="255"/>
                    </a:lnTo>
                    <a:lnTo>
                      <a:pt x="134" y="259"/>
                    </a:lnTo>
                    <a:lnTo>
                      <a:pt x="134" y="259"/>
                    </a:lnTo>
                    <a:lnTo>
                      <a:pt x="136" y="260"/>
                    </a:lnTo>
                    <a:lnTo>
                      <a:pt x="137" y="259"/>
                    </a:lnTo>
                    <a:lnTo>
                      <a:pt x="139" y="260"/>
                    </a:lnTo>
                    <a:lnTo>
                      <a:pt x="143" y="264"/>
                    </a:lnTo>
                    <a:lnTo>
                      <a:pt x="145" y="264"/>
                    </a:lnTo>
                    <a:lnTo>
                      <a:pt x="145" y="262"/>
                    </a:lnTo>
                    <a:lnTo>
                      <a:pt x="146" y="260"/>
                    </a:lnTo>
                    <a:lnTo>
                      <a:pt x="146" y="253"/>
                    </a:lnTo>
                    <a:lnTo>
                      <a:pt x="146" y="253"/>
                    </a:lnTo>
                    <a:lnTo>
                      <a:pt x="150" y="242"/>
                    </a:lnTo>
                    <a:lnTo>
                      <a:pt x="150" y="241"/>
                    </a:lnTo>
                    <a:lnTo>
                      <a:pt x="154" y="219"/>
                    </a:lnTo>
                    <a:lnTo>
                      <a:pt x="152" y="210"/>
                    </a:lnTo>
                    <a:lnTo>
                      <a:pt x="143" y="201"/>
                    </a:lnTo>
                    <a:lnTo>
                      <a:pt x="143" y="191"/>
                    </a:lnTo>
                    <a:lnTo>
                      <a:pt x="152" y="187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7" y="189"/>
                    </a:lnTo>
                    <a:lnTo>
                      <a:pt x="157" y="189"/>
                    </a:lnTo>
                    <a:lnTo>
                      <a:pt x="157" y="184"/>
                    </a:lnTo>
                    <a:lnTo>
                      <a:pt x="155" y="182"/>
                    </a:lnTo>
                    <a:lnTo>
                      <a:pt x="152" y="182"/>
                    </a:lnTo>
                    <a:lnTo>
                      <a:pt x="152" y="182"/>
                    </a:lnTo>
                    <a:lnTo>
                      <a:pt x="148" y="182"/>
                    </a:lnTo>
                    <a:lnTo>
                      <a:pt x="148" y="182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71" y="171"/>
                    </a:lnTo>
                    <a:lnTo>
                      <a:pt x="171" y="169"/>
                    </a:lnTo>
                    <a:lnTo>
                      <a:pt x="171" y="167"/>
                    </a:lnTo>
                    <a:lnTo>
                      <a:pt x="173" y="167"/>
                    </a:lnTo>
                    <a:lnTo>
                      <a:pt x="173" y="167"/>
                    </a:lnTo>
                    <a:lnTo>
                      <a:pt x="175" y="167"/>
                    </a:lnTo>
                    <a:lnTo>
                      <a:pt x="177" y="169"/>
                    </a:lnTo>
                    <a:lnTo>
                      <a:pt x="177" y="169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87" y="167"/>
                    </a:lnTo>
                    <a:lnTo>
                      <a:pt x="189" y="171"/>
                    </a:lnTo>
                    <a:lnTo>
                      <a:pt x="191" y="180"/>
                    </a:lnTo>
                    <a:lnTo>
                      <a:pt x="195" y="178"/>
                    </a:lnTo>
                    <a:lnTo>
                      <a:pt x="195" y="178"/>
                    </a:lnTo>
                    <a:lnTo>
                      <a:pt x="186" y="159"/>
                    </a:lnTo>
                    <a:lnTo>
                      <a:pt x="180" y="153"/>
                    </a:lnTo>
                    <a:lnTo>
                      <a:pt x="180" y="153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7" y="146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7" y="142"/>
                    </a:lnTo>
                    <a:lnTo>
                      <a:pt x="187" y="141"/>
                    </a:lnTo>
                    <a:lnTo>
                      <a:pt x="186" y="139"/>
                    </a:lnTo>
                    <a:lnTo>
                      <a:pt x="184" y="137"/>
                    </a:lnTo>
                    <a:lnTo>
                      <a:pt x="180" y="135"/>
                    </a:lnTo>
                    <a:lnTo>
                      <a:pt x="180" y="134"/>
                    </a:lnTo>
                    <a:lnTo>
                      <a:pt x="180" y="126"/>
                    </a:lnTo>
                    <a:lnTo>
                      <a:pt x="179" y="125"/>
                    </a:lnTo>
                    <a:lnTo>
                      <a:pt x="179" y="121"/>
                    </a:lnTo>
                    <a:lnTo>
                      <a:pt x="179" y="119"/>
                    </a:lnTo>
                    <a:lnTo>
                      <a:pt x="180" y="116"/>
                    </a:lnTo>
                    <a:lnTo>
                      <a:pt x="180" y="114"/>
                    </a:lnTo>
                    <a:lnTo>
                      <a:pt x="182" y="110"/>
                    </a:lnTo>
                    <a:lnTo>
                      <a:pt x="182" y="107"/>
                    </a:lnTo>
                    <a:lnTo>
                      <a:pt x="184" y="105"/>
                    </a:lnTo>
                    <a:lnTo>
                      <a:pt x="186" y="103"/>
                    </a:lnTo>
                    <a:lnTo>
                      <a:pt x="186" y="101"/>
                    </a:lnTo>
                    <a:lnTo>
                      <a:pt x="184" y="100"/>
                    </a:lnTo>
                    <a:lnTo>
                      <a:pt x="184" y="98"/>
                    </a:lnTo>
                    <a:lnTo>
                      <a:pt x="182" y="98"/>
                    </a:lnTo>
                    <a:lnTo>
                      <a:pt x="171" y="101"/>
                    </a:lnTo>
                    <a:lnTo>
                      <a:pt x="166" y="101"/>
                    </a:lnTo>
                    <a:lnTo>
                      <a:pt x="162" y="100"/>
                    </a:lnTo>
                    <a:lnTo>
                      <a:pt x="159" y="100"/>
                    </a:lnTo>
                    <a:lnTo>
                      <a:pt x="159" y="101"/>
                    </a:lnTo>
                    <a:lnTo>
                      <a:pt x="154" y="101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36" y="84"/>
                    </a:lnTo>
                    <a:lnTo>
                      <a:pt x="121" y="87"/>
                    </a:lnTo>
                    <a:lnTo>
                      <a:pt x="112" y="84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7" y="80"/>
                    </a:lnTo>
                    <a:lnTo>
                      <a:pt x="107" y="78"/>
                    </a:lnTo>
                    <a:lnTo>
                      <a:pt x="105" y="67"/>
                    </a:lnTo>
                    <a:lnTo>
                      <a:pt x="105" y="66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2" y="60"/>
                    </a:lnTo>
                    <a:lnTo>
                      <a:pt x="98" y="51"/>
                    </a:lnTo>
                    <a:lnTo>
                      <a:pt x="98" y="51"/>
                    </a:lnTo>
                    <a:lnTo>
                      <a:pt x="91" y="51"/>
                    </a:lnTo>
                    <a:lnTo>
                      <a:pt x="98" y="30"/>
                    </a:lnTo>
                    <a:lnTo>
                      <a:pt x="114" y="10"/>
                    </a:lnTo>
                    <a:lnTo>
                      <a:pt x="118" y="9"/>
                    </a:lnTo>
                    <a:lnTo>
                      <a:pt x="123" y="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280"/>
              <p:cNvSpPr>
                <a:spLocks/>
              </p:cNvSpPr>
              <p:nvPr/>
            </p:nvSpPr>
            <p:spPr bwMode="auto">
              <a:xfrm>
                <a:off x="1432" y="2515"/>
                <a:ext cx="195" cy="264"/>
              </a:xfrm>
              <a:custGeom>
                <a:avLst/>
                <a:gdLst>
                  <a:gd name="T0" fmla="*/ 125 w 195"/>
                  <a:gd name="T1" fmla="*/ 3 h 264"/>
                  <a:gd name="T2" fmla="*/ 116 w 195"/>
                  <a:gd name="T3" fmla="*/ 0 h 264"/>
                  <a:gd name="T4" fmla="*/ 112 w 195"/>
                  <a:gd name="T5" fmla="*/ 3 h 264"/>
                  <a:gd name="T6" fmla="*/ 86 w 195"/>
                  <a:gd name="T7" fmla="*/ 17 h 264"/>
                  <a:gd name="T8" fmla="*/ 73 w 195"/>
                  <a:gd name="T9" fmla="*/ 26 h 264"/>
                  <a:gd name="T10" fmla="*/ 64 w 195"/>
                  <a:gd name="T11" fmla="*/ 23 h 264"/>
                  <a:gd name="T12" fmla="*/ 54 w 195"/>
                  <a:gd name="T13" fmla="*/ 46 h 264"/>
                  <a:gd name="T14" fmla="*/ 36 w 195"/>
                  <a:gd name="T15" fmla="*/ 60 h 264"/>
                  <a:gd name="T16" fmla="*/ 36 w 195"/>
                  <a:gd name="T17" fmla="*/ 69 h 264"/>
                  <a:gd name="T18" fmla="*/ 25 w 195"/>
                  <a:gd name="T19" fmla="*/ 60 h 264"/>
                  <a:gd name="T20" fmla="*/ 27 w 195"/>
                  <a:gd name="T21" fmla="*/ 64 h 264"/>
                  <a:gd name="T22" fmla="*/ 29 w 195"/>
                  <a:gd name="T23" fmla="*/ 69 h 264"/>
                  <a:gd name="T24" fmla="*/ 21 w 195"/>
                  <a:gd name="T25" fmla="*/ 76 h 264"/>
                  <a:gd name="T26" fmla="*/ 18 w 195"/>
                  <a:gd name="T27" fmla="*/ 82 h 264"/>
                  <a:gd name="T28" fmla="*/ 27 w 195"/>
                  <a:gd name="T29" fmla="*/ 107 h 264"/>
                  <a:gd name="T30" fmla="*/ 25 w 195"/>
                  <a:gd name="T31" fmla="*/ 134 h 264"/>
                  <a:gd name="T32" fmla="*/ 34 w 195"/>
                  <a:gd name="T33" fmla="*/ 135 h 264"/>
                  <a:gd name="T34" fmla="*/ 21 w 195"/>
                  <a:gd name="T35" fmla="*/ 153 h 264"/>
                  <a:gd name="T36" fmla="*/ 9 w 195"/>
                  <a:gd name="T37" fmla="*/ 159 h 264"/>
                  <a:gd name="T38" fmla="*/ 4 w 195"/>
                  <a:gd name="T39" fmla="*/ 169 h 264"/>
                  <a:gd name="T40" fmla="*/ 2 w 195"/>
                  <a:gd name="T41" fmla="*/ 176 h 264"/>
                  <a:gd name="T42" fmla="*/ 29 w 195"/>
                  <a:gd name="T43" fmla="*/ 194 h 264"/>
                  <a:gd name="T44" fmla="*/ 48 w 195"/>
                  <a:gd name="T45" fmla="*/ 192 h 264"/>
                  <a:gd name="T46" fmla="*/ 70 w 195"/>
                  <a:gd name="T47" fmla="*/ 205 h 264"/>
                  <a:gd name="T48" fmla="*/ 79 w 195"/>
                  <a:gd name="T49" fmla="*/ 214 h 264"/>
                  <a:gd name="T50" fmla="*/ 84 w 195"/>
                  <a:gd name="T51" fmla="*/ 216 h 264"/>
                  <a:gd name="T52" fmla="*/ 87 w 195"/>
                  <a:gd name="T53" fmla="*/ 226 h 264"/>
                  <a:gd name="T54" fmla="*/ 93 w 195"/>
                  <a:gd name="T55" fmla="*/ 234 h 264"/>
                  <a:gd name="T56" fmla="*/ 104 w 195"/>
                  <a:gd name="T57" fmla="*/ 237 h 264"/>
                  <a:gd name="T58" fmla="*/ 111 w 195"/>
                  <a:gd name="T59" fmla="*/ 237 h 264"/>
                  <a:gd name="T60" fmla="*/ 120 w 195"/>
                  <a:gd name="T61" fmla="*/ 235 h 264"/>
                  <a:gd name="T62" fmla="*/ 127 w 195"/>
                  <a:gd name="T63" fmla="*/ 234 h 264"/>
                  <a:gd name="T64" fmla="*/ 143 w 195"/>
                  <a:gd name="T65" fmla="*/ 244 h 264"/>
                  <a:gd name="T66" fmla="*/ 136 w 195"/>
                  <a:gd name="T67" fmla="*/ 260 h 264"/>
                  <a:gd name="T68" fmla="*/ 145 w 195"/>
                  <a:gd name="T69" fmla="*/ 264 h 264"/>
                  <a:gd name="T70" fmla="*/ 146 w 195"/>
                  <a:gd name="T71" fmla="*/ 253 h 264"/>
                  <a:gd name="T72" fmla="*/ 152 w 195"/>
                  <a:gd name="T73" fmla="*/ 210 h 264"/>
                  <a:gd name="T74" fmla="*/ 155 w 195"/>
                  <a:gd name="T75" fmla="*/ 189 h 264"/>
                  <a:gd name="T76" fmla="*/ 157 w 195"/>
                  <a:gd name="T77" fmla="*/ 189 h 264"/>
                  <a:gd name="T78" fmla="*/ 152 w 195"/>
                  <a:gd name="T79" fmla="*/ 182 h 264"/>
                  <a:gd name="T80" fmla="*/ 146 w 195"/>
                  <a:gd name="T81" fmla="*/ 180 h 264"/>
                  <a:gd name="T82" fmla="*/ 171 w 195"/>
                  <a:gd name="T83" fmla="*/ 171 h 264"/>
                  <a:gd name="T84" fmla="*/ 173 w 195"/>
                  <a:gd name="T85" fmla="*/ 167 h 264"/>
                  <a:gd name="T86" fmla="*/ 182 w 195"/>
                  <a:gd name="T87" fmla="*/ 166 h 264"/>
                  <a:gd name="T88" fmla="*/ 191 w 195"/>
                  <a:gd name="T89" fmla="*/ 180 h 264"/>
                  <a:gd name="T90" fmla="*/ 180 w 195"/>
                  <a:gd name="T91" fmla="*/ 153 h 264"/>
                  <a:gd name="T92" fmla="*/ 187 w 195"/>
                  <a:gd name="T93" fmla="*/ 146 h 264"/>
                  <a:gd name="T94" fmla="*/ 187 w 195"/>
                  <a:gd name="T95" fmla="*/ 141 h 264"/>
                  <a:gd name="T96" fmla="*/ 180 w 195"/>
                  <a:gd name="T97" fmla="*/ 134 h 264"/>
                  <a:gd name="T98" fmla="*/ 179 w 195"/>
                  <a:gd name="T99" fmla="*/ 119 h 264"/>
                  <a:gd name="T100" fmla="*/ 182 w 195"/>
                  <a:gd name="T101" fmla="*/ 107 h 264"/>
                  <a:gd name="T102" fmla="*/ 184 w 195"/>
                  <a:gd name="T103" fmla="*/ 100 h 264"/>
                  <a:gd name="T104" fmla="*/ 166 w 195"/>
                  <a:gd name="T105" fmla="*/ 101 h 264"/>
                  <a:gd name="T106" fmla="*/ 154 w 195"/>
                  <a:gd name="T107" fmla="*/ 101 h 264"/>
                  <a:gd name="T108" fmla="*/ 145 w 195"/>
                  <a:gd name="T109" fmla="*/ 87 h 264"/>
                  <a:gd name="T110" fmla="*/ 111 w 195"/>
                  <a:gd name="T111" fmla="*/ 82 h 264"/>
                  <a:gd name="T112" fmla="*/ 105 w 195"/>
                  <a:gd name="T113" fmla="*/ 67 h 264"/>
                  <a:gd name="T114" fmla="*/ 102 w 195"/>
                  <a:gd name="T115" fmla="*/ 60 h 264"/>
                  <a:gd name="T116" fmla="*/ 98 w 195"/>
                  <a:gd name="T117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5" h="264">
                    <a:moveTo>
                      <a:pt x="123" y="9"/>
                    </a:moveTo>
                    <a:lnTo>
                      <a:pt x="125" y="7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3" y="1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4" y="3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1" y="3"/>
                    </a:lnTo>
                    <a:lnTo>
                      <a:pt x="111" y="5"/>
                    </a:lnTo>
                    <a:lnTo>
                      <a:pt x="109" y="9"/>
                    </a:lnTo>
                    <a:lnTo>
                      <a:pt x="86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1" y="26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46"/>
                    </a:lnTo>
                    <a:lnTo>
                      <a:pt x="52" y="48"/>
                    </a:lnTo>
                    <a:lnTo>
                      <a:pt x="46" y="48"/>
                    </a:lnTo>
                    <a:lnTo>
                      <a:pt x="39" y="57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21" y="89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7" y="107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7" y="126"/>
                    </a:lnTo>
                    <a:lnTo>
                      <a:pt x="25" y="134"/>
                    </a:lnTo>
                    <a:lnTo>
                      <a:pt x="25" y="135"/>
                    </a:lnTo>
                    <a:lnTo>
                      <a:pt x="27" y="137"/>
                    </a:lnTo>
                    <a:lnTo>
                      <a:pt x="30" y="137"/>
                    </a:lnTo>
                    <a:lnTo>
                      <a:pt x="34" y="135"/>
                    </a:lnTo>
                    <a:lnTo>
                      <a:pt x="34" y="137"/>
                    </a:lnTo>
                    <a:lnTo>
                      <a:pt x="32" y="139"/>
                    </a:lnTo>
                    <a:lnTo>
                      <a:pt x="25" y="146"/>
                    </a:lnTo>
                    <a:lnTo>
                      <a:pt x="21" y="153"/>
                    </a:lnTo>
                    <a:lnTo>
                      <a:pt x="21" y="155"/>
                    </a:lnTo>
                    <a:lnTo>
                      <a:pt x="16" y="157"/>
                    </a:lnTo>
                    <a:lnTo>
                      <a:pt x="12" y="157"/>
                    </a:lnTo>
                    <a:lnTo>
                      <a:pt x="9" y="159"/>
                    </a:lnTo>
                    <a:lnTo>
                      <a:pt x="5" y="166"/>
                    </a:lnTo>
                    <a:lnTo>
                      <a:pt x="7" y="167"/>
                    </a:lnTo>
                    <a:lnTo>
                      <a:pt x="7" y="169"/>
                    </a:lnTo>
                    <a:lnTo>
                      <a:pt x="4" y="169"/>
                    </a:lnTo>
                    <a:lnTo>
                      <a:pt x="2" y="171"/>
                    </a:lnTo>
                    <a:lnTo>
                      <a:pt x="0" y="173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4" y="178"/>
                    </a:lnTo>
                    <a:lnTo>
                      <a:pt x="25" y="189"/>
                    </a:lnTo>
                    <a:lnTo>
                      <a:pt x="29" y="194"/>
                    </a:lnTo>
                    <a:lnTo>
                      <a:pt x="45" y="196"/>
                    </a:lnTo>
                    <a:lnTo>
                      <a:pt x="45" y="194"/>
                    </a:lnTo>
                    <a:lnTo>
                      <a:pt x="46" y="192"/>
                    </a:lnTo>
                    <a:lnTo>
                      <a:pt x="48" y="192"/>
                    </a:lnTo>
                    <a:lnTo>
                      <a:pt x="57" y="200"/>
                    </a:lnTo>
                    <a:lnTo>
                      <a:pt x="66" y="201"/>
                    </a:lnTo>
                    <a:lnTo>
                      <a:pt x="68" y="201"/>
                    </a:lnTo>
                    <a:lnTo>
                      <a:pt x="70" y="205"/>
                    </a:lnTo>
                    <a:lnTo>
                      <a:pt x="70" y="205"/>
                    </a:lnTo>
                    <a:lnTo>
                      <a:pt x="73" y="207"/>
                    </a:lnTo>
                    <a:lnTo>
                      <a:pt x="77" y="212"/>
                    </a:lnTo>
                    <a:lnTo>
                      <a:pt x="79" y="214"/>
                    </a:lnTo>
                    <a:lnTo>
                      <a:pt x="79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6"/>
                    </a:lnTo>
                    <a:lnTo>
                      <a:pt x="86" y="217"/>
                    </a:lnTo>
                    <a:lnTo>
                      <a:pt x="86" y="219"/>
                    </a:lnTo>
                    <a:lnTo>
                      <a:pt x="87" y="226"/>
                    </a:lnTo>
                    <a:lnTo>
                      <a:pt x="87" y="226"/>
                    </a:lnTo>
                    <a:lnTo>
                      <a:pt x="89" y="226"/>
                    </a:lnTo>
                    <a:lnTo>
                      <a:pt x="91" y="226"/>
                    </a:lnTo>
                    <a:lnTo>
                      <a:pt x="93" y="228"/>
                    </a:lnTo>
                    <a:lnTo>
                      <a:pt x="93" y="234"/>
                    </a:lnTo>
                    <a:lnTo>
                      <a:pt x="95" y="237"/>
                    </a:lnTo>
                    <a:lnTo>
                      <a:pt x="98" y="237"/>
                    </a:lnTo>
                    <a:lnTo>
                      <a:pt x="100" y="237"/>
                    </a:lnTo>
                    <a:lnTo>
                      <a:pt x="104" y="237"/>
                    </a:lnTo>
                    <a:lnTo>
                      <a:pt x="105" y="239"/>
                    </a:lnTo>
                    <a:lnTo>
                      <a:pt x="109" y="239"/>
                    </a:lnTo>
                    <a:lnTo>
                      <a:pt x="111" y="237"/>
                    </a:lnTo>
                    <a:lnTo>
                      <a:pt x="111" y="237"/>
                    </a:lnTo>
                    <a:lnTo>
                      <a:pt x="112" y="235"/>
                    </a:lnTo>
                    <a:lnTo>
                      <a:pt x="112" y="235"/>
                    </a:lnTo>
                    <a:lnTo>
                      <a:pt x="114" y="234"/>
                    </a:lnTo>
                    <a:lnTo>
                      <a:pt x="120" y="235"/>
                    </a:lnTo>
                    <a:lnTo>
                      <a:pt x="121" y="235"/>
                    </a:lnTo>
                    <a:lnTo>
                      <a:pt x="123" y="237"/>
                    </a:lnTo>
                    <a:lnTo>
                      <a:pt x="125" y="235"/>
                    </a:lnTo>
                    <a:lnTo>
                      <a:pt x="127" y="234"/>
                    </a:lnTo>
                    <a:lnTo>
                      <a:pt x="130" y="235"/>
                    </a:lnTo>
                    <a:lnTo>
                      <a:pt x="139" y="239"/>
                    </a:lnTo>
                    <a:lnTo>
                      <a:pt x="143" y="242"/>
                    </a:lnTo>
                    <a:lnTo>
                      <a:pt x="143" y="244"/>
                    </a:lnTo>
                    <a:lnTo>
                      <a:pt x="134" y="255"/>
                    </a:lnTo>
                    <a:lnTo>
                      <a:pt x="134" y="259"/>
                    </a:lnTo>
                    <a:lnTo>
                      <a:pt x="134" y="259"/>
                    </a:lnTo>
                    <a:lnTo>
                      <a:pt x="136" y="260"/>
                    </a:lnTo>
                    <a:lnTo>
                      <a:pt x="137" y="259"/>
                    </a:lnTo>
                    <a:lnTo>
                      <a:pt x="139" y="260"/>
                    </a:lnTo>
                    <a:lnTo>
                      <a:pt x="143" y="264"/>
                    </a:lnTo>
                    <a:lnTo>
                      <a:pt x="145" y="264"/>
                    </a:lnTo>
                    <a:lnTo>
                      <a:pt x="145" y="262"/>
                    </a:lnTo>
                    <a:lnTo>
                      <a:pt x="146" y="260"/>
                    </a:lnTo>
                    <a:lnTo>
                      <a:pt x="146" y="253"/>
                    </a:lnTo>
                    <a:lnTo>
                      <a:pt x="146" y="253"/>
                    </a:lnTo>
                    <a:lnTo>
                      <a:pt x="150" y="242"/>
                    </a:lnTo>
                    <a:lnTo>
                      <a:pt x="150" y="241"/>
                    </a:lnTo>
                    <a:lnTo>
                      <a:pt x="154" y="219"/>
                    </a:lnTo>
                    <a:lnTo>
                      <a:pt x="152" y="210"/>
                    </a:lnTo>
                    <a:lnTo>
                      <a:pt x="143" y="201"/>
                    </a:lnTo>
                    <a:lnTo>
                      <a:pt x="143" y="191"/>
                    </a:lnTo>
                    <a:lnTo>
                      <a:pt x="152" y="187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7" y="189"/>
                    </a:lnTo>
                    <a:lnTo>
                      <a:pt x="157" y="189"/>
                    </a:lnTo>
                    <a:lnTo>
                      <a:pt x="157" y="184"/>
                    </a:lnTo>
                    <a:lnTo>
                      <a:pt x="155" y="182"/>
                    </a:lnTo>
                    <a:lnTo>
                      <a:pt x="152" y="182"/>
                    </a:lnTo>
                    <a:lnTo>
                      <a:pt x="152" y="182"/>
                    </a:lnTo>
                    <a:lnTo>
                      <a:pt x="148" y="182"/>
                    </a:lnTo>
                    <a:lnTo>
                      <a:pt x="148" y="182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71" y="171"/>
                    </a:lnTo>
                    <a:lnTo>
                      <a:pt x="171" y="169"/>
                    </a:lnTo>
                    <a:lnTo>
                      <a:pt x="171" y="167"/>
                    </a:lnTo>
                    <a:lnTo>
                      <a:pt x="173" y="167"/>
                    </a:lnTo>
                    <a:lnTo>
                      <a:pt x="173" y="167"/>
                    </a:lnTo>
                    <a:lnTo>
                      <a:pt x="175" y="167"/>
                    </a:lnTo>
                    <a:lnTo>
                      <a:pt x="177" y="169"/>
                    </a:lnTo>
                    <a:lnTo>
                      <a:pt x="177" y="169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87" y="167"/>
                    </a:lnTo>
                    <a:lnTo>
                      <a:pt x="189" y="171"/>
                    </a:lnTo>
                    <a:lnTo>
                      <a:pt x="191" y="180"/>
                    </a:lnTo>
                    <a:lnTo>
                      <a:pt x="195" y="178"/>
                    </a:lnTo>
                    <a:lnTo>
                      <a:pt x="195" y="178"/>
                    </a:lnTo>
                    <a:lnTo>
                      <a:pt x="186" y="159"/>
                    </a:lnTo>
                    <a:lnTo>
                      <a:pt x="180" y="153"/>
                    </a:lnTo>
                    <a:lnTo>
                      <a:pt x="180" y="153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7" y="146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7" y="142"/>
                    </a:lnTo>
                    <a:lnTo>
                      <a:pt x="187" y="141"/>
                    </a:lnTo>
                    <a:lnTo>
                      <a:pt x="186" y="139"/>
                    </a:lnTo>
                    <a:lnTo>
                      <a:pt x="184" y="137"/>
                    </a:lnTo>
                    <a:lnTo>
                      <a:pt x="180" y="135"/>
                    </a:lnTo>
                    <a:lnTo>
                      <a:pt x="180" y="134"/>
                    </a:lnTo>
                    <a:lnTo>
                      <a:pt x="180" y="126"/>
                    </a:lnTo>
                    <a:lnTo>
                      <a:pt x="179" y="125"/>
                    </a:lnTo>
                    <a:lnTo>
                      <a:pt x="179" y="121"/>
                    </a:lnTo>
                    <a:lnTo>
                      <a:pt x="179" y="119"/>
                    </a:lnTo>
                    <a:lnTo>
                      <a:pt x="180" y="116"/>
                    </a:lnTo>
                    <a:lnTo>
                      <a:pt x="180" y="114"/>
                    </a:lnTo>
                    <a:lnTo>
                      <a:pt x="182" y="110"/>
                    </a:lnTo>
                    <a:lnTo>
                      <a:pt x="182" y="107"/>
                    </a:lnTo>
                    <a:lnTo>
                      <a:pt x="184" y="105"/>
                    </a:lnTo>
                    <a:lnTo>
                      <a:pt x="186" y="103"/>
                    </a:lnTo>
                    <a:lnTo>
                      <a:pt x="186" y="101"/>
                    </a:lnTo>
                    <a:lnTo>
                      <a:pt x="184" y="100"/>
                    </a:lnTo>
                    <a:lnTo>
                      <a:pt x="184" y="98"/>
                    </a:lnTo>
                    <a:lnTo>
                      <a:pt x="182" y="98"/>
                    </a:lnTo>
                    <a:lnTo>
                      <a:pt x="171" y="101"/>
                    </a:lnTo>
                    <a:lnTo>
                      <a:pt x="166" y="101"/>
                    </a:lnTo>
                    <a:lnTo>
                      <a:pt x="162" y="100"/>
                    </a:lnTo>
                    <a:lnTo>
                      <a:pt x="159" y="100"/>
                    </a:lnTo>
                    <a:lnTo>
                      <a:pt x="159" y="101"/>
                    </a:lnTo>
                    <a:lnTo>
                      <a:pt x="154" y="101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36" y="84"/>
                    </a:lnTo>
                    <a:lnTo>
                      <a:pt x="121" y="87"/>
                    </a:lnTo>
                    <a:lnTo>
                      <a:pt x="112" y="84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7" y="80"/>
                    </a:lnTo>
                    <a:lnTo>
                      <a:pt x="107" y="78"/>
                    </a:lnTo>
                    <a:lnTo>
                      <a:pt x="105" y="67"/>
                    </a:lnTo>
                    <a:lnTo>
                      <a:pt x="105" y="66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2" y="60"/>
                    </a:lnTo>
                    <a:lnTo>
                      <a:pt x="98" y="51"/>
                    </a:lnTo>
                    <a:lnTo>
                      <a:pt x="98" y="51"/>
                    </a:lnTo>
                    <a:lnTo>
                      <a:pt x="91" y="51"/>
                    </a:lnTo>
                    <a:lnTo>
                      <a:pt x="98" y="30"/>
                    </a:lnTo>
                    <a:lnTo>
                      <a:pt x="114" y="10"/>
                    </a:lnTo>
                    <a:lnTo>
                      <a:pt x="118" y="9"/>
                    </a:lnTo>
                    <a:lnTo>
                      <a:pt x="123" y="9"/>
                    </a:lnTo>
                  </a:path>
                </a:pathLst>
              </a:custGeom>
              <a:solidFill>
                <a:srgbClr val="C80F0F"/>
              </a:solidFill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281"/>
              <p:cNvSpPr>
                <a:spLocks/>
              </p:cNvSpPr>
              <p:nvPr/>
            </p:nvSpPr>
            <p:spPr bwMode="auto">
              <a:xfrm>
                <a:off x="1582" y="2866"/>
                <a:ext cx="191" cy="222"/>
              </a:xfrm>
              <a:custGeom>
                <a:avLst/>
                <a:gdLst>
                  <a:gd name="T0" fmla="*/ 0 w 191"/>
                  <a:gd name="T1" fmla="*/ 20 h 222"/>
                  <a:gd name="T2" fmla="*/ 7 w 191"/>
                  <a:gd name="T3" fmla="*/ 22 h 222"/>
                  <a:gd name="T4" fmla="*/ 34 w 191"/>
                  <a:gd name="T5" fmla="*/ 16 h 222"/>
                  <a:gd name="T6" fmla="*/ 66 w 191"/>
                  <a:gd name="T7" fmla="*/ 0 h 222"/>
                  <a:gd name="T8" fmla="*/ 70 w 191"/>
                  <a:gd name="T9" fmla="*/ 4 h 222"/>
                  <a:gd name="T10" fmla="*/ 68 w 191"/>
                  <a:gd name="T11" fmla="*/ 25 h 222"/>
                  <a:gd name="T12" fmla="*/ 70 w 191"/>
                  <a:gd name="T13" fmla="*/ 34 h 222"/>
                  <a:gd name="T14" fmla="*/ 82 w 191"/>
                  <a:gd name="T15" fmla="*/ 45 h 222"/>
                  <a:gd name="T16" fmla="*/ 102 w 191"/>
                  <a:gd name="T17" fmla="*/ 50 h 222"/>
                  <a:gd name="T18" fmla="*/ 105 w 191"/>
                  <a:gd name="T19" fmla="*/ 54 h 222"/>
                  <a:gd name="T20" fmla="*/ 125 w 191"/>
                  <a:gd name="T21" fmla="*/ 63 h 222"/>
                  <a:gd name="T22" fmla="*/ 143 w 191"/>
                  <a:gd name="T23" fmla="*/ 68 h 222"/>
                  <a:gd name="T24" fmla="*/ 146 w 191"/>
                  <a:gd name="T25" fmla="*/ 79 h 222"/>
                  <a:gd name="T26" fmla="*/ 148 w 191"/>
                  <a:gd name="T27" fmla="*/ 90 h 222"/>
                  <a:gd name="T28" fmla="*/ 146 w 191"/>
                  <a:gd name="T29" fmla="*/ 93 h 222"/>
                  <a:gd name="T30" fmla="*/ 178 w 191"/>
                  <a:gd name="T31" fmla="*/ 109 h 222"/>
                  <a:gd name="T32" fmla="*/ 180 w 191"/>
                  <a:gd name="T33" fmla="*/ 111 h 222"/>
                  <a:gd name="T34" fmla="*/ 178 w 191"/>
                  <a:gd name="T35" fmla="*/ 118 h 222"/>
                  <a:gd name="T36" fmla="*/ 186 w 191"/>
                  <a:gd name="T37" fmla="*/ 127 h 222"/>
                  <a:gd name="T38" fmla="*/ 191 w 191"/>
                  <a:gd name="T39" fmla="*/ 138 h 222"/>
                  <a:gd name="T40" fmla="*/ 187 w 191"/>
                  <a:gd name="T41" fmla="*/ 163 h 222"/>
                  <a:gd name="T42" fmla="*/ 187 w 191"/>
                  <a:gd name="T43" fmla="*/ 168 h 222"/>
                  <a:gd name="T44" fmla="*/ 187 w 191"/>
                  <a:gd name="T45" fmla="*/ 172 h 222"/>
                  <a:gd name="T46" fmla="*/ 186 w 191"/>
                  <a:gd name="T47" fmla="*/ 174 h 222"/>
                  <a:gd name="T48" fmla="*/ 157 w 191"/>
                  <a:gd name="T49" fmla="*/ 159 h 222"/>
                  <a:gd name="T50" fmla="*/ 123 w 191"/>
                  <a:gd name="T51" fmla="*/ 174 h 222"/>
                  <a:gd name="T52" fmla="*/ 116 w 191"/>
                  <a:gd name="T53" fmla="*/ 195 h 222"/>
                  <a:gd name="T54" fmla="*/ 109 w 191"/>
                  <a:gd name="T55" fmla="*/ 209 h 222"/>
                  <a:gd name="T56" fmla="*/ 89 w 191"/>
                  <a:gd name="T57" fmla="*/ 206 h 222"/>
                  <a:gd name="T58" fmla="*/ 84 w 191"/>
                  <a:gd name="T59" fmla="*/ 216 h 222"/>
                  <a:gd name="T60" fmla="*/ 82 w 191"/>
                  <a:gd name="T61" fmla="*/ 213 h 222"/>
                  <a:gd name="T62" fmla="*/ 79 w 191"/>
                  <a:gd name="T63" fmla="*/ 211 h 222"/>
                  <a:gd name="T64" fmla="*/ 61 w 191"/>
                  <a:gd name="T65" fmla="*/ 208 h 222"/>
                  <a:gd name="T66" fmla="*/ 55 w 191"/>
                  <a:gd name="T67" fmla="*/ 202 h 222"/>
                  <a:gd name="T68" fmla="*/ 43 w 191"/>
                  <a:gd name="T69" fmla="*/ 216 h 222"/>
                  <a:gd name="T70" fmla="*/ 39 w 191"/>
                  <a:gd name="T71" fmla="*/ 220 h 222"/>
                  <a:gd name="T72" fmla="*/ 36 w 191"/>
                  <a:gd name="T73" fmla="*/ 220 h 222"/>
                  <a:gd name="T74" fmla="*/ 29 w 191"/>
                  <a:gd name="T75" fmla="*/ 222 h 222"/>
                  <a:gd name="T76" fmla="*/ 23 w 191"/>
                  <a:gd name="T77" fmla="*/ 197 h 222"/>
                  <a:gd name="T78" fmla="*/ 21 w 191"/>
                  <a:gd name="T79" fmla="*/ 186 h 222"/>
                  <a:gd name="T80" fmla="*/ 16 w 191"/>
                  <a:gd name="T81" fmla="*/ 183 h 222"/>
                  <a:gd name="T82" fmla="*/ 14 w 191"/>
                  <a:gd name="T83" fmla="*/ 177 h 222"/>
                  <a:gd name="T84" fmla="*/ 14 w 191"/>
                  <a:gd name="T85" fmla="*/ 170 h 222"/>
                  <a:gd name="T86" fmla="*/ 16 w 191"/>
                  <a:gd name="T87" fmla="*/ 168 h 222"/>
                  <a:gd name="T88" fmla="*/ 16 w 191"/>
                  <a:gd name="T89" fmla="*/ 166 h 222"/>
                  <a:gd name="T90" fmla="*/ 16 w 191"/>
                  <a:gd name="T91" fmla="*/ 163 h 222"/>
                  <a:gd name="T92" fmla="*/ 18 w 191"/>
                  <a:gd name="T93" fmla="*/ 159 h 222"/>
                  <a:gd name="T94" fmla="*/ 7 w 191"/>
                  <a:gd name="T95" fmla="*/ 138 h 222"/>
                  <a:gd name="T96" fmla="*/ 4 w 191"/>
                  <a:gd name="T97" fmla="*/ 134 h 222"/>
                  <a:gd name="T98" fmla="*/ 0 w 191"/>
                  <a:gd name="T99" fmla="*/ 131 h 222"/>
                  <a:gd name="T100" fmla="*/ 0 w 191"/>
                  <a:gd name="T101" fmla="*/ 129 h 222"/>
                  <a:gd name="T102" fmla="*/ 9 w 191"/>
                  <a:gd name="T103" fmla="*/ 113 h 222"/>
                  <a:gd name="T104" fmla="*/ 9 w 191"/>
                  <a:gd name="T105" fmla="*/ 109 h 222"/>
                  <a:gd name="T106" fmla="*/ 7 w 191"/>
                  <a:gd name="T107" fmla="*/ 108 h 222"/>
                  <a:gd name="T108" fmla="*/ 5 w 191"/>
                  <a:gd name="T109" fmla="*/ 106 h 222"/>
                  <a:gd name="T110" fmla="*/ 5 w 191"/>
                  <a:gd name="T111" fmla="*/ 93 h 222"/>
                  <a:gd name="T112" fmla="*/ 7 w 191"/>
                  <a:gd name="T113" fmla="*/ 91 h 222"/>
                  <a:gd name="T114" fmla="*/ 7 w 191"/>
                  <a:gd name="T115" fmla="*/ 88 h 222"/>
                  <a:gd name="T116" fmla="*/ 4 w 191"/>
                  <a:gd name="T117" fmla="*/ 83 h 222"/>
                  <a:gd name="T118" fmla="*/ 9 w 191"/>
                  <a:gd name="T119" fmla="*/ 79 h 222"/>
                  <a:gd name="T120" fmla="*/ 9 w 191"/>
                  <a:gd name="T121" fmla="*/ 52 h 222"/>
                  <a:gd name="T122" fmla="*/ 14 w 191"/>
                  <a:gd name="T123" fmla="*/ 47 h 222"/>
                  <a:gd name="T124" fmla="*/ 0 w 191"/>
                  <a:gd name="T125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222">
                    <a:moveTo>
                      <a:pt x="0" y="22"/>
                    </a:moveTo>
                    <a:lnTo>
                      <a:pt x="0" y="20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20" y="24"/>
                    </a:lnTo>
                    <a:lnTo>
                      <a:pt x="34" y="16"/>
                    </a:lnTo>
                    <a:lnTo>
                      <a:pt x="46" y="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22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82" y="45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5" y="54"/>
                    </a:lnTo>
                    <a:lnTo>
                      <a:pt x="120" y="58"/>
                    </a:lnTo>
                    <a:lnTo>
                      <a:pt x="125" y="63"/>
                    </a:lnTo>
                    <a:lnTo>
                      <a:pt x="136" y="63"/>
                    </a:lnTo>
                    <a:lnTo>
                      <a:pt x="143" y="68"/>
                    </a:lnTo>
                    <a:lnTo>
                      <a:pt x="146" y="75"/>
                    </a:lnTo>
                    <a:lnTo>
                      <a:pt x="146" y="79"/>
                    </a:lnTo>
                    <a:lnTo>
                      <a:pt x="150" y="83"/>
                    </a:lnTo>
                    <a:lnTo>
                      <a:pt x="148" y="90"/>
                    </a:lnTo>
                    <a:lnTo>
                      <a:pt x="146" y="91"/>
                    </a:lnTo>
                    <a:lnTo>
                      <a:pt x="146" y="93"/>
                    </a:lnTo>
                    <a:lnTo>
                      <a:pt x="152" y="108"/>
                    </a:lnTo>
                    <a:lnTo>
                      <a:pt x="178" y="109"/>
                    </a:lnTo>
                    <a:lnTo>
                      <a:pt x="178" y="109"/>
                    </a:lnTo>
                    <a:lnTo>
                      <a:pt x="180" y="111"/>
                    </a:lnTo>
                    <a:lnTo>
                      <a:pt x="180" y="113"/>
                    </a:lnTo>
                    <a:lnTo>
                      <a:pt x="178" y="118"/>
                    </a:lnTo>
                    <a:lnTo>
                      <a:pt x="180" y="125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91" y="138"/>
                    </a:lnTo>
                    <a:lnTo>
                      <a:pt x="191" y="158"/>
                    </a:lnTo>
                    <a:lnTo>
                      <a:pt x="187" y="163"/>
                    </a:lnTo>
                    <a:lnTo>
                      <a:pt x="187" y="166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87" y="172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73" y="159"/>
                    </a:lnTo>
                    <a:lnTo>
                      <a:pt x="157" y="159"/>
                    </a:lnTo>
                    <a:lnTo>
                      <a:pt x="125" y="168"/>
                    </a:lnTo>
                    <a:lnTo>
                      <a:pt x="123" y="174"/>
                    </a:lnTo>
                    <a:lnTo>
                      <a:pt x="116" y="184"/>
                    </a:lnTo>
                    <a:lnTo>
                      <a:pt x="116" y="195"/>
                    </a:lnTo>
                    <a:lnTo>
                      <a:pt x="111" y="211"/>
                    </a:lnTo>
                    <a:lnTo>
                      <a:pt x="109" y="209"/>
                    </a:lnTo>
                    <a:lnTo>
                      <a:pt x="105" y="208"/>
                    </a:lnTo>
                    <a:lnTo>
                      <a:pt x="89" y="206"/>
                    </a:lnTo>
                    <a:lnTo>
                      <a:pt x="86" y="216"/>
                    </a:lnTo>
                    <a:lnTo>
                      <a:pt x="84" y="216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1"/>
                    </a:lnTo>
                    <a:lnTo>
                      <a:pt x="79" y="209"/>
                    </a:lnTo>
                    <a:lnTo>
                      <a:pt x="61" y="208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43" y="215"/>
                    </a:lnTo>
                    <a:lnTo>
                      <a:pt x="43" y="216"/>
                    </a:lnTo>
                    <a:lnTo>
                      <a:pt x="41" y="218"/>
                    </a:lnTo>
                    <a:lnTo>
                      <a:pt x="39" y="220"/>
                    </a:lnTo>
                    <a:lnTo>
                      <a:pt x="39" y="220"/>
                    </a:lnTo>
                    <a:lnTo>
                      <a:pt x="36" y="220"/>
                    </a:lnTo>
                    <a:lnTo>
                      <a:pt x="34" y="222"/>
                    </a:lnTo>
                    <a:lnTo>
                      <a:pt x="29" y="222"/>
                    </a:lnTo>
                    <a:lnTo>
                      <a:pt x="27" y="220"/>
                    </a:lnTo>
                    <a:lnTo>
                      <a:pt x="23" y="197"/>
                    </a:lnTo>
                    <a:lnTo>
                      <a:pt x="21" y="193"/>
                    </a:lnTo>
                    <a:lnTo>
                      <a:pt x="21" y="186"/>
                    </a:lnTo>
                    <a:lnTo>
                      <a:pt x="18" y="184"/>
                    </a:lnTo>
                    <a:lnTo>
                      <a:pt x="16" y="183"/>
                    </a:lnTo>
                    <a:lnTo>
                      <a:pt x="16" y="177"/>
                    </a:lnTo>
                    <a:lnTo>
                      <a:pt x="14" y="177"/>
                    </a:lnTo>
                    <a:lnTo>
                      <a:pt x="12" y="175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3"/>
                    </a:lnTo>
                    <a:lnTo>
                      <a:pt x="18" y="163"/>
                    </a:lnTo>
                    <a:lnTo>
                      <a:pt x="18" y="159"/>
                    </a:lnTo>
                    <a:lnTo>
                      <a:pt x="9" y="152"/>
                    </a:lnTo>
                    <a:lnTo>
                      <a:pt x="7" y="138"/>
                    </a:lnTo>
                    <a:lnTo>
                      <a:pt x="5" y="136"/>
                    </a:lnTo>
                    <a:lnTo>
                      <a:pt x="4" y="134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4" y="97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9" y="52"/>
                    </a:lnTo>
                    <a:lnTo>
                      <a:pt x="11" y="49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282"/>
              <p:cNvSpPr>
                <a:spLocks/>
              </p:cNvSpPr>
              <p:nvPr/>
            </p:nvSpPr>
            <p:spPr bwMode="auto">
              <a:xfrm>
                <a:off x="1582" y="2866"/>
                <a:ext cx="191" cy="222"/>
              </a:xfrm>
              <a:custGeom>
                <a:avLst/>
                <a:gdLst>
                  <a:gd name="T0" fmla="*/ 0 w 191"/>
                  <a:gd name="T1" fmla="*/ 20 h 222"/>
                  <a:gd name="T2" fmla="*/ 7 w 191"/>
                  <a:gd name="T3" fmla="*/ 22 h 222"/>
                  <a:gd name="T4" fmla="*/ 34 w 191"/>
                  <a:gd name="T5" fmla="*/ 16 h 222"/>
                  <a:gd name="T6" fmla="*/ 66 w 191"/>
                  <a:gd name="T7" fmla="*/ 0 h 222"/>
                  <a:gd name="T8" fmla="*/ 70 w 191"/>
                  <a:gd name="T9" fmla="*/ 4 h 222"/>
                  <a:gd name="T10" fmla="*/ 68 w 191"/>
                  <a:gd name="T11" fmla="*/ 25 h 222"/>
                  <a:gd name="T12" fmla="*/ 70 w 191"/>
                  <a:gd name="T13" fmla="*/ 34 h 222"/>
                  <a:gd name="T14" fmla="*/ 82 w 191"/>
                  <a:gd name="T15" fmla="*/ 45 h 222"/>
                  <a:gd name="T16" fmla="*/ 102 w 191"/>
                  <a:gd name="T17" fmla="*/ 50 h 222"/>
                  <a:gd name="T18" fmla="*/ 105 w 191"/>
                  <a:gd name="T19" fmla="*/ 54 h 222"/>
                  <a:gd name="T20" fmla="*/ 125 w 191"/>
                  <a:gd name="T21" fmla="*/ 63 h 222"/>
                  <a:gd name="T22" fmla="*/ 143 w 191"/>
                  <a:gd name="T23" fmla="*/ 68 h 222"/>
                  <a:gd name="T24" fmla="*/ 146 w 191"/>
                  <a:gd name="T25" fmla="*/ 79 h 222"/>
                  <a:gd name="T26" fmla="*/ 148 w 191"/>
                  <a:gd name="T27" fmla="*/ 90 h 222"/>
                  <a:gd name="T28" fmla="*/ 146 w 191"/>
                  <a:gd name="T29" fmla="*/ 93 h 222"/>
                  <a:gd name="T30" fmla="*/ 178 w 191"/>
                  <a:gd name="T31" fmla="*/ 109 h 222"/>
                  <a:gd name="T32" fmla="*/ 180 w 191"/>
                  <a:gd name="T33" fmla="*/ 111 h 222"/>
                  <a:gd name="T34" fmla="*/ 178 w 191"/>
                  <a:gd name="T35" fmla="*/ 118 h 222"/>
                  <a:gd name="T36" fmla="*/ 186 w 191"/>
                  <a:gd name="T37" fmla="*/ 127 h 222"/>
                  <a:gd name="T38" fmla="*/ 191 w 191"/>
                  <a:gd name="T39" fmla="*/ 138 h 222"/>
                  <a:gd name="T40" fmla="*/ 187 w 191"/>
                  <a:gd name="T41" fmla="*/ 163 h 222"/>
                  <a:gd name="T42" fmla="*/ 187 w 191"/>
                  <a:gd name="T43" fmla="*/ 168 h 222"/>
                  <a:gd name="T44" fmla="*/ 187 w 191"/>
                  <a:gd name="T45" fmla="*/ 172 h 222"/>
                  <a:gd name="T46" fmla="*/ 186 w 191"/>
                  <a:gd name="T47" fmla="*/ 174 h 222"/>
                  <a:gd name="T48" fmla="*/ 157 w 191"/>
                  <a:gd name="T49" fmla="*/ 159 h 222"/>
                  <a:gd name="T50" fmla="*/ 123 w 191"/>
                  <a:gd name="T51" fmla="*/ 174 h 222"/>
                  <a:gd name="T52" fmla="*/ 116 w 191"/>
                  <a:gd name="T53" fmla="*/ 195 h 222"/>
                  <a:gd name="T54" fmla="*/ 109 w 191"/>
                  <a:gd name="T55" fmla="*/ 209 h 222"/>
                  <a:gd name="T56" fmla="*/ 89 w 191"/>
                  <a:gd name="T57" fmla="*/ 206 h 222"/>
                  <a:gd name="T58" fmla="*/ 84 w 191"/>
                  <a:gd name="T59" fmla="*/ 216 h 222"/>
                  <a:gd name="T60" fmla="*/ 82 w 191"/>
                  <a:gd name="T61" fmla="*/ 213 h 222"/>
                  <a:gd name="T62" fmla="*/ 79 w 191"/>
                  <a:gd name="T63" fmla="*/ 211 h 222"/>
                  <a:gd name="T64" fmla="*/ 61 w 191"/>
                  <a:gd name="T65" fmla="*/ 208 h 222"/>
                  <a:gd name="T66" fmla="*/ 55 w 191"/>
                  <a:gd name="T67" fmla="*/ 202 h 222"/>
                  <a:gd name="T68" fmla="*/ 43 w 191"/>
                  <a:gd name="T69" fmla="*/ 216 h 222"/>
                  <a:gd name="T70" fmla="*/ 39 w 191"/>
                  <a:gd name="T71" fmla="*/ 220 h 222"/>
                  <a:gd name="T72" fmla="*/ 36 w 191"/>
                  <a:gd name="T73" fmla="*/ 220 h 222"/>
                  <a:gd name="T74" fmla="*/ 29 w 191"/>
                  <a:gd name="T75" fmla="*/ 222 h 222"/>
                  <a:gd name="T76" fmla="*/ 23 w 191"/>
                  <a:gd name="T77" fmla="*/ 197 h 222"/>
                  <a:gd name="T78" fmla="*/ 21 w 191"/>
                  <a:gd name="T79" fmla="*/ 186 h 222"/>
                  <a:gd name="T80" fmla="*/ 16 w 191"/>
                  <a:gd name="T81" fmla="*/ 183 h 222"/>
                  <a:gd name="T82" fmla="*/ 14 w 191"/>
                  <a:gd name="T83" fmla="*/ 177 h 222"/>
                  <a:gd name="T84" fmla="*/ 14 w 191"/>
                  <a:gd name="T85" fmla="*/ 170 h 222"/>
                  <a:gd name="T86" fmla="*/ 16 w 191"/>
                  <a:gd name="T87" fmla="*/ 168 h 222"/>
                  <a:gd name="T88" fmla="*/ 16 w 191"/>
                  <a:gd name="T89" fmla="*/ 166 h 222"/>
                  <a:gd name="T90" fmla="*/ 16 w 191"/>
                  <a:gd name="T91" fmla="*/ 163 h 222"/>
                  <a:gd name="T92" fmla="*/ 18 w 191"/>
                  <a:gd name="T93" fmla="*/ 159 h 222"/>
                  <a:gd name="T94" fmla="*/ 7 w 191"/>
                  <a:gd name="T95" fmla="*/ 138 h 222"/>
                  <a:gd name="T96" fmla="*/ 4 w 191"/>
                  <a:gd name="T97" fmla="*/ 134 h 222"/>
                  <a:gd name="T98" fmla="*/ 0 w 191"/>
                  <a:gd name="T99" fmla="*/ 131 h 222"/>
                  <a:gd name="T100" fmla="*/ 0 w 191"/>
                  <a:gd name="T101" fmla="*/ 129 h 222"/>
                  <a:gd name="T102" fmla="*/ 9 w 191"/>
                  <a:gd name="T103" fmla="*/ 113 h 222"/>
                  <a:gd name="T104" fmla="*/ 9 w 191"/>
                  <a:gd name="T105" fmla="*/ 109 h 222"/>
                  <a:gd name="T106" fmla="*/ 7 w 191"/>
                  <a:gd name="T107" fmla="*/ 108 h 222"/>
                  <a:gd name="T108" fmla="*/ 5 w 191"/>
                  <a:gd name="T109" fmla="*/ 106 h 222"/>
                  <a:gd name="T110" fmla="*/ 5 w 191"/>
                  <a:gd name="T111" fmla="*/ 93 h 222"/>
                  <a:gd name="T112" fmla="*/ 7 w 191"/>
                  <a:gd name="T113" fmla="*/ 91 h 222"/>
                  <a:gd name="T114" fmla="*/ 7 w 191"/>
                  <a:gd name="T115" fmla="*/ 88 h 222"/>
                  <a:gd name="T116" fmla="*/ 4 w 191"/>
                  <a:gd name="T117" fmla="*/ 83 h 222"/>
                  <a:gd name="T118" fmla="*/ 9 w 191"/>
                  <a:gd name="T119" fmla="*/ 79 h 222"/>
                  <a:gd name="T120" fmla="*/ 9 w 191"/>
                  <a:gd name="T121" fmla="*/ 52 h 222"/>
                  <a:gd name="T122" fmla="*/ 14 w 191"/>
                  <a:gd name="T123" fmla="*/ 47 h 222"/>
                  <a:gd name="T124" fmla="*/ 0 w 191"/>
                  <a:gd name="T125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222">
                    <a:moveTo>
                      <a:pt x="0" y="22"/>
                    </a:moveTo>
                    <a:lnTo>
                      <a:pt x="0" y="20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20" y="24"/>
                    </a:lnTo>
                    <a:lnTo>
                      <a:pt x="34" y="16"/>
                    </a:lnTo>
                    <a:lnTo>
                      <a:pt x="46" y="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22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82" y="45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5" y="54"/>
                    </a:lnTo>
                    <a:lnTo>
                      <a:pt x="120" y="58"/>
                    </a:lnTo>
                    <a:lnTo>
                      <a:pt x="125" y="63"/>
                    </a:lnTo>
                    <a:lnTo>
                      <a:pt x="136" y="63"/>
                    </a:lnTo>
                    <a:lnTo>
                      <a:pt x="143" y="68"/>
                    </a:lnTo>
                    <a:lnTo>
                      <a:pt x="146" y="75"/>
                    </a:lnTo>
                    <a:lnTo>
                      <a:pt x="146" y="79"/>
                    </a:lnTo>
                    <a:lnTo>
                      <a:pt x="150" y="83"/>
                    </a:lnTo>
                    <a:lnTo>
                      <a:pt x="148" y="90"/>
                    </a:lnTo>
                    <a:lnTo>
                      <a:pt x="146" y="91"/>
                    </a:lnTo>
                    <a:lnTo>
                      <a:pt x="146" y="93"/>
                    </a:lnTo>
                    <a:lnTo>
                      <a:pt x="152" y="108"/>
                    </a:lnTo>
                    <a:lnTo>
                      <a:pt x="178" y="109"/>
                    </a:lnTo>
                    <a:lnTo>
                      <a:pt x="178" y="109"/>
                    </a:lnTo>
                    <a:lnTo>
                      <a:pt x="180" y="111"/>
                    </a:lnTo>
                    <a:lnTo>
                      <a:pt x="180" y="113"/>
                    </a:lnTo>
                    <a:lnTo>
                      <a:pt x="178" y="118"/>
                    </a:lnTo>
                    <a:lnTo>
                      <a:pt x="180" y="125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91" y="138"/>
                    </a:lnTo>
                    <a:lnTo>
                      <a:pt x="191" y="158"/>
                    </a:lnTo>
                    <a:lnTo>
                      <a:pt x="187" y="163"/>
                    </a:lnTo>
                    <a:lnTo>
                      <a:pt x="187" y="166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87" y="172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73" y="159"/>
                    </a:lnTo>
                    <a:lnTo>
                      <a:pt x="157" y="159"/>
                    </a:lnTo>
                    <a:lnTo>
                      <a:pt x="125" y="168"/>
                    </a:lnTo>
                    <a:lnTo>
                      <a:pt x="123" y="174"/>
                    </a:lnTo>
                    <a:lnTo>
                      <a:pt x="116" y="184"/>
                    </a:lnTo>
                    <a:lnTo>
                      <a:pt x="116" y="195"/>
                    </a:lnTo>
                    <a:lnTo>
                      <a:pt x="111" y="211"/>
                    </a:lnTo>
                    <a:lnTo>
                      <a:pt x="109" y="209"/>
                    </a:lnTo>
                    <a:lnTo>
                      <a:pt x="105" y="208"/>
                    </a:lnTo>
                    <a:lnTo>
                      <a:pt x="89" y="206"/>
                    </a:lnTo>
                    <a:lnTo>
                      <a:pt x="86" y="216"/>
                    </a:lnTo>
                    <a:lnTo>
                      <a:pt x="84" y="216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1"/>
                    </a:lnTo>
                    <a:lnTo>
                      <a:pt x="79" y="209"/>
                    </a:lnTo>
                    <a:lnTo>
                      <a:pt x="61" y="208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43" y="215"/>
                    </a:lnTo>
                    <a:lnTo>
                      <a:pt x="43" y="216"/>
                    </a:lnTo>
                    <a:lnTo>
                      <a:pt x="41" y="218"/>
                    </a:lnTo>
                    <a:lnTo>
                      <a:pt x="39" y="220"/>
                    </a:lnTo>
                    <a:lnTo>
                      <a:pt x="39" y="220"/>
                    </a:lnTo>
                    <a:lnTo>
                      <a:pt x="36" y="220"/>
                    </a:lnTo>
                    <a:lnTo>
                      <a:pt x="34" y="222"/>
                    </a:lnTo>
                    <a:lnTo>
                      <a:pt x="29" y="222"/>
                    </a:lnTo>
                    <a:lnTo>
                      <a:pt x="27" y="220"/>
                    </a:lnTo>
                    <a:lnTo>
                      <a:pt x="23" y="197"/>
                    </a:lnTo>
                    <a:lnTo>
                      <a:pt x="21" y="193"/>
                    </a:lnTo>
                    <a:lnTo>
                      <a:pt x="21" y="186"/>
                    </a:lnTo>
                    <a:lnTo>
                      <a:pt x="18" y="184"/>
                    </a:lnTo>
                    <a:lnTo>
                      <a:pt x="16" y="183"/>
                    </a:lnTo>
                    <a:lnTo>
                      <a:pt x="16" y="177"/>
                    </a:lnTo>
                    <a:lnTo>
                      <a:pt x="14" y="177"/>
                    </a:lnTo>
                    <a:lnTo>
                      <a:pt x="12" y="175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3"/>
                    </a:lnTo>
                    <a:lnTo>
                      <a:pt x="18" y="163"/>
                    </a:lnTo>
                    <a:lnTo>
                      <a:pt x="18" y="159"/>
                    </a:lnTo>
                    <a:lnTo>
                      <a:pt x="9" y="152"/>
                    </a:lnTo>
                    <a:lnTo>
                      <a:pt x="7" y="138"/>
                    </a:lnTo>
                    <a:lnTo>
                      <a:pt x="5" y="136"/>
                    </a:lnTo>
                    <a:lnTo>
                      <a:pt x="4" y="134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4" y="97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9" y="52"/>
                    </a:lnTo>
                    <a:lnTo>
                      <a:pt x="11" y="49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0" y="2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283"/>
              <p:cNvSpPr>
                <a:spLocks/>
              </p:cNvSpPr>
              <p:nvPr/>
            </p:nvSpPr>
            <p:spPr bwMode="auto">
              <a:xfrm>
                <a:off x="1760" y="3215"/>
                <a:ext cx="86" cy="92"/>
              </a:xfrm>
              <a:custGeom>
                <a:avLst/>
                <a:gdLst>
                  <a:gd name="T0" fmla="*/ 0 w 86"/>
                  <a:gd name="T1" fmla="*/ 73 h 92"/>
                  <a:gd name="T2" fmla="*/ 0 w 86"/>
                  <a:gd name="T3" fmla="*/ 73 h 92"/>
                  <a:gd name="T4" fmla="*/ 2 w 86"/>
                  <a:gd name="T5" fmla="*/ 75 h 92"/>
                  <a:gd name="T6" fmla="*/ 8 w 86"/>
                  <a:gd name="T7" fmla="*/ 80 h 92"/>
                  <a:gd name="T8" fmla="*/ 9 w 86"/>
                  <a:gd name="T9" fmla="*/ 82 h 92"/>
                  <a:gd name="T10" fmla="*/ 20 w 86"/>
                  <a:gd name="T11" fmla="*/ 84 h 92"/>
                  <a:gd name="T12" fmla="*/ 36 w 86"/>
                  <a:gd name="T13" fmla="*/ 91 h 92"/>
                  <a:gd name="T14" fmla="*/ 49 w 86"/>
                  <a:gd name="T15" fmla="*/ 89 h 92"/>
                  <a:gd name="T16" fmla="*/ 58 w 86"/>
                  <a:gd name="T17" fmla="*/ 92 h 92"/>
                  <a:gd name="T18" fmla="*/ 67 w 86"/>
                  <a:gd name="T19" fmla="*/ 89 h 92"/>
                  <a:gd name="T20" fmla="*/ 74 w 86"/>
                  <a:gd name="T21" fmla="*/ 82 h 92"/>
                  <a:gd name="T22" fmla="*/ 74 w 86"/>
                  <a:gd name="T23" fmla="*/ 80 h 92"/>
                  <a:gd name="T24" fmla="*/ 79 w 86"/>
                  <a:gd name="T25" fmla="*/ 75 h 92"/>
                  <a:gd name="T26" fmla="*/ 79 w 86"/>
                  <a:gd name="T27" fmla="*/ 71 h 92"/>
                  <a:gd name="T28" fmla="*/ 81 w 86"/>
                  <a:gd name="T29" fmla="*/ 69 h 92"/>
                  <a:gd name="T30" fmla="*/ 81 w 86"/>
                  <a:gd name="T31" fmla="*/ 67 h 92"/>
                  <a:gd name="T32" fmla="*/ 79 w 86"/>
                  <a:gd name="T33" fmla="*/ 67 h 92"/>
                  <a:gd name="T34" fmla="*/ 81 w 86"/>
                  <a:gd name="T35" fmla="*/ 59 h 92"/>
                  <a:gd name="T36" fmla="*/ 83 w 86"/>
                  <a:gd name="T37" fmla="*/ 53 h 92"/>
                  <a:gd name="T38" fmla="*/ 83 w 86"/>
                  <a:gd name="T39" fmla="*/ 53 h 92"/>
                  <a:gd name="T40" fmla="*/ 84 w 86"/>
                  <a:gd name="T41" fmla="*/ 51 h 92"/>
                  <a:gd name="T42" fmla="*/ 86 w 86"/>
                  <a:gd name="T43" fmla="*/ 51 h 92"/>
                  <a:gd name="T44" fmla="*/ 86 w 86"/>
                  <a:gd name="T45" fmla="*/ 50 h 92"/>
                  <a:gd name="T46" fmla="*/ 84 w 86"/>
                  <a:gd name="T47" fmla="*/ 48 h 92"/>
                  <a:gd name="T48" fmla="*/ 79 w 86"/>
                  <a:gd name="T49" fmla="*/ 44 h 92"/>
                  <a:gd name="T50" fmla="*/ 77 w 86"/>
                  <a:gd name="T51" fmla="*/ 37 h 92"/>
                  <a:gd name="T52" fmla="*/ 75 w 86"/>
                  <a:gd name="T53" fmla="*/ 35 h 92"/>
                  <a:gd name="T54" fmla="*/ 72 w 86"/>
                  <a:gd name="T55" fmla="*/ 34 h 92"/>
                  <a:gd name="T56" fmla="*/ 70 w 86"/>
                  <a:gd name="T57" fmla="*/ 34 h 92"/>
                  <a:gd name="T58" fmla="*/ 67 w 86"/>
                  <a:gd name="T59" fmla="*/ 32 h 92"/>
                  <a:gd name="T60" fmla="*/ 65 w 86"/>
                  <a:gd name="T61" fmla="*/ 30 h 92"/>
                  <a:gd name="T62" fmla="*/ 63 w 86"/>
                  <a:gd name="T63" fmla="*/ 26 h 92"/>
                  <a:gd name="T64" fmla="*/ 63 w 86"/>
                  <a:gd name="T65" fmla="*/ 26 h 92"/>
                  <a:gd name="T66" fmla="*/ 59 w 86"/>
                  <a:gd name="T67" fmla="*/ 25 h 92"/>
                  <a:gd name="T68" fmla="*/ 58 w 86"/>
                  <a:gd name="T69" fmla="*/ 23 h 92"/>
                  <a:gd name="T70" fmla="*/ 54 w 86"/>
                  <a:gd name="T71" fmla="*/ 23 h 92"/>
                  <a:gd name="T72" fmla="*/ 54 w 86"/>
                  <a:gd name="T73" fmla="*/ 23 h 92"/>
                  <a:gd name="T74" fmla="*/ 52 w 86"/>
                  <a:gd name="T75" fmla="*/ 21 h 92"/>
                  <a:gd name="T76" fmla="*/ 49 w 86"/>
                  <a:gd name="T77" fmla="*/ 16 h 92"/>
                  <a:gd name="T78" fmla="*/ 49 w 86"/>
                  <a:gd name="T79" fmla="*/ 16 h 92"/>
                  <a:gd name="T80" fmla="*/ 47 w 86"/>
                  <a:gd name="T81" fmla="*/ 14 h 92"/>
                  <a:gd name="T82" fmla="*/ 43 w 86"/>
                  <a:gd name="T83" fmla="*/ 17 h 92"/>
                  <a:gd name="T84" fmla="*/ 42 w 86"/>
                  <a:gd name="T85" fmla="*/ 17 h 92"/>
                  <a:gd name="T86" fmla="*/ 40 w 86"/>
                  <a:gd name="T87" fmla="*/ 17 h 92"/>
                  <a:gd name="T88" fmla="*/ 38 w 86"/>
                  <a:gd name="T89" fmla="*/ 10 h 92"/>
                  <a:gd name="T90" fmla="*/ 27 w 86"/>
                  <a:gd name="T91" fmla="*/ 1 h 92"/>
                  <a:gd name="T92" fmla="*/ 25 w 86"/>
                  <a:gd name="T93" fmla="*/ 0 h 92"/>
                  <a:gd name="T94" fmla="*/ 24 w 86"/>
                  <a:gd name="T95" fmla="*/ 0 h 92"/>
                  <a:gd name="T96" fmla="*/ 22 w 86"/>
                  <a:gd name="T97" fmla="*/ 1 h 92"/>
                  <a:gd name="T98" fmla="*/ 22 w 86"/>
                  <a:gd name="T99" fmla="*/ 3 h 92"/>
                  <a:gd name="T100" fmla="*/ 20 w 86"/>
                  <a:gd name="T101" fmla="*/ 3 h 92"/>
                  <a:gd name="T102" fmla="*/ 13 w 86"/>
                  <a:gd name="T103" fmla="*/ 3 h 92"/>
                  <a:gd name="T104" fmla="*/ 13 w 86"/>
                  <a:gd name="T105" fmla="*/ 5 h 92"/>
                  <a:gd name="T106" fmla="*/ 11 w 86"/>
                  <a:gd name="T107" fmla="*/ 7 h 92"/>
                  <a:gd name="T108" fmla="*/ 9 w 86"/>
                  <a:gd name="T109" fmla="*/ 28 h 92"/>
                  <a:gd name="T110" fmla="*/ 6 w 86"/>
                  <a:gd name="T111" fmla="*/ 35 h 92"/>
                  <a:gd name="T112" fmla="*/ 6 w 86"/>
                  <a:gd name="T113" fmla="*/ 53 h 92"/>
                  <a:gd name="T114" fmla="*/ 6 w 86"/>
                  <a:gd name="T115" fmla="*/ 55 h 92"/>
                  <a:gd name="T116" fmla="*/ 2 w 86"/>
                  <a:gd name="T117" fmla="*/ 59 h 92"/>
                  <a:gd name="T118" fmla="*/ 0 w 86"/>
                  <a:gd name="T119" fmla="*/ 7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" h="92">
                    <a:moveTo>
                      <a:pt x="0" y="73"/>
                    </a:moveTo>
                    <a:lnTo>
                      <a:pt x="0" y="73"/>
                    </a:lnTo>
                    <a:lnTo>
                      <a:pt x="2" y="75"/>
                    </a:lnTo>
                    <a:lnTo>
                      <a:pt x="8" y="80"/>
                    </a:lnTo>
                    <a:lnTo>
                      <a:pt x="9" y="82"/>
                    </a:lnTo>
                    <a:lnTo>
                      <a:pt x="20" y="84"/>
                    </a:lnTo>
                    <a:lnTo>
                      <a:pt x="36" y="91"/>
                    </a:lnTo>
                    <a:lnTo>
                      <a:pt x="49" y="89"/>
                    </a:lnTo>
                    <a:lnTo>
                      <a:pt x="58" y="92"/>
                    </a:lnTo>
                    <a:lnTo>
                      <a:pt x="67" y="89"/>
                    </a:lnTo>
                    <a:lnTo>
                      <a:pt x="74" y="82"/>
                    </a:lnTo>
                    <a:lnTo>
                      <a:pt x="74" y="80"/>
                    </a:lnTo>
                    <a:lnTo>
                      <a:pt x="79" y="75"/>
                    </a:lnTo>
                    <a:lnTo>
                      <a:pt x="79" y="71"/>
                    </a:lnTo>
                    <a:lnTo>
                      <a:pt x="81" y="69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4" y="51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4" y="48"/>
                    </a:lnTo>
                    <a:lnTo>
                      <a:pt x="79" y="44"/>
                    </a:lnTo>
                    <a:lnTo>
                      <a:pt x="77" y="37"/>
                    </a:lnTo>
                    <a:lnTo>
                      <a:pt x="75" y="35"/>
                    </a:lnTo>
                    <a:lnTo>
                      <a:pt x="72" y="34"/>
                    </a:lnTo>
                    <a:lnTo>
                      <a:pt x="70" y="34"/>
                    </a:lnTo>
                    <a:lnTo>
                      <a:pt x="67" y="32"/>
                    </a:lnTo>
                    <a:lnTo>
                      <a:pt x="65" y="30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59" y="25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1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28"/>
                    </a:lnTo>
                    <a:lnTo>
                      <a:pt x="6" y="35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2" y="59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284"/>
              <p:cNvSpPr>
                <a:spLocks/>
              </p:cNvSpPr>
              <p:nvPr/>
            </p:nvSpPr>
            <p:spPr bwMode="auto">
              <a:xfrm>
                <a:off x="1760" y="3215"/>
                <a:ext cx="86" cy="92"/>
              </a:xfrm>
              <a:custGeom>
                <a:avLst/>
                <a:gdLst>
                  <a:gd name="T0" fmla="*/ 0 w 86"/>
                  <a:gd name="T1" fmla="*/ 73 h 92"/>
                  <a:gd name="T2" fmla="*/ 0 w 86"/>
                  <a:gd name="T3" fmla="*/ 73 h 92"/>
                  <a:gd name="T4" fmla="*/ 2 w 86"/>
                  <a:gd name="T5" fmla="*/ 75 h 92"/>
                  <a:gd name="T6" fmla="*/ 8 w 86"/>
                  <a:gd name="T7" fmla="*/ 80 h 92"/>
                  <a:gd name="T8" fmla="*/ 9 w 86"/>
                  <a:gd name="T9" fmla="*/ 82 h 92"/>
                  <a:gd name="T10" fmla="*/ 20 w 86"/>
                  <a:gd name="T11" fmla="*/ 84 h 92"/>
                  <a:gd name="T12" fmla="*/ 36 w 86"/>
                  <a:gd name="T13" fmla="*/ 91 h 92"/>
                  <a:gd name="T14" fmla="*/ 49 w 86"/>
                  <a:gd name="T15" fmla="*/ 89 h 92"/>
                  <a:gd name="T16" fmla="*/ 58 w 86"/>
                  <a:gd name="T17" fmla="*/ 92 h 92"/>
                  <a:gd name="T18" fmla="*/ 67 w 86"/>
                  <a:gd name="T19" fmla="*/ 89 h 92"/>
                  <a:gd name="T20" fmla="*/ 74 w 86"/>
                  <a:gd name="T21" fmla="*/ 82 h 92"/>
                  <a:gd name="T22" fmla="*/ 74 w 86"/>
                  <a:gd name="T23" fmla="*/ 80 h 92"/>
                  <a:gd name="T24" fmla="*/ 79 w 86"/>
                  <a:gd name="T25" fmla="*/ 75 h 92"/>
                  <a:gd name="T26" fmla="*/ 79 w 86"/>
                  <a:gd name="T27" fmla="*/ 71 h 92"/>
                  <a:gd name="T28" fmla="*/ 81 w 86"/>
                  <a:gd name="T29" fmla="*/ 69 h 92"/>
                  <a:gd name="T30" fmla="*/ 81 w 86"/>
                  <a:gd name="T31" fmla="*/ 67 h 92"/>
                  <a:gd name="T32" fmla="*/ 79 w 86"/>
                  <a:gd name="T33" fmla="*/ 67 h 92"/>
                  <a:gd name="T34" fmla="*/ 81 w 86"/>
                  <a:gd name="T35" fmla="*/ 59 h 92"/>
                  <a:gd name="T36" fmla="*/ 83 w 86"/>
                  <a:gd name="T37" fmla="*/ 53 h 92"/>
                  <a:gd name="T38" fmla="*/ 83 w 86"/>
                  <a:gd name="T39" fmla="*/ 53 h 92"/>
                  <a:gd name="T40" fmla="*/ 84 w 86"/>
                  <a:gd name="T41" fmla="*/ 51 h 92"/>
                  <a:gd name="T42" fmla="*/ 86 w 86"/>
                  <a:gd name="T43" fmla="*/ 51 h 92"/>
                  <a:gd name="T44" fmla="*/ 86 w 86"/>
                  <a:gd name="T45" fmla="*/ 50 h 92"/>
                  <a:gd name="T46" fmla="*/ 84 w 86"/>
                  <a:gd name="T47" fmla="*/ 48 h 92"/>
                  <a:gd name="T48" fmla="*/ 79 w 86"/>
                  <a:gd name="T49" fmla="*/ 44 h 92"/>
                  <a:gd name="T50" fmla="*/ 77 w 86"/>
                  <a:gd name="T51" fmla="*/ 37 h 92"/>
                  <a:gd name="T52" fmla="*/ 75 w 86"/>
                  <a:gd name="T53" fmla="*/ 35 h 92"/>
                  <a:gd name="T54" fmla="*/ 72 w 86"/>
                  <a:gd name="T55" fmla="*/ 34 h 92"/>
                  <a:gd name="T56" fmla="*/ 70 w 86"/>
                  <a:gd name="T57" fmla="*/ 34 h 92"/>
                  <a:gd name="T58" fmla="*/ 67 w 86"/>
                  <a:gd name="T59" fmla="*/ 32 h 92"/>
                  <a:gd name="T60" fmla="*/ 65 w 86"/>
                  <a:gd name="T61" fmla="*/ 30 h 92"/>
                  <a:gd name="T62" fmla="*/ 63 w 86"/>
                  <a:gd name="T63" fmla="*/ 26 h 92"/>
                  <a:gd name="T64" fmla="*/ 63 w 86"/>
                  <a:gd name="T65" fmla="*/ 26 h 92"/>
                  <a:gd name="T66" fmla="*/ 59 w 86"/>
                  <a:gd name="T67" fmla="*/ 25 h 92"/>
                  <a:gd name="T68" fmla="*/ 58 w 86"/>
                  <a:gd name="T69" fmla="*/ 23 h 92"/>
                  <a:gd name="T70" fmla="*/ 54 w 86"/>
                  <a:gd name="T71" fmla="*/ 23 h 92"/>
                  <a:gd name="T72" fmla="*/ 54 w 86"/>
                  <a:gd name="T73" fmla="*/ 23 h 92"/>
                  <a:gd name="T74" fmla="*/ 52 w 86"/>
                  <a:gd name="T75" fmla="*/ 21 h 92"/>
                  <a:gd name="T76" fmla="*/ 49 w 86"/>
                  <a:gd name="T77" fmla="*/ 16 h 92"/>
                  <a:gd name="T78" fmla="*/ 49 w 86"/>
                  <a:gd name="T79" fmla="*/ 16 h 92"/>
                  <a:gd name="T80" fmla="*/ 47 w 86"/>
                  <a:gd name="T81" fmla="*/ 14 h 92"/>
                  <a:gd name="T82" fmla="*/ 43 w 86"/>
                  <a:gd name="T83" fmla="*/ 17 h 92"/>
                  <a:gd name="T84" fmla="*/ 42 w 86"/>
                  <a:gd name="T85" fmla="*/ 17 h 92"/>
                  <a:gd name="T86" fmla="*/ 40 w 86"/>
                  <a:gd name="T87" fmla="*/ 17 h 92"/>
                  <a:gd name="T88" fmla="*/ 38 w 86"/>
                  <a:gd name="T89" fmla="*/ 10 h 92"/>
                  <a:gd name="T90" fmla="*/ 27 w 86"/>
                  <a:gd name="T91" fmla="*/ 1 h 92"/>
                  <a:gd name="T92" fmla="*/ 25 w 86"/>
                  <a:gd name="T93" fmla="*/ 0 h 92"/>
                  <a:gd name="T94" fmla="*/ 24 w 86"/>
                  <a:gd name="T95" fmla="*/ 0 h 92"/>
                  <a:gd name="T96" fmla="*/ 22 w 86"/>
                  <a:gd name="T97" fmla="*/ 1 h 92"/>
                  <a:gd name="T98" fmla="*/ 22 w 86"/>
                  <a:gd name="T99" fmla="*/ 3 h 92"/>
                  <a:gd name="T100" fmla="*/ 20 w 86"/>
                  <a:gd name="T101" fmla="*/ 3 h 92"/>
                  <a:gd name="T102" fmla="*/ 13 w 86"/>
                  <a:gd name="T103" fmla="*/ 3 h 92"/>
                  <a:gd name="T104" fmla="*/ 13 w 86"/>
                  <a:gd name="T105" fmla="*/ 5 h 92"/>
                  <a:gd name="T106" fmla="*/ 11 w 86"/>
                  <a:gd name="T107" fmla="*/ 7 h 92"/>
                  <a:gd name="T108" fmla="*/ 9 w 86"/>
                  <a:gd name="T109" fmla="*/ 28 h 92"/>
                  <a:gd name="T110" fmla="*/ 6 w 86"/>
                  <a:gd name="T111" fmla="*/ 35 h 92"/>
                  <a:gd name="T112" fmla="*/ 6 w 86"/>
                  <a:gd name="T113" fmla="*/ 53 h 92"/>
                  <a:gd name="T114" fmla="*/ 6 w 86"/>
                  <a:gd name="T115" fmla="*/ 55 h 92"/>
                  <a:gd name="T116" fmla="*/ 2 w 86"/>
                  <a:gd name="T117" fmla="*/ 59 h 92"/>
                  <a:gd name="T118" fmla="*/ 0 w 86"/>
                  <a:gd name="T119" fmla="*/ 7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" h="92">
                    <a:moveTo>
                      <a:pt x="0" y="73"/>
                    </a:moveTo>
                    <a:lnTo>
                      <a:pt x="0" y="73"/>
                    </a:lnTo>
                    <a:lnTo>
                      <a:pt x="2" y="75"/>
                    </a:lnTo>
                    <a:lnTo>
                      <a:pt x="8" y="80"/>
                    </a:lnTo>
                    <a:lnTo>
                      <a:pt x="9" y="82"/>
                    </a:lnTo>
                    <a:lnTo>
                      <a:pt x="20" y="84"/>
                    </a:lnTo>
                    <a:lnTo>
                      <a:pt x="36" y="91"/>
                    </a:lnTo>
                    <a:lnTo>
                      <a:pt x="49" y="89"/>
                    </a:lnTo>
                    <a:lnTo>
                      <a:pt x="58" y="92"/>
                    </a:lnTo>
                    <a:lnTo>
                      <a:pt x="67" y="89"/>
                    </a:lnTo>
                    <a:lnTo>
                      <a:pt x="74" y="82"/>
                    </a:lnTo>
                    <a:lnTo>
                      <a:pt x="74" y="80"/>
                    </a:lnTo>
                    <a:lnTo>
                      <a:pt x="79" y="75"/>
                    </a:lnTo>
                    <a:lnTo>
                      <a:pt x="79" y="71"/>
                    </a:lnTo>
                    <a:lnTo>
                      <a:pt x="81" y="69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4" y="51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4" y="48"/>
                    </a:lnTo>
                    <a:lnTo>
                      <a:pt x="79" y="44"/>
                    </a:lnTo>
                    <a:lnTo>
                      <a:pt x="77" y="37"/>
                    </a:lnTo>
                    <a:lnTo>
                      <a:pt x="75" y="35"/>
                    </a:lnTo>
                    <a:lnTo>
                      <a:pt x="72" y="34"/>
                    </a:lnTo>
                    <a:lnTo>
                      <a:pt x="70" y="34"/>
                    </a:lnTo>
                    <a:lnTo>
                      <a:pt x="67" y="32"/>
                    </a:lnTo>
                    <a:lnTo>
                      <a:pt x="65" y="30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59" y="25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1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28"/>
                    </a:lnTo>
                    <a:lnTo>
                      <a:pt x="6" y="35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2" y="59"/>
                    </a:lnTo>
                    <a:lnTo>
                      <a:pt x="0" y="7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285"/>
              <p:cNvSpPr>
                <a:spLocks/>
              </p:cNvSpPr>
              <p:nvPr/>
            </p:nvSpPr>
            <p:spPr bwMode="auto">
              <a:xfrm>
                <a:off x="1716" y="2581"/>
                <a:ext cx="78" cy="112"/>
              </a:xfrm>
              <a:custGeom>
                <a:avLst/>
                <a:gdLst>
                  <a:gd name="T0" fmla="*/ 25 w 78"/>
                  <a:gd name="T1" fmla="*/ 0 h 112"/>
                  <a:gd name="T2" fmla="*/ 28 w 78"/>
                  <a:gd name="T3" fmla="*/ 0 h 112"/>
                  <a:gd name="T4" fmla="*/ 44 w 78"/>
                  <a:gd name="T5" fmla="*/ 14 h 112"/>
                  <a:gd name="T6" fmla="*/ 53 w 78"/>
                  <a:gd name="T7" fmla="*/ 25 h 112"/>
                  <a:gd name="T8" fmla="*/ 62 w 78"/>
                  <a:gd name="T9" fmla="*/ 32 h 112"/>
                  <a:gd name="T10" fmla="*/ 68 w 78"/>
                  <a:gd name="T11" fmla="*/ 39 h 112"/>
                  <a:gd name="T12" fmla="*/ 64 w 78"/>
                  <a:gd name="T13" fmla="*/ 46 h 112"/>
                  <a:gd name="T14" fmla="*/ 64 w 78"/>
                  <a:gd name="T15" fmla="*/ 48 h 112"/>
                  <a:gd name="T16" fmla="*/ 64 w 78"/>
                  <a:gd name="T17" fmla="*/ 50 h 112"/>
                  <a:gd name="T18" fmla="*/ 62 w 78"/>
                  <a:gd name="T19" fmla="*/ 51 h 112"/>
                  <a:gd name="T20" fmla="*/ 55 w 78"/>
                  <a:gd name="T21" fmla="*/ 53 h 112"/>
                  <a:gd name="T22" fmla="*/ 53 w 78"/>
                  <a:gd name="T23" fmla="*/ 55 h 112"/>
                  <a:gd name="T24" fmla="*/ 52 w 78"/>
                  <a:gd name="T25" fmla="*/ 66 h 112"/>
                  <a:gd name="T26" fmla="*/ 55 w 78"/>
                  <a:gd name="T27" fmla="*/ 73 h 112"/>
                  <a:gd name="T28" fmla="*/ 59 w 78"/>
                  <a:gd name="T29" fmla="*/ 76 h 112"/>
                  <a:gd name="T30" fmla="*/ 59 w 78"/>
                  <a:gd name="T31" fmla="*/ 78 h 112"/>
                  <a:gd name="T32" fmla="*/ 64 w 78"/>
                  <a:gd name="T33" fmla="*/ 78 h 112"/>
                  <a:gd name="T34" fmla="*/ 64 w 78"/>
                  <a:gd name="T35" fmla="*/ 82 h 112"/>
                  <a:gd name="T36" fmla="*/ 66 w 78"/>
                  <a:gd name="T37" fmla="*/ 85 h 112"/>
                  <a:gd name="T38" fmla="*/ 77 w 78"/>
                  <a:gd name="T39" fmla="*/ 100 h 112"/>
                  <a:gd name="T40" fmla="*/ 69 w 78"/>
                  <a:gd name="T41" fmla="*/ 101 h 112"/>
                  <a:gd name="T42" fmla="*/ 68 w 78"/>
                  <a:gd name="T43" fmla="*/ 101 h 112"/>
                  <a:gd name="T44" fmla="*/ 66 w 78"/>
                  <a:gd name="T45" fmla="*/ 100 h 112"/>
                  <a:gd name="T46" fmla="*/ 61 w 78"/>
                  <a:gd name="T47" fmla="*/ 105 h 112"/>
                  <a:gd name="T48" fmla="*/ 52 w 78"/>
                  <a:gd name="T49" fmla="*/ 107 h 112"/>
                  <a:gd name="T50" fmla="*/ 46 w 78"/>
                  <a:gd name="T51" fmla="*/ 109 h 112"/>
                  <a:gd name="T52" fmla="*/ 43 w 78"/>
                  <a:gd name="T53" fmla="*/ 112 h 112"/>
                  <a:gd name="T54" fmla="*/ 32 w 78"/>
                  <a:gd name="T55" fmla="*/ 109 h 112"/>
                  <a:gd name="T56" fmla="*/ 28 w 78"/>
                  <a:gd name="T57" fmla="*/ 105 h 112"/>
                  <a:gd name="T58" fmla="*/ 27 w 78"/>
                  <a:gd name="T59" fmla="*/ 101 h 112"/>
                  <a:gd name="T60" fmla="*/ 23 w 78"/>
                  <a:gd name="T61" fmla="*/ 93 h 112"/>
                  <a:gd name="T62" fmla="*/ 23 w 78"/>
                  <a:gd name="T63" fmla="*/ 84 h 112"/>
                  <a:gd name="T64" fmla="*/ 25 w 78"/>
                  <a:gd name="T65" fmla="*/ 75 h 112"/>
                  <a:gd name="T66" fmla="*/ 28 w 78"/>
                  <a:gd name="T67" fmla="*/ 69 h 112"/>
                  <a:gd name="T68" fmla="*/ 27 w 78"/>
                  <a:gd name="T69" fmla="*/ 66 h 112"/>
                  <a:gd name="T70" fmla="*/ 23 w 78"/>
                  <a:gd name="T71" fmla="*/ 60 h 112"/>
                  <a:gd name="T72" fmla="*/ 19 w 78"/>
                  <a:gd name="T73" fmla="*/ 59 h 112"/>
                  <a:gd name="T74" fmla="*/ 21 w 78"/>
                  <a:gd name="T75" fmla="*/ 51 h 112"/>
                  <a:gd name="T76" fmla="*/ 18 w 78"/>
                  <a:gd name="T77" fmla="*/ 50 h 112"/>
                  <a:gd name="T78" fmla="*/ 11 w 78"/>
                  <a:gd name="T79" fmla="*/ 50 h 112"/>
                  <a:gd name="T80" fmla="*/ 11 w 78"/>
                  <a:gd name="T81" fmla="*/ 48 h 112"/>
                  <a:gd name="T82" fmla="*/ 0 w 78"/>
                  <a:gd name="T83" fmla="*/ 35 h 112"/>
                  <a:gd name="T84" fmla="*/ 0 w 78"/>
                  <a:gd name="T85" fmla="*/ 34 h 112"/>
                  <a:gd name="T86" fmla="*/ 3 w 78"/>
                  <a:gd name="T87" fmla="*/ 26 h 112"/>
                  <a:gd name="T88" fmla="*/ 12 w 78"/>
                  <a:gd name="T89" fmla="*/ 21 h 112"/>
                  <a:gd name="T90" fmla="*/ 12 w 78"/>
                  <a:gd name="T91" fmla="*/ 18 h 112"/>
                  <a:gd name="T92" fmla="*/ 9 w 78"/>
                  <a:gd name="T93" fmla="*/ 18 h 112"/>
                  <a:gd name="T94" fmla="*/ 7 w 78"/>
                  <a:gd name="T95" fmla="*/ 12 h 112"/>
                  <a:gd name="T96" fmla="*/ 9 w 78"/>
                  <a:gd name="T97" fmla="*/ 9 h 112"/>
                  <a:gd name="T98" fmla="*/ 12 w 78"/>
                  <a:gd name="T99" fmla="*/ 9 h 112"/>
                  <a:gd name="T100" fmla="*/ 19 w 78"/>
                  <a:gd name="T101" fmla="*/ 5 h 112"/>
                  <a:gd name="T102" fmla="*/ 21 w 78"/>
                  <a:gd name="T103" fmla="*/ 3 h 112"/>
                  <a:gd name="T104" fmla="*/ 23 w 78"/>
                  <a:gd name="T10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112">
                    <a:moveTo>
                      <a:pt x="23" y="0"/>
                    </a:move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4" y="23"/>
                    </a:lnTo>
                    <a:lnTo>
                      <a:pt x="53" y="25"/>
                    </a:lnTo>
                    <a:lnTo>
                      <a:pt x="59" y="26"/>
                    </a:lnTo>
                    <a:lnTo>
                      <a:pt x="62" y="32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6" y="84"/>
                    </a:lnTo>
                    <a:lnTo>
                      <a:pt x="66" y="85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8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2" y="101"/>
                    </a:lnTo>
                    <a:lnTo>
                      <a:pt x="61" y="105"/>
                    </a:lnTo>
                    <a:lnTo>
                      <a:pt x="55" y="105"/>
                    </a:lnTo>
                    <a:lnTo>
                      <a:pt x="52" y="107"/>
                    </a:lnTo>
                    <a:lnTo>
                      <a:pt x="48" y="107"/>
                    </a:lnTo>
                    <a:lnTo>
                      <a:pt x="46" y="109"/>
                    </a:lnTo>
                    <a:lnTo>
                      <a:pt x="44" y="110"/>
                    </a:lnTo>
                    <a:lnTo>
                      <a:pt x="43" y="112"/>
                    </a:lnTo>
                    <a:lnTo>
                      <a:pt x="39" y="112"/>
                    </a:lnTo>
                    <a:lnTo>
                      <a:pt x="32" y="109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84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8"/>
                    </a:lnTo>
                    <a:lnTo>
                      <a:pt x="27" y="66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9" y="59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3" y="30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286"/>
              <p:cNvSpPr>
                <a:spLocks/>
              </p:cNvSpPr>
              <p:nvPr/>
            </p:nvSpPr>
            <p:spPr bwMode="auto">
              <a:xfrm>
                <a:off x="1716" y="2581"/>
                <a:ext cx="78" cy="112"/>
              </a:xfrm>
              <a:custGeom>
                <a:avLst/>
                <a:gdLst>
                  <a:gd name="T0" fmla="*/ 25 w 78"/>
                  <a:gd name="T1" fmla="*/ 0 h 112"/>
                  <a:gd name="T2" fmla="*/ 28 w 78"/>
                  <a:gd name="T3" fmla="*/ 0 h 112"/>
                  <a:gd name="T4" fmla="*/ 44 w 78"/>
                  <a:gd name="T5" fmla="*/ 14 h 112"/>
                  <a:gd name="T6" fmla="*/ 53 w 78"/>
                  <a:gd name="T7" fmla="*/ 25 h 112"/>
                  <a:gd name="T8" fmla="*/ 62 w 78"/>
                  <a:gd name="T9" fmla="*/ 32 h 112"/>
                  <a:gd name="T10" fmla="*/ 68 w 78"/>
                  <a:gd name="T11" fmla="*/ 39 h 112"/>
                  <a:gd name="T12" fmla="*/ 64 w 78"/>
                  <a:gd name="T13" fmla="*/ 46 h 112"/>
                  <a:gd name="T14" fmla="*/ 64 w 78"/>
                  <a:gd name="T15" fmla="*/ 48 h 112"/>
                  <a:gd name="T16" fmla="*/ 64 w 78"/>
                  <a:gd name="T17" fmla="*/ 50 h 112"/>
                  <a:gd name="T18" fmla="*/ 62 w 78"/>
                  <a:gd name="T19" fmla="*/ 51 h 112"/>
                  <a:gd name="T20" fmla="*/ 55 w 78"/>
                  <a:gd name="T21" fmla="*/ 53 h 112"/>
                  <a:gd name="T22" fmla="*/ 53 w 78"/>
                  <a:gd name="T23" fmla="*/ 55 h 112"/>
                  <a:gd name="T24" fmla="*/ 52 w 78"/>
                  <a:gd name="T25" fmla="*/ 66 h 112"/>
                  <a:gd name="T26" fmla="*/ 55 w 78"/>
                  <a:gd name="T27" fmla="*/ 73 h 112"/>
                  <a:gd name="T28" fmla="*/ 59 w 78"/>
                  <a:gd name="T29" fmla="*/ 76 h 112"/>
                  <a:gd name="T30" fmla="*/ 59 w 78"/>
                  <a:gd name="T31" fmla="*/ 78 h 112"/>
                  <a:gd name="T32" fmla="*/ 64 w 78"/>
                  <a:gd name="T33" fmla="*/ 78 h 112"/>
                  <a:gd name="T34" fmla="*/ 64 w 78"/>
                  <a:gd name="T35" fmla="*/ 82 h 112"/>
                  <a:gd name="T36" fmla="*/ 66 w 78"/>
                  <a:gd name="T37" fmla="*/ 85 h 112"/>
                  <a:gd name="T38" fmla="*/ 77 w 78"/>
                  <a:gd name="T39" fmla="*/ 100 h 112"/>
                  <a:gd name="T40" fmla="*/ 69 w 78"/>
                  <a:gd name="T41" fmla="*/ 101 h 112"/>
                  <a:gd name="T42" fmla="*/ 68 w 78"/>
                  <a:gd name="T43" fmla="*/ 101 h 112"/>
                  <a:gd name="T44" fmla="*/ 66 w 78"/>
                  <a:gd name="T45" fmla="*/ 100 h 112"/>
                  <a:gd name="T46" fmla="*/ 61 w 78"/>
                  <a:gd name="T47" fmla="*/ 105 h 112"/>
                  <a:gd name="T48" fmla="*/ 52 w 78"/>
                  <a:gd name="T49" fmla="*/ 107 h 112"/>
                  <a:gd name="T50" fmla="*/ 46 w 78"/>
                  <a:gd name="T51" fmla="*/ 109 h 112"/>
                  <a:gd name="T52" fmla="*/ 43 w 78"/>
                  <a:gd name="T53" fmla="*/ 112 h 112"/>
                  <a:gd name="T54" fmla="*/ 32 w 78"/>
                  <a:gd name="T55" fmla="*/ 109 h 112"/>
                  <a:gd name="T56" fmla="*/ 28 w 78"/>
                  <a:gd name="T57" fmla="*/ 105 h 112"/>
                  <a:gd name="T58" fmla="*/ 27 w 78"/>
                  <a:gd name="T59" fmla="*/ 101 h 112"/>
                  <a:gd name="T60" fmla="*/ 23 w 78"/>
                  <a:gd name="T61" fmla="*/ 93 h 112"/>
                  <a:gd name="T62" fmla="*/ 23 w 78"/>
                  <a:gd name="T63" fmla="*/ 84 h 112"/>
                  <a:gd name="T64" fmla="*/ 25 w 78"/>
                  <a:gd name="T65" fmla="*/ 75 h 112"/>
                  <a:gd name="T66" fmla="*/ 28 w 78"/>
                  <a:gd name="T67" fmla="*/ 69 h 112"/>
                  <a:gd name="T68" fmla="*/ 27 w 78"/>
                  <a:gd name="T69" fmla="*/ 66 h 112"/>
                  <a:gd name="T70" fmla="*/ 23 w 78"/>
                  <a:gd name="T71" fmla="*/ 60 h 112"/>
                  <a:gd name="T72" fmla="*/ 19 w 78"/>
                  <a:gd name="T73" fmla="*/ 59 h 112"/>
                  <a:gd name="T74" fmla="*/ 21 w 78"/>
                  <a:gd name="T75" fmla="*/ 51 h 112"/>
                  <a:gd name="T76" fmla="*/ 18 w 78"/>
                  <a:gd name="T77" fmla="*/ 50 h 112"/>
                  <a:gd name="T78" fmla="*/ 11 w 78"/>
                  <a:gd name="T79" fmla="*/ 50 h 112"/>
                  <a:gd name="T80" fmla="*/ 11 w 78"/>
                  <a:gd name="T81" fmla="*/ 48 h 112"/>
                  <a:gd name="T82" fmla="*/ 0 w 78"/>
                  <a:gd name="T83" fmla="*/ 35 h 112"/>
                  <a:gd name="T84" fmla="*/ 0 w 78"/>
                  <a:gd name="T85" fmla="*/ 34 h 112"/>
                  <a:gd name="T86" fmla="*/ 3 w 78"/>
                  <a:gd name="T87" fmla="*/ 26 h 112"/>
                  <a:gd name="T88" fmla="*/ 12 w 78"/>
                  <a:gd name="T89" fmla="*/ 21 h 112"/>
                  <a:gd name="T90" fmla="*/ 12 w 78"/>
                  <a:gd name="T91" fmla="*/ 18 h 112"/>
                  <a:gd name="T92" fmla="*/ 9 w 78"/>
                  <a:gd name="T93" fmla="*/ 18 h 112"/>
                  <a:gd name="T94" fmla="*/ 7 w 78"/>
                  <a:gd name="T95" fmla="*/ 12 h 112"/>
                  <a:gd name="T96" fmla="*/ 9 w 78"/>
                  <a:gd name="T97" fmla="*/ 9 h 112"/>
                  <a:gd name="T98" fmla="*/ 12 w 78"/>
                  <a:gd name="T99" fmla="*/ 9 h 112"/>
                  <a:gd name="T100" fmla="*/ 19 w 78"/>
                  <a:gd name="T101" fmla="*/ 5 h 112"/>
                  <a:gd name="T102" fmla="*/ 21 w 78"/>
                  <a:gd name="T103" fmla="*/ 3 h 112"/>
                  <a:gd name="T104" fmla="*/ 23 w 78"/>
                  <a:gd name="T10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112">
                    <a:moveTo>
                      <a:pt x="23" y="0"/>
                    </a:move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4" y="23"/>
                    </a:lnTo>
                    <a:lnTo>
                      <a:pt x="53" y="25"/>
                    </a:lnTo>
                    <a:lnTo>
                      <a:pt x="59" y="26"/>
                    </a:lnTo>
                    <a:lnTo>
                      <a:pt x="62" y="32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6" y="84"/>
                    </a:lnTo>
                    <a:lnTo>
                      <a:pt x="66" y="85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8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2" y="101"/>
                    </a:lnTo>
                    <a:lnTo>
                      <a:pt x="61" y="105"/>
                    </a:lnTo>
                    <a:lnTo>
                      <a:pt x="55" y="105"/>
                    </a:lnTo>
                    <a:lnTo>
                      <a:pt x="52" y="107"/>
                    </a:lnTo>
                    <a:lnTo>
                      <a:pt x="48" y="107"/>
                    </a:lnTo>
                    <a:lnTo>
                      <a:pt x="46" y="109"/>
                    </a:lnTo>
                    <a:lnTo>
                      <a:pt x="44" y="110"/>
                    </a:lnTo>
                    <a:lnTo>
                      <a:pt x="43" y="112"/>
                    </a:lnTo>
                    <a:lnTo>
                      <a:pt x="39" y="112"/>
                    </a:lnTo>
                    <a:lnTo>
                      <a:pt x="32" y="109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84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8"/>
                    </a:lnTo>
                    <a:lnTo>
                      <a:pt x="27" y="66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9" y="59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3" y="30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287"/>
              <p:cNvSpPr>
                <a:spLocks/>
              </p:cNvSpPr>
              <p:nvPr/>
            </p:nvSpPr>
            <p:spPr bwMode="auto">
              <a:xfrm>
                <a:off x="1827" y="2624"/>
                <a:ext cx="44" cy="58"/>
              </a:xfrm>
              <a:custGeom>
                <a:avLst/>
                <a:gdLst>
                  <a:gd name="T0" fmla="*/ 0 w 44"/>
                  <a:gd name="T1" fmla="*/ 53 h 58"/>
                  <a:gd name="T2" fmla="*/ 3 w 44"/>
                  <a:gd name="T3" fmla="*/ 50 h 58"/>
                  <a:gd name="T4" fmla="*/ 7 w 44"/>
                  <a:gd name="T5" fmla="*/ 32 h 58"/>
                  <a:gd name="T6" fmla="*/ 5 w 44"/>
                  <a:gd name="T7" fmla="*/ 28 h 58"/>
                  <a:gd name="T8" fmla="*/ 5 w 44"/>
                  <a:gd name="T9" fmla="*/ 28 h 58"/>
                  <a:gd name="T10" fmla="*/ 5 w 44"/>
                  <a:gd name="T11" fmla="*/ 28 h 58"/>
                  <a:gd name="T12" fmla="*/ 1 w 44"/>
                  <a:gd name="T13" fmla="*/ 21 h 58"/>
                  <a:gd name="T14" fmla="*/ 0 w 44"/>
                  <a:gd name="T15" fmla="*/ 8 h 58"/>
                  <a:gd name="T16" fmla="*/ 1 w 44"/>
                  <a:gd name="T17" fmla="*/ 7 h 58"/>
                  <a:gd name="T18" fmla="*/ 5 w 44"/>
                  <a:gd name="T19" fmla="*/ 3 h 58"/>
                  <a:gd name="T20" fmla="*/ 5 w 44"/>
                  <a:gd name="T21" fmla="*/ 1 h 58"/>
                  <a:gd name="T22" fmla="*/ 5 w 44"/>
                  <a:gd name="T23" fmla="*/ 1 h 58"/>
                  <a:gd name="T24" fmla="*/ 7 w 44"/>
                  <a:gd name="T25" fmla="*/ 1 h 58"/>
                  <a:gd name="T26" fmla="*/ 8 w 44"/>
                  <a:gd name="T27" fmla="*/ 0 h 58"/>
                  <a:gd name="T28" fmla="*/ 10 w 44"/>
                  <a:gd name="T29" fmla="*/ 0 h 58"/>
                  <a:gd name="T30" fmla="*/ 21 w 44"/>
                  <a:gd name="T31" fmla="*/ 5 h 58"/>
                  <a:gd name="T32" fmla="*/ 25 w 44"/>
                  <a:gd name="T33" fmla="*/ 5 h 58"/>
                  <a:gd name="T34" fmla="*/ 44 w 44"/>
                  <a:gd name="T35" fmla="*/ 21 h 58"/>
                  <a:gd name="T36" fmla="*/ 44 w 44"/>
                  <a:gd name="T37" fmla="*/ 25 h 58"/>
                  <a:gd name="T38" fmla="*/ 44 w 44"/>
                  <a:gd name="T39" fmla="*/ 25 h 58"/>
                  <a:gd name="T40" fmla="*/ 32 w 44"/>
                  <a:gd name="T41" fmla="*/ 41 h 58"/>
                  <a:gd name="T42" fmla="*/ 30 w 44"/>
                  <a:gd name="T43" fmla="*/ 48 h 58"/>
                  <a:gd name="T44" fmla="*/ 21 w 44"/>
                  <a:gd name="T45" fmla="*/ 55 h 58"/>
                  <a:gd name="T46" fmla="*/ 19 w 44"/>
                  <a:gd name="T47" fmla="*/ 57 h 58"/>
                  <a:gd name="T48" fmla="*/ 17 w 44"/>
                  <a:gd name="T49" fmla="*/ 57 h 58"/>
                  <a:gd name="T50" fmla="*/ 16 w 44"/>
                  <a:gd name="T51" fmla="*/ 55 h 58"/>
                  <a:gd name="T52" fmla="*/ 12 w 44"/>
                  <a:gd name="T53" fmla="*/ 55 h 58"/>
                  <a:gd name="T54" fmla="*/ 7 w 44"/>
                  <a:gd name="T55" fmla="*/ 58 h 58"/>
                  <a:gd name="T56" fmla="*/ 5 w 44"/>
                  <a:gd name="T57" fmla="*/ 57 h 58"/>
                  <a:gd name="T58" fmla="*/ 1 w 44"/>
                  <a:gd name="T59" fmla="*/ 55 h 58"/>
                  <a:gd name="T60" fmla="*/ 0 w 44"/>
                  <a:gd name="T61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8">
                    <a:moveTo>
                      <a:pt x="0" y="53"/>
                    </a:moveTo>
                    <a:lnTo>
                      <a:pt x="3" y="50"/>
                    </a:lnTo>
                    <a:lnTo>
                      <a:pt x="7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5"/>
                    </a:lnTo>
                    <a:lnTo>
                      <a:pt x="12" y="55"/>
                    </a:lnTo>
                    <a:lnTo>
                      <a:pt x="7" y="58"/>
                    </a:lnTo>
                    <a:lnTo>
                      <a:pt x="5" y="57"/>
                    </a:lnTo>
                    <a:lnTo>
                      <a:pt x="1" y="55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288"/>
              <p:cNvSpPr>
                <a:spLocks/>
              </p:cNvSpPr>
              <p:nvPr/>
            </p:nvSpPr>
            <p:spPr bwMode="auto">
              <a:xfrm>
                <a:off x="1827" y="2624"/>
                <a:ext cx="44" cy="58"/>
              </a:xfrm>
              <a:custGeom>
                <a:avLst/>
                <a:gdLst>
                  <a:gd name="T0" fmla="*/ 0 w 44"/>
                  <a:gd name="T1" fmla="*/ 53 h 58"/>
                  <a:gd name="T2" fmla="*/ 3 w 44"/>
                  <a:gd name="T3" fmla="*/ 50 h 58"/>
                  <a:gd name="T4" fmla="*/ 7 w 44"/>
                  <a:gd name="T5" fmla="*/ 32 h 58"/>
                  <a:gd name="T6" fmla="*/ 5 w 44"/>
                  <a:gd name="T7" fmla="*/ 28 h 58"/>
                  <a:gd name="T8" fmla="*/ 5 w 44"/>
                  <a:gd name="T9" fmla="*/ 28 h 58"/>
                  <a:gd name="T10" fmla="*/ 5 w 44"/>
                  <a:gd name="T11" fmla="*/ 28 h 58"/>
                  <a:gd name="T12" fmla="*/ 1 w 44"/>
                  <a:gd name="T13" fmla="*/ 21 h 58"/>
                  <a:gd name="T14" fmla="*/ 0 w 44"/>
                  <a:gd name="T15" fmla="*/ 8 h 58"/>
                  <a:gd name="T16" fmla="*/ 1 w 44"/>
                  <a:gd name="T17" fmla="*/ 7 h 58"/>
                  <a:gd name="T18" fmla="*/ 5 w 44"/>
                  <a:gd name="T19" fmla="*/ 3 h 58"/>
                  <a:gd name="T20" fmla="*/ 5 w 44"/>
                  <a:gd name="T21" fmla="*/ 1 h 58"/>
                  <a:gd name="T22" fmla="*/ 5 w 44"/>
                  <a:gd name="T23" fmla="*/ 1 h 58"/>
                  <a:gd name="T24" fmla="*/ 7 w 44"/>
                  <a:gd name="T25" fmla="*/ 1 h 58"/>
                  <a:gd name="T26" fmla="*/ 8 w 44"/>
                  <a:gd name="T27" fmla="*/ 0 h 58"/>
                  <a:gd name="T28" fmla="*/ 10 w 44"/>
                  <a:gd name="T29" fmla="*/ 0 h 58"/>
                  <a:gd name="T30" fmla="*/ 21 w 44"/>
                  <a:gd name="T31" fmla="*/ 5 h 58"/>
                  <a:gd name="T32" fmla="*/ 25 w 44"/>
                  <a:gd name="T33" fmla="*/ 5 h 58"/>
                  <a:gd name="T34" fmla="*/ 44 w 44"/>
                  <a:gd name="T35" fmla="*/ 21 h 58"/>
                  <a:gd name="T36" fmla="*/ 44 w 44"/>
                  <a:gd name="T37" fmla="*/ 25 h 58"/>
                  <a:gd name="T38" fmla="*/ 44 w 44"/>
                  <a:gd name="T39" fmla="*/ 25 h 58"/>
                  <a:gd name="T40" fmla="*/ 32 w 44"/>
                  <a:gd name="T41" fmla="*/ 41 h 58"/>
                  <a:gd name="T42" fmla="*/ 30 w 44"/>
                  <a:gd name="T43" fmla="*/ 48 h 58"/>
                  <a:gd name="T44" fmla="*/ 21 w 44"/>
                  <a:gd name="T45" fmla="*/ 55 h 58"/>
                  <a:gd name="T46" fmla="*/ 19 w 44"/>
                  <a:gd name="T47" fmla="*/ 57 h 58"/>
                  <a:gd name="T48" fmla="*/ 17 w 44"/>
                  <a:gd name="T49" fmla="*/ 57 h 58"/>
                  <a:gd name="T50" fmla="*/ 16 w 44"/>
                  <a:gd name="T51" fmla="*/ 55 h 58"/>
                  <a:gd name="T52" fmla="*/ 12 w 44"/>
                  <a:gd name="T53" fmla="*/ 55 h 58"/>
                  <a:gd name="T54" fmla="*/ 7 w 44"/>
                  <a:gd name="T55" fmla="*/ 58 h 58"/>
                  <a:gd name="T56" fmla="*/ 5 w 44"/>
                  <a:gd name="T57" fmla="*/ 57 h 58"/>
                  <a:gd name="T58" fmla="*/ 1 w 44"/>
                  <a:gd name="T59" fmla="*/ 55 h 58"/>
                  <a:gd name="T60" fmla="*/ 0 w 44"/>
                  <a:gd name="T61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8">
                    <a:moveTo>
                      <a:pt x="0" y="53"/>
                    </a:moveTo>
                    <a:lnTo>
                      <a:pt x="3" y="50"/>
                    </a:lnTo>
                    <a:lnTo>
                      <a:pt x="7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5"/>
                    </a:lnTo>
                    <a:lnTo>
                      <a:pt x="12" y="55"/>
                    </a:lnTo>
                    <a:lnTo>
                      <a:pt x="7" y="58"/>
                    </a:lnTo>
                    <a:lnTo>
                      <a:pt x="5" y="57"/>
                    </a:lnTo>
                    <a:lnTo>
                      <a:pt x="1" y="55"/>
                    </a:lnTo>
                    <a:lnTo>
                      <a:pt x="0" y="53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289"/>
              <p:cNvSpPr>
                <a:spLocks/>
              </p:cNvSpPr>
              <p:nvPr/>
            </p:nvSpPr>
            <p:spPr bwMode="auto">
              <a:xfrm>
                <a:off x="2085" y="3738"/>
                <a:ext cx="38" cy="25"/>
              </a:xfrm>
              <a:custGeom>
                <a:avLst/>
                <a:gdLst>
                  <a:gd name="T0" fmla="*/ 2 w 38"/>
                  <a:gd name="T1" fmla="*/ 2 h 25"/>
                  <a:gd name="T2" fmla="*/ 0 w 38"/>
                  <a:gd name="T3" fmla="*/ 2 h 25"/>
                  <a:gd name="T4" fmla="*/ 8 w 38"/>
                  <a:gd name="T5" fmla="*/ 0 h 25"/>
                  <a:gd name="T6" fmla="*/ 8 w 38"/>
                  <a:gd name="T7" fmla="*/ 2 h 25"/>
                  <a:gd name="T8" fmla="*/ 9 w 38"/>
                  <a:gd name="T9" fmla="*/ 2 h 25"/>
                  <a:gd name="T10" fmla="*/ 13 w 38"/>
                  <a:gd name="T11" fmla="*/ 0 h 25"/>
                  <a:gd name="T12" fmla="*/ 13 w 38"/>
                  <a:gd name="T13" fmla="*/ 2 h 25"/>
                  <a:gd name="T14" fmla="*/ 15 w 38"/>
                  <a:gd name="T15" fmla="*/ 2 h 25"/>
                  <a:gd name="T16" fmla="*/ 17 w 38"/>
                  <a:gd name="T17" fmla="*/ 3 h 25"/>
                  <a:gd name="T18" fmla="*/ 18 w 38"/>
                  <a:gd name="T19" fmla="*/ 3 h 25"/>
                  <a:gd name="T20" fmla="*/ 25 w 38"/>
                  <a:gd name="T21" fmla="*/ 5 h 25"/>
                  <a:gd name="T22" fmla="*/ 24 w 38"/>
                  <a:gd name="T23" fmla="*/ 7 h 25"/>
                  <a:gd name="T24" fmla="*/ 25 w 38"/>
                  <a:gd name="T25" fmla="*/ 7 h 25"/>
                  <a:gd name="T26" fmla="*/ 27 w 38"/>
                  <a:gd name="T27" fmla="*/ 11 h 25"/>
                  <a:gd name="T28" fmla="*/ 29 w 38"/>
                  <a:gd name="T29" fmla="*/ 11 h 25"/>
                  <a:gd name="T30" fmla="*/ 29 w 38"/>
                  <a:gd name="T31" fmla="*/ 9 h 25"/>
                  <a:gd name="T32" fmla="*/ 31 w 38"/>
                  <a:gd name="T33" fmla="*/ 11 h 25"/>
                  <a:gd name="T34" fmla="*/ 33 w 38"/>
                  <a:gd name="T35" fmla="*/ 14 h 25"/>
                  <a:gd name="T36" fmla="*/ 34 w 38"/>
                  <a:gd name="T37" fmla="*/ 14 h 25"/>
                  <a:gd name="T38" fmla="*/ 34 w 38"/>
                  <a:gd name="T39" fmla="*/ 16 h 25"/>
                  <a:gd name="T40" fmla="*/ 36 w 38"/>
                  <a:gd name="T41" fmla="*/ 18 h 25"/>
                  <a:gd name="T42" fmla="*/ 36 w 38"/>
                  <a:gd name="T43" fmla="*/ 16 h 25"/>
                  <a:gd name="T44" fmla="*/ 36 w 38"/>
                  <a:gd name="T45" fmla="*/ 18 h 25"/>
                  <a:gd name="T46" fmla="*/ 38 w 38"/>
                  <a:gd name="T47" fmla="*/ 21 h 25"/>
                  <a:gd name="T48" fmla="*/ 38 w 38"/>
                  <a:gd name="T49" fmla="*/ 21 h 25"/>
                  <a:gd name="T50" fmla="*/ 36 w 38"/>
                  <a:gd name="T51" fmla="*/ 21 h 25"/>
                  <a:gd name="T52" fmla="*/ 36 w 38"/>
                  <a:gd name="T53" fmla="*/ 23 h 25"/>
                  <a:gd name="T54" fmla="*/ 36 w 38"/>
                  <a:gd name="T55" fmla="*/ 25 h 25"/>
                  <a:gd name="T56" fmla="*/ 34 w 38"/>
                  <a:gd name="T57" fmla="*/ 25 h 25"/>
                  <a:gd name="T58" fmla="*/ 33 w 38"/>
                  <a:gd name="T59" fmla="*/ 25 h 25"/>
                  <a:gd name="T60" fmla="*/ 31 w 38"/>
                  <a:gd name="T61" fmla="*/ 21 h 25"/>
                  <a:gd name="T62" fmla="*/ 31 w 38"/>
                  <a:gd name="T63" fmla="*/ 19 h 25"/>
                  <a:gd name="T64" fmla="*/ 27 w 38"/>
                  <a:gd name="T65" fmla="*/ 18 h 25"/>
                  <a:gd name="T66" fmla="*/ 27 w 38"/>
                  <a:gd name="T67" fmla="*/ 16 h 25"/>
                  <a:gd name="T68" fmla="*/ 25 w 38"/>
                  <a:gd name="T69" fmla="*/ 14 h 25"/>
                  <a:gd name="T70" fmla="*/ 24 w 38"/>
                  <a:gd name="T71" fmla="*/ 14 h 25"/>
                  <a:gd name="T72" fmla="*/ 24 w 38"/>
                  <a:gd name="T73" fmla="*/ 12 h 25"/>
                  <a:gd name="T74" fmla="*/ 15 w 38"/>
                  <a:gd name="T75" fmla="*/ 9 h 25"/>
                  <a:gd name="T76" fmla="*/ 13 w 38"/>
                  <a:gd name="T77" fmla="*/ 9 h 25"/>
                  <a:gd name="T78" fmla="*/ 13 w 38"/>
                  <a:gd name="T79" fmla="*/ 7 h 25"/>
                  <a:gd name="T80" fmla="*/ 13 w 38"/>
                  <a:gd name="T81" fmla="*/ 7 h 25"/>
                  <a:gd name="T82" fmla="*/ 13 w 38"/>
                  <a:gd name="T83" fmla="*/ 5 h 25"/>
                  <a:gd name="T84" fmla="*/ 9 w 38"/>
                  <a:gd name="T85" fmla="*/ 5 h 25"/>
                  <a:gd name="T86" fmla="*/ 8 w 38"/>
                  <a:gd name="T87" fmla="*/ 5 h 25"/>
                  <a:gd name="T88" fmla="*/ 8 w 38"/>
                  <a:gd name="T89" fmla="*/ 3 h 25"/>
                  <a:gd name="T90" fmla="*/ 6 w 38"/>
                  <a:gd name="T91" fmla="*/ 3 h 25"/>
                  <a:gd name="T92" fmla="*/ 4 w 38"/>
                  <a:gd name="T93" fmla="*/ 2 h 25"/>
                  <a:gd name="T94" fmla="*/ 2 w 38"/>
                  <a:gd name="T95" fmla="*/ 2 h 25"/>
                  <a:gd name="T96" fmla="*/ 2 w 38"/>
                  <a:gd name="T9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25">
                    <a:moveTo>
                      <a:pt x="2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290"/>
              <p:cNvSpPr>
                <a:spLocks/>
              </p:cNvSpPr>
              <p:nvPr/>
            </p:nvSpPr>
            <p:spPr bwMode="auto">
              <a:xfrm>
                <a:off x="2085" y="3738"/>
                <a:ext cx="38" cy="25"/>
              </a:xfrm>
              <a:custGeom>
                <a:avLst/>
                <a:gdLst>
                  <a:gd name="T0" fmla="*/ 2 w 38"/>
                  <a:gd name="T1" fmla="*/ 2 h 25"/>
                  <a:gd name="T2" fmla="*/ 0 w 38"/>
                  <a:gd name="T3" fmla="*/ 2 h 25"/>
                  <a:gd name="T4" fmla="*/ 8 w 38"/>
                  <a:gd name="T5" fmla="*/ 0 h 25"/>
                  <a:gd name="T6" fmla="*/ 8 w 38"/>
                  <a:gd name="T7" fmla="*/ 2 h 25"/>
                  <a:gd name="T8" fmla="*/ 9 w 38"/>
                  <a:gd name="T9" fmla="*/ 2 h 25"/>
                  <a:gd name="T10" fmla="*/ 13 w 38"/>
                  <a:gd name="T11" fmla="*/ 0 h 25"/>
                  <a:gd name="T12" fmla="*/ 13 w 38"/>
                  <a:gd name="T13" fmla="*/ 2 h 25"/>
                  <a:gd name="T14" fmla="*/ 15 w 38"/>
                  <a:gd name="T15" fmla="*/ 2 h 25"/>
                  <a:gd name="T16" fmla="*/ 17 w 38"/>
                  <a:gd name="T17" fmla="*/ 3 h 25"/>
                  <a:gd name="T18" fmla="*/ 18 w 38"/>
                  <a:gd name="T19" fmla="*/ 3 h 25"/>
                  <a:gd name="T20" fmla="*/ 25 w 38"/>
                  <a:gd name="T21" fmla="*/ 5 h 25"/>
                  <a:gd name="T22" fmla="*/ 24 w 38"/>
                  <a:gd name="T23" fmla="*/ 7 h 25"/>
                  <a:gd name="T24" fmla="*/ 25 w 38"/>
                  <a:gd name="T25" fmla="*/ 7 h 25"/>
                  <a:gd name="T26" fmla="*/ 27 w 38"/>
                  <a:gd name="T27" fmla="*/ 11 h 25"/>
                  <a:gd name="T28" fmla="*/ 29 w 38"/>
                  <a:gd name="T29" fmla="*/ 11 h 25"/>
                  <a:gd name="T30" fmla="*/ 29 w 38"/>
                  <a:gd name="T31" fmla="*/ 9 h 25"/>
                  <a:gd name="T32" fmla="*/ 31 w 38"/>
                  <a:gd name="T33" fmla="*/ 11 h 25"/>
                  <a:gd name="T34" fmla="*/ 33 w 38"/>
                  <a:gd name="T35" fmla="*/ 14 h 25"/>
                  <a:gd name="T36" fmla="*/ 34 w 38"/>
                  <a:gd name="T37" fmla="*/ 14 h 25"/>
                  <a:gd name="T38" fmla="*/ 34 w 38"/>
                  <a:gd name="T39" fmla="*/ 16 h 25"/>
                  <a:gd name="T40" fmla="*/ 36 w 38"/>
                  <a:gd name="T41" fmla="*/ 18 h 25"/>
                  <a:gd name="T42" fmla="*/ 36 w 38"/>
                  <a:gd name="T43" fmla="*/ 16 h 25"/>
                  <a:gd name="T44" fmla="*/ 36 w 38"/>
                  <a:gd name="T45" fmla="*/ 18 h 25"/>
                  <a:gd name="T46" fmla="*/ 38 w 38"/>
                  <a:gd name="T47" fmla="*/ 21 h 25"/>
                  <a:gd name="T48" fmla="*/ 38 w 38"/>
                  <a:gd name="T49" fmla="*/ 21 h 25"/>
                  <a:gd name="T50" fmla="*/ 36 w 38"/>
                  <a:gd name="T51" fmla="*/ 21 h 25"/>
                  <a:gd name="T52" fmla="*/ 36 w 38"/>
                  <a:gd name="T53" fmla="*/ 23 h 25"/>
                  <a:gd name="T54" fmla="*/ 36 w 38"/>
                  <a:gd name="T55" fmla="*/ 25 h 25"/>
                  <a:gd name="T56" fmla="*/ 34 w 38"/>
                  <a:gd name="T57" fmla="*/ 25 h 25"/>
                  <a:gd name="T58" fmla="*/ 33 w 38"/>
                  <a:gd name="T59" fmla="*/ 25 h 25"/>
                  <a:gd name="T60" fmla="*/ 31 w 38"/>
                  <a:gd name="T61" fmla="*/ 21 h 25"/>
                  <a:gd name="T62" fmla="*/ 31 w 38"/>
                  <a:gd name="T63" fmla="*/ 19 h 25"/>
                  <a:gd name="T64" fmla="*/ 27 w 38"/>
                  <a:gd name="T65" fmla="*/ 18 h 25"/>
                  <a:gd name="T66" fmla="*/ 27 w 38"/>
                  <a:gd name="T67" fmla="*/ 16 h 25"/>
                  <a:gd name="T68" fmla="*/ 25 w 38"/>
                  <a:gd name="T69" fmla="*/ 14 h 25"/>
                  <a:gd name="T70" fmla="*/ 24 w 38"/>
                  <a:gd name="T71" fmla="*/ 14 h 25"/>
                  <a:gd name="T72" fmla="*/ 24 w 38"/>
                  <a:gd name="T73" fmla="*/ 12 h 25"/>
                  <a:gd name="T74" fmla="*/ 15 w 38"/>
                  <a:gd name="T75" fmla="*/ 9 h 25"/>
                  <a:gd name="T76" fmla="*/ 13 w 38"/>
                  <a:gd name="T77" fmla="*/ 9 h 25"/>
                  <a:gd name="T78" fmla="*/ 13 w 38"/>
                  <a:gd name="T79" fmla="*/ 7 h 25"/>
                  <a:gd name="T80" fmla="*/ 13 w 38"/>
                  <a:gd name="T81" fmla="*/ 7 h 25"/>
                  <a:gd name="T82" fmla="*/ 13 w 38"/>
                  <a:gd name="T83" fmla="*/ 5 h 25"/>
                  <a:gd name="T84" fmla="*/ 9 w 38"/>
                  <a:gd name="T85" fmla="*/ 5 h 25"/>
                  <a:gd name="T86" fmla="*/ 8 w 38"/>
                  <a:gd name="T87" fmla="*/ 5 h 25"/>
                  <a:gd name="T88" fmla="*/ 8 w 38"/>
                  <a:gd name="T89" fmla="*/ 3 h 25"/>
                  <a:gd name="T90" fmla="*/ 6 w 38"/>
                  <a:gd name="T91" fmla="*/ 3 h 25"/>
                  <a:gd name="T92" fmla="*/ 4 w 38"/>
                  <a:gd name="T93" fmla="*/ 2 h 25"/>
                  <a:gd name="T94" fmla="*/ 2 w 38"/>
                  <a:gd name="T95" fmla="*/ 2 h 25"/>
                  <a:gd name="T96" fmla="*/ 2 w 38"/>
                  <a:gd name="T9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25">
                    <a:moveTo>
                      <a:pt x="2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291"/>
              <p:cNvSpPr>
                <a:spLocks/>
              </p:cNvSpPr>
              <p:nvPr/>
            </p:nvSpPr>
            <p:spPr bwMode="auto">
              <a:xfrm>
                <a:off x="1657" y="24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292"/>
              <p:cNvSpPr>
                <a:spLocks/>
              </p:cNvSpPr>
              <p:nvPr/>
            </p:nvSpPr>
            <p:spPr bwMode="auto">
              <a:xfrm>
                <a:off x="1657" y="24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293"/>
              <p:cNvSpPr>
                <a:spLocks/>
              </p:cNvSpPr>
              <p:nvPr/>
            </p:nvSpPr>
            <p:spPr bwMode="auto">
              <a:xfrm>
                <a:off x="1659" y="24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294"/>
              <p:cNvSpPr>
                <a:spLocks/>
              </p:cNvSpPr>
              <p:nvPr/>
            </p:nvSpPr>
            <p:spPr bwMode="auto">
              <a:xfrm>
                <a:off x="1659" y="24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295"/>
              <p:cNvSpPr>
                <a:spLocks/>
              </p:cNvSpPr>
              <p:nvPr/>
            </p:nvSpPr>
            <p:spPr bwMode="auto">
              <a:xfrm>
                <a:off x="1714" y="2461"/>
                <a:ext cx="4" cy="7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0 h 7"/>
                  <a:gd name="T4" fmla="*/ 0 w 4"/>
                  <a:gd name="T5" fmla="*/ 5 h 7"/>
                  <a:gd name="T6" fmla="*/ 2 w 4"/>
                  <a:gd name="T7" fmla="*/ 7 h 7"/>
                  <a:gd name="T8" fmla="*/ 2 w 4"/>
                  <a:gd name="T9" fmla="*/ 7 h 7"/>
                  <a:gd name="T10" fmla="*/ 4 w 4"/>
                  <a:gd name="T11" fmla="*/ 5 h 7"/>
                  <a:gd name="T12" fmla="*/ 4 w 4"/>
                  <a:gd name="T13" fmla="*/ 2 h 7"/>
                  <a:gd name="T14" fmla="*/ 2 w 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296"/>
              <p:cNvSpPr>
                <a:spLocks/>
              </p:cNvSpPr>
              <p:nvPr/>
            </p:nvSpPr>
            <p:spPr bwMode="auto">
              <a:xfrm>
                <a:off x="1714" y="2461"/>
                <a:ext cx="4" cy="7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0 h 7"/>
                  <a:gd name="T4" fmla="*/ 0 w 4"/>
                  <a:gd name="T5" fmla="*/ 5 h 7"/>
                  <a:gd name="T6" fmla="*/ 2 w 4"/>
                  <a:gd name="T7" fmla="*/ 7 h 7"/>
                  <a:gd name="T8" fmla="*/ 2 w 4"/>
                  <a:gd name="T9" fmla="*/ 7 h 7"/>
                  <a:gd name="T10" fmla="*/ 4 w 4"/>
                  <a:gd name="T11" fmla="*/ 5 h 7"/>
                  <a:gd name="T12" fmla="*/ 4 w 4"/>
                  <a:gd name="T13" fmla="*/ 2 h 7"/>
                  <a:gd name="T14" fmla="*/ 2 w 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297"/>
              <p:cNvSpPr>
                <a:spLocks/>
              </p:cNvSpPr>
              <p:nvPr/>
            </p:nvSpPr>
            <p:spPr bwMode="auto">
              <a:xfrm>
                <a:off x="1709" y="251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0 h 4"/>
                  <a:gd name="T4" fmla="*/ 0 w 3"/>
                  <a:gd name="T5" fmla="*/ 4 h 4"/>
                  <a:gd name="T6" fmla="*/ 2 w 3"/>
                  <a:gd name="T7" fmla="*/ 2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298"/>
              <p:cNvSpPr>
                <a:spLocks/>
              </p:cNvSpPr>
              <p:nvPr/>
            </p:nvSpPr>
            <p:spPr bwMode="auto">
              <a:xfrm>
                <a:off x="1709" y="251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0 h 4"/>
                  <a:gd name="T4" fmla="*/ 0 w 3"/>
                  <a:gd name="T5" fmla="*/ 4 h 4"/>
                  <a:gd name="T6" fmla="*/ 2 w 3"/>
                  <a:gd name="T7" fmla="*/ 2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299"/>
              <p:cNvSpPr>
                <a:spLocks/>
              </p:cNvSpPr>
              <p:nvPr/>
            </p:nvSpPr>
            <p:spPr bwMode="auto">
              <a:xfrm>
                <a:off x="1591" y="2515"/>
                <a:ext cx="5" cy="5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0 h 5"/>
                  <a:gd name="T4" fmla="*/ 0 w 5"/>
                  <a:gd name="T5" fmla="*/ 1 h 5"/>
                  <a:gd name="T6" fmla="*/ 2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2 w 5"/>
                  <a:gd name="T13" fmla="*/ 3 h 5"/>
                  <a:gd name="T14" fmla="*/ 2 w 5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300"/>
              <p:cNvSpPr>
                <a:spLocks/>
              </p:cNvSpPr>
              <p:nvPr/>
            </p:nvSpPr>
            <p:spPr bwMode="auto">
              <a:xfrm>
                <a:off x="1591" y="2515"/>
                <a:ext cx="5" cy="5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0 h 5"/>
                  <a:gd name="T4" fmla="*/ 0 w 5"/>
                  <a:gd name="T5" fmla="*/ 1 h 5"/>
                  <a:gd name="T6" fmla="*/ 2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2 w 5"/>
                  <a:gd name="T13" fmla="*/ 3 h 5"/>
                  <a:gd name="T14" fmla="*/ 2 w 5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301"/>
              <p:cNvSpPr>
                <a:spLocks/>
              </p:cNvSpPr>
              <p:nvPr/>
            </p:nvSpPr>
            <p:spPr bwMode="auto">
              <a:xfrm>
                <a:off x="1602" y="2515"/>
                <a:ext cx="3" cy="5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0 h 5"/>
                  <a:gd name="T4" fmla="*/ 0 w 3"/>
                  <a:gd name="T5" fmla="*/ 1 h 5"/>
                  <a:gd name="T6" fmla="*/ 1 w 3"/>
                  <a:gd name="T7" fmla="*/ 3 h 5"/>
                  <a:gd name="T8" fmla="*/ 1 w 3"/>
                  <a:gd name="T9" fmla="*/ 5 h 5"/>
                  <a:gd name="T10" fmla="*/ 3 w 3"/>
                  <a:gd name="T11" fmla="*/ 5 h 5"/>
                  <a:gd name="T12" fmla="*/ 3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302"/>
              <p:cNvSpPr>
                <a:spLocks/>
              </p:cNvSpPr>
              <p:nvPr/>
            </p:nvSpPr>
            <p:spPr bwMode="auto">
              <a:xfrm>
                <a:off x="1602" y="2515"/>
                <a:ext cx="3" cy="5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0 h 5"/>
                  <a:gd name="T4" fmla="*/ 0 w 3"/>
                  <a:gd name="T5" fmla="*/ 1 h 5"/>
                  <a:gd name="T6" fmla="*/ 1 w 3"/>
                  <a:gd name="T7" fmla="*/ 3 h 5"/>
                  <a:gd name="T8" fmla="*/ 1 w 3"/>
                  <a:gd name="T9" fmla="*/ 5 h 5"/>
                  <a:gd name="T10" fmla="*/ 3 w 3"/>
                  <a:gd name="T11" fmla="*/ 5 h 5"/>
                  <a:gd name="T12" fmla="*/ 3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303"/>
              <p:cNvSpPr>
                <a:spLocks/>
              </p:cNvSpPr>
              <p:nvPr/>
            </p:nvSpPr>
            <p:spPr bwMode="auto">
              <a:xfrm>
                <a:off x="1723" y="2531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0 w 5"/>
                  <a:gd name="T5" fmla="*/ 3 h 3"/>
                  <a:gd name="T6" fmla="*/ 2 w 5"/>
                  <a:gd name="T7" fmla="*/ 3 h 3"/>
                  <a:gd name="T8" fmla="*/ 4 w 5"/>
                  <a:gd name="T9" fmla="*/ 1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3304"/>
              <p:cNvSpPr>
                <a:spLocks/>
              </p:cNvSpPr>
              <p:nvPr/>
            </p:nvSpPr>
            <p:spPr bwMode="auto">
              <a:xfrm>
                <a:off x="1723" y="2531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0 w 5"/>
                  <a:gd name="T5" fmla="*/ 3 h 3"/>
                  <a:gd name="T6" fmla="*/ 2 w 5"/>
                  <a:gd name="T7" fmla="*/ 3 h 3"/>
                  <a:gd name="T8" fmla="*/ 4 w 5"/>
                  <a:gd name="T9" fmla="*/ 1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3305"/>
              <p:cNvSpPr>
                <a:spLocks/>
              </p:cNvSpPr>
              <p:nvPr/>
            </p:nvSpPr>
            <p:spPr bwMode="auto">
              <a:xfrm>
                <a:off x="1707" y="2540"/>
                <a:ext cx="14" cy="12"/>
              </a:xfrm>
              <a:custGeom>
                <a:avLst/>
                <a:gdLst>
                  <a:gd name="T0" fmla="*/ 14 w 14"/>
                  <a:gd name="T1" fmla="*/ 1 h 12"/>
                  <a:gd name="T2" fmla="*/ 12 w 14"/>
                  <a:gd name="T3" fmla="*/ 1 h 12"/>
                  <a:gd name="T4" fmla="*/ 12 w 14"/>
                  <a:gd name="T5" fmla="*/ 5 h 12"/>
                  <a:gd name="T6" fmla="*/ 12 w 14"/>
                  <a:gd name="T7" fmla="*/ 7 h 12"/>
                  <a:gd name="T8" fmla="*/ 14 w 14"/>
                  <a:gd name="T9" fmla="*/ 7 h 12"/>
                  <a:gd name="T10" fmla="*/ 12 w 14"/>
                  <a:gd name="T11" fmla="*/ 10 h 12"/>
                  <a:gd name="T12" fmla="*/ 11 w 14"/>
                  <a:gd name="T13" fmla="*/ 12 h 12"/>
                  <a:gd name="T14" fmla="*/ 0 w 14"/>
                  <a:gd name="T15" fmla="*/ 12 h 12"/>
                  <a:gd name="T16" fmla="*/ 0 w 14"/>
                  <a:gd name="T17" fmla="*/ 12 h 12"/>
                  <a:gd name="T18" fmla="*/ 5 w 14"/>
                  <a:gd name="T19" fmla="*/ 10 h 12"/>
                  <a:gd name="T20" fmla="*/ 5 w 14"/>
                  <a:gd name="T21" fmla="*/ 9 h 12"/>
                  <a:gd name="T22" fmla="*/ 5 w 14"/>
                  <a:gd name="T23" fmla="*/ 5 h 12"/>
                  <a:gd name="T24" fmla="*/ 5 w 14"/>
                  <a:gd name="T25" fmla="*/ 3 h 12"/>
                  <a:gd name="T26" fmla="*/ 5 w 14"/>
                  <a:gd name="T27" fmla="*/ 3 h 12"/>
                  <a:gd name="T28" fmla="*/ 4 w 14"/>
                  <a:gd name="T29" fmla="*/ 3 h 12"/>
                  <a:gd name="T30" fmla="*/ 4 w 14"/>
                  <a:gd name="T31" fmla="*/ 1 h 12"/>
                  <a:gd name="T32" fmla="*/ 4 w 14"/>
                  <a:gd name="T33" fmla="*/ 1 h 12"/>
                  <a:gd name="T34" fmla="*/ 5 w 14"/>
                  <a:gd name="T35" fmla="*/ 1 h 12"/>
                  <a:gd name="T36" fmla="*/ 14 w 14"/>
                  <a:gd name="T37" fmla="*/ 0 h 12"/>
                  <a:gd name="T38" fmla="*/ 14 w 14"/>
                  <a:gd name="T3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2">
                    <a:moveTo>
                      <a:pt x="14" y="1"/>
                    </a:moveTo>
                    <a:lnTo>
                      <a:pt x="12" y="1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4" y="0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3306"/>
              <p:cNvSpPr>
                <a:spLocks/>
              </p:cNvSpPr>
              <p:nvPr/>
            </p:nvSpPr>
            <p:spPr bwMode="auto">
              <a:xfrm>
                <a:off x="1707" y="2540"/>
                <a:ext cx="14" cy="12"/>
              </a:xfrm>
              <a:custGeom>
                <a:avLst/>
                <a:gdLst>
                  <a:gd name="T0" fmla="*/ 14 w 14"/>
                  <a:gd name="T1" fmla="*/ 1 h 12"/>
                  <a:gd name="T2" fmla="*/ 12 w 14"/>
                  <a:gd name="T3" fmla="*/ 1 h 12"/>
                  <a:gd name="T4" fmla="*/ 12 w 14"/>
                  <a:gd name="T5" fmla="*/ 5 h 12"/>
                  <a:gd name="T6" fmla="*/ 12 w 14"/>
                  <a:gd name="T7" fmla="*/ 7 h 12"/>
                  <a:gd name="T8" fmla="*/ 14 w 14"/>
                  <a:gd name="T9" fmla="*/ 7 h 12"/>
                  <a:gd name="T10" fmla="*/ 12 w 14"/>
                  <a:gd name="T11" fmla="*/ 10 h 12"/>
                  <a:gd name="T12" fmla="*/ 11 w 14"/>
                  <a:gd name="T13" fmla="*/ 12 h 12"/>
                  <a:gd name="T14" fmla="*/ 0 w 14"/>
                  <a:gd name="T15" fmla="*/ 12 h 12"/>
                  <a:gd name="T16" fmla="*/ 0 w 14"/>
                  <a:gd name="T17" fmla="*/ 12 h 12"/>
                  <a:gd name="T18" fmla="*/ 5 w 14"/>
                  <a:gd name="T19" fmla="*/ 10 h 12"/>
                  <a:gd name="T20" fmla="*/ 5 w 14"/>
                  <a:gd name="T21" fmla="*/ 9 h 12"/>
                  <a:gd name="T22" fmla="*/ 5 w 14"/>
                  <a:gd name="T23" fmla="*/ 5 h 12"/>
                  <a:gd name="T24" fmla="*/ 5 w 14"/>
                  <a:gd name="T25" fmla="*/ 3 h 12"/>
                  <a:gd name="T26" fmla="*/ 5 w 14"/>
                  <a:gd name="T27" fmla="*/ 3 h 12"/>
                  <a:gd name="T28" fmla="*/ 4 w 14"/>
                  <a:gd name="T29" fmla="*/ 3 h 12"/>
                  <a:gd name="T30" fmla="*/ 4 w 14"/>
                  <a:gd name="T31" fmla="*/ 1 h 12"/>
                  <a:gd name="T32" fmla="*/ 4 w 14"/>
                  <a:gd name="T33" fmla="*/ 1 h 12"/>
                  <a:gd name="T34" fmla="*/ 5 w 14"/>
                  <a:gd name="T35" fmla="*/ 1 h 12"/>
                  <a:gd name="T36" fmla="*/ 14 w 14"/>
                  <a:gd name="T37" fmla="*/ 0 h 12"/>
                  <a:gd name="T38" fmla="*/ 14 w 14"/>
                  <a:gd name="T3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2">
                    <a:moveTo>
                      <a:pt x="14" y="1"/>
                    </a:moveTo>
                    <a:lnTo>
                      <a:pt x="12" y="1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4" y="0"/>
                    </a:lnTo>
                    <a:lnTo>
                      <a:pt x="14" y="1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3307"/>
              <p:cNvSpPr>
                <a:spLocks/>
              </p:cNvSpPr>
              <p:nvPr/>
            </p:nvSpPr>
            <p:spPr bwMode="auto">
              <a:xfrm>
                <a:off x="1891" y="2706"/>
                <a:ext cx="9" cy="7"/>
              </a:xfrm>
              <a:custGeom>
                <a:avLst/>
                <a:gdLst>
                  <a:gd name="T0" fmla="*/ 2 w 9"/>
                  <a:gd name="T1" fmla="*/ 0 h 7"/>
                  <a:gd name="T2" fmla="*/ 0 w 9"/>
                  <a:gd name="T3" fmla="*/ 1 h 7"/>
                  <a:gd name="T4" fmla="*/ 0 w 9"/>
                  <a:gd name="T5" fmla="*/ 3 h 7"/>
                  <a:gd name="T6" fmla="*/ 2 w 9"/>
                  <a:gd name="T7" fmla="*/ 5 h 7"/>
                  <a:gd name="T8" fmla="*/ 7 w 9"/>
                  <a:gd name="T9" fmla="*/ 7 h 7"/>
                  <a:gd name="T10" fmla="*/ 9 w 9"/>
                  <a:gd name="T11" fmla="*/ 7 h 7"/>
                  <a:gd name="T12" fmla="*/ 9 w 9"/>
                  <a:gd name="T13" fmla="*/ 5 h 7"/>
                  <a:gd name="T14" fmla="*/ 7 w 9"/>
                  <a:gd name="T15" fmla="*/ 3 h 7"/>
                  <a:gd name="T16" fmla="*/ 5 w 9"/>
                  <a:gd name="T17" fmla="*/ 3 h 7"/>
                  <a:gd name="T18" fmla="*/ 3 w 9"/>
                  <a:gd name="T19" fmla="*/ 1 h 7"/>
                  <a:gd name="T20" fmla="*/ 2 w 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3308"/>
              <p:cNvSpPr>
                <a:spLocks/>
              </p:cNvSpPr>
              <p:nvPr/>
            </p:nvSpPr>
            <p:spPr bwMode="auto">
              <a:xfrm>
                <a:off x="1891" y="2706"/>
                <a:ext cx="9" cy="7"/>
              </a:xfrm>
              <a:custGeom>
                <a:avLst/>
                <a:gdLst>
                  <a:gd name="T0" fmla="*/ 2 w 9"/>
                  <a:gd name="T1" fmla="*/ 0 h 7"/>
                  <a:gd name="T2" fmla="*/ 0 w 9"/>
                  <a:gd name="T3" fmla="*/ 1 h 7"/>
                  <a:gd name="T4" fmla="*/ 0 w 9"/>
                  <a:gd name="T5" fmla="*/ 3 h 7"/>
                  <a:gd name="T6" fmla="*/ 2 w 9"/>
                  <a:gd name="T7" fmla="*/ 5 h 7"/>
                  <a:gd name="T8" fmla="*/ 7 w 9"/>
                  <a:gd name="T9" fmla="*/ 7 h 7"/>
                  <a:gd name="T10" fmla="*/ 9 w 9"/>
                  <a:gd name="T11" fmla="*/ 7 h 7"/>
                  <a:gd name="T12" fmla="*/ 9 w 9"/>
                  <a:gd name="T13" fmla="*/ 5 h 7"/>
                  <a:gd name="T14" fmla="*/ 7 w 9"/>
                  <a:gd name="T15" fmla="*/ 3 h 7"/>
                  <a:gd name="T16" fmla="*/ 5 w 9"/>
                  <a:gd name="T17" fmla="*/ 3 h 7"/>
                  <a:gd name="T18" fmla="*/ 3 w 9"/>
                  <a:gd name="T19" fmla="*/ 1 h 7"/>
                  <a:gd name="T20" fmla="*/ 2 w 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3309"/>
              <p:cNvSpPr>
                <a:spLocks/>
              </p:cNvSpPr>
              <p:nvPr/>
            </p:nvSpPr>
            <p:spPr bwMode="auto">
              <a:xfrm>
                <a:off x="1902" y="2713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3 h 3"/>
                  <a:gd name="T6" fmla="*/ 0 w 5"/>
                  <a:gd name="T7" fmla="*/ 3 h 3"/>
                  <a:gd name="T8" fmla="*/ 0 w 5"/>
                  <a:gd name="T9" fmla="*/ 2 h 3"/>
                  <a:gd name="T10" fmla="*/ 0 w 5"/>
                  <a:gd name="T11" fmla="*/ 2 h 3"/>
                  <a:gd name="T12" fmla="*/ 0 w 5"/>
                  <a:gd name="T13" fmla="*/ 2 h 3"/>
                  <a:gd name="T14" fmla="*/ 1 w 5"/>
                  <a:gd name="T15" fmla="*/ 0 h 3"/>
                  <a:gd name="T16" fmla="*/ 3 w 5"/>
                  <a:gd name="T17" fmla="*/ 0 h 3"/>
                  <a:gd name="T18" fmla="*/ 3 w 5"/>
                  <a:gd name="T19" fmla="*/ 0 h 3"/>
                  <a:gd name="T20" fmla="*/ 5 w 5"/>
                  <a:gd name="T21" fmla="*/ 0 h 3"/>
                  <a:gd name="T22" fmla="*/ 5 w 5"/>
                  <a:gd name="T23" fmla="*/ 2 h 3"/>
                  <a:gd name="T24" fmla="*/ 5 w 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3310"/>
              <p:cNvSpPr>
                <a:spLocks/>
              </p:cNvSpPr>
              <p:nvPr/>
            </p:nvSpPr>
            <p:spPr bwMode="auto">
              <a:xfrm>
                <a:off x="1902" y="2713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3 h 3"/>
                  <a:gd name="T6" fmla="*/ 0 w 5"/>
                  <a:gd name="T7" fmla="*/ 3 h 3"/>
                  <a:gd name="T8" fmla="*/ 0 w 5"/>
                  <a:gd name="T9" fmla="*/ 2 h 3"/>
                  <a:gd name="T10" fmla="*/ 0 w 5"/>
                  <a:gd name="T11" fmla="*/ 2 h 3"/>
                  <a:gd name="T12" fmla="*/ 0 w 5"/>
                  <a:gd name="T13" fmla="*/ 2 h 3"/>
                  <a:gd name="T14" fmla="*/ 1 w 5"/>
                  <a:gd name="T15" fmla="*/ 0 h 3"/>
                  <a:gd name="T16" fmla="*/ 3 w 5"/>
                  <a:gd name="T17" fmla="*/ 0 h 3"/>
                  <a:gd name="T18" fmla="*/ 3 w 5"/>
                  <a:gd name="T19" fmla="*/ 0 h 3"/>
                  <a:gd name="T20" fmla="*/ 5 w 5"/>
                  <a:gd name="T21" fmla="*/ 0 h 3"/>
                  <a:gd name="T22" fmla="*/ 5 w 5"/>
                  <a:gd name="T23" fmla="*/ 2 h 3"/>
                  <a:gd name="T24" fmla="*/ 5 w 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3311"/>
              <p:cNvSpPr>
                <a:spLocks/>
              </p:cNvSpPr>
              <p:nvPr/>
            </p:nvSpPr>
            <p:spPr bwMode="auto">
              <a:xfrm>
                <a:off x="1887" y="2716"/>
                <a:ext cx="34" cy="25"/>
              </a:xfrm>
              <a:custGeom>
                <a:avLst/>
                <a:gdLst>
                  <a:gd name="T0" fmla="*/ 34 w 34"/>
                  <a:gd name="T1" fmla="*/ 2 h 25"/>
                  <a:gd name="T2" fmla="*/ 34 w 34"/>
                  <a:gd name="T3" fmla="*/ 11 h 25"/>
                  <a:gd name="T4" fmla="*/ 29 w 34"/>
                  <a:gd name="T5" fmla="*/ 18 h 25"/>
                  <a:gd name="T6" fmla="*/ 22 w 34"/>
                  <a:gd name="T7" fmla="*/ 24 h 25"/>
                  <a:gd name="T8" fmla="*/ 13 w 34"/>
                  <a:gd name="T9" fmla="*/ 25 h 25"/>
                  <a:gd name="T10" fmla="*/ 11 w 34"/>
                  <a:gd name="T11" fmla="*/ 25 h 25"/>
                  <a:gd name="T12" fmla="*/ 6 w 34"/>
                  <a:gd name="T13" fmla="*/ 25 h 25"/>
                  <a:gd name="T14" fmla="*/ 4 w 34"/>
                  <a:gd name="T15" fmla="*/ 24 h 25"/>
                  <a:gd name="T16" fmla="*/ 2 w 34"/>
                  <a:gd name="T17" fmla="*/ 22 h 25"/>
                  <a:gd name="T18" fmla="*/ 0 w 34"/>
                  <a:gd name="T19" fmla="*/ 4 h 25"/>
                  <a:gd name="T20" fmla="*/ 2 w 34"/>
                  <a:gd name="T21" fmla="*/ 4 h 25"/>
                  <a:gd name="T22" fmla="*/ 4 w 34"/>
                  <a:gd name="T23" fmla="*/ 2 h 25"/>
                  <a:gd name="T24" fmla="*/ 6 w 34"/>
                  <a:gd name="T25" fmla="*/ 0 h 25"/>
                  <a:gd name="T26" fmla="*/ 7 w 34"/>
                  <a:gd name="T27" fmla="*/ 0 h 25"/>
                  <a:gd name="T28" fmla="*/ 13 w 34"/>
                  <a:gd name="T29" fmla="*/ 0 h 25"/>
                  <a:gd name="T30" fmla="*/ 16 w 34"/>
                  <a:gd name="T31" fmla="*/ 2 h 25"/>
                  <a:gd name="T32" fmla="*/ 29 w 34"/>
                  <a:gd name="T33" fmla="*/ 0 h 25"/>
                  <a:gd name="T34" fmla="*/ 32 w 34"/>
                  <a:gd name="T35" fmla="*/ 0 h 25"/>
                  <a:gd name="T36" fmla="*/ 32 w 34"/>
                  <a:gd name="T37" fmla="*/ 0 h 25"/>
                  <a:gd name="T38" fmla="*/ 34 w 34"/>
                  <a:gd name="T39" fmla="*/ 2 h 25"/>
                  <a:gd name="T40" fmla="*/ 34 w 34"/>
                  <a:gd name="T41" fmla="*/ 2 h 25"/>
                  <a:gd name="T42" fmla="*/ 34 w 34"/>
                  <a:gd name="T4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25">
                    <a:moveTo>
                      <a:pt x="34" y="2"/>
                    </a:moveTo>
                    <a:lnTo>
                      <a:pt x="34" y="11"/>
                    </a:lnTo>
                    <a:lnTo>
                      <a:pt x="29" y="18"/>
                    </a:lnTo>
                    <a:lnTo>
                      <a:pt x="22" y="24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3312"/>
              <p:cNvSpPr>
                <a:spLocks/>
              </p:cNvSpPr>
              <p:nvPr/>
            </p:nvSpPr>
            <p:spPr bwMode="auto">
              <a:xfrm>
                <a:off x="1887" y="2716"/>
                <a:ext cx="34" cy="25"/>
              </a:xfrm>
              <a:custGeom>
                <a:avLst/>
                <a:gdLst>
                  <a:gd name="T0" fmla="*/ 34 w 34"/>
                  <a:gd name="T1" fmla="*/ 2 h 25"/>
                  <a:gd name="T2" fmla="*/ 34 w 34"/>
                  <a:gd name="T3" fmla="*/ 11 h 25"/>
                  <a:gd name="T4" fmla="*/ 29 w 34"/>
                  <a:gd name="T5" fmla="*/ 18 h 25"/>
                  <a:gd name="T6" fmla="*/ 22 w 34"/>
                  <a:gd name="T7" fmla="*/ 24 h 25"/>
                  <a:gd name="T8" fmla="*/ 13 w 34"/>
                  <a:gd name="T9" fmla="*/ 25 h 25"/>
                  <a:gd name="T10" fmla="*/ 11 w 34"/>
                  <a:gd name="T11" fmla="*/ 25 h 25"/>
                  <a:gd name="T12" fmla="*/ 6 w 34"/>
                  <a:gd name="T13" fmla="*/ 25 h 25"/>
                  <a:gd name="T14" fmla="*/ 4 w 34"/>
                  <a:gd name="T15" fmla="*/ 24 h 25"/>
                  <a:gd name="T16" fmla="*/ 2 w 34"/>
                  <a:gd name="T17" fmla="*/ 22 h 25"/>
                  <a:gd name="T18" fmla="*/ 0 w 34"/>
                  <a:gd name="T19" fmla="*/ 4 h 25"/>
                  <a:gd name="T20" fmla="*/ 2 w 34"/>
                  <a:gd name="T21" fmla="*/ 4 h 25"/>
                  <a:gd name="T22" fmla="*/ 4 w 34"/>
                  <a:gd name="T23" fmla="*/ 2 h 25"/>
                  <a:gd name="T24" fmla="*/ 6 w 34"/>
                  <a:gd name="T25" fmla="*/ 0 h 25"/>
                  <a:gd name="T26" fmla="*/ 7 w 34"/>
                  <a:gd name="T27" fmla="*/ 0 h 25"/>
                  <a:gd name="T28" fmla="*/ 13 w 34"/>
                  <a:gd name="T29" fmla="*/ 0 h 25"/>
                  <a:gd name="T30" fmla="*/ 16 w 34"/>
                  <a:gd name="T31" fmla="*/ 2 h 25"/>
                  <a:gd name="T32" fmla="*/ 29 w 34"/>
                  <a:gd name="T33" fmla="*/ 0 h 25"/>
                  <a:gd name="T34" fmla="*/ 32 w 34"/>
                  <a:gd name="T35" fmla="*/ 0 h 25"/>
                  <a:gd name="T36" fmla="*/ 32 w 34"/>
                  <a:gd name="T37" fmla="*/ 0 h 25"/>
                  <a:gd name="T38" fmla="*/ 34 w 34"/>
                  <a:gd name="T39" fmla="*/ 2 h 25"/>
                  <a:gd name="T40" fmla="*/ 34 w 34"/>
                  <a:gd name="T41" fmla="*/ 2 h 25"/>
                  <a:gd name="T42" fmla="*/ 34 w 34"/>
                  <a:gd name="T4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25">
                    <a:moveTo>
                      <a:pt x="34" y="2"/>
                    </a:moveTo>
                    <a:lnTo>
                      <a:pt x="34" y="11"/>
                    </a:lnTo>
                    <a:lnTo>
                      <a:pt x="29" y="18"/>
                    </a:lnTo>
                    <a:lnTo>
                      <a:pt x="22" y="24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3313"/>
              <p:cNvSpPr>
                <a:spLocks/>
              </p:cNvSpPr>
              <p:nvPr/>
            </p:nvSpPr>
            <p:spPr bwMode="auto">
              <a:xfrm>
                <a:off x="1878" y="2713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7 w 9"/>
                  <a:gd name="T5" fmla="*/ 7 h 12"/>
                  <a:gd name="T6" fmla="*/ 7 w 9"/>
                  <a:gd name="T7" fmla="*/ 9 h 12"/>
                  <a:gd name="T8" fmla="*/ 4 w 9"/>
                  <a:gd name="T9" fmla="*/ 12 h 12"/>
                  <a:gd name="T10" fmla="*/ 2 w 9"/>
                  <a:gd name="T11" fmla="*/ 12 h 12"/>
                  <a:gd name="T12" fmla="*/ 2 w 9"/>
                  <a:gd name="T13" fmla="*/ 11 h 12"/>
                  <a:gd name="T14" fmla="*/ 0 w 9"/>
                  <a:gd name="T15" fmla="*/ 9 h 12"/>
                  <a:gd name="T16" fmla="*/ 0 w 9"/>
                  <a:gd name="T17" fmla="*/ 9 h 12"/>
                  <a:gd name="T18" fmla="*/ 2 w 9"/>
                  <a:gd name="T19" fmla="*/ 7 h 12"/>
                  <a:gd name="T20" fmla="*/ 4 w 9"/>
                  <a:gd name="T21" fmla="*/ 5 h 12"/>
                  <a:gd name="T22" fmla="*/ 4 w 9"/>
                  <a:gd name="T23" fmla="*/ 3 h 12"/>
                  <a:gd name="T24" fmla="*/ 4 w 9"/>
                  <a:gd name="T25" fmla="*/ 2 h 12"/>
                  <a:gd name="T26" fmla="*/ 6 w 9"/>
                  <a:gd name="T27" fmla="*/ 2 h 12"/>
                  <a:gd name="T28" fmla="*/ 7 w 9"/>
                  <a:gd name="T29" fmla="*/ 2 h 12"/>
                  <a:gd name="T30" fmla="*/ 7 w 9"/>
                  <a:gd name="T31" fmla="*/ 2 h 12"/>
                  <a:gd name="T32" fmla="*/ 9 w 9"/>
                  <a:gd name="T33" fmla="*/ 0 h 12"/>
                  <a:gd name="T34" fmla="*/ 9 w 9"/>
                  <a:gd name="T35" fmla="*/ 2 h 12"/>
                  <a:gd name="T36" fmla="*/ 7 w 9"/>
                  <a:gd name="T37" fmla="*/ 2 h 12"/>
                  <a:gd name="T38" fmla="*/ 7 w 9"/>
                  <a:gd name="T39" fmla="*/ 3 h 12"/>
                  <a:gd name="T40" fmla="*/ 7 w 9"/>
                  <a:gd name="T41" fmla="*/ 3 h 12"/>
                  <a:gd name="T42" fmla="*/ 9 w 9"/>
                  <a:gd name="T43" fmla="*/ 3 h 12"/>
                  <a:gd name="T44" fmla="*/ 9 w 9"/>
                  <a:gd name="T45" fmla="*/ 5 h 12"/>
                  <a:gd name="T46" fmla="*/ 9 w 9"/>
                  <a:gd name="T4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3314"/>
              <p:cNvSpPr>
                <a:spLocks/>
              </p:cNvSpPr>
              <p:nvPr/>
            </p:nvSpPr>
            <p:spPr bwMode="auto">
              <a:xfrm>
                <a:off x="1878" y="2713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7 w 9"/>
                  <a:gd name="T5" fmla="*/ 7 h 12"/>
                  <a:gd name="T6" fmla="*/ 7 w 9"/>
                  <a:gd name="T7" fmla="*/ 9 h 12"/>
                  <a:gd name="T8" fmla="*/ 4 w 9"/>
                  <a:gd name="T9" fmla="*/ 12 h 12"/>
                  <a:gd name="T10" fmla="*/ 2 w 9"/>
                  <a:gd name="T11" fmla="*/ 12 h 12"/>
                  <a:gd name="T12" fmla="*/ 2 w 9"/>
                  <a:gd name="T13" fmla="*/ 11 h 12"/>
                  <a:gd name="T14" fmla="*/ 0 w 9"/>
                  <a:gd name="T15" fmla="*/ 9 h 12"/>
                  <a:gd name="T16" fmla="*/ 0 w 9"/>
                  <a:gd name="T17" fmla="*/ 9 h 12"/>
                  <a:gd name="T18" fmla="*/ 2 w 9"/>
                  <a:gd name="T19" fmla="*/ 7 h 12"/>
                  <a:gd name="T20" fmla="*/ 4 w 9"/>
                  <a:gd name="T21" fmla="*/ 5 h 12"/>
                  <a:gd name="T22" fmla="*/ 4 w 9"/>
                  <a:gd name="T23" fmla="*/ 3 h 12"/>
                  <a:gd name="T24" fmla="*/ 4 w 9"/>
                  <a:gd name="T25" fmla="*/ 2 h 12"/>
                  <a:gd name="T26" fmla="*/ 6 w 9"/>
                  <a:gd name="T27" fmla="*/ 2 h 12"/>
                  <a:gd name="T28" fmla="*/ 7 w 9"/>
                  <a:gd name="T29" fmla="*/ 2 h 12"/>
                  <a:gd name="T30" fmla="*/ 7 w 9"/>
                  <a:gd name="T31" fmla="*/ 2 h 12"/>
                  <a:gd name="T32" fmla="*/ 9 w 9"/>
                  <a:gd name="T33" fmla="*/ 0 h 12"/>
                  <a:gd name="T34" fmla="*/ 9 w 9"/>
                  <a:gd name="T35" fmla="*/ 2 h 12"/>
                  <a:gd name="T36" fmla="*/ 7 w 9"/>
                  <a:gd name="T37" fmla="*/ 2 h 12"/>
                  <a:gd name="T38" fmla="*/ 7 w 9"/>
                  <a:gd name="T39" fmla="*/ 3 h 12"/>
                  <a:gd name="T40" fmla="*/ 7 w 9"/>
                  <a:gd name="T41" fmla="*/ 3 h 12"/>
                  <a:gd name="T42" fmla="*/ 9 w 9"/>
                  <a:gd name="T43" fmla="*/ 3 h 12"/>
                  <a:gd name="T44" fmla="*/ 9 w 9"/>
                  <a:gd name="T45" fmla="*/ 5 h 12"/>
                  <a:gd name="T46" fmla="*/ 9 w 9"/>
                  <a:gd name="T4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3315"/>
              <p:cNvSpPr>
                <a:spLocks/>
              </p:cNvSpPr>
              <p:nvPr/>
            </p:nvSpPr>
            <p:spPr bwMode="auto">
              <a:xfrm>
                <a:off x="1896" y="270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3316"/>
              <p:cNvSpPr>
                <a:spLocks/>
              </p:cNvSpPr>
              <p:nvPr/>
            </p:nvSpPr>
            <p:spPr bwMode="auto">
              <a:xfrm>
                <a:off x="1896" y="270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3317"/>
              <p:cNvSpPr>
                <a:spLocks/>
              </p:cNvSpPr>
              <p:nvPr/>
            </p:nvSpPr>
            <p:spPr bwMode="auto">
              <a:xfrm>
                <a:off x="104" y="261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3318"/>
              <p:cNvSpPr>
                <a:spLocks/>
              </p:cNvSpPr>
              <p:nvPr/>
            </p:nvSpPr>
            <p:spPr bwMode="auto">
              <a:xfrm>
                <a:off x="104" y="261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3319"/>
              <p:cNvSpPr>
                <a:spLocks/>
              </p:cNvSpPr>
              <p:nvPr/>
            </p:nvSpPr>
            <p:spPr bwMode="auto">
              <a:xfrm>
                <a:off x="179" y="26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1 w 7"/>
                  <a:gd name="T3" fmla="*/ 0 h 7"/>
                  <a:gd name="T4" fmla="*/ 1 w 7"/>
                  <a:gd name="T5" fmla="*/ 0 h 7"/>
                  <a:gd name="T6" fmla="*/ 3 w 7"/>
                  <a:gd name="T7" fmla="*/ 1 h 7"/>
                  <a:gd name="T8" fmla="*/ 3 w 7"/>
                  <a:gd name="T9" fmla="*/ 3 h 7"/>
                  <a:gd name="T10" fmla="*/ 5 w 7"/>
                  <a:gd name="T11" fmla="*/ 5 h 7"/>
                  <a:gd name="T12" fmla="*/ 7 w 7"/>
                  <a:gd name="T13" fmla="*/ 7 h 7"/>
                  <a:gd name="T14" fmla="*/ 1 w 7"/>
                  <a:gd name="T15" fmla="*/ 7 h 7"/>
                  <a:gd name="T16" fmla="*/ 0 w 7"/>
                  <a:gd name="T17" fmla="*/ 5 h 7"/>
                  <a:gd name="T18" fmla="*/ 0 w 7"/>
                  <a:gd name="T19" fmla="*/ 3 h 7"/>
                  <a:gd name="T20" fmla="*/ 1 w 7"/>
                  <a:gd name="T21" fmla="*/ 3 h 7"/>
                  <a:gd name="T22" fmla="*/ 1 w 7"/>
                  <a:gd name="T23" fmla="*/ 3 h 7"/>
                  <a:gd name="T24" fmla="*/ 1 w 7"/>
                  <a:gd name="T25" fmla="*/ 1 h 7"/>
                  <a:gd name="T26" fmla="*/ 1 w 7"/>
                  <a:gd name="T27" fmla="*/ 1 h 7"/>
                  <a:gd name="T28" fmla="*/ 0 w 7"/>
                  <a:gd name="T29" fmla="*/ 0 h 7"/>
                  <a:gd name="T30" fmla="*/ 0 w 7"/>
                  <a:gd name="T3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3320"/>
              <p:cNvSpPr>
                <a:spLocks/>
              </p:cNvSpPr>
              <p:nvPr/>
            </p:nvSpPr>
            <p:spPr bwMode="auto">
              <a:xfrm>
                <a:off x="179" y="26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1 w 7"/>
                  <a:gd name="T3" fmla="*/ 0 h 7"/>
                  <a:gd name="T4" fmla="*/ 1 w 7"/>
                  <a:gd name="T5" fmla="*/ 0 h 7"/>
                  <a:gd name="T6" fmla="*/ 3 w 7"/>
                  <a:gd name="T7" fmla="*/ 1 h 7"/>
                  <a:gd name="T8" fmla="*/ 3 w 7"/>
                  <a:gd name="T9" fmla="*/ 3 h 7"/>
                  <a:gd name="T10" fmla="*/ 5 w 7"/>
                  <a:gd name="T11" fmla="*/ 5 h 7"/>
                  <a:gd name="T12" fmla="*/ 7 w 7"/>
                  <a:gd name="T13" fmla="*/ 7 h 7"/>
                  <a:gd name="T14" fmla="*/ 1 w 7"/>
                  <a:gd name="T15" fmla="*/ 7 h 7"/>
                  <a:gd name="T16" fmla="*/ 0 w 7"/>
                  <a:gd name="T17" fmla="*/ 5 h 7"/>
                  <a:gd name="T18" fmla="*/ 0 w 7"/>
                  <a:gd name="T19" fmla="*/ 3 h 7"/>
                  <a:gd name="T20" fmla="*/ 1 w 7"/>
                  <a:gd name="T21" fmla="*/ 3 h 7"/>
                  <a:gd name="T22" fmla="*/ 1 w 7"/>
                  <a:gd name="T23" fmla="*/ 3 h 7"/>
                  <a:gd name="T24" fmla="*/ 1 w 7"/>
                  <a:gd name="T25" fmla="*/ 1 h 7"/>
                  <a:gd name="T26" fmla="*/ 1 w 7"/>
                  <a:gd name="T27" fmla="*/ 1 h 7"/>
                  <a:gd name="T28" fmla="*/ 0 w 7"/>
                  <a:gd name="T29" fmla="*/ 0 h 7"/>
                  <a:gd name="T30" fmla="*/ 0 w 7"/>
                  <a:gd name="T3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3321"/>
              <p:cNvSpPr>
                <a:spLocks/>
              </p:cNvSpPr>
              <p:nvPr/>
            </p:nvSpPr>
            <p:spPr bwMode="auto">
              <a:xfrm>
                <a:off x="1891" y="271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3322"/>
              <p:cNvSpPr>
                <a:spLocks/>
              </p:cNvSpPr>
              <p:nvPr/>
            </p:nvSpPr>
            <p:spPr bwMode="auto">
              <a:xfrm>
                <a:off x="1891" y="271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3323"/>
              <p:cNvSpPr>
                <a:spLocks/>
              </p:cNvSpPr>
              <p:nvPr/>
            </p:nvSpPr>
            <p:spPr bwMode="auto">
              <a:xfrm>
                <a:off x="1268" y="2415"/>
                <a:ext cx="19" cy="41"/>
              </a:xfrm>
              <a:custGeom>
                <a:avLst/>
                <a:gdLst>
                  <a:gd name="T0" fmla="*/ 14 w 19"/>
                  <a:gd name="T1" fmla="*/ 0 h 41"/>
                  <a:gd name="T2" fmla="*/ 12 w 19"/>
                  <a:gd name="T3" fmla="*/ 0 h 41"/>
                  <a:gd name="T4" fmla="*/ 10 w 19"/>
                  <a:gd name="T5" fmla="*/ 0 h 41"/>
                  <a:gd name="T6" fmla="*/ 7 w 19"/>
                  <a:gd name="T7" fmla="*/ 9 h 41"/>
                  <a:gd name="T8" fmla="*/ 1 w 19"/>
                  <a:gd name="T9" fmla="*/ 9 h 41"/>
                  <a:gd name="T10" fmla="*/ 1 w 19"/>
                  <a:gd name="T11" fmla="*/ 39 h 41"/>
                  <a:gd name="T12" fmla="*/ 0 w 19"/>
                  <a:gd name="T13" fmla="*/ 41 h 41"/>
                  <a:gd name="T14" fmla="*/ 3 w 19"/>
                  <a:gd name="T15" fmla="*/ 41 h 41"/>
                  <a:gd name="T16" fmla="*/ 7 w 19"/>
                  <a:gd name="T17" fmla="*/ 41 h 41"/>
                  <a:gd name="T18" fmla="*/ 7 w 19"/>
                  <a:gd name="T19" fmla="*/ 41 h 41"/>
                  <a:gd name="T20" fmla="*/ 7 w 19"/>
                  <a:gd name="T21" fmla="*/ 39 h 41"/>
                  <a:gd name="T22" fmla="*/ 7 w 19"/>
                  <a:gd name="T23" fmla="*/ 37 h 41"/>
                  <a:gd name="T24" fmla="*/ 14 w 19"/>
                  <a:gd name="T25" fmla="*/ 32 h 41"/>
                  <a:gd name="T26" fmla="*/ 14 w 19"/>
                  <a:gd name="T27" fmla="*/ 28 h 41"/>
                  <a:gd name="T28" fmla="*/ 14 w 19"/>
                  <a:gd name="T29" fmla="*/ 28 h 41"/>
                  <a:gd name="T30" fmla="*/ 16 w 19"/>
                  <a:gd name="T31" fmla="*/ 10 h 41"/>
                  <a:gd name="T32" fmla="*/ 19 w 19"/>
                  <a:gd name="T33" fmla="*/ 5 h 41"/>
                  <a:gd name="T34" fmla="*/ 19 w 19"/>
                  <a:gd name="T35" fmla="*/ 3 h 41"/>
                  <a:gd name="T36" fmla="*/ 18 w 19"/>
                  <a:gd name="T37" fmla="*/ 1 h 41"/>
                  <a:gd name="T38" fmla="*/ 14 w 19"/>
                  <a:gd name="T39" fmla="*/ 0 h 41"/>
                  <a:gd name="T40" fmla="*/ 14 w 19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7" y="9"/>
                    </a:lnTo>
                    <a:lnTo>
                      <a:pt x="1" y="9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10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3324"/>
              <p:cNvSpPr>
                <a:spLocks/>
              </p:cNvSpPr>
              <p:nvPr/>
            </p:nvSpPr>
            <p:spPr bwMode="auto">
              <a:xfrm>
                <a:off x="1268" y="2415"/>
                <a:ext cx="19" cy="41"/>
              </a:xfrm>
              <a:custGeom>
                <a:avLst/>
                <a:gdLst>
                  <a:gd name="T0" fmla="*/ 14 w 19"/>
                  <a:gd name="T1" fmla="*/ 0 h 41"/>
                  <a:gd name="T2" fmla="*/ 12 w 19"/>
                  <a:gd name="T3" fmla="*/ 0 h 41"/>
                  <a:gd name="T4" fmla="*/ 10 w 19"/>
                  <a:gd name="T5" fmla="*/ 0 h 41"/>
                  <a:gd name="T6" fmla="*/ 7 w 19"/>
                  <a:gd name="T7" fmla="*/ 9 h 41"/>
                  <a:gd name="T8" fmla="*/ 1 w 19"/>
                  <a:gd name="T9" fmla="*/ 9 h 41"/>
                  <a:gd name="T10" fmla="*/ 1 w 19"/>
                  <a:gd name="T11" fmla="*/ 39 h 41"/>
                  <a:gd name="T12" fmla="*/ 0 w 19"/>
                  <a:gd name="T13" fmla="*/ 41 h 41"/>
                  <a:gd name="T14" fmla="*/ 3 w 19"/>
                  <a:gd name="T15" fmla="*/ 41 h 41"/>
                  <a:gd name="T16" fmla="*/ 7 w 19"/>
                  <a:gd name="T17" fmla="*/ 41 h 41"/>
                  <a:gd name="T18" fmla="*/ 7 w 19"/>
                  <a:gd name="T19" fmla="*/ 41 h 41"/>
                  <a:gd name="T20" fmla="*/ 7 w 19"/>
                  <a:gd name="T21" fmla="*/ 39 h 41"/>
                  <a:gd name="T22" fmla="*/ 7 w 19"/>
                  <a:gd name="T23" fmla="*/ 37 h 41"/>
                  <a:gd name="T24" fmla="*/ 14 w 19"/>
                  <a:gd name="T25" fmla="*/ 32 h 41"/>
                  <a:gd name="T26" fmla="*/ 14 w 19"/>
                  <a:gd name="T27" fmla="*/ 28 h 41"/>
                  <a:gd name="T28" fmla="*/ 14 w 19"/>
                  <a:gd name="T29" fmla="*/ 28 h 41"/>
                  <a:gd name="T30" fmla="*/ 16 w 19"/>
                  <a:gd name="T31" fmla="*/ 10 h 41"/>
                  <a:gd name="T32" fmla="*/ 19 w 19"/>
                  <a:gd name="T33" fmla="*/ 5 h 41"/>
                  <a:gd name="T34" fmla="*/ 19 w 19"/>
                  <a:gd name="T35" fmla="*/ 3 h 41"/>
                  <a:gd name="T36" fmla="*/ 18 w 19"/>
                  <a:gd name="T37" fmla="*/ 1 h 41"/>
                  <a:gd name="T38" fmla="*/ 14 w 19"/>
                  <a:gd name="T39" fmla="*/ 0 h 41"/>
                  <a:gd name="T40" fmla="*/ 14 w 19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7" y="9"/>
                    </a:lnTo>
                    <a:lnTo>
                      <a:pt x="1" y="9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10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3325"/>
              <p:cNvSpPr>
                <a:spLocks/>
              </p:cNvSpPr>
              <p:nvPr/>
            </p:nvSpPr>
            <p:spPr bwMode="auto">
              <a:xfrm>
                <a:off x="1255" y="2481"/>
                <a:ext cx="38" cy="21"/>
              </a:xfrm>
              <a:custGeom>
                <a:avLst/>
                <a:gdLst>
                  <a:gd name="T0" fmla="*/ 11 w 38"/>
                  <a:gd name="T1" fmla="*/ 0 h 21"/>
                  <a:gd name="T2" fmla="*/ 9 w 38"/>
                  <a:gd name="T3" fmla="*/ 1 h 21"/>
                  <a:gd name="T4" fmla="*/ 9 w 38"/>
                  <a:gd name="T5" fmla="*/ 3 h 21"/>
                  <a:gd name="T6" fmla="*/ 7 w 38"/>
                  <a:gd name="T7" fmla="*/ 5 h 21"/>
                  <a:gd name="T8" fmla="*/ 6 w 38"/>
                  <a:gd name="T9" fmla="*/ 5 h 21"/>
                  <a:gd name="T10" fmla="*/ 6 w 38"/>
                  <a:gd name="T11" fmla="*/ 7 h 21"/>
                  <a:gd name="T12" fmla="*/ 2 w 38"/>
                  <a:gd name="T13" fmla="*/ 7 h 21"/>
                  <a:gd name="T14" fmla="*/ 0 w 38"/>
                  <a:gd name="T15" fmla="*/ 10 h 21"/>
                  <a:gd name="T16" fmla="*/ 0 w 38"/>
                  <a:gd name="T17" fmla="*/ 12 h 21"/>
                  <a:gd name="T18" fmla="*/ 4 w 38"/>
                  <a:gd name="T19" fmla="*/ 14 h 21"/>
                  <a:gd name="T20" fmla="*/ 23 w 38"/>
                  <a:gd name="T21" fmla="*/ 19 h 21"/>
                  <a:gd name="T22" fmla="*/ 31 w 38"/>
                  <a:gd name="T23" fmla="*/ 21 h 21"/>
                  <a:gd name="T24" fmla="*/ 36 w 38"/>
                  <a:gd name="T25" fmla="*/ 18 h 21"/>
                  <a:gd name="T26" fmla="*/ 38 w 38"/>
                  <a:gd name="T27" fmla="*/ 18 h 21"/>
                  <a:gd name="T28" fmla="*/ 36 w 38"/>
                  <a:gd name="T29" fmla="*/ 16 h 21"/>
                  <a:gd name="T30" fmla="*/ 36 w 38"/>
                  <a:gd name="T31" fmla="*/ 10 h 21"/>
                  <a:gd name="T32" fmla="*/ 36 w 38"/>
                  <a:gd name="T33" fmla="*/ 10 h 21"/>
                  <a:gd name="T34" fmla="*/ 34 w 38"/>
                  <a:gd name="T35" fmla="*/ 9 h 21"/>
                  <a:gd name="T36" fmla="*/ 32 w 38"/>
                  <a:gd name="T37" fmla="*/ 9 h 21"/>
                  <a:gd name="T38" fmla="*/ 32 w 38"/>
                  <a:gd name="T39" fmla="*/ 7 h 21"/>
                  <a:gd name="T40" fmla="*/ 31 w 38"/>
                  <a:gd name="T41" fmla="*/ 9 h 21"/>
                  <a:gd name="T42" fmla="*/ 29 w 38"/>
                  <a:gd name="T43" fmla="*/ 9 h 21"/>
                  <a:gd name="T44" fmla="*/ 27 w 38"/>
                  <a:gd name="T45" fmla="*/ 9 h 21"/>
                  <a:gd name="T46" fmla="*/ 25 w 38"/>
                  <a:gd name="T47" fmla="*/ 9 h 21"/>
                  <a:gd name="T48" fmla="*/ 25 w 38"/>
                  <a:gd name="T49" fmla="*/ 9 h 21"/>
                  <a:gd name="T50" fmla="*/ 25 w 38"/>
                  <a:gd name="T51" fmla="*/ 7 h 21"/>
                  <a:gd name="T52" fmla="*/ 23 w 38"/>
                  <a:gd name="T53" fmla="*/ 7 h 21"/>
                  <a:gd name="T54" fmla="*/ 22 w 38"/>
                  <a:gd name="T55" fmla="*/ 7 h 21"/>
                  <a:gd name="T56" fmla="*/ 22 w 38"/>
                  <a:gd name="T57" fmla="*/ 5 h 21"/>
                  <a:gd name="T58" fmla="*/ 20 w 38"/>
                  <a:gd name="T59" fmla="*/ 5 h 21"/>
                  <a:gd name="T60" fmla="*/ 18 w 38"/>
                  <a:gd name="T61" fmla="*/ 3 h 21"/>
                  <a:gd name="T62" fmla="*/ 16 w 38"/>
                  <a:gd name="T63" fmla="*/ 1 h 21"/>
                  <a:gd name="T64" fmla="*/ 13 w 38"/>
                  <a:gd name="T65" fmla="*/ 1 h 21"/>
                  <a:gd name="T66" fmla="*/ 11 w 38"/>
                  <a:gd name="T6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1">
                    <a:moveTo>
                      <a:pt x="11" y="0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23" y="19"/>
                    </a:lnTo>
                    <a:lnTo>
                      <a:pt x="31" y="21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3326"/>
              <p:cNvSpPr>
                <a:spLocks/>
              </p:cNvSpPr>
              <p:nvPr/>
            </p:nvSpPr>
            <p:spPr bwMode="auto">
              <a:xfrm>
                <a:off x="1255" y="2481"/>
                <a:ext cx="38" cy="21"/>
              </a:xfrm>
              <a:custGeom>
                <a:avLst/>
                <a:gdLst>
                  <a:gd name="T0" fmla="*/ 11 w 38"/>
                  <a:gd name="T1" fmla="*/ 0 h 21"/>
                  <a:gd name="T2" fmla="*/ 9 w 38"/>
                  <a:gd name="T3" fmla="*/ 1 h 21"/>
                  <a:gd name="T4" fmla="*/ 9 w 38"/>
                  <a:gd name="T5" fmla="*/ 3 h 21"/>
                  <a:gd name="T6" fmla="*/ 7 w 38"/>
                  <a:gd name="T7" fmla="*/ 5 h 21"/>
                  <a:gd name="T8" fmla="*/ 6 w 38"/>
                  <a:gd name="T9" fmla="*/ 5 h 21"/>
                  <a:gd name="T10" fmla="*/ 6 w 38"/>
                  <a:gd name="T11" fmla="*/ 7 h 21"/>
                  <a:gd name="T12" fmla="*/ 2 w 38"/>
                  <a:gd name="T13" fmla="*/ 7 h 21"/>
                  <a:gd name="T14" fmla="*/ 0 w 38"/>
                  <a:gd name="T15" fmla="*/ 10 h 21"/>
                  <a:gd name="T16" fmla="*/ 0 w 38"/>
                  <a:gd name="T17" fmla="*/ 12 h 21"/>
                  <a:gd name="T18" fmla="*/ 4 w 38"/>
                  <a:gd name="T19" fmla="*/ 14 h 21"/>
                  <a:gd name="T20" fmla="*/ 23 w 38"/>
                  <a:gd name="T21" fmla="*/ 19 h 21"/>
                  <a:gd name="T22" fmla="*/ 31 w 38"/>
                  <a:gd name="T23" fmla="*/ 21 h 21"/>
                  <a:gd name="T24" fmla="*/ 36 w 38"/>
                  <a:gd name="T25" fmla="*/ 18 h 21"/>
                  <a:gd name="T26" fmla="*/ 38 w 38"/>
                  <a:gd name="T27" fmla="*/ 18 h 21"/>
                  <a:gd name="T28" fmla="*/ 36 w 38"/>
                  <a:gd name="T29" fmla="*/ 16 h 21"/>
                  <a:gd name="T30" fmla="*/ 36 w 38"/>
                  <a:gd name="T31" fmla="*/ 10 h 21"/>
                  <a:gd name="T32" fmla="*/ 36 w 38"/>
                  <a:gd name="T33" fmla="*/ 10 h 21"/>
                  <a:gd name="T34" fmla="*/ 34 w 38"/>
                  <a:gd name="T35" fmla="*/ 9 h 21"/>
                  <a:gd name="T36" fmla="*/ 32 w 38"/>
                  <a:gd name="T37" fmla="*/ 9 h 21"/>
                  <a:gd name="T38" fmla="*/ 32 w 38"/>
                  <a:gd name="T39" fmla="*/ 7 h 21"/>
                  <a:gd name="T40" fmla="*/ 31 w 38"/>
                  <a:gd name="T41" fmla="*/ 9 h 21"/>
                  <a:gd name="T42" fmla="*/ 29 w 38"/>
                  <a:gd name="T43" fmla="*/ 9 h 21"/>
                  <a:gd name="T44" fmla="*/ 27 w 38"/>
                  <a:gd name="T45" fmla="*/ 9 h 21"/>
                  <a:gd name="T46" fmla="*/ 25 w 38"/>
                  <a:gd name="T47" fmla="*/ 9 h 21"/>
                  <a:gd name="T48" fmla="*/ 25 w 38"/>
                  <a:gd name="T49" fmla="*/ 9 h 21"/>
                  <a:gd name="T50" fmla="*/ 25 w 38"/>
                  <a:gd name="T51" fmla="*/ 7 h 21"/>
                  <a:gd name="T52" fmla="*/ 23 w 38"/>
                  <a:gd name="T53" fmla="*/ 7 h 21"/>
                  <a:gd name="T54" fmla="*/ 22 w 38"/>
                  <a:gd name="T55" fmla="*/ 7 h 21"/>
                  <a:gd name="T56" fmla="*/ 22 w 38"/>
                  <a:gd name="T57" fmla="*/ 5 h 21"/>
                  <a:gd name="T58" fmla="*/ 20 w 38"/>
                  <a:gd name="T59" fmla="*/ 5 h 21"/>
                  <a:gd name="T60" fmla="*/ 18 w 38"/>
                  <a:gd name="T61" fmla="*/ 3 h 21"/>
                  <a:gd name="T62" fmla="*/ 16 w 38"/>
                  <a:gd name="T63" fmla="*/ 1 h 21"/>
                  <a:gd name="T64" fmla="*/ 13 w 38"/>
                  <a:gd name="T65" fmla="*/ 1 h 21"/>
                  <a:gd name="T66" fmla="*/ 11 w 38"/>
                  <a:gd name="T6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1">
                    <a:moveTo>
                      <a:pt x="11" y="0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23" y="19"/>
                    </a:lnTo>
                    <a:lnTo>
                      <a:pt x="31" y="21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3327"/>
              <p:cNvSpPr>
                <a:spLocks/>
              </p:cNvSpPr>
              <p:nvPr/>
            </p:nvSpPr>
            <p:spPr bwMode="auto">
              <a:xfrm>
                <a:off x="1323" y="2534"/>
                <a:ext cx="52" cy="45"/>
              </a:xfrm>
              <a:custGeom>
                <a:avLst/>
                <a:gdLst>
                  <a:gd name="T0" fmla="*/ 34 w 52"/>
                  <a:gd name="T1" fmla="*/ 6 h 45"/>
                  <a:gd name="T2" fmla="*/ 27 w 52"/>
                  <a:gd name="T3" fmla="*/ 6 h 45"/>
                  <a:gd name="T4" fmla="*/ 20 w 52"/>
                  <a:gd name="T5" fmla="*/ 2 h 45"/>
                  <a:gd name="T6" fmla="*/ 14 w 52"/>
                  <a:gd name="T7" fmla="*/ 4 h 45"/>
                  <a:gd name="T8" fmla="*/ 4 w 52"/>
                  <a:gd name="T9" fmla="*/ 0 h 45"/>
                  <a:gd name="T10" fmla="*/ 4 w 52"/>
                  <a:gd name="T11" fmla="*/ 0 h 45"/>
                  <a:gd name="T12" fmla="*/ 0 w 52"/>
                  <a:gd name="T13" fmla="*/ 2 h 45"/>
                  <a:gd name="T14" fmla="*/ 0 w 52"/>
                  <a:gd name="T15" fmla="*/ 4 h 45"/>
                  <a:gd name="T16" fmla="*/ 0 w 52"/>
                  <a:gd name="T17" fmla="*/ 4 h 45"/>
                  <a:gd name="T18" fmla="*/ 2 w 52"/>
                  <a:gd name="T19" fmla="*/ 6 h 45"/>
                  <a:gd name="T20" fmla="*/ 0 w 52"/>
                  <a:gd name="T21" fmla="*/ 9 h 45"/>
                  <a:gd name="T22" fmla="*/ 0 w 52"/>
                  <a:gd name="T23" fmla="*/ 13 h 45"/>
                  <a:gd name="T24" fmla="*/ 2 w 52"/>
                  <a:gd name="T25" fmla="*/ 18 h 45"/>
                  <a:gd name="T26" fmla="*/ 2 w 52"/>
                  <a:gd name="T27" fmla="*/ 20 h 45"/>
                  <a:gd name="T28" fmla="*/ 5 w 52"/>
                  <a:gd name="T29" fmla="*/ 22 h 45"/>
                  <a:gd name="T30" fmla="*/ 5 w 52"/>
                  <a:gd name="T31" fmla="*/ 22 h 45"/>
                  <a:gd name="T32" fmla="*/ 13 w 52"/>
                  <a:gd name="T33" fmla="*/ 25 h 45"/>
                  <a:gd name="T34" fmla="*/ 13 w 52"/>
                  <a:gd name="T35" fmla="*/ 25 h 45"/>
                  <a:gd name="T36" fmla="*/ 14 w 52"/>
                  <a:gd name="T37" fmla="*/ 22 h 45"/>
                  <a:gd name="T38" fmla="*/ 14 w 52"/>
                  <a:gd name="T39" fmla="*/ 20 h 45"/>
                  <a:gd name="T40" fmla="*/ 11 w 52"/>
                  <a:gd name="T41" fmla="*/ 20 h 45"/>
                  <a:gd name="T42" fmla="*/ 11 w 52"/>
                  <a:gd name="T43" fmla="*/ 18 h 45"/>
                  <a:gd name="T44" fmla="*/ 13 w 52"/>
                  <a:gd name="T45" fmla="*/ 18 h 45"/>
                  <a:gd name="T46" fmla="*/ 14 w 52"/>
                  <a:gd name="T47" fmla="*/ 18 h 45"/>
                  <a:gd name="T48" fmla="*/ 18 w 52"/>
                  <a:gd name="T49" fmla="*/ 22 h 45"/>
                  <a:gd name="T50" fmla="*/ 20 w 52"/>
                  <a:gd name="T51" fmla="*/ 25 h 45"/>
                  <a:gd name="T52" fmla="*/ 21 w 52"/>
                  <a:gd name="T53" fmla="*/ 27 h 45"/>
                  <a:gd name="T54" fmla="*/ 23 w 52"/>
                  <a:gd name="T55" fmla="*/ 27 h 45"/>
                  <a:gd name="T56" fmla="*/ 30 w 52"/>
                  <a:gd name="T57" fmla="*/ 31 h 45"/>
                  <a:gd name="T58" fmla="*/ 34 w 52"/>
                  <a:gd name="T59" fmla="*/ 34 h 45"/>
                  <a:gd name="T60" fmla="*/ 34 w 52"/>
                  <a:gd name="T61" fmla="*/ 41 h 45"/>
                  <a:gd name="T62" fmla="*/ 36 w 52"/>
                  <a:gd name="T63" fmla="*/ 41 h 45"/>
                  <a:gd name="T64" fmla="*/ 38 w 52"/>
                  <a:gd name="T65" fmla="*/ 43 h 45"/>
                  <a:gd name="T66" fmla="*/ 39 w 52"/>
                  <a:gd name="T67" fmla="*/ 45 h 45"/>
                  <a:gd name="T68" fmla="*/ 41 w 52"/>
                  <a:gd name="T69" fmla="*/ 43 h 45"/>
                  <a:gd name="T70" fmla="*/ 39 w 52"/>
                  <a:gd name="T71" fmla="*/ 40 h 45"/>
                  <a:gd name="T72" fmla="*/ 39 w 52"/>
                  <a:gd name="T73" fmla="*/ 40 h 45"/>
                  <a:gd name="T74" fmla="*/ 41 w 52"/>
                  <a:gd name="T75" fmla="*/ 41 h 45"/>
                  <a:gd name="T76" fmla="*/ 43 w 52"/>
                  <a:gd name="T77" fmla="*/ 43 h 45"/>
                  <a:gd name="T78" fmla="*/ 45 w 52"/>
                  <a:gd name="T79" fmla="*/ 45 h 45"/>
                  <a:gd name="T80" fmla="*/ 46 w 52"/>
                  <a:gd name="T81" fmla="*/ 45 h 45"/>
                  <a:gd name="T82" fmla="*/ 48 w 52"/>
                  <a:gd name="T83" fmla="*/ 43 h 45"/>
                  <a:gd name="T84" fmla="*/ 48 w 52"/>
                  <a:gd name="T85" fmla="*/ 41 h 45"/>
                  <a:gd name="T86" fmla="*/ 48 w 52"/>
                  <a:gd name="T87" fmla="*/ 38 h 45"/>
                  <a:gd name="T88" fmla="*/ 48 w 52"/>
                  <a:gd name="T89" fmla="*/ 38 h 45"/>
                  <a:gd name="T90" fmla="*/ 50 w 52"/>
                  <a:gd name="T91" fmla="*/ 36 h 45"/>
                  <a:gd name="T92" fmla="*/ 50 w 52"/>
                  <a:gd name="T93" fmla="*/ 34 h 45"/>
                  <a:gd name="T94" fmla="*/ 46 w 52"/>
                  <a:gd name="T95" fmla="*/ 32 h 45"/>
                  <a:gd name="T96" fmla="*/ 46 w 52"/>
                  <a:gd name="T97" fmla="*/ 27 h 45"/>
                  <a:gd name="T98" fmla="*/ 48 w 52"/>
                  <a:gd name="T99" fmla="*/ 25 h 45"/>
                  <a:gd name="T100" fmla="*/ 50 w 52"/>
                  <a:gd name="T101" fmla="*/ 25 h 45"/>
                  <a:gd name="T102" fmla="*/ 52 w 52"/>
                  <a:gd name="T103" fmla="*/ 25 h 45"/>
                  <a:gd name="T104" fmla="*/ 52 w 52"/>
                  <a:gd name="T105" fmla="*/ 25 h 45"/>
                  <a:gd name="T106" fmla="*/ 52 w 52"/>
                  <a:gd name="T107" fmla="*/ 25 h 45"/>
                  <a:gd name="T108" fmla="*/ 38 w 52"/>
                  <a:gd name="T109" fmla="*/ 13 h 45"/>
                  <a:gd name="T110" fmla="*/ 36 w 52"/>
                  <a:gd name="T111" fmla="*/ 6 h 45"/>
                  <a:gd name="T112" fmla="*/ 34 w 52"/>
                  <a:gd name="T113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45">
                    <a:moveTo>
                      <a:pt x="34" y="6"/>
                    </a:moveTo>
                    <a:lnTo>
                      <a:pt x="27" y="6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8" y="22"/>
                    </a:lnTo>
                    <a:lnTo>
                      <a:pt x="20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30" y="31"/>
                    </a:lnTo>
                    <a:lnTo>
                      <a:pt x="34" y="34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9" y="45"/>
                    </a:lnTo>
                    <a:lnTo>
                      <a:pt x="41" y="43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41" y="41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6" y="32"/>
                    </a:lnTo>
                    <a:lnTo>
                      <a:pt x="46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38" y="13"/>
                    </a:lnTo>
                    <a:lnTo>
                      <a:pt x="36" y="6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3328"/>
              <p:cNvSpPr>
                <a:spLocks/>
              </p:cNvSpPr>
              <p:nvPr/>
            </p:nvSpPr>
            <p:spPr bwMode="auto">
              <a:xfrm>
                <a:off x="1323" y="2534"/>
                <a:ext cx="52" cy="45"/>
              </a:xfrm>
              <a:custGeom>
                <a:avLst/>
                <a:gdLst>
                  <a:gd name="T0" fmla="*/ 34 w 52"/>
                  <a:gd name="T1" fmla="*/ 6 h 45"/>
                  <a:gd name="T2" fmla="*/ 27 w 52"/>
                  <a:gd name="T3" fmla="*/ 6 h 45"/>
                  <a:gd name="T4" fmla="*/ 20 w 52"/>
                  <a:gd name="T5" fmla="*/ 2 h 45"/>
                  <a:gd name="T6" fmla="*/ 14 w 52"/>
                  <a:gd name="T7" fmla="*/ 4 h 45"/>
                  <a:gd name="T8" fmla="*/ 4 w 52"/>
                  <a:gd name="T9" fmla="*/ 0 h 45"/>
                  <a:gd name="T10" fmla="*/ 4 w 52"/>
                  <a:gd name="T11" fmla="*/ 0 h 45"/>
                  <a:gd name="T12" fmla="*/ 0 w 52"/>
                  <a:gd name="T13" fmla="*/ 2 h 45"/>
                  <a:gd name="T14" fmla="*/ 0 w 52"/>
                  <a:gd name="T15" fmla="*/ 4 h 45"/>
                  <a:gd name="T16" fmla="*/ 0 w 52"/>
                  <a:gd name="T17" fmla="*/ 4 h 45"/>
                  <a:gd name="T18" fmla="*/ 2 w 52"/>
                  <a:gd name="T19" fmla="*/ 6 h 45"/>
                  <a:gd name="T20" fmla="*/ 0 w 52"/>
                  <a:gd name="T21" fmla="*/ 9 h 45"/>
                  <a:gd name="T22" fmla="*/ 0 w 52"/>
                  <a:gd name="T23" fmla="*/ 13 h 45"/>
                  <a:gd name="T24" fmla="*/ 2 w 52"/>
                  <a:gd name="T25" fmla="*/ 18 h 45"/>
                  <a:gd name="T26" fmla="*/ 2 w 52"/>
                  <a:gd name="T27" fmla="*/ 20 h 45"/>
                  <a:gd name="T28" fmla="*/ 5 w 52"/>
                  <a:gd name="T29" fmla="*/ 22 h 45"/>
                  <a:gd name="T30" fmla="*/ 5 w 52"/>
                  <a:gd name="T31" fmla="*/ 22 h 45"/>
                  <a:gd name="T32" fmla="*/ 13 w 52"/>
                  <a:gd name="T33" fmla="*/ 25 h 45"/>
                  <a:gd name="T34" fmla="*/ 13 w 52"/>
                  <a:gd name="T35" fmla="*/ 25 h 45"/>
                  <a:gd name="T36" fmla="*/ 14 w 52"/>
                  <a:gd name="T37" fmla="*/ 22 h 45"/>
                  <a:gd name="T38" fmla="*/ 14 w 52"/>
                  <a:gd name="T39" fmla="*/ 20 h 45"/>
                  <a:gd name="T40" fmla="*/ 11 w 52"/>
                  <a:gd name="T41" fmla="*/ 20 h 45"/>
                  <a:gd name="T42" fmla="*/ 11 w 52"/>
                  <a:gd name="T43" fmla="*/ 18 h 45"/>
                  <a:gd name="T44" fmla="*/ 13 w 52"/>
                  <a:gd name="T45" fmla="*/ 18 h 45"/>
                  <a:gd name="T46" fmla="*/ 14 w 52"/>
                  <a:gd name="T47" fmla="*/ 18 h 45"/>
                  <a:gd name="T48" fmla="*/ 18 w 52"/>
                  <a:gd name="T49" fmla="*/ 22 h 45"/>
                  <a:gd name="T50" fmla="*/ 20 w 52"/>
                  <a:gd name="T51" fmla="*/ 25 h 45"/>
                  <a:gd name="T52" fmla="*/ 21 w 52"/>
                  <a:gd name="T53" fmla="*/ 27 h 45"/>
                  <a:gd name="T54" fmla="*/ 23 w 52"/>
                  <a:gd name="T55" fmla="*/ 27 h 45"/>
                  <a:gd name="T56" fmla="*/ 30 w 52"/>
                  <a:gd name="T57" fmla="*/ 31 h 45"/>
                  <a:gd name="T58" fmla="*/ 34 w 52"/>
                  <a:gd name="T59" fmla="*/ 34 h 45"/>
                  <a:gd name="T60" fmla="*/ 34 w 52"/>
                  <a:gd name="T61" fmla="*/ 41 h 45"/>
                  <a:gd name="T62" fmla="*/ 36 w 52"/>
                  <a:gd name="T63" fmla="*/ 41 h 45"/>
                  <a:gd name="T64" fmla="*/ 38 w 52"/>
                  <a:gd name="T65" fmla="*/ 43 h 45"/>
                  <a:gd name="T66" fmla="*/ 39 w 52"/>
                  <a:gd name="T67" fmla="*/ 45 h 45"/>
                  <a:gd name="T68" fmla="*/ 41 w 52"/>
                  <a:gd name="T69" fmla="*/ 43 h 45"/>
                  <a:gd name="T70" fmla="*/ 39 w 52"/>
                  <a:gd name="T71" fmla="*/ 40 h 45"/>
                  <a:gd name="T72" fmla="*/ 39 w 52"/>
                  <a:gd name="T73" fmla="*/ 40 h 45"/>
                  <a:gd name="T74" fmla="*/ 41 w 52"/>
                  <a:gd name="T75" fmla="*/ 41 h 45"/>
                  <a:gd name="T76" fmla="*/ 43 w 52"/>
                  <a:gd name="T77" fmla="*/ 43 h 45"/>
                  <a:gd name="T78" fmla="*/ 45 w 52"/>
                  <a:gd name="T79" fmla="*/ 45 h 45"/>
                  <a:gd name="T80" fmla="*/ 46 w 52"/>
                  <a:gd name="T81" fmla="*/ 45 h 45"/>
                  <a:gd name="T82" fmla="*/ 48 w 52"/>
                  <a:gd name="T83" fmla="*/ 43 h 45"/>
                  <a:gd name="T84" fmla="*/ 48 w 52"/>
                  <a:gd name="T85" fmla="*/ 41 h 45"/>
                  <a:gd name="T86" fmla="*/ 48 w 52"/>
                  <a:gd name="T87" fmla="*/ 38 h 45"/>
                  <a:gd name="T88" fmla="*/ 48 w 52"/>
                  <a:gd name="T89" fmla="*/ 38 h 45"/>
                  <a:gd name="T90" fmla="*/ 50 w 52"/>
                  <a:gd name="T91" fmla="*/ 36 h 45"/>
                  <a:gd name="T92" fmla="*/ 50 w 52"/>
                  <a:gd name="T93" fmla="*/ 34 h 45"/>
                  <a:gd name="T94" fmla="*/ 46 w 52"/>
                  <a:gd name="T95" fmla="*/ 32 h 45"/>
                  <a:gd name="T96" fmla="*/ 46 w 52"/>
                  <a:gd name="T97" fmla="*/ 27 h 45"/>
                  <a:gd name="T98" fmla="*/ 48 w 52"/>
                  <a:gd name="T99" fmla="*/ 25 h 45"/>
                  <a:gd name="T100" fmla="*/ 50 w 52"/>
                  <a:gd name="T101" fmla="*/ 25 h 45"/>
                  <a:gd name="T102" fmla="*/ 52 w 52"/>
                  <a:gd name="T103" fmla="*/ 25 h 45"/>
                  <a:gd name="T104" fmla="*/ 52 w 52"/>
                  <a:gd name="T105" fmla="*/ 25 h 45"/>
                  <a:gd name="T106" fmla="*/ 52 w 52"/>
                  <a:gd name="T107" fmla="*/ 25 h 45"/>
                  <a:gd name="T108" fmla="*/ 38 w 52"/>
                  <a:gd name="T109" fmla="*/ 13 h 45"/>
                  <a:gd name="T110" fmla="*/ 36 w 52"/>
                  <a:gd name="T111" fmla="*/ 6 h 45"/>
                  <a:gd name="T112" fmla="*/ 34 w 52"/>
                  <a:gd name="T113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45">
                    <a:moveTo>
                      <a:pt x="34" y="6"/>
                    </a:moveTo>
                    <a:lnTo>
                      <a:pt x="27" y="6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8" y="22"/>
                    </a:lnTo>
                    <a:lnTo>
                      <a:pt x="20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30" y="31"/>
                    </a:lnTo>
                    <a:lnTo>
                      <a:pt x="34" y="34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9" y="45"/>
                    </a:lnTo>
                    <a:lnTo>
                      <a:pt x="41" y="43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41" y="41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6" y="32"/>
                    </a:lnTo>
                    <a:lnTo>
                      <a:pt x="46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38" y="13"/>
                    </a:lnTo>
                    <a:lnTo>
                      <a:pt x="36" y="6"/>
                    </a:lnTo>
                    <a:lnTo>
                      <a:pt x="34" y="6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3329"/>
              <p:cNvSpPr>
                <a:spLocks/>
              </p:cNvSpPr>
              <p:nvPr/>
            </p:nvSpPr>
            <p:spPr bwMode="auto">
              <a:xfrm>
                <a:off x="1530" y="238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2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3330"/>
              <p:cNvSpPr>
                <a:spLocks/>
              </p:cNvSpPr>
              <p:nvPr/>
            </p:nvSpPr>
            <p:spPr bwMode="auto">
              <a:xfrm>
                <a:off x="1530" y="238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2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3331"/>
              <p:cNvSpPr>
                <a:spLocks/>
              </p:cNvSpPr>
              <p:nvPr/>
            </p:nvSpPr>
            <p:spPr bwMode="auto">
              <a:xfrm>
                <a:off x="1523" y="2406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1 h 3"/>
                  <a:gd name="T4" fmla="*/ 7 w 7"/>
                  <a:gd name="T5" fmla="*/ 3 h 3"/>
                  <a:gd name="T6" fmla="*/ 5 w 7"/>
                  <a:gd name="T7" fmla="*/ 3 h 3"/>
                  <a:gd name="T8" fmla="*/ 2 w 7"/>
                  <a:gd name="T9" fmla="*/ 1 h 3"/>
                  <a:gd name="T10" fmla="*/ 0 w 7"/>
                  <a:gd name="T11" fmla="*/ 0 h 3"/>
                  <a:gd name="T12" fmla="*/ 2 w 7"/>
                  <a:gd name="T13" fmla="*/ 0 h 3"/>
                  <a:gd name="T14" fmla="*/ 5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3332"/>
              <p:cNvSpPr>
                <a:spLocks/>
              </p:cNvSpPr>
              <p:nvPr/>
            </p:nvSpPr>
            <p:spPr bwMode="auto">
              <a:xfrm>
                <a:off x="1523" y="2406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1 h 3"/>
                  <a:gd name="T4" fmla="*/ 7 w 7"/>
                  <a:gd name="T5" fmla="*/ 3 h 3"/>
                  <a:gd name="T6" fmla="*/ 5 w 7"/>
                  <a:gd name="T7" fmla="*/ 3 h 3"/>
                  <a:gd name="T8" fmla="*/ 2 w 7"/>
                  <a:gd name="T9" fmla="*/ 1 h 3"/>
                  <a:gd name="T10" fmla="*/ 0 w 7"/>
                  <a:gd name="T11" fmla="*/ 0 h 3"/>
                  <a:gd name="T12" fmla="*/ 2 w 7"/>
                  <a:gd name="T13" fmla="*/ 0 h 3"/>
                  <a:gd name="T14" fmla="*/ 5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3333"/>
              <p:cNvSpPr>
                <a:spLocks/>
              </p:cNvSpPr>
              <p:nvPr/>
            </p:nvSpPr>
            <p:spPr bwMode="auto">
              <a:xfrm>
                <a:off x="1507" y="2390"/>
                <a:ext cx="45" cy="32"/>
              </a:xfrm>
              <a:custGeom>
                <a:avLst/>
                <a:gdLst>
                  <a:gd name="T0" fmla="*/ 41 w 45"/>
                  <a:gd name="T1" fmla="*/ 32 h 32"/>
                  <a:gd name="T2" fmla="*/ 41 w 45"/>
                  <a:gd name="T3" fmla="*/ 30 h 32"/>
                  <a:gd name="T4" fmla="*/ 43 w 45"/>
                  <a:gd name="T5" fmla="*/ 26 h 32"/>
                  <a:gd name="T6" fmla="*/ 41 w 45"/>
                  <a:gd name="T7" fmla="*/ 25 h 32"/>
                  <a:gd name="T8" fmla="*/ 39 w 45"/>
                  <a:gd name="T9" fmla="*/ 23 h 32"/>
                  <a:gd name="T10" fmla="*/ 39 w 45"/>
                  <a:gd name="T11" fmla="*/ 21 h 32"/>
                  <a:gd name="T12" fmla="*/ 41 w 45"/>
                  <a:gd name="T13" fmla="*/ 21 h 32"/>
                  <a:gd name="T14" fmla="*/ 43 w 45"/>
                  <a:gd name="T15" fmla="*/ 19 h 32"/>
                  <a:gd name="T16" fmla="*/ 43 w 45"/>
                  <a:gd name="T17" fmla="*/ 14 h 32"/>
                  <a:gd name="T18" fmla="*/ 43 w 45"/>
                  <a:gd name="T19" fmla="*/ 14 h 32"/>
                  <a:gd name="T20" fmla="*/ 45 w 45"/>
                  <a:gd name="T21" fmla="*/ 12 h 32"/>
                  <a:gd name="T22" fmla="*/ 43 w 45"/>
                  <a:gd name="T23" fmla="*/ 10 h 32"/>
                  <a:gd name="T24" fmla="*/ 43 w 45"/>
                  <a:gd name="T25" fmla="*/ 7 h 32"/>
                  <a:gd name="T26" fmla="*/ 43 w 45"/>
                  <a:gd name="T27" fmla="*/ 3 h 32"/>
                  <a:gd name="T28" fmla="*/ 41 w 45"/>
                  <a:gd name="T29" fmla="*/ 1 h 32"/>
                  <a:gd name="T30" fmla="*/ 41 w 45"/>
                  <a:gd name="T31" fmla="*/ 1 h 32"/>
                  <a:gd name="T32" fmla="*/ 41 w 45"/>
                  <a:gd name="T33" fmla="*/ 1 h 32"/>
                  <a:gd name="T34" fmla="*/ 39 w 45"/>
                  <a:gd name="T35" fmla="*/ 3 h 32"/>
                  <a:gd name="T36" fmla="*/ 30 w 45"/>
                  <a:gd name="T37" fmla="*/ 1 h 32"/>
                  <a:gd name="T38" fmla="*/ 25 w 45"/>
                  <a:gd name="T39" fmla="*/ 0 h 32"/>
                  <a:gd name="T40" fmla="*/ 21 w 45"/>
                  <a:gd name="T41" fmla="*/ 0 h 32"/>
                  <a:gd name="T42" fmla="*/ 18 w 45"/>
                  <a:gd name="T43" fmla="*/ 0 h 32"/>
                  <a:gd name="T44" fmla="*/ 16 w 45"/>
                  <a:gd name="T45" fmla="*/ 1 h 32"/>
                  <a:gd name="T46" fmla="*/ 14 w 45"/>
                  <a:gd name="T47" fmla="*/ 3 h 32"/>
                  <a:gd name="T48" fmla="*/ 14 w 45"/>
                  <a:gd name="T49" fmla="*/ 5 h 32"/>
                  <a:gd name="T50" fmla="*/ 16 w 45"/>
                  <a:gd name="T51" fmla="*/ 5 h 32"/>
                  <a:gd name="T52" fmla="*/ 21 w 45"/>
                  <a:gd name="T53" fmla="*/ 5 h 32"/>
                  <a:gd name="T54" fmla="*/ 25 w 45"/>
                  <a:gd name="T55" fmla="*/ 7 h 32"/>
                  <a:gd name="T56" fmla="*/ 25 w 45"/>
                  <a:gd name="T57" fmla="*/ 9 h 32"/>
                  <a:gd name="T58" fmla="*/ 25 w 45"/>
                  <a:gd name="T59" fmla="*/ 14 h 32"/>
                  <a:gd name="T60" fmla="*/ 25 w 45"/>
                  <a:gd name="T61" fmla="*/ 16 h 32"/>
                  <a:gd name="T62" fmla="*/ 32 w 45"/>
                  <a:gd name="T63" fmla="*/ 21 h 32"/>
                  <a:gd name="T64" fmla="*/ 32 w 45"/>
                  <a:gd name="T65" fmla="*/ 21 h 32"/>
                  <a:gd name="T66" fmla="*/ 30 w 45"/>
                  <a:gd name="T67" fmla="*/ 23 h 32"/>
                  <a:gd name="T68" fmla="*/ 12 w 45"/>
                  <a:gd name="T69" fmla="*/ 23 h 32"/>
                  <a:gd name="T70" fmla="*/ 9 w 45"/>
                  <a:gd name="T71" fmla="*/ 21 h 32"/>
                  <a:gd name="T72" fmla="*/ 0 w 45"/>
                  <a:gd name="T73" fmla="*/ 21 h 32"/>
                  <a:gd name="T74" fmla="*/ 0 w 45"/>
                  <a:gd name="T75" fmla="*/ 23 h 32"/>
                  <a:gd name="T76" fmla="*/ 0 w 45"/>
                  <a:gd name="T77" fmla="*/ 25 h 32"/>
                  <a:gd name="T78" fmla="*/ 2 w 45"/>
                  <a:gd name="T79" fmla="*/ 26 h 32"/>
                  <a:gd name="T80" fmla="*/ 5 w 45"/>
                  <a:gd name="T81" fmla="*/ 30 h 32"/>
                  <a:gd name="T82" fmla="*/ 7 w 45"/>
                  <a:gd name="T83" fmla="*/ 32 h 32"/>
                  <a:gd name="T84" fmla="*/ 9 w 45"/>
                  <a:gd name="T85" fmla="*/ 30 h 32"/>
                  <a:gd name="T86" fmla="*/ 9 w 45"/>
                  <a:gd name="T87" fmla="*/ 28 h 32"/>
                  <a:gd name="T88" fmla="*/ 9 w 45"/>
                  <a:gd name="T89" fmla="*/ 28 h 32"/>
                  <a:gd name="T90" fmla="*/ 11 w 45"/>
                  <a:gd name="T91" fmla="*/ 28 h 32"/>
                  <a:gd name="T92" fmla="*/ 25 w 45"/>
                  <a:gd name="T93" fmla="*/ 30 h 32"/>
                  <a:gd name="T94" fmla="*/ 32 w 45"/>
                  <a:gd name="T95" fmla="*/ 28 h 32"/>
                  <a:gd name="T96" fmla="*/ 36 w 45"/>
                  <a:gd name="T97" fmla="*/ 28 h 32"/>
                  <a:gd name="T98" fmla="*/ 41 w 45"/>
                  <a:gd name="T99" fmla="*/ 30 h 32"/>
                  <a:gd name="T100" fmla="*/ 41 w 45"/>
                  <a:gd name="T10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32">
                    <a:moveTo>
                      <a:pt x="41" y="32"/>
                    </a:moveTo>
                    <a:lnTo>
                      <a:pt x="41" y="30"/>
                    </a:lnTo>
                    <a:lnTo>
                      <a:pt x="43" y="26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3" y="19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0" y="23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25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41" y="30"/>
                    </a:lnTo>
                    <a:lnTo>
                      <a:pt x="41" y="3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3334"/>
              <p:cNvSpPr>
                <a:spLocks/>
              </p:cNvSpPr>
              <p:nvPr/>
            </p:nvSpPr>
            <p:spPr bwMode="auto">
              <a:xfrm>
                <a:off x="1507" y="2390"/>
                <a:ext cx="45" cy="32"/>
              </a:xfrm>
              <a:custGeom>
                <a:avLst/>
                <a:gdLst>
                  <a:gd name="T0" fmla="*/ 41 w 45"/>
                  <a:gd name="T1" fmla="*/ 32 h 32"/>
                  <a:gd name="T2" fmla="*/ 41 w 45"/>
                  <a:gd name="T3" fmla="*/ 30 h 32"/>
                  <a:gd name="T4" fmla="*/ 43 w 45"/>
                  <a:gd name="T5" fmla="*/ 26 h 32"/>
                  <a:gd name="T6" fmla="*/ 41 w 45"/>
                  <a:gd name="T7" fmla="*/ 25 h 32"/>
                  <a:gd name="T8" fmla="*/ 39 w 45"/>
                  <a:gd name="T9" fmla="*/ 23 h 32"/>
                  <a:gd name="T10" fmla="*/ 39 w 45"/>
                  <a:gd name="T11" fmla="*/ 21 h 32"/>
                  <a:gd name="T12" fmla="*/ 41 w 45"/>
                  <a:gd name="T13" fmla="*/ 21 h 32"/>
                  <a:gd name="T14" fmla="*/ 43 w 45"/>
                  <a:gd name="T15" fmla="*/ 19 h 32"/>
                  <a:gd name="T16" fmla="*/ 43 w 45"/>
                  <a:gd name="T17" fmla="*/ 14 h 32"/>
                  <a:gd name="T18" fmla="*/ 43 w 45"/>
                  <a:gd name="T19" fmla="*/ 14 h 32"/>
                  <a:gd name="T20" fmla="*/ 45 w 45"/>
                  <a:gd name="T21" fmla="*/ 12 h 32"/>
                  <a:gd name="T22" fmla="*/ 43 w 45"/>
                  <a:gd name="T23" fmla="*/ 10 h 32"/>
                  <a:gd name="T24" fmla="*/ 43 w 45"/>
                  <a:gd name="T25" fmla="*/ 7 h 32"/>
                  <a:gd name="T26" fmla="*/ 43 w 45"/>
                  <a:gd name="T27" fmla="*/ 3 h 32"/>
                  <a:gd name="T28" fmla="*/ 41 w 45"/>
                  <a:gd name="T29" fmla="*/ 1 h 32"/>
                  <a:gd name="T30" fmla="*/ 41 w 45"/>
                  <a:gd name="T31" fmla="*/ 1 h 32"/>
                  <a:gd name="T32" fmla="*/ 41 w 45"/>
                  <a:gd name="T33" fmla="*/ 1 h 32"/>
                  <a:gd name="T34" fmla="*/ 39 w 45"/>
                  <a:gd name="T35" fmla="*/ 3 h 32"/>
                  <a:gd name="T36" fmla="*/ 30 w 45"/>
                  <a:gd name="T37" fmla="*/ 1 h 32"/>
                  <a:gd name="T38" fmla="*/ 25 w 45"/>
                  <a:gd name="T39" fmla="*/ 0 h 32"/>
                  <a:gd name="T40" fmla="*/ 21 w 45"/>
                  <a:gd name="T41" fmla="*/ 0 h 32"/>
                  <a:gd name="T42" fmla="*/ 18 w 45"/>
                  <a:gd name="T43" fmla="*/ 0 h 32"/>
                  <a:gd name="T44" fmla="*/ 16 w 45"/>
                  <a:gd name="T45" fmla="*/ 1 h 32"/>
                  <a:gd name="T46" fmla="*/ 14 w 45"/>
                  <a:gd name="T47" fmla="*/ 3 h 32"/>
                  <a:gd name="T48" fmla="*/ 14 w 45"/>
                  <a:gd name="T49" fmla="*/ 5 h 32"/>
                  <a:gd name="T50" fmla="*/ 16 w 45"/>
                  <a:gd name="T51" fmla="*/ 5 h 32"/>
                  <a:gd name="T52" fmla="*/ 21 w 45"/>
                  <a:gd name="T53" fmla="*/ 5 h 32"/>
                  <a:gd name="T54" fmla="*/ 25 w 45"/>
                  <a:gd name="T55" fmla="*/ 7 h 32"/>
                  <a:gd name="T56" fmla="*/ 25 w 45"/>
                  <a:gd name="T57" fmla="*/ 9 h 32"/>
                  <a:gd name="T58" fmla="*/ 25 w 45"/>
                  <a:gd name="T59" fmla="*/ 14 h 32"/>
                  <a:gd name="T60" fmla="*/ 25 w 45"/>
                  <a:gd name="T61" fmla="*/ 16 h 32"/>
                  <a:gd name="T62" fmla="*/ 32 w 45"/>
                  <a:gd name="T63" fmla="*/ 21 h 32"/>
                  <a:gd name="T64" fmla="*/ 32 w 45"/>
                  <a:gd name="T65" fmla="*/ 21 h 32"/>
                  <a:gd name="T66" fmla="*/ 30 w 45"/>
                  <a:gd name="T67" fmla="*/ 23 h 32"/>
                  <a:gd name="T68" fmla="*/ 12 w 45"/>
                  <a:gd name="T69" fmla="*/ 23 h 32"/>
                  <a:gd name="T70" fmla="*/ 9 w 45"/>
                  <a:gd name="T71" fmla="*/ 21 h 32"/>
                  <a:gd name="T72" fmla="*/ 0 w 45"/>
                  <a:gd name="T73" fmla="*/ 21 h 32"/>
                  <a:gd name="T74" fmla="*/ 0 w 45"/>
                  <a:gd name="T75" fmla="*/ 23 h 32"/>
                  <a:gd name="T76" fmla="*/ 0 w 45"/>
                  <a:gd name="T77" fmla="*/ 25 h 32"/>
                  <a:gd name="T78" fmla="*/ 2 w 45"/>
                  <a:gd name="T79" fmla="*/ 26 h 32"/>
                  <a:gd name="T80" fmla="*/ 5 w 45"/>
                  <a:gd name="T81" fmla="*/ 30 h 32"/>
                  <a:gd name="T82" fmla="*/ 7 w 45"/>
                  <a:gd name="T83" fmla="*/ 32 h 32"/>
                  <a:gd name="T84" fmla="*/ 9 w 45"/>
                  <a:gd name="T85" fmla="*/ 30 h 32"/>
                  <a:gd name="T86" fmla="*/ 9 w 45"/>
                  <a:gd name="T87" fmla="*/ 28 h 32"/>
                  <a:gd name="T88" fmla="*/ 9 w 45"/>
                  <a:gd name="T89" fmla="*/ 28 h 32"/>
                  <a:gd name="T90" fmla="*/ 11 w 45"/>
                  <a:gd name="T91" fmla="*/ 28 h 32"/>
                  <a:gd name="T92" fmla="*/ 25 w 45"/>
                  <a:gd name="T93" fmla="*/ 30 h 32"/>
                  <a:gd name="T94" fmla="*/ 32 w 45"/>
                  <a:gd name="T95" fmla="*/ 28 h 32"/>
                  <a:gd name="T96" fmla="*/ 36 w 45"/>
                  <a:gd name="T97" fmla="*/ 28 h 32"/>
                  <a:gd name="T98" fmla="*/ 41 w 45"/>
                  <a:gd name="T99" fmla="*/ 30 h 32"/>
                  <a:gd name="T100" fmla="*/ 41 w 45"/>
                  <a:gd name="T10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32">
                    <a:moveTo>
                      <a:pt x="41" y="32"/>
                    </a:moveTo>
                    <a:lnTo>
                      <a:pt x="41" y="30"/>
                    </a:lnTo>
                    <a:lnTo>
                      <a:pt x="43" y="26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3" y="19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0" y="23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25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41" y="30"/>
                    </a:lnTo>
                    <a:lnTo>
                      <a:pt x="41" y="3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3335"/>
              <p:cNvSpPr>
                <a:spLocks/>
              </p:cNvSpPr>
              <p:nvPr/>
            </p:nvSpPr>
            <p:spPr bwMode="auto">
              <a:xfrm>
                <a:off x="1516" y="2631"/>
                <a:ext cx="623" cy="653"/>
              </a:xfrm>
              <a:custGeom>
                <a:avLst/>
                <a:gdLst>
                  <a:gd name="T0" fmla="*/ 193 w 623"/>
                  <a:gd name="T1" fmla="*/ 16 h 653"/>
                  <a:gd name="T2" fmla="*/ 145 w 623"/>
                  <a:gd name="T3" fmla="*/ 18 h 653"/>
                  <a:gd name="T4" fmla="*/ 166 w 623"/>
                  <a:gd name="T5" fmla="*/ 44 h 653"/>
                  <a:gd name="T6" fmla="*/ 155 w 623"/>
                  <a:gd name="T7" fmla="*/ 53 h 653"/>
                  <a:gd name="T8" fmla="*/ 130 w 623"/>
                  <a:gd name="T9" fmla="*/ 69 h 653"/>
                  <a:gd name="T10" fmla="*/ 105 w 623"/>
                  <a:gd name="T11" fmla="*/ 55 h 653"/>
                  <a:gd name="T12" fmla="*/ 87 w 623"/>
                  <a:gd name="T13" fmla="*/ 51 h 653"/>
                  <a:gd name="T14" fmla="*/ 64 w 623"/>
                  <a:gd name="T15" fmla="*/ 66 h 653"/>
                  <a:gd name="T16" fmla="*/ 71 w 623"/>
                  <a:gd name="T17" fmla="*/ 73 h 653"/>
                  <a:gd name="T18" fmla="*/ 66 w 623"/>
                  <a:gd name="T19" fmla="*/ 125 h 653"/>
                  <a:gd name="T20" fmla="*/ 12 w 623"/>
                  <a:gd name="T21" fmla="*/ 176 h 653"/>
                  <a:gd name="T22" fmla="*/ 3 w 623"/>
                  <a:gd name="T23" fmla="*/ 214 h 653"/>
                  <a:gd name="T24" fmla="*/ 25 w 623"/>
                  <a:gd name="T25" fmla="*/ 235 h 653"/>
                  <a:gd name="T26" fmla="*/ 53 w 623"/>
                  <a:gd name="T27" fmla="*/ 257 h 653"/>
                  <a:gd name="T28" fmla="*/ 73 w 623"/>
                  <a:gd name="T29" fmla="*/ 257 h 653"/>
                  <a:gd name="T30" fmla="*/ 134 w 623"/>
                  <a:gd name="T31" fmla="*/ 260 h 653"/>
                  <a:gd name="T32" fmla="*/ 171 w 623"/>
                  <a:gd name="T33" fmla="*/ 289 h 653"/>
                  <a:gd name="T34" fmla="*/ 216 w 623"/>
                  <a:gd name="T35" fmla="*/ 318 h 653"/>
                  <a:gd name="T36" fmla="*/ 244 w 623"/>
                  <a:gd name="T37" fmla="*/ 353 h 653"/>
                  <a:gd name="T38" fmla="*/ 253 w 623"/>
                  <a:gd name="T39" fmla="*/ 403 h 653"/>
                  <a:gd name="T40" fmla="*/ 253 w 623"/>
                  <a:gd name="T41" fmla="*/ 416 h 653"/>
                  <a:gd name="T42" fmla="*/ 287 w 623"/>
                  <a:gd name="T43" fmla="*/ 446 h 653"/>
                  <a:gd name="T44" fmla="*/ 309 w 623"/>
                  <a:gd name="T45" fmla="*/ 475 h 653"/>
                  <a:gd name="T46" fmla="*/ 312 w 623"/>
                  <a:gd name="T47" fmla="*/ 535 h 653"/>
                  <a:gd name="T48" fmla="*/ 259 w 623"/>
                  <a:gd name="T49" fmla="*/ 587 h 653"/>
                  <a:gd name="T50" fmla="*/ 286 w 623"/>
                  <a:gd name="T51" fmla="*/ 601 h 653"/>
                  <a:gd name="T52" fmla="*/ 303 w 623"/>
                  <a:gd name="T53" fmla="*/ 609 h 653"/>
                  <a:gd name="T54" fmla="*/ 328 w 623"/>
                  <a:gd name="T55" fmla="*/ 632 h 653"/>
                  <a:gd name="T56" fmla="*/ 325 w 623"/>
                  <a:gd name="T57" fmla="*/ 651 h 653"/>
                  <a:gd name="T58" fmla="*/ 393 w 623"/>
                  <a:gd name="T59" fmla="*/ 560 h 653"/>
                  <a:gd name="T60" fmla="*/ 402 w 623"/>
                  <a:gd name="T61" fmla="*/ 526 h 653"/>
                  <a:gd name="T62" fmla="*/ 416 w 623"/>
                  <a:gd name="T63" fmla="*/ 491 h 653"/>
                  <a:gd name="T64" fmla="*/ 455 w 623"/>
                  <a:gd name="T65" fmla="*/ 468 h 653"/>
                  <a:gd name="T66" fmla="*/ 468 w 623"/>
                  <a:gd name="T67" fmla="*/ 457 h 653"/>
                  <a:gd name="T68" fmla="*/ 484 w 623"/>
                  <a:gd name="T69" fmla="*/ 457 h 653"/>
                  <a:gd name="T70" fmla="*/ 523 w 623"/>
                  <a:gd name="T71" fmla="*/ 428 h 653"/>
                  <a:gd name="T72" fmla="*/ 564 w 623"/>
                  <a:gd name="T73" fmla="*/ 291 h 653"/>
                  <a:gd name="T74" fmla="*/ 593 w 623"/>
                  <a:gd name="T75" fmla="*/ 164 h 653"/>
                  <a:gd name="T76" fmla="*/ 486 w 623"/>
                  <a:gd name="T77" fmla="*/ 121 h 653"/>
                  <a:gd name="T78" fmla="*/ 471 w 623"/>
                  <a:gd name="T79" fmla="*/ 118 h 653"/>
                  <a:gd name="T80" fmla="*/ 462 w 623"/>
                  <a:gd name="T81" fmla="*/ 105 h 653"/>
                  <a:gd name="T82" fmla="*/ 446 w 623"/>
                  <a:gd name="T83" fmla="*/ 100 h 653"/>
                  <a:gd name="T84" fmla="*/ 409 w 623"/>
                  <a:gd name="T85" fmla="*/ 98 h 653"/>
                  <a:gd name="T86" fmla="*/ 391 w 623"/>
                  <a:gd name="T87" fmla="*/ 121 h 653"/>
                  <a:gd name="T88" fmla="*/ 375 w 623"/>
                  <a:gd name="T89" fmla="*/ 112 h 653"/>
                  <a:gd name="T90" fmla="*/ 359 w 623"/>
                  <a:gd name="T91" fmla="*/ 112 h 653"/>
                  <a:gd name="T92" fmla="*/ 364 w 623"/>
                  <a:gd name="T93" fmla="*/ 112 h 653"/>
                  <a:gd name="T94" fmla="*/ 368 w 623"/>
                  <a:gd name="T95" fmla="*/ 101 h 653"/>
                  <a:gd name="T96" fmla="*/ 366 w 623"/>
                  <a:gd name="T97" fmla="*/ 96 h 653"/>
                  <a:gd name="T98" fmla="*/ 359 w 623"/>
                  <a:gd name="T99" fmla="*/ 89 h 653"/>
                  <a:gd name="T100" fmla="*/ 375 w 623"/>
                  <a:gd name="T101" fmla="*/ 53 h 653"/>
                  <a:gd name="T102" fmla="*/ 341 w 623"/>
                  <a:gd name="T103" fmla="*/ 41 h 653"/>
                  <a:gd name="T104" fmla="*/ 312 w 623"/>
                  <a:gd name="T105" fmla="*/ 48 h 653"/>
                  <a:gd name="T106" fmla="*/ 287 w 623"/>
                  <a:gd name="T107" fmla="*/ 51 h 653"/>
                  <a:gd name="T108" fmla="*/ 266 w 623"/>
                  <a:gd name="T109" fmla="*/ 50 h 653"/>
                  <a:gd name="T110" fmla="*/ 243 w 623"/>
                  <a:gd name="T111" fmla="*/ 62 h 653"/>
                  <a:gd name="T112" fmla="*/ 223 w 623"/>
                  <a:gd name="T113" fmla="*/ 43 h 653"/>
                  <a:gd name="T114" fmla="*/ 227 w 623"/>
                  <a:gd name="T115" fmla="*/ 16 h 653"/>
                  <a:gd name="T116" fmla="*/ 218 w 623"/>
                  <a:gd name="T11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3" h="653">
                    <a:moveTo>
                      <a:pt x="211" y="0"/>
                    </a:moveTo>
                    <a:lnTo>
                      <a:pt x="211" y="3"/>
                    </a:lnTo>
                    <a:lnTo>
                      <a:pt x="205" y="9"/>
                    </a:lnTo>
                    <a:lnTo>
                      <a:pt x="205" y="10"/>
                    </a:lnTo>
                    <a:lnTo>
                      <a:pt x="200" y="10"/>
                    </a:lnTo>
                    <a:lnTo>
                      <a:pt x="196" y="12"/>
                    </a:lnTo>
                    <a:lnTo>
                      <a:pt x="195" y="14"/>
                    </a:lnTo>
                    <a:lnTo>
                      <a:pt x="193" y="16"/>
                    </a:lnTo>
                    <a:lnTo>
                      <a:pt x="173" y="19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66" y="21"/>
                    </a:lnTo>
                    <a:lnTo>
                      <a:pt x="146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6" y="19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34"/>
                    </a:lnTo>
                    <a:lnTo>
                      <a:pt x="153" y="44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2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9" y="51"/>
                    </a:lnTo>
                    <a:lnTo>
                      <a:pt x="157" y="51"/>
                    </a:lnTo>
                    <a:lnTo>
                      <a:pt x="155" y="53"/>
                    </a:lnTo>
                    <a:lnTo>
                      <a:pt x="153" y="57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6" y="60"/>
                    </a:lnTo>
                    <a:lnTo>
                      <a:pt x="146" y="62"/>
                    </a:lnTo>
                    <a:lnTo>
                      <a:pt x="134" y="66"/>
                    </a:lnTo>
                    <a:lnTo>
                      <a:pt x="130" y="69"/>
                    </a:lnTo>
                    <a:lnTo>
                      <a:pt x="120" y="71"/>
                    </a:lnTo>
                    <a:lnTo>
                      <a:pt x="120" y="69"/>
                    </a:lnTo>
                    <a:lnTo>
                      <a:pt x="118" y="69"/>
                    </a:lnTo>
                    <a:lnTo>
                      <a:pt x="114" y="66"/>
                    </a:lnTo>
                    <a:lnTo>
                      <a:pt x="111" y="62"/>
                    </a:lnTo>
                    <a:lnTo>
                      <a:pt x="111" y="62"/>
                    </a:lnTo>
                    <a:lnTo>
                      <a:pt x="107" y="64"/>
                    </a:lnTo>
                    <a:lnTo>
                      <a:pt x="105" y="55"/>
                    </a:lnTo>
                    <a:lnTo>
                      <a:pt x="102" y="50"/>
                    </a:lnTo>
                    <a:lnTo>
                      <a:pt x="98" y="50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1" y="51"/>
                    </a:lnTo>
                    <a:lnTo>
                      <a:pt x="89" y="51"/>
                    </a:lnTo>
                    <a:lnTo>
                      <a:pt x="89" y="51"/>
                    </a:lnTo>
                    <a:lnTo>
                      <a:pt x="87" y="51"/>
                    </a:lnTo>
                    <a:lnTo>
                      <a:pt x="87" y="53"/>
                    </a:lnTo>
                    <a:lnTo>
                      <a:pt x="87" y="55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8" y="71"/>
                    </a:lnTo>
                    <a:lnTo>
                      <a:pt x="59" y="75"/>
                    </a:lnTo>
                    <a:lnTo>
                      <a:pt x="59" y="85"/>
                    </a:lnTo>
                    <a:lnTo>
                      <a:pt x="68" y="94"/>
                    </a:lnTo>
                    <a:lnTo>
                      <a:pt x="70" y="103"/>
                    </a:lnTo>
                    <a:lnTo>
                      <a:pt x="66" y="125"/>
                    </a:lnTo>
                    <a:lnTo>
                      <a:pt x="66" y="126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1" y="148"/>
                    </a:lnTo>
                    <a:lnTo>
                      <a:pt x="59" y="150"/>
                    </a:lnTo>
                    <a:lnTo>
                      <a:pt x="53" y="150"/>
                    </a:lnTo>
                    <a:lnTo>
                      <a:pt x="23" y="160"/>
                    </a:lnTo>
                    <a:lnTo>
                      <a:pt x="12" y="176"/>
                    </a:lnTo>
                    <a:lnTo>
                      <a:pt x="11" y="178"/>
                    </a:lnTo>
                    <a:lnTo>
                      <a:pt x="11" y="187"/>
                    </a:lnTo>
                    <a:lnTo>
                      <a:pt x="5" y="187"/>
                    </a:lnTo>
                    <a:lnTo>
                      <a:pt x="5" y="189"/>
                    </a:lnTo>
                    <a:lnTo>
                      <a:pt x="0" y="201"/>
                    </a:lnTo>
                    <a:lnTo>
                      <a:pt x="0" y="203"/>
                    </a:lnTo>
                    <a:lnTo>
                      <a:pt x="3" y="210"/>
                    </a:lnTo>
                    <a:lnTo>
                      <a:pt x="3" y="214"/>
                    </a:lnTo>
                    <a:lnTo>
                      <a:pt x="11" y="223"/>
                    </a:lnTo>
                    <a:lnTo>
                      <a:pt x="14" y="225"/>
                    </a:lnTo>
                    <a:lnTo>
                      <a:pt x="14" y="228"/>
                    </a:lnTo>
                    <a:lnTo>
                      <a:pt x="12" y="230"/>
                    </a:lnTo>
                    <a:lnTo>
                      <a:pt x="12" y="232"/>
                    </a:lnTo>
                    <a:lnTo>
                      <a:pt x="21" y="234"/>
                    </a:lnTo>
                    <a:lnTo>
                      <a:pt x="23" y="234"/>
                    </a:lnTo>
                    <a:lnTo>
                      <a:pt x="25" y="235"/>
                    </a:lnTo>
                    <a:lnTo>
                      <a:pt x="25" y="239"/>
                    </a:lnTo>
                    <a:lnTo>
                      <a:pt x="27" y="239"/>
                    </a:lnTo>
                    <a:lnTo>
                      <a:pt x="30" y="241"/>
                    </a:lnTo>
                    <a:lnTo>
                      <a:pt x="37" y="241"/>
                    </a:lnTo>
                    <a:lnTo>
                      <a:pt x="52" y="230"/>
                    </a:lnTo>
                    <a:lnTo>
                      <a:pt x="52" y="230"/>
                    </a:lnTo>
                    <a:lnTo>
                      <a:pt x="52" y="257"/>
                    </a:lnTo>
                    <a:lnTo>
                      <a:pt x="53" y="257"/>
                    </a:lnTo>
                    <a:lnTo>
                      <a:pt x="55" y="259"/>
                    </a:lnTo>
                    <a:lnTo>
                      <a:pt x="59" y="259"/>
                    </a:lnTo>
                    <a:lnTo>
                      <a:pt x="59" y="259"/>
                    </a:lnTo>
                    <a:lnTo>
                      <a:pt x="61" y="257"/>
                    </a:lnTo>
                    <a:lnTo>
                      <a:pt x="66" y="257"/>
                    </a:lnTo>
                    <a:lnTo>
                      <a:pt x="66" y="255"/>
                    </a:lnTo>
                    <a:lnTo>
                      <a:pt x="68" y="255"/>
                    </a:lnTo>
                    <a:lnTo>
                      <a:pt x="73" y="257"/>
                    </a:lnTo>
                    <a:lnTo>
                      <a:pt x="86" y="259"/>
                    </a:lnTo>
                    <a:lnTo>
                      <a:pt x="100" y="251"/>
                    </a:lnTo>
                    <a:lnTo>
                      <a:pt x="112" y="239"/>
                    </a:lnTo>
                    <a:lnTo>
                      <a:pt x="132" y="235"/>
                    </a:lnTo>
                    <a:lnTo>
                      <a:pt x="134" y="237"/>
                    </a:lnTo>
                    <a:lnTo>
                      <a:pt x="136" y="239"/>
                    </a:lnTo>
                    <a:lnTo>
                      <a:pt x="136" y="257"/>
                    </a:lnTo>
                    <a:lnTo>
                      <a:pt x="134" y="260"/>
                    </a:lnTo>
                    <a:lnTo>
                      <a:pt x="134" y="262"/>
                    </a:lnTo>
                    <a:lnTo>
                      <a:pt x="136" y="269"/>
                    </a:lnTo>
                    <a:lnTo>
                      <a:pt x="137" y="273"/>
                    </a:lnTo>
                    <a:lnTo>
                      <a:pt x="148" y="280"/>
                    </a:lnTo>
                    <a:lnTo>
                      <a:pt x="168" y="284"/>
                    </a:lnTo>
                    <a:lnTo>
                      <a:pt x="168" y="285"/>
                    </a:lnTo>
                    <a:lnTo>
                      <a:pt x="170" y="285"/>
                    </a:lnTo>
                    <a:lnTo>
                      <a:pt x="171" y="289"/>
                    </a:lnTo>
                    <a:lnTo>
                      <a:pt x="186" y="293"/>
                    </a:lnTo>
                    <a:lnTo>
                      <a:pt x="191" y="298"/>
                    </a:lnTo>
                    <a:lnTo>
                      <a:pt x="202" y="298"/>
                    </a:lnTo>
                    <a:lnTo>
                      <a:pt x="209" y="303"/>
                    </a:lnTo>
                    <a:lnTo>
                      <a:pt x="212" y="310"/>
                    </a:lnTo>
                    <a:lnTo>
                      <a:pt x="212" y="314"/>
                    </a:lnTo>
                    <a:lnTo>
                      <a:pt x="214" y="316"/>
                    </a:lnTo>
                    <a:lnTo>
                      <a:pt x="216" y="318"/>
                    </a:lnTo>
                    <a:lnTo>
                      <a:pt x="214" y="325"/>
                    </a:lnTo>
                    <a:lnTo>
                      <a:pt x="212" y="326"/>
                    </a:lnTo>
                    <a:lnTo>
                      <a:pt x="212" y="328"/>
                    </a:lnTo>
                    <a:lnTo>
                      <a:pt x="218" y="343"/>
                    </a:lnTo>
                    <a:lnTo>
                      <a:pt x="244" y="344"/>
                    </a:lnTo>
                    <a:lnTo>
                      <a:pt x="246" y="346"/>
                    </a:lnTo>
                    <a:lnTo>
                      <a:pt x="246" y="348"/>
                    </a:lnTo>
                    <a:lnTo>
                      <a:pt x="244" y="353"/>
                    </a:lnTo>
                    <a:lnTo>
                      <a:pt x="246" y="360"/>
                    </a:lnTo>
                    <a:lnTo>
                      <a:pt x="252" y="362"/>
                    </a:lnTo>
                    <a:lnTo>
                      <a:pt x="252" y="362"/>
                    </a:lnTo>
                    <a:lnTo>
                      <a:pt x="257" y="375"/>
                    </a:lnTo>
                    <a:lnTo>
                      <a:pt x="257" y="391"/>
                    </a:lnTo>
                    <a:lnTo>
                      <a:pt x="253" y="398"/>
                    </a:lnTo>
                    <a:lnTo>
                      <a:pt x="253" y="401"/>
                    </a:lnTo>
                    <a:lnTo>
                      <a:pt x="253" y="403"/>
                    </a:lnTo>
                    <a:lnTo>
                      <a:pt x="253" y="407"/>
                    </a:lnTo>
                    <a:lnTo>
                      <a:pt x="253" y="407"/>
                    </a:lnTo>
                    <a:lnTo>
                      <a:pt x="252" y="409"/>
                    </a:lnTo>
                    <a:lnTo>
                      <a:pt x="252" y="409"/>
                    </a:lnTo>
                    <a:lnTo>
                      <a:pt x="250" y="410"/>
                    </a:lnTo>
                    <a:lnTo>
                      <a:pt x="250" y="410"/>
                    </a:lnTo>
                    <a:lnTo>
                      <a:pt x="253" y="414"/>
                    </a:lnTo>
                    <a:lnTo>
                      <a:pt x="253" y="416"/>
                    </a:lnTo>
                    <a:lnTo>
                      <a:pt x="253" y="439"/>
                    </a:lnTo>
                    <a:lnTo>
                      <a:pt x="255" y="441"/>
                    </a:lnTo>
                    <a:lnTo>
                      <a:pt x="262" y="444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8" y="443"/>
                    </a:lnTo>
                    <a:lnTo>
                      <a:pt x="280" y="444"/>
                    </a:lnTo>
                    <a:lnTo>
                      <a:pt x="287" y="446"/>
                    </a:lnTo>
                    <a:lnTo>
                      <a:pt x="289" y="450"/>
                    </a:lnTo>
                    <a:lnTo>
                      <a:pt x="291" y="469"/>
                    </a:lnTo>
                    <a:lnTo>
                      <a:pt x="293" y="471"/>
                    </a:lnTo>
                    <a:lnTo>
                      <a:pt x="296" y="475"/>
                    </a:lnTo>
                    <a:lnTo>
                      <a:pt x="300" y="475"/>
                    </a:lnTo>
                    <a:lnTo>
                      <a:pt x="302" y="473"/>
                    </a:lnTo>
                    <a:lnTo>
                      <a:pt x="309" y="473"/>
                    </a:lnTo>
                    <a:lnTo>
                      <a:pt x="309" y="475"/>
                    </a:lnTo>
                    <a:lnTo>
                      <a:pt x="311" y="476"/>
                    </a:lnTo>
                    <a:lnTo>
                      <a:pt x="309" y="503"/>
                    </a:lnTo>
                    <a:lnTo>
                      <a:pt x="316" y="501"/>
                    </a:lnTo>
                    <a:lnTo>
                      <a:pt x="318" y="505"/>
                    </a:lnTo>
                    <a:lnTo>
                      <a:pt x="321" y="516"/>
                    </a:lnTo>
                    <a:lnTo>
                      <a:pt x="321" y="528"/>
                    </a:lnTo>
                    <a:lnTo>
                      <a:pt x="319" y="530"/>
                    </a:lnTo>
                    <a:lnTo>
                      <a:pt x="312" y="535"/>
                    </a:lnTo>
                    <a:lnTo>
                      <a:pt x="305" y="537"/>
                    </a:lnTo>
                    <a:lnTo>
                      <a:pt x="287" y="555"/>
                    </a:lnTo>
                    <a:lnTo>
                      <a:pt x="286" y="557"/>
                    </a:lnTo>
                    <a:lnTo>
                      <a:pt x="278" y="566"/>
                    </a:lnTo>
                    <a:lnTo>
                      <a:pt x="278" y="568"/>
                    </a:lnTo>
                    <a:lnTo>
                      <a:pt x="264" y="582"/>
                    </a:lnTo>
                    <a:lnTo>
                      <a:pt x="264" y="582"/>
                    </a:lnTo>
                    <a:lnTo>
                      <a:pt x="259" y="587"/>
                    </a:lnTo>
                    <a:lnTo>
                      <a:pt x="264" y="587"/>
                    </a:lnTo>
                    <a:lnTo>
                      <a:pt x="266" y="587"/>
                    </a:lnTo>
                    <a:lnTo>
                      <a:pt x="266" y="585"/>
                    </a:lnTo>
                    <a:lnTo>
                      <a:pt x="268" y="584"/>
                    </a:lnTo>
                    <a:lnTo>
                      <a:pt x="269" y="584"/>
                    </a:lnTo>
                    <a:lnTo>
                      <a:pt x="282" y="594"/>
                    </a:lnTo>
                    <a:lnTo>
                      <a:pt x="284" y="601"/>
                    </a:lnTo>
                    <a:lnTo>
                      <a:pt x="286" y="601"/>
                    </a:lnTo>
                    <a:lnTo>
                      <a:pt x="287" y="601"/>
                    </a:lnTo>
                    <a:lnTo>
                      <a:pt x="291" y="598"/>
                    </a:lnTo>
                    <a:lnTo>
                      <a:pt x="293" y="600"/>
                    </a:lnTo>
                    <a:lnTo>
                      <a:pt x="294" y="603"/>
                    </a:lnTo>
                    <a:lnTo>
                      <a:pt x="298" y="607"/>
                    </a:lnTo>
                    <a:lnTo>
                      <a:pt x="298" y="607"/>
                    </a:lnTo>
                    <a:lnTo>
                      <a:pt x="302" y="607"/>
                    </a:lnTo>
                    <a:lnTo>
                      <a:pt x="303" y="609"/>
                    </a:lnTo>
                    <a:lnTo>
                      <a:pt x="307" y="610"/>
                    </a:lnTo>
                    <a:lnTo>
                      <a:pt x="307" y="610"/>
                    </a:lnTo>
                    <a:lnTo>
                      <a:pt x="309" y="614"/>
                    </a:lnTo>
                    <a:lnTo>
                      <a:pt x="311" y="616"/>
                    </a:lnTo>
                    <a:lnTo>
                      <a:pt x="319" y="619"/>
                    </a:lnTo>
                    <a:lnTo>
                      <a:pt x="321" y="621"/>
                    </a:lnTo>
                    <a:lnTo>
                      <a:pt x="323" y="628"/>
                    </a:lnTo>
                    <a:lnTo>
                      <a:pt x="328" y="632"/>
                    </a:lnTo>
                    <a:lnTo>
                      <a:pt x="330" y="634"/>
                    </a:lnTo>
                    <a:lnTo>
                      <a:pt x="330" y="635"/>
                    </a:lnTo>
                    <a:lnTo>
                      <a:pt x="328" y="635"/>
                    </a:lnTo>
                    <a:lnTo>
                      <a:pt x="327" y="637"/>
                    </a:lnTo>
                    <a:lnTo>
                      <a:pt x="327" y="637"/>
                    </a:lnTo>
                    <a:lnTo>
                      <a:pt x="325" y="643"/>
                    </a:lnTo>
                    <a:lnTo>
                      <a:pt x="323" y="651"/>
                    </a:lnTo>
                    <a:lnTo>
                      <a:pt x="325" y="651"/>
                    </a:lnTo>
                    <a:lnTo>
                      <a:pt x="325" y="653"/>
                    </a:lnTo>
                    <a:lnTo>
                      <a:pt x="325" y="651"/>
                    </a:lnTo>
                    <a:lnTo>
                      <a:pt x="327" y="650"/>
                    </a:lnTo>
                    <a:lnTo>
                      <a:pt x="334" y="646"/>
                    </a:lnTo>
                    <a:lnTo>
                      <a:pt x="339" y="635"/>
                    </a:lnTo>
                    <a:lnTo>
                      <a:pt x="343" y="626"/>
                    </a:lnTo>
                    <a:lnTo>
                      <a:pt x="361" y="612"/>
                    </a:lnTo>
                    <a:lnTo>
                      <a:pt x="393" y="560"/>
                    </a:lnTo>
                    <a:lnTo>
                      <a:pt x="398" y="559"/>
                    </a:lnTo>
                    <a:lnTo>
                      <a:pt x="398" y="553"/>
                    </a:lnTo>
                    <a:lnTo>
                      <a:pt x="402" y="551"/>
                    </a:lnTo>
                    <a:lnTo>
                      <a:pt x="403" y="534"/>
                    </a:lnTo>
                    <a:lnTo>
                      <a:pt x="403" y="534"/>
                    </a:lnTo>
                    <a:lnTo>
                      <a:pt x="405" y="532"/>
                    </a:lnTo>
                    <a:lnTo>
                      <a:pt x="405" y="532"/>
                    </a:lnTo>
                    <a:lnTo>
                      <a:pt x="402" y="526"/>
                    </a:lnTo>
                    <a:lnTo>
                      <a:pt x="403" y="523"/>
                    </a:lnTo>
                    <a:lnTo>
                      <a:pt x="402" y="521"/>
                    </a:lnTo>
                    <a:lnTo>
                      <a:pt x="402" y="518"/>
                    </a:lnTo>
                    <a:lnTo>
                      <a:pt x="402" y="516"/>
                    </a:lnTo>
                    <a:lnTo>
                      <a:pt x="402" y="512"/>
                    </a:lnTo>
                    <a:lnTo>
                      <a:pt x="402" y="512"/>
                    </a:lnTo>
                    <a:lnTo>
                      <a:pt x="403" y="507"/>
                    </a:lnTo>
                    <a:lnTo>
                      <a:pt x="416" y="491"/>
                    </a:lnTo>
                    <a:lnTo>
                      <a:pt x="418" y="491"/>
                    </a:lnTo>
                    <a:lnTo>
                      <a:pt x="437" y="475"/>
                    </a:lnTo>
                    <a:lnTo>
                      <a:pt x="441" y="475"/>
                    </a:lnTo>
                    <a:lnTo>
                      <a:pt x="443" y="473"/>
                    </a:lnTo>
                    <a:lnTo>
                      <a:pt x="443" y="471"/>
                    </a:lnTo>
                    <a:lnTo>
                      <a:pt x="452" y="469"/>
                    </a:lnTo>
                    <a:lnTo>
                      <a:pt x="455" y="468"/>
                    </a:lnTo>
                    <a:lnTo>
                      <a:pt x="455" y="468"/>
                    </a:lnTo>
                    <a:lnTo>
                      <a:pt x="459" y="464"/>
                    </a:lnTo>
                    <a:lnTo>
                      <a:pt x="464" y="462"/>
                    </a:lnTo>
                    <a:lnTo>
                      <a:pt x="466" y="462"/>
                    </a:lnTo>
                    <a:lnTo>
                      <a:pt x="466" y="462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59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9" y="457"/>
                    </a:lnTo>
                    <a:lnTo>
                      <a:pt x="471" y="459"/>
                    </a:lnTo>
                    <a:lnTo>
                      <a:pt x="478" y="457"/>
                    </a:lnTo>
                    <a:lnTo>
                      <a:pt x="478" y="457"/>
                    </a:lnTo>
                    <a:lnTo>
                      <a:pt x="480" y="457"/>
                    </a:lnTo>
                    <a:lnTo>
                      <a:pt x="484" y="457"/>
                    </a:lnTo>
                    <a:lnTo>
                      <a:pt x="487" y="455"/>
                    </a:lnTo>
                    <a:lnTo>
                      <a:pt x="489" y="455"/>
                    </a:lnTo>
                    <a:lnTo>
                      <a:pt x="491" y="457"/>
                    </a:lnTo>
                    <a:lnTo>
                      <a:pt x="505" y="455"/>
                    </a:lnTo>
                    <a:lnTo>
                      <a:pt x="509" y="450"/>
                    </a:lnTo>
                    <a:lnTo>
                      <a:pt x="519" y="443"/>
                    </a:lnTo>
                    <a:lnTo>
                      <a:pt x="521" y="441"/>
                    </a:lnTo>
                    <a:lnTo>
                      <a:pt x="523" y="428"/>
                    </a:lnTo>
                    <a:lnTo>
                      <a:pt x="543" y="398"/>
                    </a:lnTo>
                    <a:lnTo>
                      <a:pt x="546" y="376"/>
                    </a:lnTo>
                    <a:lnTo>
                      <a:pt x="552" y="369"/>
                    </a:lnTo>
                    <a:lnTo>
                      <a:pt x="557" y="293"/>
                    </a:lnTo>
                    <a:lnTo>
                      <a:pt x="557" y="293"/>
                    </a:lnTo>
                    <a:lnTo>
                      <a:pt x="561" y="289"/>
                    </a:lnTo>
                    <a:lnTo>
                      <a:pt x="562" y="289"/>
                    </a:lnTo>
                    <a:lnTo>
                      <a:pt x="564" y="291"/>
                    </a:lnTo>
                    <a:lnTo>
                      <a:pt x="564" y="291"/>
                    </a:lnTo>
                    <a:lnTo>
                      <a:pt x="618" y="223"/>
                    </a:lnTo>
                    <a:lnTo>
                      <a:pt x="618" y="223"/>
                    </a:lnTo>
                    <a:lnTo>
                      <a:pt x="623" y="189"/>
                    </a:lnTo>
                    <a:lnTo>
                      <a:pt x="618" y="173"/>
                    </a:lnTo>
                    <a:lnTo>
                      <a:pt x="612" y="166"/>
                    </a:lnTo>
                    <a:lnTo>
                      <a:pt x="611" y="164"/>
                    </a:lnTo>
                    <a:lnTo>
                      <a:pt x="593" y="164"/>
                    </a:lnTo>
                    <a:lnTo>
                      <a:pt x="593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43" y="128"/>
                    </a:lnTo>
                    <a:lnTo>
                      <a:pt x="512" y="128"/>
                    </a:lnTo>
                    <a:lnTo>
                      <a:pt x="489" y="121"/>
                    </a:lnTo>
                    <a:lnTo>
                      <a:pt x="486" y="121"/>
                    </a:lnTo>
                    <a:lnTo>
                      <a:pt x="486" y="121"/>
                    </a:lnTo>
                    <a:lnTo>
                      <a:pt x="484" y="119"/>
                    </a:lnTo>
                    <a:lnTo>
                      <a:pt x="473" y="125"/>
                    </a:lnTo>
                    <a:lnTo>
                      <a:pt x="469" y="125"/>
                    </a:lnTo>
                    <a:lnTo>
                      <a:pt x="469" y="125"/>
                    </a:lnTo>
                    <a:lnTo>
                      <a:pt x="469" y="123"/>
                    </a:lnTo>
                    <a:lnTo>
                      <a:pt x="471" y="119"/>
                    </a:lnTo>
                    <a:lnTo>
                      <a:pt x="471" y="119"/>
                    </a:lnTo>
                    <a:lnTo>
                      <a:pt x="471" y="118"/>
                    </a:lnTo>
                    <a:lnTo>
                      <a:pt x="469" y="116"/>
                    </a:lnTo>
                    <a:lnTo>
                      <a:pt x="468" y="118"/>
                    </a:lnTo>
                    <a:lnTo>
                      <a:pt x="468" y="118"/>
                    </a:lnTo>
                    <a:lnTo>
                      <a:pt x="466" y="118"/>
                    </a:lnTo>
                    <a:lnTo>
                      <a:pt x="466" y="116"/>
                    </a:lnTo>
                    <a:lnTo>
                      <a:pt x="468" y="116"/>
                    </a:lnTo>
                    <a:lnTo>
                      <a:pt x="468" y="112"/>
                    </a:lnTo>
                    <a:lnTo>
                      <a:pt x="462" y="105"/>
                    </a:lnTo>
                    <a:lnTo>
                      <a:pt x="461" y="107"/>
                    </a:lnTo>
                    <a:lnTo>
                      <a:pt x="459" y="107"/>
                    </a:lnTo>
                    <a:lnTo>
                      <a:pt x="457" y="109"/>
                    </a:lnTo>
                    <a:lnTo>
                      <a:pt x="455" y="109"/>
                    </a:lnTo>
                    <a:lnTo>
                      <a:pt x="455" y="105"/>
                    </a:lnTo>
                    <a:lnTo>
                      <a:pt x="453" y="103"/>
                    </a:lnTo>
                    <a:lnTo>
                      <a:pt x="450" y="101"/>
                    </a:lnTo>
                    <a:lnTo>
                      <a:pt x="446" y="100"/>
                    </a:lnTo>
                    <a:lnTo>
                      <a:pt x="444" y="100"/>
                    </a:lnTo>
                    <a:lnTo>
                      <a:pt x="443" y="98"/>
                    </a:lnTo>
                    <a:lnTo>
                      <a:pt x="436" y="98"/>
                    </a:lnTo>
                    <a:lnTo>
                      <a:pt x="423" y="93"/>
                    </a:lnTo>
                    <a:lnTo>
                      <a:pt x="416" y="93"/>
                    </a:lnTo>
                    <a:lnTo>
                      <a:pt x="412" y="94"/>
                    </a:lnTo>
                    <a:lnTo>
                      <a:pt x="411" y="98"/>
                    </a:lnTo>
                    <a:lnTo>
                      <a:pt x="409" y="98"/>
                    </a:lnTo>
                    <a:lnTo>
                      <a:pt x="405" y="105"/>
                    </a:lnTo>
                    <a:lnTo>
                      <a:pt x="400" y="107"/>
                    </a:lnTo>
                    <a:lnTo>
                      <a:pt x="398" y="109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3" y="121"/>
                    </a:lnTo>
                    <a:lnTo>
                      <a:pt x="391" y="121"/>
                    </a:lnTo>
                    <a:lnTo>
                      <a:pt x="391" y="121"/>
                    </a:lnTo>
                    <a:lnTo>
                      <a:pt x="391" y="116"/>
                    </a:lnTo>
                    <a:lnTo>
                      <a:pt x="393" y="112"/>
                    </a:lnTo>
                    <a:lnTo>
                      <a:pt x="391" y="112"/>
                    </a:lnTo>
                    <a:lnTo>
                      <a:pt x="389" y="112"/>
                    </a:lnTo>
                    <a:lnTo>
                      <a:pt x="387" y="112"/>
                    </a:lnTo>
                    <a:lnTo>
                      <a:pt x="375" y="112"/>
                    </a:lnTo>
                    <a:lnTo>
                      <a:pt x="375" y="112"/>
                    </a:lnTo>
                    <a:lnTo>
                      <a:pt x="373" y="112"/>
                    </a:lnTo>
                    <a:lnTo>
                      <a:pt x="373" y="112"/>
                    </a:lnTo>
                    <a:lnTo>
                      <a:pt x="369" y="112"/>
                    </a:lnTo>
                    <a:lnTo>
                      <a:pt x="366" y="114"/>
                    </a:lnTo>
                    <a:lnTo>
                      <a:pt x="364" y="114"/>
                    </a:lnTo>
                    <a:lnTo>
                      <a:pt x="361" y="112"/>
                    </a:lnTo>
                    <a:lnTo>
                      <a:pt x="359" y="112"/>
                    </a:lnTo>
                    <a:lnTo>
                      <a:pt x="359" y="112"/>
                    </a:lnTo>
                    <a:lnTo>
                      <a:pt x="359" y="116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12"/>
                    </a:lnTo>
                    <a:lnTo>
                      <a:pt x="357" y="112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64" y="112"/>
                    </a:lnTo>
                    <a:lnTo>
                      <a:pt x="368" y="112"/>
                    </a:lnTo>
                    <a:lnTo>
                      <a:pt x="369" y="110"/>
                    </a:lnTo>
                    <a:lnTo>
                      <a:pt x="371" y="110"/>
                    </a:lnTo>
                    <a:lnTo>
                      <a:pt x="371" y="109"/>
                    </a:lnTo>
                    <a:lnTo>
                      <a:pt x="371" y="103"/>
                    </a:lnTo>
                    <a:lnTo>
                      <a:pt x="371" y="101"/>
                    </a:lnTo>
                    <a:lnTo>
                      <a:pt x="369" y="101"/>
                    </a:lnTo>
                    <a:lnTo>
                      <a:pt x="368" y="101"/>
                    </a:lnTo>
                    <a:lnTo>
                      <a:pt x="366" y="100"/>
                    </a:lnTo>
                    <a:lnTo>
                      <a:pt x="366" y="100"/>
                    </a:lnTo>
                    <a:lnTo>
                      <a:pt x="366" y="98"/>
                    </a:lnTo>
                    <a:lnTo>
                      <a:pt x="368" y="98"/>
                    </a:lnTo>
                    <a:lnTo>
                      <a:pt x="369" y="96"/>
                    </a:lnTo>
                    <a:lnTo>
                      <a:pt x="369" y="96"/>
                    </a:lnTo>
                    <a:lnTo>
                      <a:pt x="368" y="96"/>
                    </a:lnTo>
                    <a:lnTo>
                      <a:pt x="366" y="96"/>
                    </a:lnTo>
                    <a:lnTo>
                      <a:pt x="366" y="96"/>
                    </a:lnTo>
                    <a:lnTo>
                      <a:pt x="364" y="98"/>
                    </a:lnTo>
                    <a:lnTo>
                      <a:pt x="362" y="100"/>
                    </a:lnTo>
                    <a:lnTo>
                      <a:pt x="361" y="101"/>
                    </a:lnTo>
                    <a:lnTo>
                      <a:pt x="359" y="100"/>
                    </a:lnTo>
                    <a:lnTo>
                      <a:pt x="361" y="94"/>
                    </a:lnTo>
                    <a:lnTo>
                      <a:pt x="359" y="91"/>
                    </a:lnTo>
                    <a:lnTo>
                      <a:pt x="359" y="89"/>
                    </a:lnTo>
                    <a:lnTo>
                      <a:pt x="377" y="69"/>
                    </a:lnTo>
                    <a:lnTo>
                      <a:pt x="378" y="69"/>
                    </a:lnTo>
                    <a:lnTo>
                      <a:pt x="380" y="68"/>
                    </a:lnTo>
                    <a:lnTo>
                      <a:pt x="382" y="57"/>
                    </a:lnTo>
                    <a:lnTo>
                      <a:pt x="382" y="57"/>
                    </a:lnTo>
                    <a:lnTo>
                      <a:pt x="382" y="55"/>
                    </a:lnTo>
                    <a:lnTo>
                      <a:pt x="378" y="55"/>
                    </a:lnTo>
                    <a:lnTo>
                      <a:pt x="375" y="53"/>
                    </a:lnTo>
                    <a:lnTo>
                      <a:pt x="364" y="23"/>
                    </a:lnTo>
                    <a:lnTo>
                      <a:pt x="361" y="16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7" y="18"/>
                    </a:lnTo>
                    <a:lnTo>
                      <a:pt x="355" y="18"/>
                    </a:lnTo>
                    <a:lnTo>
                      <a:pt x="344" y="34"/>
                    </a:lnTo>
                    <a:lnTo>
                      <a:pt x="341" y="41"/>
                    </a:lnTo>
                    <a:lnTo>
                      <a:pt x="332" y="48"/>
                    </a:lnTo>
                    <a:lnTo>
                      <a:pt x="330" y="50"/>
                    </a:lnTo>
                    <a:lnTo>
                      <a:pt x="328" y="50"/>
                    </a:lnTo>
                    <a:lnTo>
                      <a:pt x="327" y="48"/>
                    </a:lnTo>
                    <a:lnTo>
                      <a:pt x="323" y="48"/>
                    </a:lnTo>
                    <a:lnTo>
                      <a:pt x="318" y="51"/>
                    </a:lnTo>
                    <a:lnTo>
                      <a:pt x="316" y="50"/>
                    </a:lnTo>
                    <a:lnTo>
                      <a:pt x="312" y="48"/>
                    </a:lnTo>
                    <a:lnTo>
                      <a:pt x="311" y="46"/>
                    </a:lnTo>
                    <a:lnTo>
                      <a:pt x="302" y="43"/>
                    </a:lnTo>
                    <a:lnTo>
                      <a:pt x="294" y="44"/>
                    </a:lnTo>
                    <a:lnTo>
                      <a:pt x="294" y="44"/>
                    </a:lnTo>
                    <a:lnTo>
                      <a:pt x="291" y="43"/>
                    </a:lnTo>
                    <a:lnTo>
                      <a:pt x="289" y="43"/>
                    </a:lnTo>
                    <a:lnTo>
                      <a:pt x="287" y="44"/>
                    </a:lnTo>
                    <a:lnTo>
                      <a:pt x="287" y="51"/>
                    </a:lnTo>
                    <a:lnTo>
                      <a:pt x="286" y="51"/>
                    </a:lnTo>
                    <a:lnTo>
                      <a:pt x="282" y="51"/>
                    </a:lnTo>
                    <a:lnTo>
                      <a:pt x="278" y="51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68" y="51"/>
                    </a:lnTo>
                    <a:lnTo>
                      <a:pt x="268" y="50"/>
                    </a:lnTo>
                    <a:lnTo>
                      <a:pt x="266" y="50"/>
                    </a:lnTo>
                    <a:lnTo>
                      <a:pt x="262" y="51"/>
                    </a:lnTo>
                    <a:lnTo>
                      <a:pt x="261" y="55"/>
                    </a:lnTo>
                    <a:lnTo>
                      <a:pt x="255" y="55"/>
                    </a:lnTo>
                    <a:lnTo>
                      <a:pt x="252" y="57"/>
                    </a:lnTo>
                    <a:lnTo>
                      <a:pt x="248" y="57"/>
                    </a:lnTo>
                    <a:lnTo>
                      <a:pt x="246" y="59"/>
                    </a:lnTo>
                    <a:lnTo>
                      <a:pt x="244" y="60"/>
                    </a:lnTo>
                    <a:lnTo>
                      <a:pt x="243" y="62"/>
                    </a:lnTo>
                    <a:lnTo>
                      <a:pt x="239" y="62"/>
                    </a:lnTo>
                    <a:lnTo>
                      <a:pt x="232" y="59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7" y="53"/>
                    </a:lnTo>
                    <a:lnTo>
                      <a:pt x="227" y="51"/>
                    </a:lnTo>
                    <a:lnTo>
                      <a:pt x="227" y="46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223" y="34"/>
                    </a:lnTo>
                    <a:lnTo>
                      <a:pt x="225" y="26"/>
                    </a:lnTo>
                    <a:lnTo>
                      <a:pt x="225" y="25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28" y="18"/>
                    </a:lnTo>
                    <a:lnTo>
                      <a:pt x="227" y="16"/>
                    </a:lnTo>
                    <a:lnTo>
                      <a:pt x="227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19" y="9"/>
                    </a:lnTo>
                    <a:lnTo>
                      <a:pt x="221" y="3"/>
                    </a:lnTo>
                    <a:lnTo>
                      <a:pt x="221" y="1"/>
                    </a:lnTo>
                    <a:lnTo>
                      <a:pt x="219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11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3336"/>
              <p:cNvSpPr>
                <a:spLocks/>
              </p:cNvSpPr>
              <p:nvPr/>
            </p:nvSpPr>
            <p:spPr bwMode="auto">
              <a:xfrm>
                <a:off x="1516" y="2631"/>
                <a:ext cx="623" cy="653"/>
              </a:xfrm>
              <a:custGeom>
                <a:avLst/>
                <a:gdLst>
                  <a:gd name="T0" fmla="*/ 193 w 623"/>
                  <a:gd name="T1" fmla="*/ 16 h 653"/>
                  <a:gd name="T2" fmla="*/ 145 w 623"/>
                  <a:gd name="T3" fmla="*/ 18 h 653"/>
                  <a:gd name="T4" fmla="*/ 166 w 623"/>
                  <a:gd name="T5" fmla="*/ 44 h 653"/>
                  <a:gd name="T6" fmla="*/ 155 w 623"/>
                  <a:gd name="T7" fmla="*/ 53 h 653"/>
                  <a:gd name="T8" fmla="*/ 130 w 623"/>
                  <a:gd name="T9" fmla="*/ 69 h 653"/>
                  <a:gd name="T10" fmla="*/ 105 w 623"/>
                  <a:gd name="T11" fmla="*/ 55 h 653"/>
                  <a:gd name="T12" fmla="*/ 87 w 623"/>
                  <a:gd name="T13" fmla="*/ 51 h 653"/>
                  <a:gd name="T14" fmla="*/ 64 w 623"/>
                  <a:gd name="T15" fmla="*/ 66 h 653"/>
                  <a:gd name="T16" fmla="*/ 71 w 623"/>
                  <a:gd name="T17" fmla="*/ 73 h 653"/>
                  <a:gd name="T18" fmla="*/ 66 w 623"/>
                  <a:gd name="T19" fmla="*/ 125 h 653"/>
                  <a:gd name="T20" fmla="*/ 12 w 623"/>
                  <a:gd name="T21" fmla="*/ 176 h 653"/>
                  <a:gd name="T22" fmla="*/ 3 w 623"/>
                  <a:gd name="T23" fmla="*/ 214 h 653"/>
                  <a:gd name="T24" fmla="*/ 25 w 623"/>
                  <a:gd name="T25" fmla="*/ 235 h 653"/>
                  <a:gd name="T26" fmla="*/ 53 w 623"/>
                  <a:gd name="T27" fmla="*/ 257 h 653"/>
                  <a:gd name="T28" fmla="*/ 73 w 623"/>
                  <a:gd name="T29" fmla="*/ 257 h 653"/>
                  <a:gd name="T30" fmla="*/ 134 w 623"/>
                  <a:gd name="T31" fmla="*/ 260 h 653"/>
                  <a:gd name="T32" fmla="*/ 171 w 623"/>
                  <a:gd name="T33" fmla="*/ 289 h 653"/>
                  <a:gd name="T34" fmla="*/ 216 w 623"/>
                  <a:gd name="T35" fmla="*/ 318 h 653"/>
                  <a:gd name="T36" fmla="*/ 244 w 623"/>
                  <a:gd name="T37" fmla="*/ 353 h 653"/>
                  <a:gd name="T38" fmla="*/ 253 w 623"/>
                  <a:gd name="T39" fmla="*/ 403 h 653"/>
                  <a:gd name="T40" fmla="*/ 253 w 623"/>
                  <a:gd name="T41" fmla="*/ 416 h 653"/>
                  <a:gd name="T42" fmla="*/ 287 w 623"/>
                  <a:gd name="T43" fmla="*/ 446 h 653"/>
                  <a:gd name="T44" fmla="*/ 309 w 623"/>
                  <a:gd name="T45" fmla="*/ 475 h 653"/>
                  <a:gd name="T46" fmla="*/ 312 w 623"/>
                  <a:gd name="T47" fmla="*/ 535 h 653"/>
                  <a:gd name="T48" fmla="*/ 259 w 623"/>
                  <a:gd name="T49" fmla="*/ 587 h 653"/>
                  <a:gd name="T50" fmla="*/ 286 w 623"/>
                  <a:gd name="T51" fmla="*/ 601 h 653"/>
                  <a:gd name="T52" fmla="*/ 303 w 623"/>
                  <a:gd name="T53" fmla="*/ 609 h 653"/>
                  <a:gd name="T54" fmla="*/ 328 w 623"/>
                  <a:gd name="T55" fmla="*/ 632 h 653"/>
                  <a:gd name="T56" fmla="*/ 325 w 623"/>
                  <a:gd name="T57" fmla="*/ 651 h 653"/>
                  <a:gd name="T58" fmla="*/ 393 w 623"/>
                  <a:gd name="T59" fmla="*/ 560 h 653"/>
                  <a:gd name="T60" fmla="*/ 402 w 623"/>
                  <a:gd name="T61" fmla="*/ 526 h 653"/>
                  <a:gd name="T62" fmla="*/ 416 w 623"/>
                  <a:gd name="T63" fmla="*/ 491 h 653"/>
                  <a:gd name="T64" fmla="*/ 455 w 623"/>
                  <a:gd name="T65" fmla="*/ 468 h 653"/>
                  <a:gd name="T66" fmla="*/ 468 w 623"/>
                  <a:gd name="T67" fmla="*/ 457 h 653"/>
                  <a:gd name="T68" fmla="*/ 484 w 623"/>
                  <a:gd name="T69" fmla="*/ 457 h 653"/>
                  <a:gd name="T70" fmla="*/ 523 w 623"/>
                  <a:gd name="T71" fmla="*/ 428 h 653"/>
                  <a:gd name="T72" fmla="*/ 564 w 623"/>
                  <a:gd name="T73" fmla="*/ 291 h 653"/>
                  <a:gd name="T74" fmla="*/ 593 w 623"/>
                  <a:gd name="T75" fmla="*/ 164 h 653"/>
                  <a:gd name="T76" fmla="*/ 486 w 623"/>
                  <a:gd name="T77" fmla="*/ 121 h 653"/>
                  <a:gd name="T78" fmla="*/ 471 w 623"/>
                  <a:gd name="T79" fmla="*/ 118 h 653"/>
                  <a:gd name="T80" fmla="*/ 462 w 623"/>
                  <a:gd name="T81" fmla="*/ 105 h 653"/>
                  <a:gd name="T82" fmla="*/ 446 w 623"/>
                  <a:gd name="T83" fmla="*/ 100 h 653"/>
                  <a:gd name="T84" fmla="*/ 409 w 623"/>
                  <a:gd name="T85" fmla="*/ 98 h 653"/>
                  <a:gd name="T86" fmla="*/ 391 w 623"/>
                  <a:gd name="T87" fmla="*/ 121 h 653"/>
                  <a:gd name="T88" fmla="*/ 375 w 623"/>
                  <a:gd name="T89" fmla="*/ 112 h 653"/>
                  <a:gd name="T90" fmla="*/ 359 w 623"/>
                  <a:gd name="T91" fmla="*/ 112 h 653"/>
                  <a:gd name="T92" fmla="*/ 364 w 623"/>
                  <a:gd name="T93" fmla="*/ 112 h 653"/>
                  <a:gd name="T94" fmla="*/ 368 w 623"/>
                  <a:gd name="T95" fmla="*/ 101 h 653"/>
                  <a:gd name="T96" fmla="*/ 366 w 623"/>
                  <a:gd name="T97" fmla="*/ 96 h 653"/>
                  <a:gd name="T98" fmla="*/ 359 w 623"/>
                  <a:gd name="T99" fmla="*/ 89 h 653"/>
                  <a:gd name="T100" fmla="*/ 375 w 623"/>
                  <a:gd name="T101" fmla="*/ 53 h 653"/>
                  <a:gd name="T102" fmla="*/ 341 w 623"/>
                  <a:gd name="T103" fmla="*/ 41 h 653"/>
                  <a:gd name="T104" fmla="*/ 312 w 623"/>
                  <a:gd name="T105" fmla="*/ 48 h 653"/>
                  <a:gd name="T106" fmla="*/ 287 w 623"/>
                  <a:gd name="T107" fmla="*/ 51 h 653"/>
                  <a:gd name="T108" fmla="*/ 266 w 623"/>
                  <a:gd name="T109" fmla="*/ 50 h 653"/>
                  <a:gd name="T110" fmla="*/ 243 w 623"/>
                  <a:gd name="T111" fmla="*/ 62 h 653"/>
                  <a:gd name="T112" fmla="*/ 223 w 623"/>
                  <a:gd name="T113" fmla="*/ 43 h 653"/>
                  <a:gd name="T114" fmla="*/ 227 w 623"/>
                  <a:gd name="T115" fmla="*/ 16 h 653"/>
                  <a:gd name="T116" fmla="*/ 218 w 623"/>
                  <a:gd name="T11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3" h="653">
                    <a:moveTo>
                      <a:pt x="211" y="0"/>
                    </a:moveTo>
                    <a:lnTo>
                      <a:pt x="211" y="3"/>
                    </a:lnTo>
                    <a:lnTo>
                      <a:pt x="205" y="9"/>
                    </a:lnTo>
                    <a:lnTo>
                      <a:pt x="205" y="10"/>
                    </a:lnTo>
                    <a:lnTo>
                      <a:pt x="200" y="10"/>
                    </a:lnTo>
                    <a:lnTo>
                      <a:pt x="196" y="12"/>
                    </a:lnTo>
                    <a:lnTo>
                      <a:pt x="195" y="14"/>
                    </a:lnTo>
                    <a:lnTo>
                      <a:pt x="193" y="16"/>
                    </a:lnTo>
                    <a:lnTo>
                      <a:pt x="173" y="19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66" y="21"/>
                    </a:lnTo>
                    <a:lnTo>
                      <a:pt x="146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6" y="19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34"/>
                    </a:lnTo>
                    <a:lnTo>
                      <a:pt x="153" y="44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2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9" y="51"/>
                    </a:lnTo>
                    <a:lnTo>
                      <a:pt x="157" y="51"/>
                    </a:lnTo>
                    <a:lnTo>
                      <a:pt x="155" y="53"/>
                    </a:lnTo>
                    <a:lnTo>
                      <a:pt x="153" y="57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6" y="60"/>
                    </a:lnTo>
                    <a:lnTo>
                      <a:pt x="146" y="62"/>
                    </a:lnTo>
                    <a:lnTo>
                      <a:pt x="134" y="66"/>
                    </a:lnTo>
                    <a:lnTo>
                      <a:pt x="130" y="69"/>
                    </a:lnTo>
                    <a:lnTo>
                      <a:pt x="120" y="71"/>
                    </a:lnTo>
                    <a:lnTo>
                      <a:pt x="120" y="69"/>
                    </a:lnTo>
                    <a:lnTo>
                      <a:pt x="118" y="69"/>
                    </a:lnTo>
                    <a:lnTo>
                      <a:pt x="114" y="66"/>
                    </a:lnTo>
                    <a:lnTo>
                      <a:pt x="111" y="62"/>
                    </a:lnTo>
                    <a:lnTo>
                      <a:pt x="111" y="62"/>
                    </a:lnTo>
                    <a:lnTo>
                      <a:pt x="107" y="64"/>
                    </a:lnTo>
                    <a:lnTo>
                      <a:pt x="105" y="55"/>
                    </a:lnTo>
                    <a:lnTo>
                      <a:pt x="102" y="50"/>
                    </a:lnTo>
                    <a:lnTo>
                      <a:pt x="98" y="50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1" y="51"/>
                    </a:lnTo>
                    <a:lnTo>
                      <a:pt x="89" y="51"/>
                    </a:lnTo>
                    <a:lnTo>
                      <a:pt x="89" y="51"/>
                    </a:lnTo>
                    <a:lnTo>
                      <a:pt x="87" y="51"/>
                    </a:lnTo>
                    <a:lnTo>
                      <a:pt x="87" y="53"/>
                    </a:lnTo>
                    <a:lnTo>
                      <a:pt x="87" y="55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8" y="71"/>
                    </a:lnTo>
                    <a:lnTo>
                      <a:pt x="59" y="75"/>
                    </a:lnTo>
                    <a:lnTo>
                      <a:pt x="59" y="85"/>
                    </a:lnTo>
                    <a:lnTo>
                      <a:pt x="68" y="94"/>
                    </a:lnTo>
                    <a:lnTo>
                      <a:pt x="70" y="103"/>
                    </a:lnTo>
                    <a:lnTo>
                      <a:pt x="66" y="125"/>
                    </a:lnTo>
                    <a:lnTo>
                      <a:pt x="66" y="126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1" y="148"/>
                    </a:lnTo>
                    <a:lnTo>
                      <a:pt x="59" y="150"/>
                    </a:lnTo>
                    <a:lnTo>
                      <a:pt x="53" y="150"/>
                    </a:lnTo>
                    <a:lnTo>
                      <a:pt x="23" y="160"/>
                    </a:lnTo>
                    <a:lnTo>
                      <a:pt x="12" y="176"/>
                    </a:lnTo>
                    <a:lnTo>
                      <a:pt x="11" y="178"/>
                    </a:lnTo>
                    <a:lnTo>
                      <a:pt x="11" y="187"/>
                    </a:lnTo>
                    <a:lnTo>
                      <a:pt x="5" y="187"/>
                    </a:lnTo>
                    <a:lnTo>
                      <a:pt x="5" y="189"/>
                    </a:lnTo>
                    <a:lnTo>
                      <a:pt x="0" y="201"/>
                    </a:lnTo>
                    <a:lnTo>
                      <a:pt x="0" y="203"/>
                    </a:lnTo>
                    <a:lnTo>
                      <a:pt x="3" y="210"/>
                    </a:lnTo>
                    <a:lnTo>
                      <a:pt x="3" y="214"/>
                    </a:lnTo>
                    <a:lnTo>
                      <a:pt x="11" y="223"/>
                    </a:lnTo>
                    <a:lnTo>
                      <a:pt x="14" y="225"/>
                    </a:lnTo>
                    <a:lnTo>
                      <a:pt x="14" y="228"/>
                    </a:lnTo>
                    <a:lnTo>
                      <a:pt x="12" y="230"/>
                    </a:lnTo>
                    <a:lnTo>
                      <a:pt x="12" y="232"/>
                    </a:lnTo>
                    <a:lnTo>
                      <a:pt x="21" y="234"/>
                    </a:lnTo>
                    <a:lnTo>
                      <a:pt x="23" y="234"/>
                    </a:lnTo>
                    <a:lnTo>
                      <a:pt x="25" y="235"/>
                    </a:lnTo>
                    <a:lnTo>
                      <a:pt x="25" y="239"/>
                    </a:lnTo>
                    <a:lnTo>
                      <a:pt x="27" y="239"/>
                    </a:lnTo>
                    <a:lnTo>
                      <a:pt x="30" y="241"/>
                    </a:lnTo>
                    <a:lnTo>
                      <a:pt x="37" y="241"/>
                    </a:lnTo>
                    <a:lnTo>
                      <a:pt x="52" y="230"/>
                    </a:lnTo>
                    <a:lnTo>
                      <a:pt x="52" y="230"/>
                    </a:lnTo>
                    <a:lnTo>
                      <a:pt x="52" y="257"/>
                    </a:lnTo>
                    <a:lnTo>
                      <a:pt x="53" y="257"/>
                    </a:lnTo>
                    <a:lnTo>
                      <a:pt x="55" y="259"/>
                    </a:lnTo>
                    <a:lnTo>
                      <a:pt x="59" y="259"/>
                    </a:lnTo>
                    <a:lnTo>
                      <a:pt x="59" y="259"/>
                    </a:lnTo>
                    <a:lnTo>
                      <a:pt x="61" y="257"/>
                    </a:lnTo>
                    <a:lnTo>
                      <a:pt x="66" y="257"/>
                    </a:lnTo>
                    <a:lnTo>
                      <a:pt x="66" y="255"/>
                    </a:lnTo>
                    <a:lnTo>
                      <a:pt x="68" y="255"/>
                    </a:lnTo>
                    <a:lnTo>
                      <a:pt x="73" y="257"/>
                    </a:lnTo>
                    <a:lnTo>
                      <a:pt x="86" y="259"/>
                    </a:lnTo>
                    <a:lnTo>
                      <a:pt x="100" y="251"/>
                    </a:lnTo>
                    <a:lnTo>
                      <a:pt x="112" y="239"/>
                    </a:lnTo>
                    <a:lnTo>
                      <a:pt x="132" y="235"/>
                    </a:lnTo>
                    <a:lnTo>
                      <a:pt x="134" y="237"/>
                    </a:lnTo>
                    <a:lnTo>
                      <a:pt x="136" y="239"/>
                    </a:lnTo>
                    <a:lnTo>
                      <a:pt x="136" y="257"/>
                    </a:lnTo>
                    <a:lnTo>
                      <a:pt x="134" y="260"/>
                    </a:lnTo>
                    <a:lnTo>
                      <a:pt x="134" y="262"/>
                    </a:lnTo>
                    <a:lnTo>
                      <a:pt x="136" y="269"/>
                    </a:lnTo>
                    <a:lnTo>
                      <a:pt x="137" y="273"/>
                    </a:lnTo>
                    <a:lnTo>
                      <a:pt x="148" y="280"/>
                    </a:lnTo>
                    <a:lnTo>
                      <a:pt x="168" y="284"/>
                    </a:lnTo>
                    <a:lnTo>
                      <a:pt x="168" y="285"/>
                    </a:lnTo>
                    <a:lnTo>
                      <a:pt x="170" y="285"/>
                    </a:lnTo>
                    <a:lnTo>
                      <a:pt x="171" y="289"/>
                    </a:lnTo>
                    <a:lnTo>
                      <a:pt x="186" y="293"/>
                    </a:lnTo>
                    <a:lnTo>
                      <a:pt x="191" y="298"/>
                    </a:lnTo>
                    <a:lnTo>
                      <a:pt x="202" y="298"/>
                    </a:lnTo>
                    <a:lnTo>
                      <a:pt x="209" y="303"/>
                    </a:lnTo>
                    <a:lnTo>
                      <a:pt x="212" y="310"/>
                    </a:lnTo>
                    <a:lnTo>
                      <a:pt x="212" y="314"/>
                    </a:lnTo>
                    <a:lnTo>
                      <a:pt x="214" y="316"/>
                    </a:lnTo>
                    <a:lnTo>
                      <a:pt x="216" y="318"/>
                    </a:lnTo>
                    <a:lnTo>
                      <a:pt x="214" y="325"/>
                    </a:lnTo>
                    <a:lnTo>
                      <a:pt x="212" y="326"/>
                    </a:lnTo>
                    <a:lnTo>
                      <a:pt x="212" y="328"/>
                    </a:lnTo>
                    <a:lnTo>
                      <a:pt x="218" y="343"/>
                    </a:lnTo>
                    <a:lnTo>
                      <a:pt x="244" y="344"/>
                    </a:lnTo>
                    <a:lnTo>
                      <a:pt x="246" y="346"/>
                    </a:lnTo>
                    <a:lnTo>
                      <a:pt x="246" y="348"/>
                    </a:lnTo>
                    <a:lnTo>
                      <a:pt x="244" y="353"/>
                    </a:lnTo>
                    <a:lnTo>
                      <a:pt x="246" y="360"/>
                    </a:lnTo>
                    <a:lnTo>
                      <a:pt x="252" y="362"/>
                    </a:lnTo>
                    <a:lnTo>
                      <a:pt x="252" y="362"/>
                    </a:lnTo>
                    <a:lnTo>
                      <a:pt x="257" y="375"/>
                    </a:lnTo>
                    <a:lnTo>
                      <a:pt x="257" y="391"/>
                    </a:lnTo>
                    <a:lnTo>
                      <a:pt x="253" y="398"/>
                    </a:lnTo>
                    <a:lnTo>
                      <a:pt x="253" y="401"/>
                    </a:lnTo>
                    <a:lnTo>
                      <a:pt x="253" y="403"/>
                    </a:lnTo>
                    <a:lnTo>
                      <a:pt x="253" y="407"/>
                    </a:lnTo>
                    <a:lnTo>
                      <a:pt x="253" y="407"/>
                    </a:lnTo>
                    <a:lnTo>
                      <a:pt x="252" y="409"/>
                    </a:lnTo>
                    <a:lnTo>
                      <a:pt x="252" y="409"/>
                    </a:lnTo>
                    <a:lnTo>
                      <a:pt x="250" y="410"/>
                    </a:lnTo>
                    <a:lnTo>
                      <a:pt x="250" y="410"/>
                    </a:lnTo>
                    <a:lnTo>
                      <a:pt x="253" y="414"/>
                    </a:lnTo>
                    <a:lnTo>
                      <a:pt x="253" y="416"/>
                    </a:lnTo>
                    <a:lnTo>
                      <a:pt x="253" y="439"/>
                    </a:lnTo>
                    <a:lnTo>
                      <a:pt x="255" y="441"/>
                    </a:lnTo>
                    <a:lnTo>
                      <a:pt x="262" y="444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8" y="443"/>
                    </a:lnTo>
                    <a:lnTo>
                      <a:pt x="280" y="444"/>
                    </a:lnTo>
                    <a:lnTo>
                      <a:pt x="287" y="446"/>
                    </a:lnTo>
                    <a:lnTo>
                      <a:pt x="289" y="450"/>
                    </a:lnTo>
                    <a:lnTo>
                      <a:pt x="291" y="469"/>
                    </a:lnTo>
                    <a:lnTo>
                      <a:pt x="293" y="471"/>
                    </a:lnTo>
                    <a:lnTo>
                      <a:pt x="296" y="475"/>
                    </a:lnTo>
                    <a:lnTo>
                      <a:pt x="300" y="475"/>
                    </a:lnTo>
                    <a:lnTo>
                      <a:pt x="302" y="473"/>
                    </a:lnTo>
                    <a:lnTo>
                      <a:pt x="309" y="473"/>
                    </a:lnTo>
                    <a:lnTo>
                      <a:pt x="309" y="475"/>
                    </a:lnTo>
                    <a:lnTo>
                      <a:pt x="311" y="476"/>
                    </a:lnTo>
                    <a:lnTo>
                      <a:pt x="309" y="503"/>
                    </a:lnTo>
                    <a:lnTo>
                      <a:pt x="316" y="501"/>
                    </a:lnTo>
                    <a:lnTo>
                      <a:pt x="318" y="505"/>
                    </a:lnTo>
                    <a:lnTo>
                      <a:pt x="321" y="516"/>
                    </a:lnTo>
                    <a:lnTo>
                      <a:pt x="321" y="528"/>
                    </a:lnTo>
                    <a:lnTo>
                      <a:pt x="319" y="530"/>
                    </a:lnTo>
                    <a:lnTo>
                      <a:pt x="312" y="535"/>
                    </a:lnTo>
                    <a:lnTo>
                      <a:pt x="305" y="537"/>
                    </a:lnTo>
                    <a:lnTo>
                      <a:pt x="287" y="555"/>
                    </a:lnTo>
                    <a:lnTo>
                      <a:pt x="286" y="557"/>
                    </a:lnTo>
                    <a:lnTo>
                      <a:pt x="278" y="566"/>
                    </a:lnTo>
                    <a:lnTo>
                      <a:pt x="278" y="568"/>
                    </a:lnTo>
                    <a:lnTo>
                      <a:pt x="264" y="582"/>
                    </a:lnTo>
                    <a:lnTo>
                      <a:pt x="264" y="582"/>
                    </a:lnTo>
                    <a:lnTo>
                      <a:pt x="259" y="587"/>
                    </a:lnTo>
                    <a:lnTo>
                      <a:pt x="264" y="587"/>
                    </a:lnTo>
                    <a:lnTo>
                      <a:pt x="266" y="587"/>
                    </a:lnTo>
                    <a:lnTo>
                      <a:pt x="266" y="585"/>
                    </a:lnTo>
                    <a:lnTo>
                      <a:pt x="268" y="584"/>
                    </a:lnTo>
                    <a:lnTo>
                      <a:pt x="269" y="584"/>
                    </a:lnTo>
                    <a:lnTo>
                      <a:pt x="282" y="594"/>
                    </a:lnTo>
                    <a:lnTo>
                      <a:pt x="284" y="601"/>
                    </a:lnTo>
                    <a:lnTo>
                      <a:pt x="286" y="601"/>
                    </a:lnTo>
                    <a:lnTo>
                      <a:pt x="287" y="601"/>
                    </a:lnTo>
                    <a:lnTo>
                      <a:pt x="291" y="598"/>
                    </a:lnTo>
                    <a:lnTo>
                      <a:pt x="293" y="600"/>
                    </a:lnTo>
                    <a:lnTo>
                      <a:pt x="294" y="603"/>
                    </a:lnTo>
                    <a:lnTo>
                      <a:pt x="298" y="607"/>
                    </a:lnTo>
                    <a:lnTo>
                      <a:pt x="298" y="607"/>
                    </a:lnTo>
                    <a:lnTo>
                      <a:pt x="302" y="607"/>
                    </a:lnTo>
                    <a:lnTo>
                      <a:pt x="303" y="609"/>
                    </a:lnTo>
                    <a:lnTo>
                      <a:pt x="307" y="610"/>
                    </a:lnTo>
                    <a:lnTo>
                      <a:pt x="307" y="610"/>
                    </a:lnTo>
                    <a:lnTo>
                      <a:pt x="309" y="614"/>
                    </a:lnTo>
                    <a:lnTo>
                      <a:pt x="311" y="616"/>
                    </a:lnTo>
                    <a:lnTo>
                      <a:pt x="319" y="619"/>
                    </a:lnTo>
                    <a:lnTo>
                      <a:pt x="321" y="621"/>
                    </a:lnTo>
                    <a:lnTo>
                      <a:pt x="323" y="628"/>
                    </a:lnTo>
                    <a:lnTo>
                      <a:pt x="328" y="632"/>
                    </a:lnTo>
                    <a:lnTo>
                      <a:pt x="330" y="634"/>
                    </a:lnTo>
                    <a:lnTo>
                      <a:pt x="330" y="635"/>
                    </a:lnTo>
                    <a:lnTo>
                      <a:pt x="328" y="635"/>
                    </a:lnTo>
                    <a:lnTo>
                      <a:pt x="327" y="637"/>
                    </a:lnTo>
                    <a:lnTo>
                      <a:pt x="327" y="637"/>
                    </a:lnTo>
                    <a:lnTo>
                      <a:pt x="325" y="643"/>
                    </a:lnTo>
                    <a:lnTo>
                      <a:pt x="323" y="651"/>
                    </a:lnTo>
                    <a:lnTo>
                      <a:pt x="325" y="651"/>
                    </a:lnTo>
                    <a:lnTo>
                      <a:pt x="325" y="653"/>
                    </a:lnTo>
                    <a:lnTo>
                      <a:pt x="325" y="651"/>
                    </a:lnTo>
                    <a:lnTo>
                      <a:pt x="327" y="650"/>
                    </a:lnTo>
                    <a:lnTo>
                      <a:pt x="334" y="646"/>
                    </a:lnTo>
                    <a:lnTo>
                      <a:pt x="339" y="635"/>
                    </a:lnTo>
                    <a:lnTo>
                      <a:pt x="343" y="626"/>
                    </a:lnTo>
                    <a:lnTo>
                      <a:pt x="361" y="612"/>
                    </a:lnTo>
                    <a:lnTo>
                      <a:pt x="393" y="560"/>
                    </a:lnTo>
                    <a:lnTo>
                      <a:pt x="398" y="559"/>
                    </a:lnTo>
                    <a:lnTo>
                      <a:pt x="398" y="553"/>
                    </a:lnTo>
                    <a:lnTo>
                      <a:pt x="402" y="551"/>
                    </a:lnTo>
                    <a:lnTo>
                      <a:pt x="403" y="534"/>
                    </a:lnTo>
                    <a:lnTo>
                      <a:pt x="403" y="534"/>
                    </a:lnTo>
                    <a:lnTo>
                      <a:pt x="405" y="532"/>
                    </a:lnTo>
                    <a:lnTo>
                      <a:pt x="405" y="532"/>
                    </a:lnTo>
                    <a:lnTo>
                      <a:pt x="402" y="526"/>
                    </a:lnTo>
                    <a:lnTo>
                      <a:pt x="403" y="523"/>
                    </a:lnTo>
                    <a:lnTo>
                      <a:pt x="402" y="521"/>
                    </a:lnTo>
                    <a:lnTo>
                      <a:pt x="402" y="518"/>
                    </a:lnTo>
                    <a:lnTo>
                      <a:pt x="402" y="516"/>
                    </a:lnTo>
                    <a:lnTo>
                      <a:pt x="402" y="512"/>
                    </a:lnTo>
                    <a:lnTo>
                      <a:pt x="402" y="512"/>
                    </a:lnTo>
                    <a:lnTo>
                      <a:pt x="403" y="507"/>
                    </a:lnTo>
                    <a:lnTo>
                      <a:pt x="416" y="491"/>
                    </a:lnTo>
                    <a:lnTo>
                      <a:pt x="418" y="491"/>
                    </a:lnTo>
                    <a:lnTo>
                      <a:pt x="437" y="475"/>
                    </a:lnTo>
                    <a:lnTo>
                      <a:pt x="441" y="475"/>
                    </a:lnTo>
                    <a:lnTo>
                      <a:pt x="443" y="473"/>
                    </a:lnTo>
                    <a:lnTo>
                      <a:pt x="443" y="471"/>
                    </a:lnTo>
                    <a:lnTo>
                      <a:pt x="452" y="469"/>
                    </a:lnTo>
                    <a:lnTo>
                      <a:pt x="455" y="468"/>
                    </a:lnTo>
                    <a:lnTo>
                      <a:pt x="455" y="468"/>
                    </a:lnTo>
                    <a:lnTo>
                      <a:pt x="459" y="464"/>
                    </a:lnTo>
                    <a:lnTo>
                      <a:pt x="464" y="462"/>
                    </a:lnTo>
                    <a:lnTo>
                      <a:pt x="466" y="462"/>
                    </a:lnTo>
                    <a:lnTo>
                      <a:pt x="466" y="462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59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9" y="457"/>
                    </a:lnTo>
                    <a:lnTo>
                      <a:pt x="471" y="459"/>
                    </a:lnTo>
                    <a:lnTo>
                      <a:pt x="478" y="457"/>
                    </a:lnTo>
                    <a:lnTo>
                      <a:pt x="478" y="457"/>
                    </a:lnTo>
                    <a:lnTo>
                      <a:pt x="480" y="457"/>
                    </a:lnTo>
                    <a:lnTo>
                      <a:pt x="484" y="457"/>
                    </a:lnTo>
                    <a:lnTo>
                      <a:pt x="487" y="455"/>
                    </a:lnTo>
                    <a:lnTo>
                      <a:pt x="489" y="455"/>
                    </a:lnTo>
                    <a:lnTo>
                      <a:pt x="491" y="457"/>
                    </a:lnTo>
                    <a:lnTo>
                      <a:pt x="505" y="455"/>
                    </a:lnTo>
                    <a:lnTo>
                      <a:pt x="509" y="450"/>
                    </a:lnTo>
                    <a:lnTo>
                      <a:pt x="519" y="443"/>
                    </a:lnTo>
                    <a:lnTo>
                      <a:pt x="521" y="441"/>
                    </a:lnTo>
                    <a:lnTo>
                      <a:pt x="523" y="428"/>
                    </a:lnTo>
                    <a:lnTo>
                      <a:pt x="543" y="398"/>
                    </a:lnTo>
                    <a:lnTo>
                      <a:pt x="546" y="376"/>
                    </a:lnTo>
                    <a:lnTo>
                      <a:pt x="552" y="369"/>
                    </a:lnTo>
                    <a:lnTo>
                      <a:pt x="557" y="293"/>
                    </a:lnTo>
                    <a:lnTo>
                      <a:pt x="557" y="293"/>
                    </a:lnTo>
                    <a:lnTo>
                      <a:pt x="561" y="289"/>
                    </a:lnTo>
                    <a:lnTo>
                      <a:pt x="562" y="289"/>
                    </a:lnTo>
                    <a:lnTo>
                      <a:pt x="564" y="291"/>
                    </a:lnTo>
                    <a:lnTo>
                      <a:pt x="564" y="291"/>
                    </a:lnTo>
                    <a:lnTo>
                      <a:pt x="618" y="223"/>
                    </a:lnTo>
                    <a:lnTo>
                      <a:pt x="618" y="223"/>
                    </a:lnTo>
                    <a:lnTo>
                      <a:pt x="623" y="189"/>
                    </a:lnTo>
                    <a:lnTo>
                      <a:pt x="618" y="173"/>
                    </a:lnTo>
                    <a:lnTo>
                      <a:pt x="612" y="166"/>
                    </a:lnTo>
                    <a:lnTo>
                      <a:pt x="611" y="164"/>
                    </a:lnTo>
                    <a:lnTo>
                      <a:pt x="593" y="164"/>
                    </a:lnTo>
                    <a:lnTo>
                      <a:pt x="593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43" y="128"/>
                    </a:lnTo>
                    <a:lnTo>
                      <a:pt x="512" y="128"/>
                    </a:lnTo>
                    <a:lnTo>
                      <a:pt x="489" y="121"/>
                    </a:lnTo>
                    <a:lnTo>
                      <a:pt x="486" y="121"/>
                    </a:lnTo>
                    <a:lnTo>
                      <a:pt x="486" y="121"/>
                    </a:lnTo>
                    <a:lnTo>
                      <a:pt x="484" y="119"/>
                    </a:lnTo>
                    <a:lnTo>
                      <a:pt x="473" y="125"/>
                    </a:lnTo>
                    <a:lnTo>
                      <a:pt x="469" y="125"/>
                    </a:lnTo>
                    <a:lnTo>
                      <a:pt x="469" y="125"/>
                    </a:lnTo>
                    <a:lnTo>
                      <a:pt x="469" y="123"/>
                    </a:lnTo>
                    <a:lnTo>
                      <a:pt x="471" y="119"/>
                    </a:lnTo>
                    <a:lnTo>
                      <a:pt x="471" y="119"/>
                    </a:lnTo>
                    <a:lnTo>
                      <a:pt x="471" y="118"/>
                    </a:lnTo>
                    <a:lnTo>
                      <a:pt x="469" y="116"/>
                    </a:lnTo>
                    <a:lnTo>
                      <a:pt x="468" y="118"/>
                    </a:lnTo>
                    <a:lnTo>
                      <a:pt x="468" y="118"/>
                    </a:lnTo>
                    <a:lnTo>
                      <a:pt x="466" y="118"/>
                    </a:lnTo>
                    <a:lnTo>
                      <a:pt x="466" y="116"/>
                    </a:lnTo>
                    <a:lnTo>
                      <a:pt x="468" y="116"/>
                    </a:lnTo>
                    <a:lnTo>
                      <a:pt x="468" y="112"/>
                    </a:lnTo>
                    <a:lnTo>
                      <a:pt x="462" y="105"/>
                    </a:lnTo>
                    <a:lnTo>
                      <a:pt x="461" y="107"/>
                    </a:lnTo>
                    <a:lnTo>
                      <a:pt x="459" y="107"/>
                    </a:lnTo>
                    <a:lnTo>
                      <a:pt x="457" y="109"/>
                    </a:lnTo>
                    <a:lnTo>
                      <a:pt x="455" y="109"/>
                    </a:lnTo>
                    <a:lnTo>
                      <a:pt x="455" y="105"/>
                    </a:lnTo>
                    <a:lnTo>
                      <a:pt x="453" y="103"/>
                    </a:lnTo>
                    <a:lnTo>
                      <a:pt x="450" y="101"/>
                    </a:lnTo>
                    <a:lnTo>
                      <a:pt x="446" y="100"/>
                    </a:lnTo>
                    <a:lnTo>
                      <a:pt x="444" y="100"/>
                    </a:lnTo>
                    <a:lnTo>
                      <a:pt x="443" y="98"/>
                    </a:lnTo>
                    <a:lnTo>
                      <a:pt x="436" y="98"/>
                    </a:lnTo>
                    <a:lnTo>
                      <a:pt x="423" y="93"/>
                    </a:lnTo>
                    <a:lnTo>
                      <a:pt x="416" y="93"/>
                    </a:lnTo>
                    <a:lnTo>
                      <a:pt x="412" y="94"/>
                    </a:lnTo>
                    <a:lnTo>
                      <a:pt x="411" y="98"/>
                    </a:lnTo>
                    <a:lnTo>
                      <a:pt x="409" y="98"/>
                    </a:lnTo>
                    <a:lnTo>
                      <a:pt x="405" y="105"/>
                    </a:lnTo>
                    <a:lnTo>
                      <a:pt x="400" y="107"/>
                    </a:lnTo>
                    <a:lnTo>
                      <a:pt x="398" y="109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3" y="121"/>
                    </a:lnTo>
                    <a:lnTo>
                      <a:pt x="391" y="121"/>
                    </a:lnTo>
                    <a:lnTo>
                      <a:pt x="391" y="121"/>
                    </a:lnTo>
                    <a:lnTo>
                      <a:pt x="391" y="116"/>
                    </a:lnTo>
                    <a:lnTo>
                      <a:pt x="393" y="112"/>
                    </a:lnTo>
                    <a:lnTo>
                      <a:pt x="391" y="112"/>
                    </a:lnTo>
                    <a:lnTo>
                      <a:pt x="389" y="112"/>
                    </a:lnTo>
                    <a:lnTo>
                      <a:pt x="387" y="112"/>
                    </a:lnTo>
                    <a:lnTo>
                      <a:pt x="375" y="112"/>
                    </a:lnTo>
                    <a:lnTo>
                      <a:pt x="375" y="112"/>
                    </a:lnTo>
                    <a:lnTo>
                      <a:pt x="373" y="112"/>
                    </a:lnTo>
                    <a:lnTo>
                      <a:pt x="373" y="112"/>
                    </a:lnTo>
                    <a:lnTo>
                      <a:pt x="369" y="112"/>
                    </a:lnTo>
                    <a:lnTo>
                      <a:pt x="366" y="114"/>
                    </a:lnTo>
                    <a:lnTo>
                      <a:pt x="364" y="114"/>
                    </a:lnTo>
                    <a:lnTo>
                      <a:pt x="361" y="112"/>
                    </a:lnTo>
                    <a:lnTo>
                      <a:pt x="359" y="112"/>
                    </a:lnTo>
                    <a:lnTo>
                      <a:pt x="359" y="112"/>
                    </a:lnTo>
                    <a:lnTo>
                      <a:pt x="359" y="116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12"/>
                    </a:lnTo>
                    <a:lnTo>
                      <a:pt x="357" y="112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64" y="112"/>
                    </a:lnTo>
                    <a:lnTo>
                      <a:pt x="368" y="112"/>
                    </a:lnTo>
                    <a:lnTo>
                      <a:pt x="369" y="110"/>
                    </a:lnTo>
                    <a:lnTo>
                      <a:pt x="371" y="110"/>
                    </a:lnTo>
                    <a:lnTo>
                      <a:pt x="371" y="109"/>
                    </a:lnTo>
                    <a:lnTo>
                      <a:pt x="371" y="103"/>
                    </a:lnTo>
                    <a:lnTo>
                      <a:pt x="371" y="101"/>
                    </a:lnTo>
                    <a:lnTo>
                      <a:pt x="369" y="101"/>
                    </a:lnTo>
                    <a:lnTo>
                      <a:pt x="368" y="101"/>
                    </a:lnTo>
                    <a:lnTo>
                      <a:pt x="366" y="100"/>
                    </a:lnTo>
                    <a:lnTo>
                      <a:pt x="366" y="100"/>
                    </a:lnTo>
                    <a:lnTo>
                      <a:pt x="366" y="98"/>
                    </a:lnTo>
                    <a:lnTo>
                      <a:pt x="368" y="98"/>
                    </a:lnTo>
                    <a:lnTo>
                      <a:pt x="369" y="96"/>
                    </a:lnTo>
                    <a:lnTo>
                      <a:pt x="369" y="96"/>
                    </a:lnTo>
                    <a:lnTo>
                      <a:pt x="368" y="96"/>
                    </a:lnTo>
                    <a:lnTo>
                      <a:pt x="366" y="96"/>
                    </a:lnTo>
                    <a:lnTo>
                      <a:pt x="366" y="96"/>
                    </a:lnTo>
                    <a:lnTo>
                      <a:pt x="364" y="98"/>
                    </a:lnTo>
                    <a:lnTo>
                      <a:pt x="362" y="100"/>
                    </a:lnTo>
                    <a:lnTo>
                      <a:pt x="361" y="101"/>
                    </a:lnTo>
                    <a:lnTo>
                      <a:pt x="359" y="100"/>
                    </a:lnTo>
                    <a:lnTo>
                      <a:pt x="361" y="94"/>
                    </a:lnTo>
                    <a:lnTo>
                      <a:pt x="359" y="91"/>
                    </a:lnTo>
                    <a:lnTo>
                      <a:pt x="359" y="89"/>
                    </a:lnTo>
                    <a:lnTo>
                      <a:pt x="377" y="69"/>
                    </a:lnTo>
                    <a:lnTo>
                      <a:pt x="378" y="69"/>
                    </a:lnTo>
                    <a:lnTo>
                      <a:pt x="380" y="68"/>
                    </a:lnTo>
                    <a:lnTo>
                      <a:pt x="382" y="57"/>
                    </a:lnTo>
                    <a:lnTo>
                      <a:pt x="382" y="57"/>
                    </a:lnTo>
                    <a:lnTo>
                      <a:pt x="382" y="55"/>
                    </a:lnTo>
                    <a:lnTo>
                      <a:pt x="378" y="55"/>
                    </a:lnTo>
                    <a:lnTo>
                      <a:pt x="375" y="53"/>
                    </a:lnTo>
                    <a:lnTo>
                      <a:pt x="364" y="23"/>
                    </a:lnTo>
                    <a:lnTo>
                      <a:pt x="361" y="16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7" y="18"/>
                    </a:lnTo>
                    <a:lnTo>
                      <a:pt x="355" y="18"/>
                    </a:lnTo>
                    <a:lnTo>
                      <a:pt x="344" y="34"/>
                    </a:lnTo>
                    <a:lnTo>
                      <a:pt x="341" y="41"/>
                    </a:lnTo>
                    <a:lnTo>
                      <a:pt x="332" y="48"/>
                    </a:lnTo>
                    <a:lnTo>
                      <a:pt x="330" y="50"/>
                    </a:lnTo>
                    <a:lnTo>
                      <a:pt x="328" y="50"/>
                    </a:lnTo>
                    <a:lnTo>
                      <a:pt x="327" y="48"/>
                    </a:lnTo>
                    <a:lnTo>
                      <a:pt x="323" y="48"/>
                    </a:lnTo>
                    <a:lnTo>
                      <a:pt x="318" y="51"/>
                    </a:lnTo>
                    <a:lnTo>
                      <a:pt x="316" y="50"/>
                    </a:lnTo>
                    <a:lnTo>
                      <a:pt x="312" y="48"/>
                    </a:lnTo>
                    <a:lnTo>
                      <a:pt x="311" y="46"/>
                    </a:lnTo>
                    <a:lnTo>
                      <a:pt x="302" y="43"/>
                    </a:lnTo>
                    <a:lnTo>
                      <a:pt x="294" y="44"/>
                    </a:lnTo>
                    <a:lnTo>
                      <a:pt x="294" y="44"/>
                    </a:lnTo>
                    <a:lnTo>
                      <a:pt x="291" y="43"/>
                    </a:lnTo>
                    <a:lnTo>
                      <a:pt x="289" y="43"/>
                    </a:lnTo>
                    <a:lnTo>
                      <a:pt x="287" y="44"/>
                    </a:lnTo>
                    <a:lnTo>
                      <a:pt x="287" y="51"/>
                    </a:lnTo>
                    <a:lnTo>
                      <a:pt x="286" y="51"/>
                    </a:lnTo>
                    <a:lnTo>
                      <a:pt x="282" y="51"/>
                    </a:lnTo>
                    <a:lnTo>
                      <a:pt x="278" y="51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68" y="51"/>
                    </a:lnTo>
                    <a:lnTo>
                      <a:pt x="268" y="50"/>
                    </a:lnTo>
                    <a:lnTo>
                      <a:pt x="266" y="50"/>
                    </a:lnTo>
                    <a:lnTo>
                      <a:pt x="262" y="51"/>
                    </a:lnTo>
                    <a:lnTo>
                      <a:pt x="261" y="55"/>
                    </a:lnTo>
                    <a:lnTo>
                      <a:pt x="255" y="55"/>
                    </a:lnTo>
                    <a:lnTo>
                      <a:pt x="252" y="57"/>
                    </a:lnTo>
                    <a:lnTo>
                      <a:pt x="248" y="57"/>
                    </a:lnTo>
                    <a:lnTo>
                      <a:pt x="246" y="59"/>
                    </a:lnTo>
                    <a:lnTo>
                      <a:pt x="244" y="60"/>
                    </a:lnTo>
                    <a:lnTo>
                      <a:pt x="243" y="62"/>
                    </a:lnTo>
                    <a:lnTo>
                      <a:pt x="239" y="62"/>
                    </a:lnTo>
                    <a:lnTo>
                      <a:pt x="232" y="59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7" y="53"/>
                    </a:lnTo>
                    <a:lnTo>
                      <a:pt x="227" y="51"/>
                    </a:lnTo>
                    <a:lnTo>
                      <a:pt x="227" y="46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223" y="34"/>
                    </a:lnTo>
                    <a:lnTo>
                      <a:pt x="225" y="26"/>
                    </a:lnTo>
                    <a:lnTo>
                      <a:pt x="225" y="25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28" y="18"/>
                    </a:lnTo>
                    <a:lnTo>
                      <a:pt x="227" y="16"/>
                    </a:lnTo>
                    <a:lnTo>
                      <a:pt x="227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19" y="9"/>
                    </a:lnTo>
                    <a:lnTo>
                      <a:pt x="221" y="3"/>
                    </a:lnTo>
                    <a:lnTo>
                      <a:pt x="221" y="1"/>
                    </a:lnTo>
                    <a:lnTo>
                      <a:pt x="219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11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3337"/>
              <p:cNvSpPr>
                <a:spLocks/>
              </p:cNvSpPr>
              <p:nvPr/>
            </p:nvSpPr>
            <p:spPr bwMode="auto">
              <a:xfrm>
                <a:off x="1621" y="2413"/>
                <a:ext cx="23" cy="9"/>
              </a:xfrm>
              <a:custGeom>
                <a:avLst/>
                <a:gdLst>
                  <a:gd name="T0" fmla="*/ 22 w 23"/>
                  <a:gd name="T1" fmla="*/ 2 h 9"/>
                  <a:gd name="T2" fmla="*/ 23 w 23"/>
                  <a:gd name="T3" fmla="*/ 3 h 9"/>
                  <a:gd name="T4" fmla="*/ 23 w 23"/>
                  <a:gd name="T5" fmla="*/ 5 h 9"/>
                  <a:gd name="T6" fmla="*/ 20 w 23"/>
                  <a:gd name="T7" fmla="*/ 9 h 9"/>
                  <a:gd name="T8" fmla="*/ 2 w 23"/>
                  <a:gd name="T9" fmla="*/ 9 h 9"/>
                  <a:gd name="T10" fmla="*/ 2 w 23"/>
                  <a:gd name="T11" fmla="*/ 9 h 9"/>
                  <a:gd name="T12" fmla="*/ 0 w 23"/>
                  <a:gd name="T13" fmla="*/ 7 h 9"/>
                  <a:gd name="T14" fmla="*/ 0 w 23"/>
                  <a:gd name="T15" fmla="*/ 3 h 9"/>
                  <a:gd name="T16" fmla="*/ 0 w 23"/>
                  <a:gd name="T17" fmla="*/ 2 h 9"/>
                  <a:gd name="T18" fmla="*/ 0 w 23"/>
                  <a:gd name="T19" fmla="*/ 0 h 9"/>
                  <a:gd name="T20" fmla="*/ 20 w 23"/>
                  <a:gd name="T21" fmla="*/ 0 h 9"/>
                  <a:gd name="T22" fmla="*/ 22 w 23"/>
                  <a:gd name="T23" fmla="*/ 2 h 9"/>
                  <a:gd name="T24" fmla="*/ 22 w 23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9">
                    <a:moveTo>
                      <a:pt x="22" y="2"/>
                    </a:moveTo>
                    <a:lnTo>
                      <a:pt x="23" y="3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3338"/>
              <p:cNvSpPr>
                <a:spLocks/>
              </p:cNvSpPr>
              <p:nvPr/>
            </p:nvSpPr>
            <p:spPr bwMode="auto">
              <a:xfrm>
                <a:off x="1621" y="2413"/>
                <a:ext cx="23" cy="9"/>
              </a:xfrm>
              <a:custGeom>
                <a:avLst/>
                <a:gdLst>
                  <a:gd name="T0" fmla="*/ 22 w 23"/>
                  <a:gd name="T1" fmla="*/ 2 h 9"/>
                  <a:gd name="T2" fmla="*/ 23 w 23"/>
                  <a:gd name="T3" fmla="*/ 3 h 9"/>
                  <a:gd name="T4" fmla="*/ 23 w 23"/>
                  <a:gd name="T5" fmla="*/ 5 h 9"/>
                  <a:gd name="T6" fmla="*/ 20 w 23"/>
                  <a:gd name="T7" fmla="*/ 9 h 9"/>
                  <a:gd name="T8" fmla="*/ 2 w 23"/>
                  <a:gd name="T9" fmla="*/ 9 h 9"/>
                  <a:gd name="T10" fmla="*/ 2 w 23"/>
                  <a:gd name="T11" fmla="*/ 9 h 9"/>
                  <a:gd name="T12" fmla="*/ 0 w 23"/>
                  <a:gd name="T13" fmla="*/ 7 h 9"/>
                  <a:gd name="T14" fmla="*/ 0 w 23"/>
                  <a:gd name="T15" fmla="*/ 3 h 9"/>
                  <a:gd name="T16" fmla="*/ 0 w 23"/>
                  <a:gd name="T17" fmla="*/ 2 h 9"/>
                  <a:gd name="T18" fmla="*/ 0 w 23"/>
                  <a:gd name="T19" fmla="*/ 0 h 9"/>
                  <a:gd name="T20" fmla="*/ 20 w 23"/>
                  <a:gd name="T21" fmla="*/ 0 h 9"/>
                  <a:gd name="T22" fmla="*/ 22 w 23"/>
                  <a:gd name="T23" fmla="*/ 2 h 9"/>
                  <a:gd name="T24" fmla="*/ 22 w 23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9">
                    <a:moveTo>
                      <a:pt x="22" y="2"/>
                    </a:moveTo>
                    <a:lnTo>
                      <a:pt x="23" y="3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3339"/>
              <p:cNvSpPr>
                <a:spLocks/>
              </p:cNvSpPr>
              <p:nvPr/>
            </p:nvSpPr>
            <p:spPr bwMode="auto">
              <a:xfrm>
                <a:off x="1719" y="2499"/>
                <a:ext cx="2" cy="5"/>
              </a:xfrm>
              <a:custGeom>
                <a:avLst/>
                <a:gdLst>
                  <a:gd name="T0" fmla="*/ 2 w 2"/>
                  <a:gd name="T1" fmla="*/ 1 h 5"/>
                  <a:gd name="T2" fmla="*/ 0 w 2"/>
                  <a:gd name="T3" fmla="*/ 1 h 5"/>
                  <a:gd name="T4" fmla="*/ 0 w 2"/>
                  <a:gd name="T5" fmla="*/ 5 h 5"/>
                  <a:gd name="T6" fmla="*/ 2 w 2"/>
                  <a:gd name="T7" fmla="*/ 3 h 5"/>
                  <a:gd name="T8" fmla="*/ 0 w 2"/>
                  <a:gd name="T9" fmla="*/ 0 h 5"/>
                  <a:gd name="T10" fmla="*/ 2 w 2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3340"/>
              <p:cNvSpPr>
                <a:spLocks/>
              </p:cNvSpPr>
              <p:nvPr/>
            </p:nvSpPr>
            <p:spPr bwMode="auto">
              <a:xfrm>
                <a:off x="1719" y="2499"/>
                <a:ext cx="2" cy="5"/>
              </a:xfrm>
              <a:custGeom>
                <a:avLst/>
                <a:gdLst>
                  <a:gd name="T0" fmla="*/ 2 w 2"/>
                  <a:gd name="T1" fmla="*/ 1 h 5"/>
                  <a:gd name="T2" fmla="*/ 0 w 2"/>
                  <a:gd name="T3" fmla="*/ 1 h 5"/>
                  <a:gd name="T4" fmla="*/ 0 w 2"/>
                  <a:gd name="T5" fmla="*/ 5 h 5"/>
                  <a:gd name="T6" fmla="*/ 2 w 2"/>
                  <a:gd name="T7" fmla="*/ 3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3341"/>
              <p:cNvSpPr>
                <a:spLocks/>
              </p:cNvSpPr>
              <p:nvPr/>
            </p:nvSpPr>
            <p:spPr bwMode="auto">
              <a:xfrm>
                <a:off x="1707" y="2447"/>
                <a:ext cx="9" cy="9"/>
              </a:xfrm>
              <a:custGeom>
                <a:avLst/>
                <a:gdLst>
                  <a:gd name="T0" fmla="*/ 7 w 9"/>
                  <a:gd name="T1" fmla="*/ 0 h 9"/>
                  <a:gd name="T2" fmla="*/ 5 w 9"/>
                  <a:gd name="T3" fmla="*/ 0 h 9"/>
                  <a:gd name="T4" fmla="*/ 5 w 9"/>
                  <a:gd name="T5" fmla="*/ 2 h 9"/>
                  <a:gd name="T6" fmla="*/ 2 w 9"/>
                  <a:gd name="T7" fmla="*/ 2 h 9"/>
                  <a:gd name="T8" fmla="*/ 0 w 9"/>
                  <a:gd name="T9" fmla="*/ 5 h 9"/>
                  <a:gd name="T10" fmla="*/ 2 w 9"/>
                  <a:gd name="T11" fmla="*/ 9 h 9"/>
                  <a:gd name="T12" fmla="*/ 4 w 9"/>
                  <a:gd name="T13" fmla="*/ 9 h 9"/>
                  <a:gd name="T14" fmla="*/ 4 w 9"/>
                  <a:gd name="T15" fmla="*/ 5 h 9"/>
                  <a:gd name="T16" fmla="*/ 5 w 9"/>
                  <a:gd name="T17" fmla="*/ 5 h 9"/>
                  <a:gd name="T18" fmla="*/ 7 w 9"/>
                  <a:gd name="T19" fmla="*/ 5 h 9"/>
                  <a:gd name="T20" fmla="*/ 9 w 9"/>
                  <a:gd name="T21" fmla="*/ 3 h 9"/>
                  <a:gd name="T22" fmla="*/ 9 w 9"/>
                  <a:gd name="T23" fmla="*/ 2 h 9"/>
                  <a:gd name="T24" fmla="*/ 7 w 9"/>
                  <a:gd name="T25" fmla="*/ 2 h 9"/>
                  <a:gd name="T26" fmla="*/ 7 w 9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3342"/>
              <p:cNvSpPr>
                <a:spLocks/>
              </p:cNvSpPr>
              <p:nvPr/>
            </p:nvSpPr>
            <p:spPr bwMode="auto">
              <a:xfrm>
                <a:off x="1707" y="2447"/>
                <a:ext cx="9" cy="9"/>
              </a:xfrm>
              <a:custGeom>
                <a:avLst/>
                <a:gdLst>
                  <a:gd name="T0" fmla="*/ 7 w 9"/>
                  <a:gd name="T1" fmla="*/ 0 h 9"/>
                  <a:gd name="T2" fmla="*/ 5 w 9"/>
                  <a:gd name="T3" fmla="*/ 0 h 9"/>
                  <a:gd name="T4" fmla="*/ 5 w 9"/>
                  <a:gd name="T5" fmla="*/ 2 h 9"/>
                  <a:gd name="T6" fmla="*/ 2 w 9"/>
                  <a:gd name="T7" fmla="*/ 2 h 9"/>
                  <a:gd name="T8" fmla="*/ 0 w 9"/>
                  <a:gd name="T9" fmla="*/ 5 h 9"/>
                  <a:gd name="T10" fmla="*/ 2 w 9"/>
                  <a:gd name="T11" fmla="*/ 9 h 9"/>
                  <a:gd name="T12" fmla="*/ 4 w 9"/>
                  <a:gd name="T13" fmla="*/ 9 h 9"/>
                  <a:gd name="T14" fmla="*/ 4 w 9"/>
                  <a:gd name="T15" fmla="*/ 5 h 9"/>
                  <a:gd name="T16" fmla="*/ 5 w 9"/>
                  <a:gd name="T17" fmla="*/ 5 h 9"/>
                  <a:gd name="T18" fmla="*/ 7 w 9"/>
                  <a:gd name="T19" fmla="*/ 5 h 9"/>
                  <a:gd name="T20" fmla="*/ 9 w 9"/>
                  <a:gd name="T21" fmla="*/ 3 h 9"/>
                  <a:gd name="T22" fmla="*/ 9 w 9"/>
                  <a:gd name="T23" fmla="*/ 2 h 9"/>
                  <a:gd name="T24" fmla="*/ 7 w 9"/>
                  <a:gd name="T25" fmla="*/ 2 h 9"/>
                  <a:gd name="T26" fmla="*/ 7 w 9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3343"/>
              <p:cNvSpPr>
                <a:spLocks/>
              </p:cNvSpPr>
              <p:nvPr/>
            </p:nvSpPr>
            <p:spPr bwMode="auto">
              <a:xfrm>
                <a:off x="302" y="2995"/>
                <a:ext cx="7" cy="7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2 h 7"/>
                  <a:gd name="T4" fmla="*/ 3 w 7"/>
                  <a:gd name="T5" fmla="*/ 4 h 7"/>
                  <a:gd name="T6" fmla="*/ 7 w 7"/>
                  <a:gd name="T7" fmla="*/ 5 h 7"/>
                  <a:gd name="T8" fmla="*/ 5 w 7"/>
                  <a:gd name="T9" fmla="*/ 7 h 7"/>
                  <a:gd name="T10" fmla="*/ 3 w 7"/>
                  <a:gd name="T11" fmla="*/ 5 h 7"/>
                  <a:gd name="T12" fmla="*/ 2 w 7"/>
                  <a:gd name="T13" fmla="*/ 5 h 7"/>
                  <a:gd name="T14" fmla="*/ 0 w 7"/>
                  <a:gd name="T15" fmla="*/ 4 h 7"/>
                  <a:gd name="T16" fmla="*/ 0 w 7"/>
                  <a:gd name="T17" fmla="*/ 0 h 7"/>
                  <a:gd name="T18" fmla="*/ 3 w 7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3344"/>
              <p:cNvSpPr>
                <a:spLocks/>
              </p:cNvSpPr>
              <p:nvPr/>
            </p:nvSpPr>
            <p:spPr bwMode="auto">
              <a:xfrm>
                <a:off x="302" y="2995"/>
                <a:ext cx="7" cy="7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2 h 7"/>
                  <a:gd name="T4" fmla="*/ 3 w 7"/>
                  <a:gd name="T5" fmla="*/ 4 h 7"/>
                  <a:gd name="T6" fmla="*/ 7 w 7"/>
                  <a:gd name="T7" fmla="*/ 5 h 7"/>
                  <a:gd name="T8" fmla="*/ 5 w 7"/>
                  <a:gd name="T9" fmla="*/ 7 h 7"/>
                  <a:gd name="T10" fmla="*/ 3 w 7"/>
                  <a:gd name="T11" fmla="*/ 5 h 7"/>
                  <a:gd name="T12" fmla="*/ 2 w 7"/>
                  <a:gd name="T13" fmla="*/ 5 h 7"/>
                  <a:gd name="T14" fmla="*/ 0 w 7"/>
                  <a:gd name="T15" fmla="*/ 4 h 7"/>
                  <a:gd name="T16" fmla="*/ 0 w 7"/>
                  <a:gd name="T17" fmla="*/ 0 h 7"/>
                  <a:gd name="T18" fmla="*/ 3 w 7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Freeform 3346"/>
            <p:cNvSpPr>
              <a:spLocks/>
            </p:cNvSpPr>
            <p:nvPr/>
          </p:nvSpPr>
          <p:spPr bwMode="auto">
            <a:xfrm>
              <a:off x="271" y="298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47"/>
            <p:cNvSpPr>
              <a:spLocks/>
            </p:cNvSpPr>
            <p:nvPr/>
          </p:nvSpPr>
          <p:spPr bwMode="auto">
            <a:xfrm>
              <a:off x="271" y="298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48"/>
            <p:cNvSpPr>
              <a:spLocks/>
            </p:cNvSpPr>
            <p:nvPr/>
          </p:nvSpPr>
          <p:spPr bwMode="auto">
            <a:xfrm>
              <a:off x="366" y="2991"/>
              <a:ext cx="2" cy="4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349"/>
            <p:cNvSpPr>
              <a:spLocks/>
            </p:cNvSpPr>
            <p:nvPr/>
          </p:nvSpPr>
          <p:spPr bwMode="auto">
            <a:xfrm>
              <a:off x="366" y="2991"/>
              <a:ext cx="2" cy="4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50"/>
            <p:cNvSpPr>
              <a:spLocks/>
            </p:cNvSpPr>
            <p:nvPr/>
          </p:nvSpPr>
          <p:spPr bwMode="auto">
            <a:xfrm>
              <a:off x="373" y="2972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351"/>
            <p:cNvSpPr>
              <a:spLocks noChangeShapeType="1"/>
            </p:cNvSpPr>
            <p:nvPr/>
          </p:nvSpPr>
          <p:spPr bwMode="auto">
            <a:xfrm>
              <a:off x="373" y="2972"/>
              <a:ext cx="2" cy="0"/>
            </a:xfrm>
            <a:prstGeom prst="line">
              <a:avLst/>
            </a:pr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52"/>
            <p:cNvSpPr>
              <a:spLocks/>
            </p:cNvSpPr>
            <p:nvPr/>
          </p:nvSpPr>
          <p:spPr bwMode="auto">
            <a:xfrm>
              <a:off x="357" y="2943"/>
              <a:ext cx="4" cy="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2 h 4"/>
                <a:gd name="T12" fmla="*/ 4 w 4"/>
                <a:gd name="T13" fmla="*/ 0 h 4"/>
                <a:gd name="T14" fmla="*/ 2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53"/>
            <p:cNvSpPr>
              <a:spLocks/>
            </p:cNvSpPr>
            <p:nvPr/>
          </p:nvSpPr>
          <p:spPr bwMode="auto">
            <a:xfrm>
              <a:off x="357" y="2943"/>
              <a:ext cx="4" cy="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2 h 4"/>
                <a:gd name="T12" fmla="*/ 4 w 4"/>
                <a:gd name="T13" fmla="*/ 0 h 4"/>
                <a:gd name="T14" fmla="*/ 2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54"/>
            <p:cNvSpPr>
              <a:spLocks/>
            </p:cNvSpPr>
            <p:nvPr/>
          </p:nvSpPr>
          <p:spPr bwMode="auto">
            <a:xfrm>
              <a:off x="452" y="2970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55"/>
            <p:cNvSpPr>
              <a:spLocks/>
            </p:cNvSpPr>
            <p:nvPr/>
          </p:nvSpPr>
          <p:spPr bwMode="auto">
            <a:xfrm>
              <a:off x="452" y="2970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56"/>
            <p:cNvSpPr>
              <a:spLocks/>
            </p:cNvSpPr>
            <p:nvPr/>
          </p:nvSpPr>
          <p:spPr bwMode="auto">
            <a:xfrm>
              <a:off x="443" y="3066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57"/>
            <p:cNvSpPr>
              <a:spLocks/>
            </p:cNvSpPr>
            <p:nvPr/>
          </p:nvSpPr>
          <p:spPr bwMode="auto">
            <a:xfrm>
              <a:off x="443" y="3066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58"/>
            <p:cNvSpPr>
              <a:spLocks/>
            </p:cNvSpPr>
            <p:nvPr/>
          </p:nvSpPr>
          <p:spPr bwMode="auto">
            <a:xfrm>
              <a:off x="446" y="3031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59"/>
            <p:cNvSpPr>
              <a:spLocks/>
            </p:cNvSpPr>
            <p:nvPr/>
          </p:nvSpPr>
          <p:spPr bwMode="auto">
            <a:xfrm>
              <a:off x="446" y="3031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60"/>
            <p:cNvSpPr>
              <a:spLocks/>
            </p:cNvSpPr>
            <p:nvPr/>
          </p:nvSpPr>
          <p:spPr bwMode="auto">
            <a:xfrm>
              <a:off x="373" y="303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61"/>
            <p:cNvSpPr>
              <a:spLocks/>
            </p:cNvSpPr>
            <p:nvPr/>
          </p:nvSpPr>
          <p:spPr bwMode="auto">
            <a:xfrm>
              <a:off x="373" y="303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62"/>
            <p:cNvSpPr>
              <a:spLocks/>
            </p:cNvSpPr>
            <p:nvPr/>
          </p:nvSpPr>
          <p:spPr bwMode="auto">
            <a:xfrm>
              <a:off x="525" y="306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63"/>
            <p:cNvSpPr>
              <a:spLocks/>
            </p:cNvSpPr>
            <p:nvPr/>
          </p:nvSpPr>
          <p:spPr bwMode="auto">
            <a:xfrm>
              <a:off x="525" y="306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64"/>
            <p:cNvSpPr>
              <a:spLocks/>
            </p:cNvSpPr>
            <p:nvPr/>
          </p:nvSpPr>
          <p:spPr bwMode="auto">
            <a:xfrm>
              <a:off x="500" y="3090"/>
              <a:ext cx="0" cy="3"/>
            </a:xfrm>
            <a:custGeom>
              <a:avLst/>
              <a:gdLst>
                <a:gd name="T0" fmla="*/ 1 h 3"/>
                <a:gd name="T1" fmla="*/ 0 h 3"/>
                <a:gd name="T2" fmla="*/ 3 h 3"/>
                <a:gd name="T3" fmla="*/ 1 h 3"/>
                <a:gd name="T4" fmla="*/ 1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65"/>
            <p:cNvSpPr>
              <a:spLocks/>
            </p:cNvSpPr>
            <p:nvPr/>
          </p:nvSpPr>
          <p:spPr bwMode="auto">
            <a:xfrm>
              <a:off x="500" y="3090"/>
              <a:ext cx="0" cy="3"/>
            </a:xfrm>
            <a:custGeom>
              <a:avLst/>
              <a:gdLst>
                <a:gd name="T0" fmla="*/ 1 h 3"/>
                <a:gd name="T1" fmla="*/ 0 h 3"/>
                <a:gd name="T2" fmla="*/ 3 h 3"/>
                <a:gd name="T3" fmla="*/ 1 h 3"/>
                <a:gd name="T4" fmla="*/ 1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66"/>
            <p:cNvSpPr>
              <a:spLocks/>
            </p:cNvSpPr>
            <p:nvPr/>
          </p:nvSpPr>
          <p:spPr bwMode="auto">
            <a:xfrm>
              <a:off x="455" y="285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4 h 4"/>
                <a:gd name="T14" fmla="*/ 0 w 2"/>
                <a:gd name="T15" fmla="*/ 2 h 4"/>
                <a:gd name="T16" fmla="*/ 0 w 2"/>
                <a:gd name="T17" fmla="*/ 2 h 4"/>
                <a:gd name="T18" fmla="*/ 0 w 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67"/>
            <p:cNvSpPr>
              <a:spLocks/>
            </p:cNvSpPr>
            <p:nvPr/>
          </p:nvSpPr>
          <p:spPr bwMode="auto">
            <a:xfrm>
              <a:off x="455" y="285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4 h 4"/>
                <a:gd name="T14" fmla="*/ 0 w 2"/>
                <a:gd name="T15" fmla="*/ 2 h 4"/>
                <a:gd name="T16" fmla="*/ 0 w 2"/>
                <a:gd name="T17" fmla="*/ 2 h 4"/>
                <a:gd name="T18" fmla="*/ 0 w 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368"/>
            <p:cNvSpPr>
              <a:spLocks/>
            </p:cNvSpPr>
            <p:nvPr/>
          </p:nvSpPr>
          <p:spPr bwMode="auto">
            <a:xfrm>
              <a:off x="473" y="2866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0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69"/>
            <p:cNvSpPr>
              <a:spLocks/>
            </p:cNvSpPr>
            <p:nvPr/>
          </p:nvSpPr>
          <p:spPr bwMode="auto">
            <a:xfrm>
              <a:off x="473" y="2866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0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70"/>
            <p:cNvSpPr>
              <a:spLocks/>
            </p:cNvSpPr>
            <p:nvPr/>
          </p:nvSpPr>
          <p:spPr bwMode="auto">
            <a:xfrm>
              <a:off x="1337" y="2334"/>
              <a:ext cx="172" cy="57"/>
            </a:xfrm>
            <a:custGeom>
              <a:avLst/>
              <a:gdLst>
                <a:gd name="T0" fmla="*/ 124 w 172"/>
                <a:gd name="T1" fmla="*/ 27 h 57"/>
                <a:gd name="T2" fmla="*/ 136 w 172"/>
                <a:gd name="T3" fmla="*/ 32 h 57"/>
                <a:gd name="T4" fmla="*/ 145 w 172"/>
                <a:gd name="T5" fmla="*/ 34 h 57"/>
                <a:gd name="T6" fmla="*/ 149 w 172"/>
                <a:gd name="T7" fmla="*/ 36 h 57"/>
                <a:gd name="T8" fmla="*/ 147 w 172"/>
                <a:gd name="T9" fmla="*/ 40 h 57"/>
                <a:gd name="T10" fmla="*/ 147 w 172"/>
                <a:gd name="T11" fmla="*/ 41 h 57"/>
                <a:gd name="T12" fmla="*/ 161 w 172"/>
                <a:gd name="T13" fmla="*/ 41 h 57"/>
                <a:gd name="T14" fmla="*/ 163 w 172"/>
                <a:gd name="T15" fmla="*/ 45 h 57"/>
                <a:gd name="T16" fmla="*/ 172 w 172"/>
                <a:gd name="T17" fmla="*/ 48 h 57"/>
                <a:gd name="T18" fmla="*/ 157 w 172"/>
                <a:gd name="T19" fmla="*/ 56 h 57"/>
                <a:gd name="T20" fmla="*/ 115 w 172"/>
                <a:gd name="T21" fmla="*/ 57 h 57"/>
                <a:gd name="T22" fmla="*/ 118 w 172"/>
                <a:gd name="T23" fmla="*/ 52 h 57"/>
                <a:gd name="T24" fmla="*/ 125 w 172"/>
                <a:gd name="T25" fmla="*/ 47 h 57"/>
                <a:gd name="T26" fmla="*/ 120 w 172"/>
                <a:gd name="T27" fmla="*/ 43 h 57"/>
                <a:gd name="T28" fmla="*/ 104 w 172"/>
                <a:gd name="T29" fmla="*/ 38 h 57"/>
                <a:gd name="T30" fmla="*/ 100 w 172"/>
                <a:gd name="T31" fmla="*/ 29 h 57"/>
                <a:gd name="T32" fmla="*/ 75 w 172"/>
                <a:gd name="T33" fmla="*/ 23 h 57"/>
                <a:gd name="T34" fmla="*/ 63 w 172"/>
                <a:gd name="T35" fmla="*/ 20 h 57"/>
                <a:gd name="T36" fmla="*/ 59 w 172"/>
                <a:gd name="T37" fmla="*/ 18 h 57"/>
                <a:gd name="T38" fmla="*/ 54 w 172"/>
                <a:gd name="T39" fmla="*/ 18 h 57"/>
                <a:gd name="T40" fmla="*/ 47 w 172"/>
                <a:gd name="T41" fmla="*/ 16 h 57"/>
                <a:gd name="T42" fmla="*/ 45 w 172"/>
                <a:gd name="T43" fmla="*/ 15 h 57"/>
                <a:gd name="T44" fmla="*/ 50 w 172"/>
                <a:gd name="T45" fmla="*/ 13 h 57"/>
                <a:gd name="T46" fmla="*/ 50 w 172"/>
                <a:gd name="T47" fmla="*/ 11 h 57"/>
                <a:gd name="T48" fmla="*/ 49 w 172"/>
                <a:gd name="T49" fmla="*/ 9 h 57"/>
                <a:gd name="T50" fmla="*/ 29 w 172"/>
                <a:gd name="T51" fmla="*/ 13 h 57"/>
                <a:gd name="T52" fmla="*/ 18 w 172"/>
                <a:gd name="T53" fmla="*/ 18 h 57"/>
                <a:gd name="T54" fmla="*/ 11 w 172"/>
                <a:gd name="T55" fmla="*/ 22 h 57"/>
                <a:gd name="T56" fmla="*/ 7 w 172"/>
                <a:gd name="T57" fmla="*/ 25 h 57"/>
                <a:gd name="T58" fmla="*/ 6 w 172"/>
                <a:gd name="T59" fmla="*/ 23 h 57"/>
                <a:gd name="T60" fmla="*/ 0 w 172"/>
                <a:gd name="T61" fmla="*/ 22 h 57"/>
                <a:gd name="T62" fmla="*/ 7 w 172"/>
                <a:gd name="T63" fmla="*/ 20 h 57"/>
                <a:gd name="T64" fmla="*/ 9 w 172"/>
                <a:gd name="T65" fmla="*/ 13 h 57"/>
                <a:gd name="T66" fmla="*/ 40 w 172"/>
                <a:gd name="T67" fmla="*/ 0 h 57"/>
                <a:gd name="T68" fmla="*/ 68 w 172"/>
                <a:gd name="T69" fmla="*/ 2 h 57"/>
                <a:gd name="T70" fmla="*/ 77 w 172"/>
                <a:gd name="T71" fmla="*/ 4 h 57"/>
                <a:gd name="T72" fmla="*/ 84 w 172"/>
                <a:gd name="T73" fmla="*/ 9 h 57"/>
                <a:gd name="T74" fmla="*/ 90 w 172"/>
                <a:gd name="T75" fmla="*/ 13 h 57"/>
                <a:gd name="T76" fmla="*/ 99 w 172"/>
                <a:gd name="T77" fmla="*/ 15 h 57"/>
                <a:gd name="T78" fmla="*/ 102 w 172"/>
                <a:gd name="T79" fmla="*/ 15 h 57"/>
                <a:gd name="T80" fmla="*/ 100 w 172"/>
                <a:gd name="T81" fmla="*/ 16 h 57"/>
                <a:gd name="T82" fmla="*/ 106 w 172"/>
                <a:gd name="T83" fmla="*/ 16 h 57"/>
                <a:gd name="T84" fmla="*/ 111 w 172"/>
                <a:gd name="T8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" h="57">
                  <a:moveTo>
                    <a:pt x="124" y="25"/>
                  </a:moveTo>
                  <a:lnTo>
                    <a:pt x="124" y="27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1" y="34"/>
                  </a:lnTo>
                  <a:lnTo>
                    <a:pt x="145" y="34"/>
                  </a:lnTo>
                  <a:lnTo>
                    <a:pt x="147" y="34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3" y="45"/>
                  </a:lnTo>
                  <a:lnTo>
                    <a:pt x="163" y="45"/>
                  </a:lnTo>
                  <a:lnTo>
                    <a:pt x="166" y="48"/>
                  </a:lnTo>
                  <a:lnTo>
                    <a:pt x="172" y="48"/>
                  </a:lnTo>
                  <a:lnTo>
                    <a:pt x="172" y="50"/>
                  </a:lnTo>
                  <a:lnTo>
                    <a:pt x="157" y="56"/>
                  </a:lnTo>
                  <a:lnTo>
                    <a:pt x="116" y="57"/>
                  </a:lnTo>
                  <a:lnTo>
                    <a:pt x="115" y="57"/>
                  </a:lnTo>
                  <a:lnTo>
                    <a:pt x="115" y="56"/>
                  </a:lnTo>
                  <a:lnTo>
                    <a:pt x="118" y="52"/>
                  </a:lnTo>
                  <a:lnTo>
                    <a:pt x="125" y="48"/>
                  </a:lnTo>
                  <a:lnTo>
                    <a:pt x="125" y="47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09" y="43"/>
                  </a:lnTo>
                  <a:lnTo>
                    <a:pt x="104" y="38"/>
                  </a:lnTo>
                  <a:lnTo>
                    <a:pt x="102" y="31"/>
                  </a:lnTo>
                  <a:lnTo>
                    <a:pt x="100" y="29"/>
                  </a:lnTo>
                  <a:lnTo>
                    <a:pt x="88" y="27"/>
                  </a:lnTo>
                  <a:lnTo>
                    <a:pt x="75" y="23"/>
                  </a:lnTo>
                  <a:lnTo>
                    <a:pt x="70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18" y="18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11" y="22"/>
                  </a:lnTo>
                  <a:lnTo>
                    <a:pt x="124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371"/>
            <p:cNvSpPr>
              <a:spLocks/>
            </p:cNvSpPr>
            <p:nvPr/>
          </p:nvSpPr>
          <p:spPr bwMode="auto">
            <a:xfrm>
              <a:off x="1337" y="2334"/>
              <a:ext cx="172" cy="57"/>
            </a:xfrm>
            <a:custGeom>
              <a:avLst/>
              <a:gdLst>
                <a:gd name="T0" fmla="*/ 124 w 172"/>
                <a:gd name="T1" fmla="*/ 27 h 57"/>
                <a:gd name="T2" fmla="*/ 136 w 172"/>
                <a:gd name="T3" fmla="*/ 32 h 57"/>
                <a:gd name="T4" fmla="*/ 145 w 172"/>
                <a:gd name="T5" fmla="*/ 34 h 57"/>
                <a:gd name="T6" fmla="*/ 149 w 172"/>
                <a:gd name="T7" fmla="*/ 36 h 57"/>
                <a:gd name="T8" fmla="*/ 147 w 172"/>
                <a:gd name="T9" fmla="*/ 40 h 57"/>
                <a:gd name="T10" fmla="*/ 147 w 172"/>
                <a:gd name="T11" fmla="*/ 41 h 57"/>
                <a:gd name="T12" fmla="*/ 161 w 172"/>
                <a:gd name="T13" fmla="*/ 41 h 57"/>
                <a:gd name="T14" fmla="*/ 163 w 172"/>
                <a:gd name="T15" fmla="*/ 45 h 57"/>
                <a:gd name="T16" fmla="*/ 172 w 172"/>
                <a:gd name="T17" fmla="*/ 48 h 57"/>
                <a:gd name="T18" fmla="*/ 157 w 172"/>
                <a:gd name="T19" fmla="*/ 56 h 57"/>
                <a:gd name="T20" fmla="*/ 115 w 172"/>
                <a:gd name="T21" fmla="*/ 57 h 57"/>
                <a:gd name="T22" fmla="*/ 118 w 172"/>
                <a:gd name="T23" fmla="*/ 52 h 57"/>
                <a:gd name="T24" fmla="*/ 125 w 172"/>
                <a:gd name="T25" fmla="*/ 47 h 57"/>
                <a:gd name="T26" fmla="*/ 120 w 172"/>
                <a:gd name="T27" fmla="*/ 43 h 57"/>
                <a:gd name="T28" fmla="*/ 104 w 172"/>
                <a:gd name="T29" fmla="*/ 38 h 57"/>
                <a:gd name="T30" fmla="*/ 100 w 172"/>
                <a:gd name="T31" fmla="*/ 29 h 57"/>
                <a:gd name="T32" fmla="*/ 75 w 172"/>
                <a:gd name="T33" fmla="*/ 23 h 57"/>
                <a:gd name="T34" fmla="*/ 63 w 172"/>
                <a:gd name="T35" fmla="*/ 20 h 57"/>
                <a:gd name="T36" fmla="*/ 59 w 172"/>
                <a:gd name="T37" fmla="*/ 18 h 57"/>
                <a:gd name="T38" fmla="*/ 54 w 172"/>
                <a:gd name="T39" fmla="*/ 18 h 57"/>
                <a:gd name="T40" fmla="*/ 47 w 172"/>
                <a:gd name="T41" fmla="*/ 16 h 57"/>
                <a:gd name="T42" fmla="*/ 45 w 172"/>
                <a:gd name="T43" fmla="*/ 15 h 57"/>
                <a:gd name="T44" fmla="*/ 50 w 172"/>
                <a:gd name="T45" fmla="*/ 13 h 57"/>
                <a:gd name="T46" fmla="*/ 50 w 172"/>
                <a:gd name="T47" fmla="*/ 11 h 57"/>
                <a:gd name="T48" fmla="*/ 49 w 172"/>
                <a:gd name="T49" fmla="*/ 9 h 57"/>
                <a:gd name="T50" fmla="*/ 29 w 172"/>
                <a:gd name="T51" fmla="*/ 13 h 57"/>
                <a:gd name="T52" fmla="*/ 18 w 172"/>
                <a:gd name="T53" fmla="*/ 18 h 57"/>
                <a:gd name="T54" fmla="*/ 11 w 172"/>
                <a:gd name="T55" fmla="*/ 22 h 57"/>
                <a:gd name="T56" fmla="*/ 7 w 172"/>
                <a:gd name="T57" fmla="*/ 25 h 57"/>
                <a:gd name="T58" fmla="*/ 6 w 172"/>
                <a:gd name="T59" fmla="*/ 23 h 57"/>
                <a:gd name="T60" fmla="*/ 0 w 172"/>
                <a:gd name="T61" fmla="*/ 22 h 57"/>
                <a:gd name="T62" fmla="*/ 7 w 172"/>
                <a:gd name="T63" fmla="*/ 20 h 57"/>
                <a:gd name="T64" fmla="*/ 9 w 172"/>
                <a:gd name="T65" fmla="*/ 13 h 57"/>
                <a:gd name="T66" fmla="*/ 40 w 172"/>
                <a:gd name="T67" fmla="*/ 0 h 57"/>
                <a:gd name="T68" fmla="*/ 68 w 172"/>
                <a:gd name="T69" fmla="*/ 2 h 57"/>
                <a:gd name="T70" fmla="*/ 77 w 172"/>
                <a:gd name="T71" fmla="*/ 4 h 57"/>
                <a:gd name="T72" fmla="*/ 84 w 172"/>
                <a:gd name="T73" fmla="*/ 9 h 57"/>
                <a:gd name="T74" fmla="*/ 90 w 172"/>
                <a:gd name="T75" fmla="*/ 13 h 57"/>
                <a:gd name="T76" fmla="*/ 99 w 172"/>
                <a:gd name="T77" fmla="*/ 15 h 57"/>
                <a:gd name="T78" fmla="*/ 102 w 172"/>
                <a:gd name="T79" fmla="*/ 15 h 57"/>
                <a:gd name="T80" fmla="*/ 100 w 172"/>
                <a:gd name="T81" fmla="*/ 16 h 57"/>
                <a:gd name="T82" fmla="*/ 106 w 172"/>
                <a:gd name="T83" fmla="*/ 16 h 57"/>
                <a:gd name="T84" fmla="*/ 111 w 172"/>
                <a:gd name="T8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" h="57">
                  <a:moveTo>
                    <a:pt x="124" y="25"/>
                  </a:moveTo>
                  <a:lnTo>
                    <a:pt x="124" y="27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1" y="34"/>
                  </a:lnTo>
                  <a:lnTo>
                    <a:pt x="145" y="34"/>
                  </a:lnTo>
                  <a:lnTo>
                    <a:pt x="147" y="34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3" y="45"/>
                  </a:lnTo>
                  <a:lnTo>
                    <a:pt x="163" y="45"/>
                  </a:lnTo>
                  <a:lnTo>
                    <a:pt x="166" y="48"/>
                  </a:lnTo>
                  <a:lnTo>
                    <a:pt x="172" y="48"/>
                  </a:lnTo>
                  <a:lnTo>
                    <a:pt x="172" y="50"/>
                  </a:lnTo>
                  <a:lnTo>
                    <a:pt x="157" y="56"/>
                  </a:lnTo>
                  <a:lnTo>
                    <a:pt x="116" y="57"/>
                  </a:lnTo>
                  <a:lnTo>
                    <a:pt x="115" y="57"/>
                  </a:lnTo>
                  <a:lnTo>
                    <a:pt x="115" y="56"/>
                  </a:lnTo>
                  <a:lnTo>
                    <a:pt x="118" y="52"/>
                  </a:lnTo>
                  <a:lnTo>
                    <a:pt x="125" y="48"/>
                  </a:lnTo>
                  <a:lnTo>
                    <a:pt x="125" y="47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09" y="43"/>
                  </a:lnTo>
                  <a:lnTo>
                    <a:pt x="104" y="38"/>
                  </a:lnTo>
                  <a:lnTo>
                    <a:pt x="102" y="31"/>
                  </a:lnTo>
                  <a:lnTo>
                    <a:pt x="100" y="29"/>
                  </a:lnTo>
                  <a:lnTo>
                    <a:pt x="88" y="27"/>
                  </a:lnTo>
                  <a:lnTo>
                    <a:pt x="75" y="23"/>
                  </a:lnTo>
                  <a:lnTo>
                    <a:pt x="70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18" y="18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11" y="22"/>
                  </a:lnTo>
                  <a:lnTo>
                    <a:pt x="124" y="25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372"/>
            <p:cNvSpPr>
              <a:spLocks/>
            </p:cNvSpPr>
            <p:nvPr/>
          </p:nvSpPr>
          <p:spPr bwMode="auto">
            <a:xfrm>
              <a:off x="1364" y="2356"/>
              <a:ext cx="9" cy="9"/>
            </a:xfrm>
            <a:custGeom>
              <a:avLst/>
              <a:gdLst>
                <a:gd name="T0" fmla="*/ 7 w 9"/>
                <a:gd name="T1" fmla="*/ 0 h 9"/>
                <a:gd name="T2" fmla="*/ 7 w 9"/>
                <a:gd name="T3" fmla="*/ 1 h 9"/>
                <a:gd name="T4" fmla="*/ 9 w 9"/>
                <a:gd name="T5" fmla="*/ 3 h 9"/>
                <a:gd name="T6" fmla="*/ 9 w 9"/>
                <a:gd name="T7" fmla="*/ 7 h 9"/>
                <a:gd name="T8" fmla="*/ 5 w 9"/>
                <a:gd name="T9" fmla="*/ 9 h 9"/>
                <a:gd name="T10" fmla="*/ 2 w 9"/>
                <a:gd name="T11" fmla="*/ 9 h 9"/>
                <a:gd name="T12" fmla="*/ 2 w 9"/>
                <a:gd name="T13" fmla="*/ 7 h 9"/>
                <a:gd name="T14" fmla="*/ 0 w 9"/>
                <a:gd name="T15" fmla="*/ 5 h 9"/>
                <a:gd name="T16" fmla="*/ 4 w 9"/>
                <a:gd name="T17" fmla="*/ 7 h 9"/>
                <a:gd name="T18" fmla="*/ 4 w 9"/>
                <a:gd name="T19" fmla="*/ 5 h 9"/>
                <a:gd name="T20" fmla="*/ 4 w 9"/>
                <a:gd name="T21" fmla="*/ 3 h 9"/>
                <a:gd name="T22" fmla="*/ 4 w 9"/>
                <a:gd name="T23" fmla="*/ 1 h 9"/>
                <a:gd name="T24" fmla="*/ 4 w 9"/>
                <a:gd name="T25" fmla="*/ 0 h 9"/>
                <a:gd name="T26" fmla="*/ 5 w 9"/>
                <a:gd name="T27" fmla="*/ 0 h 9"/>
                <a:gd name="T28" fmla="*/ 7 w 9"/>
                <a:gd name="T29" fmla="*/ 0 h 9"/>
                <a:gd name="T30" fmla="*/ 7 w 9"/>
                <a:gd name="T31" fmla="*/ 0 h 9"/>
                <a:gd name="T32" fmla="*/ 7 w 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9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373"/>
            <p:cNvSpPr>
              <a:spLocks/>
            </p:cNvSpPr>
            <p:nvPr/>
          </p:nvSpPr>
          <p:spPr bwMode="auto">
            <a:xfrm>
              <a:off x="1364" y="2356"/>
              <a:ext cx="9" cy="9"/>
            </a:xfrm>
            <a:custGeom>
              <a:avLst/>
              <a:gdLst>
                <a:gd name="T0" fmla="*/ 7 w 9"/>
                <a:gd name="T1" fmla="*/ 0 h 9"/>
                <a:gd name="T2" fmla="*/ 7 w 9"/>
                <a:gd name="T3" fmla="*/ 1 h 9"/>
                <a:gd name="T4" fmla="*/ 9 w 9"/>
                <a:gd name="T5" fmla="*/ 3 h 9"/>
                <a:gd name="T6" fmla="*/ 9 w 9"/>
                <a:gd name="T7" fmla="*/ 7 h 9"/>
                <a:gd name="T8" fmla="*/ 5 w 9"/>
                <a:gd name="T9" fmla="*/ 9 h 9"/>
                <a:gd name="T10" fmla="*/ 2 w 9"/>
                <a:gd name="T11" fmla="*/ 9 h 9"/>
                <a:gd name="T12" fmla="*/ 2 w 9"/>
                <a:gd name="T13" fmla="*/ 7 h 9"/>
                <a:gd name="T14" fmla="*/ 0 w 9"/>
                <a:gd name="T15" fmla="*/ 5 h 9"/>
                <a:gd name="T16" fmla="*/ 4 w 9"/>
                <a:gd name="T17" fmla="*/ 7 h 9"/>
                <a:gd name="T18" fmla="*/ 4 w 9"/>
                <a:gd name="T19" fmla="*/ 5 h 9"/>
                <a:gd name="T20" fmla="*/ 4 w 9"/>
                <a:gd name="T21" fmla="*/ 3 h 9"/>
                <a:gd name="T22" fmla="*/ 4 w 9"/>
                <a:gd name="T23" fmla="*/ 1 h 9"/>
                <a:gd name="T24" fmla="*/ 4 w 9"/>
                <a:gd name="T25" fmla="*/ 0 h 9"/>
                <a:gd name="T26" fmla="*/ 5 w 9"/>
                <a:gd name="T27" fmla="*/ 0 h 9"/>
                <a:gd name="T28" fmla="*/ 7 w 9"/>
                <a:gd name="T29" fmla="*/ 0 h 9"/>
                <a:gd name="T30" fmla="*/ 7 w 9"/>
                <a:gd name="T31" fmla="*/ 0 h 9"/>
                <a:gd name="T32" fmla="*/ 7 w 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9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74"/>
            <p:cNvSpPr>
              <a:spLocks/>
            </p:cNvSpPr>
            <p:nvPr/>
          </p:nvSpPr>
          <p:spPr bwMode="auto">
            <a:xfrm>
              <a:off x="1437" y="2345"/>
              <a:ext cx="16" cy="11"/>
            </a:xfrm>
            <a:custGeom>
              <a:avLst/>
              <a:gdLst>
                <a:gd name="T0" fmla="*/ 11 w 16"/>
                <a:gd name="T1" fmla="*/ 4 h 11"/>
                <a:gd name="T2" fmla="*/ 15 w 16"/>
                <a:gd name="T3" fmla="*/ 5 h 11"/>
                <a:gd name="T4" fmla="*/ 16 w 16"/>
                <a:gd name="T5" fmla="*/ 7 h 11"/>
                <a:gd name="T6" fmla="*/ 16 w 16"/>
                <a:gd name="T7" fmla="*/ 11 h 11"/>
                <a:gd name="T8" fmla="*/ 13 w 16"/>
                <a:gd name="T9" fmla="*/ 11 h 11"/>
                <a:gd name="T10" fmla="*/ 11 w 16"/>
                <a:gd name="T11" fmla="*/ 7 h 11"/>
                <a:gd name="T12" fmla="*/ 9 w 16"/>
                <a:gd name="T13" fmla="*/ 5 h 11"/>
                <a:gd name="T14" fmla="*/ 7 w 16"/>
                <a:gd name="T15" fmla="*/ 4 h 11"/>
                <a:gd name="T16" fmla="*/ 4 w 16"/>
                <a:gd name="T17" fmla="*/ 4 h 11"/>
                <a:gd name="T18" fmla="*/ 0 w 16"/>
                <a:gd name="T19" fmla="*/ 2 h 11"/>
                <a:gd name="T20" fmla="*/ 0 w 16"/>
                <a:gd name="T21" fmla="*/ 0 h 11"/>
                <a:gd name="T22" fmla="*/ 0 w 16"/>
                <a:gd name="T23" fmla="*/ 0 h 11"/>
                <a:gd name="T24" fmla="*/ 4 w 16"/>
                <a:gd name="T25" fmla="*/ 0 h 11"/>
                <a:gd name="T26" fmla="*/ 11 w 16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">
                  <a:moveTo>
                    <a:pt x="11" y="4"/>
                  </a:moveTo>
                  <a:lnTo>
                    <a:pt x="15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375"/>
            <p:cNvSpPr>
              <a:spLocks/>
            </p:cNvSpPr>
            <p:nvPr/>
          </p:nvSpPr>
          <p:spPr bwMode="auto">
            <a:xfrm>
              <a:off x="1437" y="2345"/>
              <a:ext cx="16" cy="11"/>
            </a:xfrm>
            <a:custGeom>
              <a:avLst/>
              <a:gdLst>
                <a:gd name="T0" fmla="*/ 11 w 16"/>
                <a:gd name="T1" fmla="*/ 4 h 11"/>
                <a:gd name="T2" fmla="*/ 15 w 16"/>
                <a:gd name="T3" fmla="*/ 5 h 11"/>
                <a:gd name="T4" fmla="*/ 16 w 16"/>
                <a:gd name="T5" fmla="*/ 7 h 11"/>
                <a:gd name="T6" fmla="*/ 16 w 16"/>
                <a:gd name="T7" fmla="*/ 11 h 11"/>
                <a:gd name="T8" fmla="*/ 13 w 16"/>
                <a:gd name="T9" fmla="*/ 11 h 11"/>
                <a:gd name="T10" fmla="*/ 11 w 16"/>
                <a:gd name="T11" fmla="*/ 7 h 11"/>
                <a:gd name="T12" fmla="*/ 9 w 16"/>
                <a:gd name="T13" fmla="*/ 5 h 11"/>
                <a:gd name="T14" fmla="*/ 7 w 16"/>
                <a:gd name="T15" fmla="*/ 4 h 11"/>
                <a:gd name="T16" fmla="*/ 4 w 16"/>
                <a:gd name="T17" fmla="*/ 4 h 11"/>
                <a:gd name="T18" fmla="*/ 0 w 16"/>
                <a:gd name="T19" fmla="*/ 2 h 11"/>
                <a:gd name="T20" fmla="*/ 0 w 16"/>
                <a:gd name="T21" fmla="*/ 0 h 11"/>
                <a:gd name="T22" fmla="*/ 0 w 16"/>
                <a:gd name="T23" fmla="*/ 0 h 11"/>
                <a:gd name="T24" fmla="*/ 4 w 16"/>
                <a:gd name="T25" fmla="*/ 0 h 11"/>
                <a:gd name="T26" fmla="*/ 11 w 16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">
                  <a:moveTo>
                    <a:pt x="11" y="4"/>
                  </a:moveTo>
                  <a:lnTo>
                    <a:pt x="15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4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376"/>
            <p:cNvSpPr>
              <a:spLocks/>
            </p:cNvSpPr>
            <p:nvPr/>
          </p:nvSpPr>
          <p:spPr bwMode="auto">
            <a:xfrm>
              <a:off x="1662" y="3759"/>
              <a:ext cx="16" cy="6"/>
            </a:xfrm>
            <a:custGeom>
              <a:avLst/>
              <a:gdLst>
                <a:gd name="T0" fmla="*/ 4 w 16"/>
                <a:gd name="T1" fmla="*/ 2 h 6"/>
                <a:gd name="T2" fmla="*/ 7 w 16"/>
                <a:gd name="T3" fmla="*/ 0 h 6"/>
                <a:gd name="T4" fmla="*/ 11 w 16"/>
                <a:gd name="T5" fmla="*/ 0 h 6"/>
                <a:gd name="T6" fmla="*/ 15 w 16"/>
                <a:gd name="T7" fmla="*/ 0 h 6"/>
                <a:gd name="T8" fmla="*/ 16 w 16"/>
                <a:gd name="T9" fmla="*/ 0 h 6"/>
                <a:gd name="T10" fmla="*/ 15 w 16"/>
                <a:gd name="T11" fmla="*/ 2 h 6"/>
                <a:gd name="T12" fmla="*/ 15 w 16"/>
                <a:gd name="T13" fmla="*/ 2 h 6"/>
                <a:gd name="T14" fmla="*/ 11 w 16"/>
                <a:gd name="T15" fmla="*/ 2 h 6"/>
                <a:gd name="T16" fmla="*/ 9 w 16"/>
                <a:gd name="T17" fmla="*/ 2 h 6"/>
                <a:gd name="T18" fmla="*/ 9 w 16"/>
                <a:gd name="T19" fmla="*/ 4 h 6"/>
                <a:gd name="T20" fmla="*/ 6 w 16"/>
                <a:gd name="T21" fmla="*/ 4 h 6"/>
                <a:gd name="T22" fmla="*/ 4 w 16"/>
                <a:gd name="T23" fmla="*/ 6 h 6"/>
                <a:gd name="T24" fmla="*/ 0 w 16"/>
                <a:gd name="T25" fmla="*/ 4 h 6"/>
                <a:gd name="T26" fmla="*/ 2 w 16"/>
                <a:gd name="T27" fmla="*/ 2 h 6"/>
                <a:gd name="T28" fmla="*/ 2 w 16"/>
                <a:gd name="T29" fmla="*/ 0 h 6"/>
                <a:gd name="T30" fmla="*/ 4 w 16"/>
                <a:gd name="T3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6">
                  <a:moveTo>
                    <a:pt x="4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77"/>
            <p:cNvSpPr>
              <a:spLocks/>
            </p:cNvSpPr>
            <p:nvPr/>
          </p:nvSpPr>
          <p:spPr bwMode="auto">
            <a:xfrm>
              <a:off x="1662" y="3759"/>
              <a:ext cx="16" cy="6"/>
            </a:xfrm>
            <a:custGeom>
              <a:avLst/>
              <a:gdLst>
                <a:gd name="T0" fmla="*/ 4 w 16"/>
                <a:gd name="T1" fmla="*/ 2 h 6"/>
                <a:gd name="T2" fmla="*/ 7 w 16"/>
                <a:gd name="T3" fmla="*/ 0 h 6"/>
                <a:gd name="T4" fmla="*/ 11 w 16"/>
                <a:gd name="T5" fmla="*/ 0 h 6"/>
                <a:gd name="T6" fmla="*/ 15 w 16"/>
                <a:gd name="T7" fmla="*/ 0 h 6"/>
                <a:gd name="T8" fmla="*/ 16 w 16"/>
                <a:gd name="T9" fmla="*/ 0 h 6"/>
                <a:gd name="T10" fmla="*/ 15 w 16"/>
                <a:gd name="T11" fmla="*/ 2 h 6"/>
                <a:gd name="T12" fmla="*/ 15 w 16"/>
                <a:gd name="T13" fmla="*/ 2 h 6"/>
                <a:gd name="T14" fmla="*/ 11 w 16"/>
                <a:gd name="T15" fmla="*/ 2 h 6"/>
                <a:gd name="T16" fmla="*/ 9 w 16"/>
                <a:gd name="T17" fmla="*/ 2 h 6"/>
                <a:gd name="T18" fmla="*/ 9 w 16"/>
                <a:gd name="T19" fmla="*/ 4 h 6"/>
                <a:gd name="T20" fmla="*/ 6 w 16"/>
                <a:gd name="T21" fmla="*/ 4 h 6"/>
                <a:gd name="T22" fmla="*/ 4 w 16"/>
                <a:gd name="T23" fmla="*/ 6 h 6"/>
                <a:gd name="T24" fmla="*/ 0 w 16"/>
                <a:gd name="T25" fmla="*/ 4 h 6"/>
                <a:gd name="T26" fmla="*/ 2 w 16"/>
                <a:gd name="T27" fmla="*/ 2 h 6"/>
                <a:gd name="T28" fmla="*/ 2 w 16"/>
                <a:gd name="T29" fmla="*/ 0 h 6"/>
                <a:gd name="T30" fmla="*/ 4 w 16"/>
                <a:gd name="T3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6">
                  <a:moveTo>
                    <a:pt x="4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378"/>
            <p:cNvSpPr>
              <a:spLocks/>
            </p:cNvSpPr>
            <p:nvPr/>
          </p:nvSpPr>
          <p:spPr bwMode="auto">
            <a:xfrm>
              <a:off x="1266" y="2456"/>
              <a:ext cx="98" cy="48"/>
            </a:xfrm>
            <a:custGeom>
              <a:avLst/>
              <a:gdLst>
                <a:gd name="T0" fmla="*/ 95 w 98"/>
                <a:gd name="T1" fmla="*/ 16 h 48"/>
                <a:gd name="T2" fmla="*/ 89 w 98"/>
                <a:gd name="T3" fmla="*/ 19 h 48"/>
                <a:gd name="T4" fmla="*/ 84 w 98"/>
                <a:gd name="T5" fmla="*/ 19 h 48"/>
                <a:gd name="T6" fmla="*/ 77 w 98"/>
                <a:gd name="T7" fmla="*/ 21 h 48"/>
                <a:gd name="T8" fmla="*/ 75 w 98"/>
                <a:gd name="T9" fmla="*/ 19 h 48"/>
                <a:gd name="T10" fmla="*/ 73 w 98"/>
                <a:gd name="T11" fmla="*/ 19 h 48"/>
                <a:gd name="T12" fmla="*/ 71 w 98"/>
                <a:gd name="T13" fmla="*/ 21 h 48"/>
                <a:gd name="T14" fmla="*/ 70 w 98"/>
                <a:gd name="T15" fmla="*/ 26 h 48"/>
                <a:gd name="T16" fmla="*/ 66 w 98"/>
                <a:gd name="T17" fmla="*/ 28 h 48"/>
                <a:gd name="T18" fmla="*/ 64 w 98"/>
                <a:gd name="T19" fmla="*/ 30 h 48"/>
                <a:gd name="T20" fmla="*/ 61 w 98"/>
                <a:gd name="T21" fmla="*/ 32 h 48"/>
                <a:gd name="T22" fmla="*/ 59 w 98"/>
                <a:gd name="T23" fmla="*/ 34 h 48"/>
                <a:gd name="T24" fmla="*/ 57 w 98"/>
                <a:gd name="T25" fmla="*/ 34 h 48"/>
                <a:gd name="T26" fmla="*/ 52 w 98"/>
                <a:gd name="T27" fmla="*/ 32 h 48"/>
                <a:gd name="T28" fmla="*/ 43 w 98"/>
                <a:gd name="T29" fmla="*/ 37 h 48"/>
                <a:gd name="T30" fmla="*/ 43 w 98"/>
                <a:gd name="T31" fmla="*/ 43 h 48"/>
                <a:gd name="T32" fmla="*/ 39 w 98"/>
                <a:gd name="T33" fmla="*/ 44 h 48"/>
                <a:gd name="T34" fmla="*/ 37 w 98"/>
                <a:gd name="T35" fmla="*/ 48 h 48"/>
                <a:gd name="T36" fmla="*/ 32 w 98"/>
                <a:gd name="T37" fmla="*/ 48 h 48"/>
                <a:gd name="T38" fmla="*/ 30 w 98"/>
                <a:gd name="T39" fmla="*/ 44 h 48"/>
                <a:gd name="T40" fmla="*/ 28 w 98"/>
                <a:gd name="T41" fmla="*/ 43 h 48"/>
                <a:gd name="T42" fmla="*/ 25 w 98"/>
                <a:gd name="T43" fmla="*/ 41 h 48"/>
                <a:gd name="T44" fmla="*/ 25 w 98"/>
                <a:gd name="T45" fmla="*/ 35 h 48"/>
                <a:gd name="T46" fmla="*/ 21 w 98"/>
                <a:gd name="T47" fmla="*/ 34 h 48"/>
                <a:gd name="T48" fmla="*/ 20 w 98"/>
                <a:gd name="T49" fmla="*/ 34 h 48"/>
                <a:gd name="T50" fmla="*/ 16 w 98"/>
                <a:gd name="T51" fmla="*/ 34 h 48"/>
                <a:gd name="T52" fmla="*/ 14 w 98"/>
                <a:gd name="T53" fmla="*/ 34 h 48"/>
                <a:gd name="T54" fmla="*/ 12 w 98"/>
                <a:gd name="T55" fmla="*/ 32 h 48"/>
                <a:gd name="T56" fmla="*/ 11 w 98"/>
                <a:gd name="T57" fmla="*/ 30 h 48"/>
                <a:gd name="T58" fmla="*/ 7 w 98"/>
                <a:gd name="T59" fmla="*/ 28 h 48"/>
                <a:gd name="T60" fmla="*/ 2 w 98"/>
                <a:gd name="T61" fmla="*/ 26 h 48"/>
                <a:gd name="T62" fmla="*/ 0 w 98"/>
                <a:gd name="T63" fmla="*/ 25 h 48"/>
                <a:gd name="T64" fmla="*/ 3 w 98"/>
                <a:gd name="T65" fmla="*/ 21 h 48"/>
                <a:gd name="T66" fmla="*/ 2 w 98"/>
                <a:gd name="T67" fmla="*/ 19 h 48"/>
                <a:gd name="T68" fmla="*/ 2 w 98"/>
                <a:gd name="T69" fmla="*/ 18 h 48"/>
                <a:gd name="T70" fmla="*/ 5 w 98"/>
                <a:gd name="T71" fmla="*/ 14 h 48"/>
                <a:gd name="T72" fmla="*/ 7 w 98"/>
                <a:gd name="T73" fmla="*/ 14 h 48"/>
                <a:gd name="T74" fmla="*/ 18 w 98"/>
                <a:gd name="T75" fmla="*/ 3 h 48"/>
                <a:gd name="T76" fmla="*/ 23 w 98"/>
                <a:gd name="T77" fmla="*/ 1 h 48"/>
                <a:gd name="T78" fmla="*/ 53 w 98"/>
                <a:gd name="T79" fmla="*/ 0 h 48"/>
                <a:gd name="T80" fmla="*/ 59 w 98"/>
                <a:gd name="T81" fmla="*/ 0 h 48"/>
                <a:gd name="T82" fmla="*/ 64 w 98"/>
                <a:gd name="T83" fmla="*/ 1 h 48"/>
                <a:gd name="T84" fmla="*/ 71 w 98"/>
                <a:gd name="T85" fmla="*/ 0 h 48"/>
                <a:gd name="T86" fmla="*/ 82 w 98"/>
                <a:gd name="T87" fmla="*/ 3 h 48"/>
                <a:gd name="T88" fmla="*/ 98 w 98"/>
                <a:gd name="T8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48">
                  <a:moveTo>
                    <a:pt x="98" y="16"/>
                  </a:moveTo>
                  <a:lnTo>
                    <a:pt x="95" y="16"/>
                  </a:lnTo>
                  <a:lnTo>
                    <a:pt x="91" y="18"/>
                  </a:lnTo>
                  <a:lnTo>
                    <a:pt x="89" y="19"/>
                  </a:lnTo>
                  <a:lnTo>
                    <a:pt x="87" y="19"/>
                  </a:lnTo>
                  <a:lnTo>
                    <a:pt x="84" y="19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0" y="23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4"/>
                  </a:lnTo>
                  <a:lnTo>
                    <a:pt x="53" y="32"/>
                  </a:lnTo>
                  <a:lnTo>
                    <a:pt x="52" y="32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7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7" y="43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2" y="3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98" y="1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379"/>
            <p:cNvSpPr>
              <a:spLocks/>
            </p:cNvSpPr>
            <p:nvPr/>
          </p:nvSpPr>
          <p:spPr bwMode="auto">
            <a:xfrm>
              <a:off x="1266" y="2456"/>
              <a:ext cx="98" cy="48"/>
            </a:xfrm>
            <a:custGeom>
              <a:avLst/>
              <a:gdLst>
                <a:gd name="T0" fmla="*/ 95 w 98"/>
                <a:gd name="T1" fmla="*/ 16 h 48"/>
                <a:gd name="T2" fmla="*/ 89 w 98"/>
                <a:gd name="T3" fmla="*/ 19 h 48"/>
                <a:gd name="T4" fmla="*/ 84 w 98"/>
                <a:gd name="T5" fmla="*/ 19 h 48"/>
                <a:gd name="T6" fmla="*/ 77 w 98"/>
                <a:gd name="T7" fmla="*/ 21 h 48"/>
                <a:gd name="T8" fmla="*/ 75 w 98"/>
                <a:gd name="T9" fmla="*/ 19 h 48"/>
                <a:gd name="T10" fmla="*/ 73 w 98"/>
                <a:gd name="T11" fmla="*/ 19 h 48"/>
                <a:gd name="T12" fmla="*/ 71 w 98"/>
                <a:gd name="T13" fmla="*/ 21 h 48"/>
                <a:gd name="T14" fmla="*/ 70 w 98"/>
                <a:gd name="T15" fmla="*/ 26 h 48"/>
                <a:gd name="T16" fmla="*/ 66 w 98"/>
                <a:gd name="T17" fmla="*/ 28 h 48"/>
                <a:gd name="T18" fmla="*/ 64 w 98"/>
                <a:gd name="T19" fmla="*/ 30 h 48"/>
                <a:gd name="T20" fmla="*/ 61 w 98"/>
                <a:gd name="T21" fmla="*/ 32 h 48"/>
                <a:gd name="T22" fmla="*/ 59 w 98"/>
                <a:gd name="T23" fmla="*/ 34 h 48"/>
                <a:gd name="T24" fmla="*/ 57 w 98"/>
                <a:gd name="T25" fmla="*/ 34 h 48"/>
                <a:gd name="T26" fmla="*/ 52 w 98"/>
                <a:gd name="T27" fmla="*/ 32 h 48"/>
                <a:gd name="T28" fmla="*/ 43 w 98"/>
                <a:gd name="T29" fmla="*/ 37 h 48"/>
                <a:gd name="T30" fmla="*/ 43 w 98"/>
                <a:gd name="T31" fmla="*/ 43 h 48"/>
                <a:gd name="T32" fmla="*/ 39 w 98"/>
                <a:gd name="T33" fmla="*/ 44 h 48"/>
                <a:gd name="T34" fmla="*/ 37 w 98"/>
                <a:gd name="T35" fmla="*/ 48 h 48"/>
                <a:gd name="T36" fmla="*/ 32 w 98"/>
                <a:gd name="T37" fmla="*/ 48 h 48"/>
                <a:gd name="T38" fmla="*/ 30 w 98"/>
                <a:gd name="T39" fmla="*/ 44 h 48"/>
                <a:gd name="T40" fmla="*/ 28 w 98"/>
                <a:gd name="T41" fmla="*/ 43 h 48"/>
                <a:gd name="T42" fmla="*/ 25 w 98"/>
                <a:gd name="T43" fmla="*/ 41 h 48"/>
                <a:gd name="T44" fmla="*/ 25 w 98"/>
                <a:gd name="T45" fmla="*/ 35 h 48"/>
                <a:gd name="T46" fmla="*/ 21 w 98"/>
                <a:gd name="T47" fmla="*/ 34 h 48"/>
                <a:gd name="T48" fmla="*/ 20 w 98"/>
                <a:gd name="T49" fmla="*/ 34 h 48"/>
                <a:gd name="T50" fmla="*/ 16 w 98"/>
                <a:gd name="T51" fmla="*/ 34 h 48"/>
                <a:gd name="T52" fmla="*/ 14 w 98"/>
                <a:gd name="T53" fmla="*/ 34 h 48"/>
                <a:gd name="T54" fmla="*/ 12 w 98"/>
                <a:gd name="T55" fmla="*/ 32 h 48"/>
                <a:gd name="T56" fmla="*/ 11 w 98"/>
                <a:gd name="T57" fmla="*/ 30 h 48"/>
                <a:gd name="T58" fmla="*/ 7 w 98"/>
                <a:gd name="T59" fmla="*/ 28 h 48"/>
                <a:gd name="T60" fmla="*/ 2 w 98"/>
                <a:gd name="T61" fmla="*/ 26 h 48"/>
                <a:gd name="T62" fmla="*/ 0 w 98"/>
                <a:gd name="T63" fmla="*/ 25 h 48"/>
                <a:gd name="T64" fmla="*/ 3 w 98"/>
                <a:gd name="T65" fmla="*/ 21 h 48"/>
                <a:gd name="T66" fmla="*/ 2 w 98"/>
                <a:gd name="T67" fmla="*/ 19 h 48"/>
                <a:gd name="T68" fmla="*/ 2 w 98"/>
                <a:gd name="T69" fmla="*/ 18 h 48"/>
                <a:gd name="T70" fmla="*/ 5 w 98"/>
                <a:gd name="T71" fmla="*/ 14 h 48"/>
                <a:gd name="T72" fmla="*/ 7 w 98"/>
                <a:gd name="T73" fmla="*/ 14 h 48"/>
                <a:gd name="T74" fmla="*/ 18 w 98"/>
                <a:gd name="T75" fmla="*/ 3 h 48"/>
                <a:gd name="T76" fmla="*/ 23 w 98"/>
                <a:gd name="T77" fmla="*/ 1 h 48"/>
                <a:gd name="T78" fmla="*/ 53 w 98"/>
                <a:gd name="T79" fmla="*/ 0 h 48"/>
                <a:gd name="T80" fmla="*/ 59 w 98"/>
                <a:gd name="T81" fmla="*/ 0 h 48"/>
                <a:gd name="T82" fmla="*/ 64 w 98"/>
                <a:gd name="T83" fmla="*/ 1 h 48"/>
                <a:gd name="T84" fmla="*/ 71 w 98"/>
                <a:gd name="T85" fmla="*/ 0 h 48"/>
                <a:gd name="T86" fmla="*/ 82 w 98"/>
                <a:gd name="T87" fmla="*/ 3 h 48"/>
                <a:gd name="T88" fmla="*/ 98 w 98"/>
                <a:gd name="T8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48">
                  <a:moveTo>
                    <a:pt x="98" y="16"/>
                  </a:moveTo>
                  <a:lnTo>
                    <a:pt x="95" y="16"/>
                  </a:lnTo>
                  <a:lnTo>
                    <a:pt x="91" y="18"/>
                  </a:lnTo>
                  <a:lnTo>
                    <a:pt x="89" y="19"/>
                  </a:lnTo>
                  <a:lnTo>
                    <a:pt x="87" y="19"/>
                  </a:lnTo>
                  <a:lnTo>
                    <a:pt x="84" y="19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0" y="23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4"/>
                  </a:lnTo>
                  <a:lnTo>
                    <a:pt x="53" y="32"/>
                  </a:lnTo>
                  <a:lnTo>
                    <a:pt x="52" y="32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7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7" y="43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2" y="3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98" y="16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80"/>
            <p:cNvSpPr>
              <a:spLocks/>
            </p:cNvSpPr>
            <p:nvPr/>
          </p:nvSpPr>
          <p:spPr bwMode="auto">
            <a:xfrm>
              <a:off x="1396" y="2715"/>
              <a:ext cx="200" cy="292"/>
            </a:xfrm>
            <a:custGeom>
              <a:avLst/>
              <a:gdLst>
                <a:gd name="T0" fmla="*/ 91 w 200"/>
                <a:gd name="T1" fmla="*/ 0 h 292"/>
                <a:gd name="T2" fmla="*/ 93 w 200"/>
                <a:gd name="T3" fmla="*/ 3 h 292"/>
                <a:gd name="T4" fmla="*/ 97 w 200"/>
                <a:gd name="T5" fmla="*/ 14 h 292"/>
                <a:gd name="T6" fmla="*/ 88 w 200"/>
                <a:gd name="T7" fmla="*/ 25 h 292"/>
                <a:gd name="T8" fmla="*/ 50 w 200"/>
                <a:gd name="T9" fmla="*/ 50 h 292"/>
                <a:gd name="T10" fmla="*/ 48 w 200"/>
                <a:gd name="T11" fmla="*/ 55 h 292"/>
                <a:gd name="T12" fmla="*/ 47 w 200"/>
                <a:gd name="T13" fmla="*/ 55 h 292"/>
                <a:gd name="T14" fmla="*/ 40 w 200"/>
                <a:gd name="T15" fmla="*/ 73 h 292"/>
                <a:gd name="T16" fmla="*/ 34 w 200"/>
                <a:gd name="T17" fmla="*/ 76 h 292"/>
                <a:gd name="T18" fmla="*/ 25 w 200"/>
                <a:gd name="T19" fmla="*/ 71 h 292"/>
                <a:gd name="T20" fmla="*/ 20 w 200"/>
                <a:gd name="T21" fmla="*/ 69 h 292"/>
                <a:gd name="T22" fmla="*/ 13 w 200"/>
                <a:gd name="T23" fmla="*/ 71 h 292"/>
                <a:gd name="T24" fmla="*/ 11 w 200"/>
                <a:gd name="T25" fmla="*/ 64 h 292"/>
                <a:gd name="T26" fmla="*/ 15 w 200"/>
                <a:gd name="T27" fmla="*/ 62 h 292"/>
                <a:gd name="T28" fmla="*/ 15 w 200"/>
                <a:gd name="T29" fmla="*/ 57 h 292"/>
                <a:gd name="T30" fmla="*/ 15 w 200"/>
                <a:gd name="T31" fmla="*/ 53 h 292"/>
                <a:gd name="T32" fmla="*/ 0 w 200"/>
                <a:gd name="T33" fmla="*/ 76 h 292"/>
                <a:gd name="T34" fmla="*/ 7 w 200"/>
                <a:gd name="T35" fmla="*/ 87 h 292"/>
                <a:gd name="T36" fmla="*/ 2 w 200"/>
                <a:gd name="T37" fmla="*/ 92 h 292"/>
                <a:gd name="T38" fmla="*/ 23 w 200"/>
                <a:gd name="T39" fmla="*/ 110 h 292"/>
                <a:gd name="T40" fmla="*/ 29 w 200"/>
                <a:gd name="T41" fmla="*/ 123 h 292"/>
                <a:gd name="T42" fmla="*/ 63 w 200"/>
                <a:gd name="T43" fmla="*/ 185 h 292"/>
                <a:gd name="T44" fmla="*/ 79 w 200"/>
                <a:gd name="T45" fmla="*/ 221 h 292"/>
                <a:gd name="T46" fmla="*/ 97 w 200"/>
                <a:gd name="T47" fmla="*/ 244 h 292"/>
                <a:gd name="T48" fmla="*/ 143 w 200"/>
                <a:gd name="T49" fmla="*/ 269 h 292"/>
                <a:gd name="T50" fmla="*/ 172 w 200"/>
                <a:gd name="T51" fmla="*/ 292 h 292"/>
                <a:gd name="T52" fmla="*/ 182 w 200"/>
                <a:gd name="T53" fmla="*/ 289 h 292"/>
                <a:gd name="T54" fmla="*/ 186 w 200"/>
                <a:gd name="T55" fmla="*/ 282 h 292"/>
                <a:gd name="T56" fmla="*/ 186 w 200"/>
                <a:gd name="T57" fmla="*/ 280 h 292"/>
                <a:gd name="T58" fmla="*/ 197 w 200"/>
                <a:gd name="T59" fmla="*/ 260 h 292"/>
                <a:gd name="T60" fmla="*/ 193 w 200"/>
                <a:gd name="T61" fmla="*/ 259 h 292"/>
                <a:gd name="T62" fmla="*/ 190 w 200"/>
                <a:gd name="T63" fmla="*/ 251 h 292"/>
                <a:gd name="T64" fmla="*/ 193 w 200"/>
                <a:gd name="T65" fmla="*/ 244 h 292"/>
                <a:gd name="T66" fmla="*/ 191 w 200"/>
                <a:gd name="T67" fmla="*/ 235 h 292"/>
                <a:gd name="T68" fmla="*/ 195 w 200"/>
                <a:gd name="T69" fmla="*/ 230 h 292"/>
                <a:gd name="T70" fmla="*/ 197 w 200"/>
                <a:gd name="T71" fmla="*/ 200 h 292"/>
                <a:gd name="T72" fmla="*/ 186 w 200"/>
                <a:gd name="T73" fmla="*/ 173 h 292"/>
                <a:gd name="T74" fmla="*/ 179 w 200"/>
                <a:gd name="T75" fmla="*/ 175 h 292"/>
                <a:gd name="T76" fmla="*/ 172 w 200"/>
                <a:gd name="T77" fmla="*/ 173 h 292"/>
                <a:gd name="T78" fmla="*/ 157 w 200"/>
                <a:gd name="T79" fmla="*/ 157 h 292"/>
                <a:gd name="T80" fmla="*/ 145 w 200"/>
                <a:gd name="T81" fmla="*/ 155 h 292"/>
                <a:gd name="T82" fmla="*/ 141 w 200"/>
                <a:gd name="T83" fmla="*/ 150 h 292"/>
                <a:gd name="T84" fmla="*/ 134 w 200"/>
                <a:gd name="T85" fmla="*/ 144 h 292"/>
                <a:gd name="T86" fmla="*/ 123 w 200"/>
                <a:gd name="T87" fmla="*/ 130 h 292"/>
                <a:gd name="T88" fmla="*/ 120 w 200"/>
                <a:gd name="T89" fmla="*/ 117 h 292"/>
                <a:gd name="T90" fmla="*/ 131 w 200"/>
                <a:gd name="T91" fmla="*/ 103 h 292"/>
                <a:gd name="T92" fmla="*/ 148 w 200"/>
                <a:gd name="T93" fmla="*/ 73 h 292"/>
                <a:gd name="T94" fmla="*/ 181 w 200"/>
                <a:gd name="T95" fmla="*/ 64 h 292"/>
                <a:gd name="T96" fmla="*/ 175 w 200"/>
                <a:gd name="T97" fmla="*/ 59 h 292"/>
                <a:gd name="T98" fmla="*/ 170 w 200"/>
                <a:gd name="T99" fmla="*/ 55 h 292"/>
                <a:gd name="T100" fmla="*/ 175 w 200"/>
                <a:gd name="T101" fmla="*/ 39 h 292"/>
                <a:gd name="T102" fmla="*/ 161 w 200"/>
                <a:gd name="T103" fmla="*/ 35 h 292"/>
                <a:gd name="T104" fmla="*/ 156 w 200"/>
                <a:gd name="T105" fmla="*/ 35 h 292"/>
                <a:gd name="T106" fmla="*/ 148 w 200"/>
                <a:gd name="T107" fmla="*/ 35 h 292"/>
                <a:gd name="T108" fmla="*/ 145 w 200"/>
                <a:gd name="T109" fmla="*/ 39 h 292"/>
                <a:gd name="T110" fmla="*/ 136 w 200"/>
                <a:gd name="T111" fmla="*/ 37 h 292"/>
                <a:gd name="T112" fmla="*/ 129 w 200"/>
                <a:gd name="T113" fmla="*/ 34 h 292"/>
                <a:gd name="T114" fmla="*/ 125 w 200"/>
                <a:gd name="T115" fmla="*/ 26 h 292"/>
                <a:gd name="T116" fmla="*/ 122 w 200"/>
                <a:gd name="T117" fmla="*/ 19 h 292"/>
                <a:gd name="T118" fmla="*/ 118 w 200"/>
                <a:gd name="T119" fmla="*/ 16 h 292"/>
                <a:gd name="T120" fmla="*/ 115 w 200"/>
                <a:gd name="T121" fmla="*/ 14 h 292"/>
                <a:gd name="T122" fmla="*/ 106 w 200"/>
                <a:gd name="T123" fmla="*/ 5 h 292"/>
                <a:gd name="T124" fmla="*/ 97 w 200"/>
                <a:gd name="T12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92">
                  <a:moveTo>
                    <a:pt x="95" y="0"/>
                  </a:moveTo>
                  <a:lnTo>
                    <a:pt x="95" y="0"/>
                  </a:lnTo>
                  <a:lnTo>
                    <a:pt x="91" y="0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5" y="7"/>
                  </a:lnTo>
                  <a:lnTo>
                    <a:pt x="95" y="9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5" y="14"/>
                  </a:lnTo>
                  <a:lnTo>
                    <a:pt x="88" y="25"/>
                  </a:lnTo>
                  <a:lnTo>
                    <a:pt x="73" y="39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1" y="60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5" y="71"/>
                  </a:lnTo>
                  <a:lnTo>
                    <a:pt x="22" y="71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6" y="69"/>
                  </a:ln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2" y="92"/>
                  </a:lnTo>
                  <a:lnTo>
                    <a:pt x="4" y="94"/>
                  </a:lnTo>
                  <a:lnTo>
                    <a:pt x="22" y="107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5" y="112"/>
                  </a:lnTo>
                  <a:lnTo>
                    <a:pt x="29" y="123"/>
                  </a:lnTo>
                  <a:lnTo>
                    <a:pt x="38" y="132"/>
                  </a:lnTo>
                  <a:lnTo>
                    <a:pt x="57" y="182"/>
                  </a:lnTo>
                  <a:lnTo>
                    <a:pt x="63" y="185"/>
                  </a:lnTo>
                  <a:lnTo>
                    <a:pt x="79" y="210"/>
                  </a:lnTo>
                  <a:lnTo>
                    <a:pt x="81" y="219"/>
                  </a:lnTo>
                  <a:lnTo>
                    <a:pt x="79" y="221"/>
                  </a:lnTo>
                  <a:lnTo>
                    <a:pt x="77" y="223"/>
                  </a:lnTo>
                  <a:lnTo>
                    <a:pt x="79" y="226"/>
                  </a:lnTo>
                  <a:lnTo>
                    <a:pt x="97" y="244"/>
                  </a:lnTo>
                  <a:lnTo>
                    <a:pt x="140" y="269"/>
                  </a:lnTo>
                  <a:lnTo>
                    <a:pt x="141" y="269"/>
                  </a:lnTo>
                  <a:lnTo>
                    <a:pt x="143" y="269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2" y="292"/>
                  </a:lnTo>
                  <a:lnTo>
                    <a:pt x="175" y="291"/>
                  </a:lnTo>
                  <a:lnTo>
                    <a:pt x="182" y="289"/>
                  </a:lnTo>
                  <a:lnTo>
                    <a:pt x="182" y="289"/>
                  </a:lnTo>
                  <a:lnTo>
                    <a:pt x="182" y="285"/>
                  </a:lnTo>
                  <a:lnTo>
                    <a:pt x="184" y="284"/>
                  </a:lnTo>
                  <a:lnTo>
                    <a:pt x="186" y="282"/>
                  </a:lnTo>
                  <a:lnTo>
                    <a:pt x="186" y="282"/>
                  </a:lnTo>
                  <a:lnTo>
                    <a:pt x="186" y="280"/>
                  </a:lnTo>
                  <a:lnTo>
                    <a:pt x="186" y="280"/>
                  </a:lnTo>
                  <a:lnTo>
                    <a:pt x="186" y="278"/>
                  </a:lnTo>
                  <a:lnTo>
                    <a:pt x="195" y="264"/>
                  </a:lnTo>
                  <a:lnTo>
                    <a:pt x="197" y="260"/>
                  </a:lnTo>
                  <a:lnTo>
                    <a:pt x="195" y="260"/>
                  </a:lnTo>
                  <a:lnTo>
                    <a:pt x="193" y="259"/>
                  </a:lnTo>
                  <a:lnTo>
                    <a:pt x="193" y="259"/>
                  </a:lnTo>
                  <a:lnTo>
                    <a:pt x="191" y="257"/>
                  </a:lnTo>
                  <a:lnTo>
                    <a:pt x="191" y="257"/>
                  </a:lnTo>
                  <a:lnTo>
                    <a:pt x="190" y="251"/>
                  </a:lnTo>
                  <a:lnTo>
                    <a:pt x="190" y="248"/>
                  </a:lnTo>
                  <a:lnTo>
                    <a:pt x="191" y="244"/>
                  </a:lnTo>
                  <a:lnTo>
                    <a:pt x="193" y="244"/>
                  </a:lnTo>
                  <a:lnTo>
                    <a:pt x="193" y="242"/>
                  </a:lnTo>
                  <a:lnTo>
                    <a:pt x="193" y="239"/>
                  </a:lnTo>
                  <a:lnTo>
                    <a:pt x="191" y="235"/>
                  </a:lnTo>
                  <a:lnTo>
                    <a:pt x="191" y="234"/>
                  </a:lnTo>
                  <a:lnTo>
                    <a:pt x="191" y="232"/>
                  </a:lnTo>
                  <a:lnTo>
                    <a:pt x="195" y="230"/>
                  </a:lnTo>
                  <a:lnTo>
                    <a:pt x="197" y="230"/>
                  </a:lnTo>
                  <a:lnTo>
                    <a:pt x="195" y="203"/>
                  </a:lnTo>
                  <a:lnTo>
                    <a:pt x="197" y="200"/>
                  </a:lnTo>
                  <a:lnTo>
                    <a:pt x="200" y="198"/>
                  </a:lnTo>
                  <a:lnTo>
                    <a:pt x="200" y="196"/>
                  </a:lnTo>
                  <a:lnTo>
                    <a:pt x="186" y="173"/>
                  </a:lnTo>
                  <a:lnTo>
                    <a:pt x="181" y="173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2" y="173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7" y="157"/>
                  </a:lnTo>
                  <a:lnTo>
                    <a:pt x="150" y="157"/>
                  </a:lnTo>
                  <a:lnTo>
                    <a:pt x="147" y="155"/>
                  </a:lnTo>
                  <a:lnTo>
                    <a:pt x="145" y="155"/>
                  </a:lnTo>
                  <a:lnTo>
                    <a:pt x="145" y="151"/>
                  </a:lnTo>
                  <a:lnTo>
                    <a:pt x="143" y="150"/>
                  </a:lnTo>
                  <a:lnTo>
                    <a:pt x="141" y="150"/>
                  </a:lnTo>
                  <a:lnTo>
                    <a:pt x="132" y="148"/>
                  </a:lnTo>
                  <a:lnTo>
                    <a:pt x="132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1" y="139"/>
                  </a:lnTo>
                  <a:lnTo>
                    <a:pt x="123" y="130"/>
                  </a:lnTo>
                  <a:lnTo>
                    <a:pt x="123" y="126"/>
                  </a:lnTo>
                  <a:lnTo>
                    <a:pt x="120" y="119"/>
                  </a:lnTo>
                  <a:lnTo>
                    <a:pt x="120" y="117"/>
                  </a:lnTo>
                  <a:lnTo>
                    <a:pt x="125" y="105"/>
                  </a:lnTo>
                  <a:lnTo>
                    <a:pt x="125" y="103"/>
                  </a:lnTo>
                  <a:lnTo>
                    <a:pt x="131" y="103"/>
                  </a:lnTo>
                  <a:lnTo>
                    <a:pt x="131" y="94"/>
                  </a:lnTo>
                  <a:lnTo>
                    <a:pt x="141" y="80"/>
                  </a:lnTo>
                  <a:lnTo>
                    <a:pt x="148" y="73"/>
                  </a:lnTo>
                  <a:lnTo>
                    <a:pt x="173" y="66"/>
                  </a:lnTo>
                  <a:lnTo>
                    <a:pt x="179" y="66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79" y="64"/>
                  </a:lnTo>
                  <a:lnTo>
                    <a:pt x="175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9" y="44"/>
                  </a:lnTo>
                  <a:lnTo>
                    <a:pt x="179" y="42"/>
                  </a:lnTo>
                  <a:lnTo>
                    <a:pt x="175" y="39"/>
                  </a:lnTo>
                  <a:lnTo>
                    <a:pt x="166" y="35"/>
                  </a:lnTo>
                  <a:lnTo>
                    <a:pt x="163" y="34"/>
                  </a:lnTo>
                  <a:lnTo>
                    <a:pt x="161" y="35"/>
                  </a:lnTo>
                  <a:lnTo>
                    <a:pt x="159" y="37"/>
                  </a:lnTo>
                  <a:lnTo>
                    <a:pt x="157" y="35"/>
                  </a:lnTo>
                  <a:lnTo>
                    <a:pt x="156" y="35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5" y="39"/>
                  </a:lnTo>
                  <a:lnTo>
                    <a:pt x="141" y="39"/>
                  </a:lnTo>
                  <a:lnTo>
                    <a:pt x="140" y="37"/>
                  </a:lnTo>
                  <a:lnTo>
                    <a:pt x="136" y="37"/>
                  </a:lnTo>
                  <a:lnTo>
                    <a:pt x="134" y="37"/>
                  </a:lnTo>
                  <a:lnTo>
                    <a:pt x="132" y="37"/>
                  </a:lnTo>
                  <a:lnTo>
                    <a:pt x="129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2" y="19"/>
                  </a:lnTo>
                  <a:lnTo>
                    <a:pt x="122" y="17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3" y="12"/>
                  </a:lnTo>
                  <a:lnTo>
                    <a:pt x="109" y="7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81"/>
            <p:cNvSpPr>
              <a:spLocks/>
            </p:cNvSpPr>
            <p:nvPr/>
          </p:nvSpPr>
          <p:spPr bwMode="auto">
            <a:xfrm>
              <a:off x="1396" y="2715"/>
              <a:ext cx="200" cy="292"/>
            </a:xfrm>
            <a:custGeom>
              <a:avLst/>
              <a:gdLst>
                <a:gd name="T0" fmla="*/ 91 w 200"/>
                <a:gd name="T1" fmla="*/ 0 h 292"/>
                <a:gd name="T2" fmla="*/ 93 w 200"/>
                <a:gd name="T3" fmla="*/ 3 h 292"/>
                <a:gd name="T4" fmla="*/ 97 w 200"/>
                <a:gd name="T5" fmla="*/ 14 h 292"/>
                <a:gd name="T6" fmla="*/ 88 w 200"/>
                <a:gd name="T7" fmla="*/ 25 h 292"/>
                <a:gd name="T8" fmla="*/ 50 w 200"/>
                <a:gd name="T9" fmla="*/ 50 h 292"/>
                <a:gd name="T10" fmla="*/ 48 w 200"/>
                <a:gd name="T11" fmla="*/ 55 h 292"/>
                <a:gd name="T12" fmla="*/ 47 w 200"/>
                <a:gd name="T13" fmla="*/ 55 h 292"/>
                <a:gd name="T14" fmla="*/ 40 w 200"/>
                <a:gd name="T15" fmla="*/ 73 h 292"/>
                <a:gd name="T16" fmla="*/ 34 w 200"/>
                <a:gd name="T17" fmla="*/ 76 h 292"/>
                <a:gd name="T18" fmla="*/ 25 w 200"/>
                <a:gd name="T19" fmla="*/ 71 h 292"/>
                <a:gd name="T20" fmla="*/ 20 w 200"/>
                <a:gd name="T21" fmla="*/ 69 h 292"/>
                <a:gd name="T22" fmla="*/ 13 w 200"/>
                <a:gd name="T23" fmla="*/ 71 h 292"/>
                <a:gd name="T24" fmla="*/ 11 w 200"/>
                <a:gd name="T25" fmla="*/ 64 h 292"/>
                <a:gd name="T26" fmla="*/ 15 w 200"/>
                <a:gd name="T27" fmla="*/ 62 h 292"/>
                <a:gd name="T28" fmla="*/ 15 w 200"/>
                <a:gd name="T29" fmla="*/ 57 h 292"/>
                <a:gd name="T30" fmla="*/ 15 w 200"/>
                <a:gd name="T31" fmla="*/ 53 h 292"/>
                <a:gd name="T32" fmla="*/ 0 w 200"/>
                <a:gd name="T33" fmla="*/ 76 h 292"/>
                <a:gd name="T34" fmla="*/ 7 w 200"/>
                <a:gd name="T35" fmla="*/ 87 h 292"/>
                <a:gd name="T36" fmla="*/ 2 w 200"/>
                <a:gd name="T37" fmla="*/ 92 h 292"/>
                <a:gd name="T38" fmla="*/ 23 w 200"/>
                <a:gd name="T39" fmla="*/ 110 h 292"/>
                <a:gd name="T40" fmla="*/ 29 w 200"/>
                <a:gd name="T41" fmla="*/ 123 h 292"/>
                <a:gd name="T42" fmla="*/ 63 w 200"/>
                <a:gd name="T43" fmla="*/ 185 h 292"/>
                <a:gd name="T44" fmla="*/ 79 w 200"/>
                <a:gd name="T45" fmla="*/ 221 h 292"/>
                <a:gd name="T46" fmla="*/ 97 w 200"/>
                <a:gd name="T47" fmla="*/ 244 h 292"/>
                <a:gd name="T48" fmla="*/ 143 w 200"/>
                <a:gd name="T49" fmla="*/ 269 h 292"/>
                <a:gd name="T50" fmla="*/ 172 w 200"/>
                <a:gd name="T51" fmla="*/ 292 h 292"/>
                <a:gd name="T52" fmla="*/ 182 w 200"/>
                <a:gd name="T53" fmla="*/ 289 h 292"/>
                <a:gd name="T54" fmla="*/ 186 w 200"/>
                <a:gd name="T55" fmla="*/ 282 h 292"/>
                <a:gd name="T56" fmla="*/ 186 w 200"/>
                <a:gd name="T57" fmla="*/ 280 h 292"/>
                <a:gd name="T58" fmla="*/ 197 w 200"/>
                <a:gd name="T59" fmla="*/ 260 h 292"/>
                <a:gd name="T60" fmla="*/ 193 w 200"/>
                <a:gd name="T61" fmla="*/ 259 h 292"/>
                <a:gd name="T62" fmla="*/ 190 w 200"/>
                <a:gd name="T63" fmla="*/ 251 h 292"/>
                <a:gd name="T64" fmla="*/ 193 w 200"/>
                <a:gd name="T65" fmla="*/ 244 h 292"/>
                <a:gd name="T66" fmla="*/ 191 w 200"/>
                <a:gd name="T67" fmla="*/ 235 h 292"/>
                <a:gd name="T68" fmla="*/ 195 w 200"/>
                <a:gd name="T69" fmla="*/ 230 h 292"/>
                <a:gd name="T70" fmla="*/ 197 w 200"/>
                <a:gd name="T71" fmla="*/ 200 h 292"/>
                <a:gd name="T72" fmla="*/ 186 w 200"/>
                <a:gd name="T73" fmla="*/ 173 h 292"/>
                <a:gd name="T74" fmla="*/ 179 w 200"/>
                <a:gd name="T75" fmla="*/ 175 h 292"/>
                <a:gd name="T76" fmla="*/ 172 w 200"/>
                <a:gd name="T77" fmla="*/ 173 h 292"/>
                <a:gd name="T78" fmla="*/ 157 w 200"/>
                <a:gd name="T79" fmla="*/ 157 h 292"/>
                <a:gd name="T80" fmla="*/ 145 w 200"/>
                <a:gd name="T81" fmla="*/ 155 h 292"/>
                <a:gd name="T82" fmla="*/ 141 w 200"/>
                <a:gd name="T83" fmla="*/ 150 h 292"/>
                <a:gd name="T84" fmla="*/ 134 w 200"/>
                <a:gd name="T85" fmla="*/ 144 h 292"/>
                <a:gd name="T86" fmla="*/ 123 w 200"/>
                <a:gd name="T87" fmla="*/ 130 h 292"/>
                <a:gd name="T88" fmla="*/ 120 w 200"/>
                <a:gd name="T89" fmla="*/ 117 h 292"/>
                <a:gd name="T90" fmla="*/ 131 w 200"/>
                <a:gd name="T91" fmla="*/ 103 h 292"/>
                <a:gd name="T92" fmla="*/ 148 w 200"/>
                <a:gd name="T93" fmla="*/ 73 h 292"/>
                <a:gd name="T94" fmla="*/ 181 w 200"/>
                <a:gd name="T95" fmla="*/ 64 h 292"/>
                <a:gd name="T96" fmla="*/ 175 w 200"/>
                <a:gd name="T97" fmla="*/ 59 h 292"/>
                <a:gd name="T98" fmla="*/ 170 w 200"/>
                <a:gd name="T99" fmla="*/ 55 h 292"/>
                <a:gd name="T100" fmla="*/ 175 w 200"/>
                <a:gd name="T101" fmla="*/ 39 h 292"/>
                <a:gd name="T102" fmla="*/ 161 w 200"/>
                <a:gd name="T103" fmla="*/ 35 h 292"/>
                <a:gd name="T104" fmla="*/ 156 w 200"/>
                <a:gd name="T105" fmla="*/ 35 h 292"/>
                <a:gd name="T106" fmla="*/ 148 w 200"/>
                <a:gd name="T107" fmla="*/ 35 h 292"/>
                <a:gd name="T108" fmla="*/ 145 w 200"/>
                <a:gd name="T109" fmla="*/ 39 h 292"/>
                <a:gd name="T110" fmla="*/ 136 w 200"/>
                <a:gd name="T111" fmla="*/ 37 h 292"/>
                <a:gd name="T112" fmla="*/ 129 w 200"/>
                <a:gd name="T113" fmla="*/ 34 h 292"/>
                <a:gd name="T114" fmla="*/ 125 w 200"/>
                <a:gd name="T115" fmla="*/ 26 h 292"/>
                <a:gd name="T116" fmla="*/ 122 w 200"/>
                <a:gd name="T117" fmla="*/ 19 h 292"/>
                <a:gd name="T118" fmla="*/ 118 w 200"/>
                <a:gd name="T119" fmla="*/ 16 h 292"/>
                <a:gd name="T120" fmla="*/ 115 w 200"/>
                <a:gd name="T121" fmla="*/ 14 h 292"/>
                <a:gd name="T122" fmla="*/ 106 w 200"/>
                <a:gd name="T123" fmla="*/ 5 h 292"/>
                <a:gd name="T124" fmla="*/ 97 w 200"/>
                <a:gd name="T12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92">
                  <a:moveTo>
                    <a:pt x="95" y="0"/>
                  </a:moveTo>
                  <a:lnTo>
                    <a:pt x="95" y="0"/>
                  </a:lnTo>
                  <a:lnTo>
                    <a:pt x="91" y="0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5" y="7"/>
                  </a:lnTo>
                  <a:lnTo>
                    <a:pt x="95" y="9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5" y="14"/>
                  </a:lnTo>
                  <a:lnTo>
                    <a:pt x="88" y="25"/>
                  </a:lnTo>
                  <a:lnTo>
                    <a:pt x="73" y="39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1" y="60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5" y="71"/>
                  </a:lnTo>
                  <a:lnTo>
                    <a:pt x="22" y="71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6" y="69"/>
                  </a:ln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2" y="92"/>
                  </a:lnTo>
                  <a:lnTo>
                    <a:pt x="4" y="94"/>
                  </a:lnTo>
                  <a:lnTo>
                    <a:pt x="22" y="107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5" y="112"/>
                  </a:lnTo>
                  <a:lnTo>
                    <a:pt x="29" y="123"/>
                  </a:lnTo>
                  <a:lnTo>
                    <a:pt x="38" y="132"/>
                  </a:lnTo>
                  <a:lnTo>
                    <a:pt x="57" y="182"/>
                  </a:lnTo>
                  <a:lnTo>
                    <a:pt x="63" y="185"/>
                  </a:lnTo>
                  <a:lnTo>
                    <a:pt x="79" y="210"/>
                  </a:lnTo>
                  <a:lnTo>
                    <a:pt x="81" y="219"/>
                  </a:lnTo>
                  <a:lnTo>
                    <a:pt x="79" y="221"/>
                  </a:lnTo>
                  <a:lnTo>
                    <a:pt x="77" y="223"/>
                  </a:lnTo>
                  <a:lnTo>
                    <a:pt x="79" y="226"/>
                  </a:lnTo>
                  <a:lnTo>
                    <a:pt x="97" y="244"/>
                  </a:lnTo>
                  <a:lnTo>
                    <a:pt x="140" y="269"/>
                  </a:lnTo>
                  <a:lnTo>
                    <a:pt x="141" y="269"/>
                  </a:lnTo>
                  <a:lnTo>
                    <a:pt x="143" y="269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2" y="292"/>
                  </a:lnTo>
                  <a:lnTo>
                    <a:pt x="175" y="291"/>
                  </a:lnTo>
                  <a:lnTo>
                    <a:pt x="182" y="289"/>
                  </a:lnTo>
                  <a:lnTo>
                    <a:pt x="182" y="289"/>
                  </a:lnTo>
                  <a:lnTo>
                    <a:pt x="182" y="285"/>
                  </a:lnTo>
                  <a:lnTo>
                    <a:pt x="184" y="284"/>
                  </a:lnTo>
                  <a:lnTo>
                    <a:pt x="186" y="282"/>
                  </a:lnTo>
                  <a:lnTo>
                    <a:pt x="186" y="282"/>
                  </a:lnTo>
                  <a:lnTo>
                    <a:pt x="186" y="280"/>
                  </a:lnTo>
                  <a:lnTo>
                    <a:pt x="186" y="280"/>
                  </a:lnTo>
                  <a:lnTo>
                    <a:pt x="186" y="278"/>
                  </a:lnTo>
                  <a:lnTo>
                    <a:pt x="195" y="264"/>
                  </a:lnTo>
                  <a:lnTo>
                    <a:pt x="197" y="260"/>
                  </a:lnTo>
                  <a:lnTo>
                    <a:pt x="195" y="260"/>
                  </a:lnTo>
                  <a:lnTo>
                    <a:pt x="193" y="259"/>
                  </a:lnTo>
                  <a:lnTo>
                    <a:pt x="193" y="259"/>
                  </a:lnTo>
                  <a:lnTo>
                    <a:pt x="191" y="257"/>
                  </a:lnTo>
                  <a:lnTo>
                    <a:pt x="191" y="257"/>
                  </a:lnTo>
                  <a:lnTo>
                    <a:pt x="190" y="251"/>
                  </a:lnTo>
                  <a:lnTo>
                    <a:pt x="190" y="248"/>
                  </a:lnTo>
                  <a:lnTo>
                    <a:pt x="191" y="244"/>
                  </a:lnTo>
                  <a:lnTo>
                    <a:pt x="193" y="244"/>
                  </a:lnTo>
                  <a:lnTo>
                    <a:pt x="193" y="242"/>
                  </a:lnTo>
                  <a:lnTo>
                    <a:pt x="193" y="239"/>
                  </a:lnTo>
                  <a:lnTo>
                    <a:pt x="191" y="235"/>
                  </a:lnTo>
                  <a:lnTo>
                    <a:pt x="191" y="234"/>
                  </a:lnTo>
                  <a:lnTo>
                    <a:pt x="191" y="232"/>
                  </a:lnTo>
                  <a:lnTo>
                    <a:pt x="195" y="230"/>
                  </a:lnTo>
                  <a:lnTo>
                    <a:pt x="197" y="230"/>
                  </a:lnTo>
                  <a:lnTo>
                    <a:pt x="195" y="203"/>
                  </a:lnTo>
                  <a:lnTo>
                    <a:pt x="197" y="200"/>
                  </a:lnTo>
                  <a:lnTo>
                    <a:pt x="200" y="198"/>
                  </a:lnTo>
                  <a:lnTo>
                    <a:pt x="200" y="196"/>
                  </a:lnTo>
                  <a:lnTo>
                    <a:pt x="186" y="173"/>
                  </a:lnTo>
                  <a:lnTo>
                    <a:pt x="181" y="173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2" y="173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7" y="157"/>
                  </a:lnTo>
                  <a:lnTo>
                    <a:pt x="150" y="157"/>
                  </a:lnTo>
                  <a:lnTo>
                    <a:pt x="147" y="155"/>
                  </a:lnTo>
                  <a:lnTo>
                    <a:pt x="145" y="155"/>
                  </a:lnTo>
                  <a:lnTo>
                    <a:pt x="145" y="151"/>
                  </a:lnTo>
                  <a:lnTo>
                    <a:pt x="143" y="150"/>
                  </a:lnTo>
                  <a:lnTo>
                    <a:pt x="141" y="150"/>
                  </a:lnTo>
                  <a:lnTo>
                    <a:pt x="132" y="148"/>
                  </a:lnTo>
                  <a:lnTo>
                    <a:pt x="132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1" y="139"/>
                  </a:lnTo>
                  <a:lnTo>
                    <a:pt x="123" y="130"/>
                  </a:lnTo>
                  <a:lnTo>
                    <a:pt x="123" y="126"/>
                  </a:lnTo>
                  <a:lnTo>
                    <a:pt x="120" y="119"/>
                  </a:lnTo>
                  <a:lnTo>
                    <a:pt x="120" y="117"/>
                  </a:lnTo>
                  <a:lnTo>
                    <a:pt x="125" y="105"/>
                  </a:lnTo>
                  <a:lnTo>
                    <a:pt x="125" y="103"/>
                  </a:lnTo>
                  <a:lnTo>
                    <a:pt x="131" y="103"/>
                  </a:lnTo>
                  <a:lnTo>
                    <a:pt x="131" y="94"/>
                  </a:lnTo>
                  <a:lnTo>
                    <a:pt x="141" y="80"/>
                  </a:lnTo>
                  <a:lnTo>
                    <a:pt x="148" y="73"/>
                  </a:lnTo>
                  <a:lnTo>
                    <a:pt x="173" y="66"/>
                  </a:lnTo>
                  <a:lnTo>
                    <a:pt x="179" y="66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79" y="64"/>
                  </a:lnTo>
                  <a:lnTo>
                    <a:pt x="175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9" y="44"/>
                  </a:lnTo>
                  <a:lnTo>
                    <a:pt x="179" y="42"/>
                  </a:lnTo>
                  <a:lnTo>
                    <a:pt x="175" y="39"/>
                  </a:lnTo>
                  <a:lnTo>
                    <a:pt x="166" y="35"/>
                  </a:lnTo>
                  <a:lnTo>
                    <a:pt x="163" y="34"/>
                  </a:lnTo>
                  <a:lnTo>
                    <a:pt x="161" y="35"/>
                  </a:lnTo>
                  <a:lnTo>
                    <a:pt x="159" y="37"/>
                  </a:lnTo>
                  <a:lnTo>
                    <a:pt x="157" y="35"/>
                  </a:lnTo>
                  <a:lnTo>
                    <a:pt x="156" y="35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5" y="39"/>
                  </a:lnTo>
                  <a:lnTo>
                    <a:pt x="141" y="39"/>
                  </a:lnTo>
                  <a:lnTo>
                    <a:pt x="140" y="37"/>
                  </a:lnTo>
                  <a:lnTo>
                    <a:pt x="136" y="37"/>
                  </a:lnTo>
                  <a:lnTo>
                    <a:pt x="134" y="37"/>
                  </a:lnTo>
                  <a:lnTo>
                    <a:pt x="132" y="37"/>
                  </a:lnTo>
                  <a:lnTo>
                    <a:pt x="129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2" y="19"/>
                  </a:lnTo>
                  <a:lnTo>
                    <a:pt x="122" y="17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3" y="12"/>
                  </a:lnTo>
                  <a:lnTo>
                    <a:pt x="109" y="7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95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82"/>
            <p:cNvSpPr>
              <a:spLocks/>
            </p:cNvSpPr>
            <p:nvPr/>
          </p:nvSpPr>
          <p:spPr bwMode="auto">
            <a:xfrm>
              <a:off x="1523" y="3068"/>
              <a:ext cx="314" cy="627"/>
            </a:xfrm>
            <a:custGeom>
              <a:avLst/>
              <a:gdLst>
                <a:gd name="T0" fmla="*/ 41 w 314"/>
                <a:gd name="T1" fmla="*/ 620 h 627"/>
                <a:gd name="T2" fmla="*/ 16 w 314"/>
                <a:gd name="T3" fmla="*/ 584 h 627"/>
                <a:gd name="T4" fmla="*/ 7 w 314"/>
                <a:gd name="T5" fmla="*/ 584 h 627"/>
                <a:gd name="T6" fmla="*/ 0 w 314"/>
                <a:gd name="T7" fmla="*/ 582 h 627"/>
                <a:gd name="T8" fmla="*/ 14 w 314"/>
                <a:gd name="T9" fmla="*/ 536 h 627"/>
                <a:gd name="T10" fmla="*/ 14 w 314"/>
                <a:gd name="T11" fmla="*/ 520 h 627"/>
                <a:gd name="T12" fmla="*/ 27 w 314"/>
                <a:gd name="T13" fmla="*/ 459 h 627"/>
                <a:gd name="T14" fmla="*/ 21 w 314"/>
                <a:gd name="T15" fmla="*/ 445 h 627"/>
                <a:gd name="T16" fmla="*/ 30 w 314"/>
                <a:gd name="T17" fmla="*/ 436 h 627"/>
                <a:gd name="T18" fmla="*/ 23 w 314"/>
                <a:gd name="T19" fmla="*/ 422 h 627"/>
                <a:gd name="T20" fmla="*/ 21 w 314"/>
                <a:gd name="T21" fmla="*/ 388 h 627"/>
                <a:gd name="T22" fmla="*/ 21 w 314"/>
                <a:gd name="T23" fmla="*/ 368 h 627"/>
                <a:gd name="T24" fmla="*/ 36 w 314"/>
                <a:gd name="T25" fmla="*/ 270 h 627"/>
                <a:gd name="T26" fmla="*/ 43 w 314"/>
                <a:gd name="T27" fmla="*/ 264 h 627"/>
                <a:gd name="T28" fmla="*/ 48 w 314"/>
                <a:gd name="T29" fmla="*/ 241 h 627"/>
                <a:gd name="T30" fmla="*/ 52 w 314"/>
                <a:gd name="T31" fmla="*/ 198 h 627"/>
                <a:gd name="T32" fmla="*/ 46 w 314"/>
                <a:gd name="T33" fmla="*/ 164 h 627"/>
                <a:gd name="T34" fmla="*/ 54 w 314"/>
                <a:gd name="T35" fmla="*/ 150 h 627"/>
                <a:gd name="T36" fmla="*/ 80 w 314"/>
                <a:gd name="T37" fmla="*/ 89 h 627"/>
                <a:gd name="T38" fmla="*/ 79 w 314"/>
                <a:gd name="T39" fmla="*/ 47 h 627"/>
                <a:gd name="T40" fmla="*/ 98 w 314"/>
                <a:gd name="T41" fmla="*/ 20 h 627"/>
                <a:gd name="T42" fmla="*/ 102 w 314"/>
                <a:gd name="T43" fmla="*/ 13 h 627"/>
                <a:gd name="T44" fmla="*/ 138 w 314"/>
                <a:gd name="T45" fmla="*/ 9 h 627"/>
                <a:gd name="T46" fmla="*/ 145 w 314"/>
                <a:gd name="T47" fmla="*/ 14 h 627"/>
                <a:gd name="T48" fmla="*/ 177 w 314"/>
                <a:gd name="T49" fmla="*/ 13 h 627"/>
                <a:gd name="T50" fmla="*/ 200 w 314"/>
                <a:gd name="T51" fmla="*/ 38 h 627"/>
                <a:gd name="T52" fmla="*/ 243 w 314"/>
                <a:gd name="T53" fmla="*/ 57 h 627"/>
                <a:gd name="T54" fmla="*/ 250 w 314"/>
                <a:gd name="T55" fmla="*/ 68 h 627"/>
                <a:gd name="T56" fmla="*/ 264 w 314"/>
                <a:gd name="T57" fmla="*/ 100 h 627"/>
                <a:gd name="T58" fmla="*/ 273 w 314"/>
                <a:gd name="T59" fmla="*/ 98 h 627"/>
                <a:gd name="T60" fmla="*/ 302 w 314"/>
                <a:gd name="T61" fmla="*/ 66 h 627"/>
                <a:gd name="T62" fmla="*/ 312 w 314"/>
                <a:gd name="T63" fmla="*/ 93 h 627"/>
                <a:gd name="T64" fmla="*/ 271 w 314"/>
                <a:gd name="T65" fmla="*/ 129 h 627"/>
                <a:gd name="T66" fmla="*/ 250 w 314"/>
                <a:gd name="T67" fmla="*/ 152 h 627"/>
                <a:gd name="T68" fmla="*/ 243 w 314"/>
                <a:gd name="T69" fmla="*/ 202 h 627"/>
                <a:gd name="T70" fmla="*/ 257 w 314"/>
                <a:gd name="T71" fmla="*/ 247 h 627"/>
                <a:gd name="T72" fmla="*/ 262 w 314"/>
                <a:gd name="T73" fmla="*/ 266 h 627"/>
                <a:gd name="T74" fmla="*/ 248 w 314"/>
                <a:gd name="T75" fmla="*/ 306 h 627"/>
                <a:gd name="T76" fmla="*/ 177 w 314"/>
                <a:gd name="T77" fmla="*/ 325 h 627"/>
                <a:gd name="T78" fmla="*/ 177 w 314"/>
                <a:gd name="T79" fmla="*/ 338 h 627"/>
                <a:gd name="T80" fmla="*/ 168 w 314"/>
                <a:gd name="T81" fmla="*/ 363 h 627"/>
                <a:gd name="T82" fmla="*/ 130 w 314"/>
                <a:gd name="T83" fmla="*/ 359 h 627"/>
                <a:gd name="T84" fmla="*/ 141 w 314"/>
                <a:gd name="T85" fmla="*/ 389 h 627"/>
                <a:gd name="T86" fmla="*/ 145 w 314"/>
                <a:gd name="T87" fmla="*/ 388 h 627"/>
                <a:gd name="T88" fmla="*/ 155 w 314"/>
                <a:gd name="T89" fmla="*/ 398 h 627"/>
                <a:gd name="T90" fmla="*/ 145 w 314"/>
                <a:gd name="T91" fmla="*/ 397 h 627"/>
                <a:gd name="T92" fmla="*/ 134 w 314"/>
                <a:gd name="T93" fmla="*/ 397 h 627"/>
                <a:gd name="T94" fmla="*/ 136 w 314"/>
                <a:gd name="T95" fmla="*/ 411 h 627"/>
                <a:gd name="T96" fmla="*/ 125 w 314"/>
                <a:gd name="T97" fmla="*/ 441 h 627"/>
                <a:gd name="T98" fmla="*/ 113 w 314"/>
                <a:gd name="T99" fmla="*/ 452 h 627"/>
                <a:gd name="T100" fmla="*/ 93 w 314"/>
                <a:gd name="T101" fmla="*/ 477 h 627"/>
                <a:gd name="T102" fmla="*/ 121 w 314"/>
                <a:gd name="T103" fmla="*/ 500 h 627"/>
                <a:gd name="T104" fmla="*/ 120 w 314"/>
                <a:gd name="T105" fmla="*/ 520 h 627"/>
                <a:gd name="T106" fmla="*/ 91 w 314"/>
                <a:gd name="T107" fmla="*/ 550 h 627"/>
                <a:gd name="T108" fmla="*/ 79 w 314"/>
                <a:gd name="T109" fmla="*/ 568 h 627"/>
                <a:gd name="T110" fmla="*/ 79 w 314"/>
                <a:gd name="T111" fmla="*/ 572 h 627"/>
                <a:gd name="T112" fmla="*/ 66 w 314"/>
                <a:gd name="T113" fmla="*/ 593 h 627"/>
                <a:gd name="T114" fmla="*/ 66 w 314"/>
                <a:gd name="T115" fmla="*/ 60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4" h="627">
                  <a:moveTo>
                    <a:pt x="80" y="627"/>
                  </a:moveTo>
                  <a:lnTo>
                    <a:pt x="79" y="625"/>
                  </a:lnTo>
                  <a:lnTo>
                    <a:pt x="73" y="623"/>
                  </a:lnTo>
                  <a:lnTo>
                    <a:pt x="57" y="620"/>
                  </a:lnTo>
                  <a:lnTo>
                    <a:pt x="41" y="620"/>
                  </a:lnTo>
                  <a:lnTo>
                    <a:pt x="41" y="620"/>
                  </a:lnTo>
                  <a:lnTo>
                    <a:pt x="23" y="620"/>
                  </a:lnTo>
                  <a:lnTo>
                    <a:pt x="20" y="618"/>
                  </a:lnTo>
                  <a:lnTo>
                    <a:pt x="16" y="613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4" y="584"/>
                  </a:lnTo>
                  <a:lnTo>
                    <a:pt x="14" y="584"/>
                  </a:lnTo>
                  <a:lnTo>
                    <a:pt x="13" y="586"/>
                  </a:lnTo>
                  <a:lnTo>
                    <a:pt x="7" y="584"/>
                  </a:lnTo>
                  <a:lnTo>
                    <a:pt x="4" y="586"/>
                  </a:lnTo>
                  <a:lnTo>
                    <a:pt x="4" y="588"/>
                  </a:lnTo>
                  <a:lnTo>
                    <a:pt x="2" y="589"/>
                  </a:lnTo>
                  <a:lnTo>
                    <a:pt x="2" y="588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" y="557"/>
                  </a:lnTo>
                  <a:lnTo>
                    <a:pt x="4" y="554"/>
                  </a:lnTo>
                  <a:lnTo>
                    <a:pt x="5" y="552"/>
                  </a:lnTo>
                  <a:lnTo>
                    <a:pt x="14" y="536"/>
                  </a:lnTo>
                  <a:lnTo>
                    <a:pt x="14" y="527"/>
                  </a:lnTo>
                  <a:lnTo>
                    <a:pt x="16" y="527"/>
                  </a:lnTo>
                  <a:lnTo>
                    <a:pt x="16" y="525"/>
                  </a:lnTo>
                  <a:lnTo>
                    <a:pt x="16" y="522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4" y="518"/>
                  </a:lnTo>
                  <a:lnTo>
                    <a:pt x="14" y="511"/>
                  </a:lnTo>
                  <a:lnTo>
                    <a:pt x="27" y="488"/>
                  </a:lnTo>
                  <a:lnTo>
                    <a:pt x="27" y="459"/>
                  </a:lnTo>
                  <a:lnTo>
                    <a:pt x="30" y="456"/>
                  </a:lnTo>
                  <a:lnTo>
                    <a:pt x="30" y="452"/>
                  </a:lnTo>
                  <a:lnTo>
                    <a:pt x="27" y="448"/>
                  </a:lnTo>
                  <a:lnTo>
                    <a:pt x="23" y="447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32" y="445"/>
                  </a:lnTo>
                  <a:lnTo>
                    <a:pt x="32" y="441"/>
                  </a:lnTo>
                  <a:lnTo>
                    <a:pt x="32" y="439"/>
                  </a:lnTo>
                  <a:lnTo>
                    <a:pt x="30" y="436"/>
                  </a:lnTo>
                  <a:lnTo>
                    <a:pt x="25" y="436"/>
                  </a:lnTo>
                  <a:lnTo>
                    <a:pt x="23" y="436"/>
                  </a:lnTo>
                  <a:lnTo>
                    <a:pt x="23" y="434"/>
                  </a:lnTo>
                  <a:lnTo>
                    <a:pt x="25" y="425"/>
                  </a:lnTo>
                  <a:lnTo>
                    <a:pt x="23" y="422"/>
                  </a:lnTo>
                  <a:lnTo>
                    <a:pt x="21" y="418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0" y="404"/>
                  </a:lnTo>
                  <a:lnTo>
                    <a:pt x="21" y="388"/>
                  </a:lnTo>
                  <a:lnTo>
                    <a:pt x="25" y="382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1" y="368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6" y="311"/>
                  </a:lnTo>
                  <a:lnTo>
                    <a:pt x="36" y="304"/>
                  </a:lnTo>
                  <a:lnTo>
                    <a:pt x="36" y="270"/>
                  </a:lnTo>
                  <a:lnTo>
                    <a:pt x="38" y="268"/>
                  </a:lnTo>
                  <a:lnTo>
                    <a:pt x="39" y="266"/>
                  </a:lnTo>
                  <a:lnTo>
                    <a:pt x="41" y="266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3"/>
                  </a:lnTo>
                  <a:lnTo>
                    <a:pt x="46" y="261"/>
                  </a:lnTo>
                  <a:lnTo>
                    <a:pt x="45" y="245"/>
                  </a:lnTo>
                  <a:lnTo>
                    <a:pt x="48" y="243"/>
                  </a:lnTo>
                  <a:lnTo>
                    <a:pt x="48" y="241"/>
                  </a:lnTo>
                  <a:lnTo>
                    <a:pt x="50" y="232"/>
                  </a:lnTo>
                  <a:lnTo>
                    <a:pt x="55" y="223"/>
                  </a:lnTo>
                  <a:lnTo>
                    <a:pt x="54" y="207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46" y="189"/>
                  </a:lnTo>
                  <a:lnTo>
                    <a:pt x="46" y="181"/>
                  </a:lnTo>
                  <a:lnTo>
                    <a:pt x="45" y="177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50" y="156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4" y="150"/>
                  </a:lnTo>
                  <a:lnTo>
                    <a:pt x="61" y="111"/>
                  </a:lnTo>
                  <a:lnTo>
                    <a:pt x="68" y="104"/>
                  </a:lnTo>
                  <a:lnTo>
                    <a:pt x="70" y="97"/>
                  </a:lnTo>
                  <a:lnTo>
                    <a:pt x="75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9" y="57"/>
                  </a:lnTo>
                  <a:lnTo>
                    <a:pt x="79" y="47"/>
                  </a:lnTo>
                  <a:lnTo>
                    <a:pt x="96" y="38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20" y="6"/>
                  </a:lnTo>
                  <a:lnTo>
                    <a:pt x="138" y="7"/>
                  </a:lnTo>
                  <a:lnTo>
                    <a:pt x="138" y="9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1" y="13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8" y="4"/>
                  </a:lnTo>
                  <a:lnTo>
                    <a:pt x="164" y="6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77" y="13"/>
                  </a:lnTo>
                  <a:lnTo>
                    <a:pt x="180" y="18"/>
                  </a:lnTo>
                  <a:lnTo>
                    <a:pt x="184" y="22"/>
                  </a:lnTo>
                  <a:lnTo>
                    <a:pt x="184" y="23"/>
                  </a:lnTo>
                  <a:lnTo>
                    <a:pt x="196" y="32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18" y="41"/>
                  </a:lnTo>
                  <a:lnTo>
                    <a:pt x="237" y="52"/>
                  </a:lnTo>
                  <a:lnTo>
                    <a:pt x="239" y="56"/>
                  </a:lnTo>
                  <a:lnTo>
                    <a:pt x="243" y="57"/>
                  </a:lnTo>
                  <a:lnTo>
                    <a:pt x="246" y="59"/>
                  </a:lnTo>
                  <a:lnTo>
                    <a:pt x="248" y="61"/>
                  </a:lnTo>
                  <a:lnTo>
                    <a:pt x="248" y="61"/>
                  </a:lnTo>
                  <a:lnTo>
                    <a:pt x="248" y="63"/>
                  </a:lnTo>
                  <a:lnTo>
                    <a:pt x="250" y="68"/>
                  </a:lnTo>
                  <a:lnTo>
                    <a:pt x="239" y="88"/>
                  </a:lnTo>
                  <a:lnTo>
                    <a:pt x="237" y="93"/>
                  </a:lnTo>
                  <a:lnTo>
                    <a:pt x="239" y="93"/>
                  </a:lnTo>
                  <a:lnTo>
                    <a:pt x="255" y="95"/>
                  </a:lnTo>
                  <a:lnTo>
                    <a:pt x="264" y="100"/>
                  </a:lnTo>
                  <a:lnTo>
                    <a:pt x="266" y="100"/>
                  </a:lnTo>
                  <a:lnTo>
                    <a:pt x="268" y="100"/>
                  </a:lnTo>
                  <a:lnTo>
                    <a:pt x="270" y="100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77" y="97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98" y="82"/>
                  </a:lnTo>
                  <a:lnTo>
                    <a:pt x="302" y="66"/>
                  </a:lnTo>
                  <a:lnTo>
                    <a:pt x="309" y="64"/>
                  </a:lnTo>
                  <a:lnTo>
                    <a:pt x="311" y="68"/>
                  </a:lnTo>
                  <a:lnTo>
                    <a:pt x="314" y="79"/>
                  </a:lnTo>
                  <a:lnTo>
                    <a:pt x="314" y="91"/>
                  </a:lnTo>
                  <a:lnTo>
                    <a:pt x="312" y="93"/>
                  </a:lnTo>
                  <a:lnTo>
                    <a:pt x="305" y="98"/>
                  </a:lnTo>
                  <a:lnTo>
                    <a:pt x="298" y="100"/>
                  </a:lnTo>
                  <a:lnTo>
                    <a:pt x="280" y="118"/>
                  </a:lnTo>
                  <a:lnTo>
                    <a:pt x="279" y="120"/>
                  </a:lnTo>
                  <a:lnTo>
                    <a:pt x="271" y="129"/>
                  </a:lnTo>
                  <a:lnTo>
                    <a:pt x="271" y="131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48" y="154"/>
                  </a:lnTo>
                  <a:lnTo>
                    <a:pt x="246" y="173"/>
                  </a:lnTo>
                  <a:lnTo>
                    <a:pt x="243" y="182"/>
                  </a:lnTo>
                  <a:lnTo>
                    <a:pt x="243" y="200"/>
                  </a:lnTo>
                  <a:lnTo>
                    <a:pt x="243" y="202"/>
                  </a:lnTo>
                  <a:lnTo>
                    <a:pt x="239" y="206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9" y="232"/>
                  </a:lnTo>
                  <a:lnTo>
                    <a:pt x="257" y="247"/>
                  </a:lnTo>
                  <a:lnTo>
                    <a:pt x="257" y="250"/>
                  </a:lnTo>
                  <a:lnTo>
                    <a:pt x="254" y="257"/>
                  </a:lnTo>
                  <a:lnTo>
                    <a:pt x="255" y="261"/>
                  </a:lnTo>
                  <a:lnTo>
                    <a:pt x="259" y="264"/>
                  </a:lnTo>
                  <a:lnTo>
                    <a:pt x="262" y="266"/>
                  </a:lnTo>
                  <a:lnTo>
                    <a:pt x="266" y="266"/>
                  </a:lnTo>
                  <a:lnTo>
                    <a:pt x="266" y="277"/>
                  </a:lnTo>
                  <a:lnTo>
                    <a:pt x="254" y="297"/>
                  </a:lnTo>
                  <a:lnTo>
                    <a:pt x="252" y="304"/>
                  </a:lnTo>
                  <a:lnTo>
                    <a:pt x="248" y="306"/>
                  </a:lnTo>
                  <a:lnTo>
                    <a:pt x="196" y="320"/>
                  </a:lnTo>
                  <a:lnTo>
                    <a:pt x="180" y="318"/>
                  </a:lnTo>
                  <a:lnTo>
                    <a:pt x="177" y="314"/>
                  </a:lnTo>
                  <a:lnTo>
                    <a:pt x="175" y="318"/>
                  </a:lnTo>
                  <a:lnTo>
                    <a:pt x="177" y="325"/>
                  </a:lnTo>
                  <a:lnTo>
                    <a:pt x="179" y="327"/>
                  </a:lnTo>
                  <a:lnTo>
                    <a:pt x="180" y="331"/>
                  </a:lnTo>
                  <a:lnTo>
                    <a:pt x="179" y="338"/>
                  </a:lnTo>
                  <a:lnTo>
                    <a:pt x="177" y="338"/>
                  </a:lnTo>
                  <a:lnTo>
                    <a:pt x="177" y="338"/>
                  </a:lnTo>
                  <a:lnTo>
                    <a:pt x="175" y="345"/>
                  </a:lnTo>
                  <a:lnTo>
                    <a:pt x="177" y="354"/>
                  </a:lnTo>
                  <a:lnTo>
                    <a:pt x="175" y="359"/>
                  </a:lnTo>
                  <a:lnTo>
                    <a:pt x="173" y="361"/>
                  </a:lnTo>
                  <a:lnTo>
                    <a:pt x="168" y="363"/>
                  </a:lnTo>
                  <a:lnTo>
                    <a:pt x="164" y="364"/>
                  </a:lnTo>
                  <a:lnTo>
                    <a:pt x="154" y="364"/>
                  </a:lnTo>
                  <a:lnTo>
                    <a:pt x="138" y="357"/>
                  </a:lnTo>
                  <a:lnTo>
                    <a:pt x="134" y="356"/>
                  </a:lnTo>
                  <a:lnTo>
                    <a:pt x="130" y="359"/>
                  </a:lnTo>
                  <a:lnTo>
                    <a:pt x="130" y="364"/>
                  </a:lnTo>
                  <a:lnTo>
                    <a:pt x="132" y="370"/>
                  </a:lnTo>
                  <a:lnTo>
                    <a:pt x="134" y="384"/>
                  </a:lnTo>
                  <a:lnTo>
                    <a:pt x="138" y="388"/>
                  </a:lnTo>
                  <a:lnTo>
                    <a:pt x="141" y="389"/>
                  </a:lnTo>
                  <a:lnTo>
                    <a:pt x="139" y="391"/>
                  </a:lnTo>
                  <a:lnTo>
                    <a:pt x="141" y="393"/>
                  </a:lnTo>
                  <a:lnTo>
                    <a:pt x="148" y="391"/>
                  </a:lnTo>
                  <a:lnTo>
                    <a:pt x="146" y="389"/>
                  </a:lnTo>
                  <a:lnTo>
                    <a:pt x="145" y="388"/>
                  </a:lnTo>
                  <a:lnTo>
                    <a:pt x="150" y="388"/>
                  </a:lnTo>
                  <a:lnTo>
                    <a:pt x="154" y="384"/>
                  </a:lnTo>
                  <a:lnTo>
                    <a:pt x="155" y="388"/>
                  </a:lnTo>
                  <a:lnTo>
                    <a:pt x="155" y="395"/>
                  </a:lnTo>
                  <a:lnTo>
                    <a:pt x="155" y="398"/>
                  </a:lnTo>
                  <a:lnTo>
                    <a:pt x="154" y="400"/>
                  </a:lnTo>
                  <a:lnTo>
                    <a:pt x="150" y="402"/>
                  </a:lnTo>
                  <a:lnTo>
                    <a:pt x="148" y="402"/>
                  </a:lnTo>
                  <a:lnTo>
                    <a:pt x="145" y="400"/>
                  </a:lnTo>
                  <a:lnTo>
                    <a:pt x="145" y="397"/>
                  </a:lnTo>
                  <a:lnTo>
                    <a:pt x="143" y="395"/>
                  </a:lnTo>
                  <a:lnTo>
                    <a:pt x="141" y="395"/>
                  </a:lnTo>
                  <a:lnTo>
                    <a:pt x="138" y="395"/>
                  </a:lnTo>
                  <a:lnTo>
                    <a:pt x="136" y="397"/>
                  </a:lnTo>
                  <a:lnTo>
                    <a:pt x="134" y="397"/>
                  </a:lnTo>
                  <a:lnTo>
                    <a:pt x="134" y="398"/>
                  </a:lnTo>
                  <a:lnTo>
                    <a:pt x="134" y="400"/>
                  </a:lnTo>
                  <a:lnTo>
                    <a:pt x="145" y="404"/>
                  </a:lnTo>
                  <a:lnTo>
                    <a:pt x="145" y="406"/>
                  </a:lnTo>
                  <a:lnTo>
                    <a:pt x="136" y="411"/>
                  </a:lnTo>
                  <a:lnTo>
                    <a:pt x="130" y="418"/>
                  </a:lnTo>
                  <a:lnTo>
                    <a:pt x="130" y="434"/>
                  </a:lnTo>
                  <a:lnTo>
                    <a:pt x="129" y="438"/>
                  </a:lnTo>
                  <a:lnTo>
                    <a:pt x="127" y="439"/>
                  </a:lnTo>
                  <a:lnTo>
                    <a:pt x="125" y="441"/>
                  </a:lnTo>
                  <a:lnTo>
                    <a:pt x="123" y="443"/>
                  </a:lnTo>
                  <a:lnTo>
                    <a:pt x="125" y="448"/>
                  </a:lnTo>
                  <a:lnTo>
                    <a:pt x="125" y="450"/>
                  </a:lnTo>
                  <a:lnTo>
                    <a:pt x="114" y="450"/>
                  </a:lnTo>
                  <a:lnTo>
                    <a:pt x="113" y="452"/>
                  </a:lnTo>
                  <a:lnTo>
                    <a:pt x="109" y="454"/>
                  </a:lnTo>
                  <a:lnTo>
                    <a:pt x="107" y="454"/>
                  </a:lnTo>
                  <a:lnTo>
                    <a:pt x="104" y="456"/>
                  </a:lnTo>
                  <a:lnTo>
                    <a:pt x="93" y="472"/>
                  </a:lnTo>
                  <a:lnTo>
                    <a:pt x="93" y="477"/>
                  </a:lnTo>
                  <a:lnTo>
                    <a:pt x="96" y="486"/>
                  </a:lnTo>
                  <a:lnTo>
                    <a:pt x="105" y="495"/>
                  </a:lnTo>
                  <a:lnTo>
                    <a:pt x="113" y="498"/>
                  </a:lnTo>
                  <a:lnTo>
                    <a:pt x="120" y="498"/>
                  </a:lnTo>
                  <a:lnTo>
                    <a:pt x="121" y="500"/>
                  </a:lnTo>
                  <a:lnTo>
                    <a:pt x="123" y="507"/>
                  </a:lnTo>
                  <a:lnTo>
                    <a:pt x="121" y="511"/>
                  </a:lnTo>
                  <a:lnTo>
                    <a:pt x="120" y="513"/>
                  </a:lnTo>
                  <a:lnTo>
                    <a:pt x="121" y="518"/>
                  </a:lnTo>
                  <a:lnTo>
                    <a:pt x="120" y="520"/>
                  </a:lnTo>
                  <a:lnTo>
                    <a:pt x="118" y="522"/>
                  </a:lnTo>
                  <a:lnTo>
                    <a:pt x="116" y="522"/>
                  </a:lnTo>
                  <a:lnTo>
                    <a:pt x="93" y="543"/>
                  </a:lnTo>
                  <a:lnTo>
                    <a:pt x="89" y="552"/>
                  </a:lnTo>
                  <a:lnTo>
                    <a:pt x="91" y="550"/>
                  </a:lnTo>
                  <a:lnTo>
                    <a:pt x="88" y="566"/>
                  </a:lnTo>
                  <a:lnTo>
                    <a:pt x="86" y="568"/>
                  </a:lnTo>
                  <a:lnTo>
                    <a:pt x="82" y="570"/>
                  </a:lnTo>
                  <a:lnTo>
                    <a:pt x="80" y="570"/>
                  </a:lnTo>
                  <a:lnTo>
                    <a:pt x="79" y="568"/>
                  </a:lnTo>
                  <a:lnTo>
                    <a:pt x="75" y="561"/>
                  </a:lnTo>
                  <a:lnTo>
                    <a:pt x="75" y="568"/>
                  </a:lnTo>
                  <a:lnTo>
                    <a:pt x="77" y="568"/>
                  </a:lnTo>
                  <a:lnTo>
                    <a:pt x="79" y="570"/>
                  </a:lnTo>
                  <a:lnTo>
                    <a:pt x="79" y="572"/>
                  </a:lnTo>
                  <a:lnTo>
                    <a:pt x="70" y="579"/>
                  </a:lnTo>
                  <a:lnTo>
                    <a:pt x="66" y="591"/>
                  </a:lnTo>
                  <a:lnTo>
                    <a:pt x="63" y="595"/>
                  </a:lnTo>
                  <a:lnTo>
                    <a:pt x="64" y="595"/>
                  </a:lnTo>
                  <a:lnTo>
                    <a:pt x="66" y="593"/>
                  </a:lnTo>
                  <a:lnTo>
                    <a:pt x="70" y="606"/>
                  </a:lnTo>
                  <a:lnTo>
                    <a:pt x="68" y="607"/>
                  </a:lnTo>
                  <a:lnTo>
                    <a:pt x="64" y="607"/>
                  </a:lnTo>
                  <a:lnTo>
                    <a:pt x="63" y="607"/>
                  </a:lnTo>
                  <a:lnTo>
                    <a:pt x="66" y="609"/>
                  </a:lnTo>
                  <a:lnTo>
                    <a:pt x="68" y="609"/>
                  </a:lnTo>
                  <a:lnTo>
                    <a:pt x="70" y="609"/>
                  </a:lnTo>
                  <a:lnTo>
                    <a:pt x="80" y="625"/>
                  </a:lnTo>
                  <a:lnTo>
                    <a:pt x="80" y="6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38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1523" y="3068"/>
              <a:ext cx="314" cy="627"/>
            </a:xfrm>
            <a:custGeom>
              <a:avLst/>
              <a:gdLst>
                <a:gd name="T0" fmla="*/ 41 w 314"/>
                <a:gd name="T1" fmla="*/ 620 h 627"/>
                <a:gd name="T2" fmla="*/ 16 w 314"/>
                <a:gd name="T3" fmla="*/ 584 h 627"/>
                <a:gd name="T4" fmla="*/ 7 w 314"/>
                <a:gd name="T5" fmla="*/ 584 h 627"/>
                <a:gd name="T6" fmla="*/ 0 w 314"/>
                <a:gd name="T7" fmla="*/ 582 h 627"/>
                <a:gd name="T8" fmla="*/ 14 w 314"/>
                <a:gd name="T9" fmla="*/ 536 h 627"/>
                <a:gd name="T10" fmla="*/ 14 w 314"/>
                <a:gd name="T11" fmla="*/ 520 h 627"/>
                <a:gd name="T12" fmla="*/ 27 w 314"/>
                <a:gd name="T13" fmla="*/ 459 h 627"/>
                <a:gd name="T14" fmla="*/ 21 w 314"/>
                <a:gd name="T15" fmla="*/ 445 h 627"/>
                <a:gd name="T16" fmla="*/ 30 w 314"/>
                <a:gd name="T17" fmla="*/ 436 h 627"/>
                <a:gd name="T18" fmla="*/ 23 w 314"/>
                <a:gd name="T19" fmla="*/ 422 h 627"/>
                <a:gd name="T20" fmla="*/ 21 w 314"/>
                <a:gd name="T21" fmla="*/ 388 h 627"/>
                <a:gd name="T22" fmla="*/ 21 w 314"/>
                <a:gd name="T23" fmla="*/ 368 h 627"/>
                <a:gd name="T24" fmla="*/ 36 w 314"/>
                <a:gd name="T25" fmla="*/ 270 h 627"/>
                <a:gd name="T26" fmla="*/ 43 w 314"/>
                <a:gd name="T27" fmla="*/ 264 h 627"/>
                <a:gd name="T28" fmla="*/ 48 w 314"/>
                <a:gd name="T29" fmla="*/ 241 h 627"/>
                <a:gd name="T30" fmla="*/ 52 w 314"/>
                <a:gd name="T31" fmla="*/ 198 h 627"/>
                <a:gd name="T32" fmla="*/ 46 w 314"/>
                <a:gd name="T33" fmla="*/ 164 h 627"/>
                <a:gd name="T34" fmla="*/ 54 w 314"/>
                <a:gd name="T35" fmla="*/ 150 h 627"/>
                <a:gd name="T36" fmla="*/ 80 w 314"/>
                <a:gd name="T37" fmla="*/ 89 h 627"/>
                <a:gd name="T38" fmla="*/ 79 w 314"/>
                <a:gd name="T39" fmla="*/ 47 h 627"/>
                <a:gd name="T40" fmla="*/ 98 w 314"/>
                <a:gd name="T41" fmla="*/ 20 h 627"/>
                <a:gd name="T42" fmla="*/ 102 w 314"/>
                <a:gd name="T43" fmla="*/ 13 h 627"/>
                <a:gd name="T44" fmla="*/ 138 w 314"/>
                <a:gd name="T45" fmla="*/ 9 h 627"/>
                <a:gd name="T46" fmla="*/ 145 w 314"/>
                <a:gd name="T47" fmla="*/ 14 h 627"/>
                <a:gd name="T48" fmla="*/ 177 w 314"/>
                <a:gd name="T49" fmla="*/ 13 h 627"/>
                <a:gd name="T50" fmla="*/ 200 w 314"/>
                <a:gd name="T51" fmla="*/ 38 h 627"/>
                <a:gd name="T52" fmla="*/ 243 w 314"/>
                <a:gd name="T53" fmla="*/ 57 h 627"/>
                <a:gd name="T54" fmla="*/ 250 w 314"/>
                <a:gd name="T55" fmla="*/ 68 h 627"/>
                <a:gd name="T56" fmla="*/ 264 w 314"/>
                <a:gd name="T57" fmla="*/ 100 h 627"/>
                <a:gd name="T58" fmla="*/ 273 w 314"/>
                <a:gd name="T59" fmla="*/ 98 h 627"/>
                <a:gd name="T60" fmla="*/ 302 w 314"/>
                <a:gd name="T61" fmla="*/ 66 h 627"/>
                <a:gd name="T62" fmla="*/ 312 w 314"/>
                <a:gd name="T63" fmla="*/ 93 h 627"/>
                <a:gd name="T64" fmla="*/ 271 w 314"/>
                <a:gd name="T65" fmla="*/ 129 h 627"/>
                <a:gd name="T66" fmla="*/ 250 w 314"/>
                <a:gd name="T67" fmla="*/ 152 h 627"/>
                <a:gd name="T68" fmla="*/ 243 w 314"/>
                <a:gd name="T69" fmla="*/ 202 h 627"/>
                <a:gd name="T70" fmla="*/ 257 w 314"/>
                <a:gd name="T71" fmla="*/ 247 h 627"/>
                <a:gd name="T72" fmla="*/ 262 w 314"/>
                <a:gd name="T73" fmla="*/ 266 h 627"/>
                <a:gd name="T74" fmla="*/ 248 w 314"/>
                <a:gd name="T75" fmla="*/ 306 h 627"/>
                <a:gd name="T76" fmla="*/ 177 w 314"/>
                <a:gd name="T77" fmla="*/ 325 h 627"/>
                <a:gd name="T78" fmla="*/ 177 w 314"/>
                <a:gd name="T79" fmla="*/ 338 h 627"/>
                <a:gd name="T80" fmla="*/ 168 w 314"/>
                <a:gd name="T81" fmla="*/ 363 h 627"/>
                <a:gd name="T82" fmla="*/ 130 w 314"/>
                <a:gd name="T83" fmla="*/ 359 h 627"/>
                <a:gd name="T84" fmla="*/ 141 w 314"/>
                <a:gd name="T85" fmla="*/ 389 h 627"/>
                <a:gd name="T86" fmla="*/ 145 w 314"/>
                <a:gd name="T87" fmla="*/ 388 h 627"/>
                <a:gd name="T88" fmla="*/ 155 w 314"/>
                <a:gd name="T89" fmla="*/ 398 h 627"/>
                <a:gd name="T90" fmla="*/ 145 w 314"/>
                <a:gd name="T91" fmla="*/ 397 h 627"/>
                <a:gd name="T92" fmla="*/ 134 w 314"/>
                <a:gd name="T93" fmla="*/ 397 h 627"/>
                <a:gd name="T94" fmla="*/ 136 w 314"/>
                <a:gd name="T95" fmla="*/ 411 h 627"/>
                <a:gd name="T96" fmla="*/ 125 w 314"/>
                <a:gd name="T97" fmla="*/ 441 h 627"/>
                <a:gd name="T98" fmla="*/ 113 w 314"/>
                <a:gd name="T99" fmla="*/ 452 h 627"/>
                <a:gd name="T100" fmla="*/ 93 w 314"/>
                <a:gd name="T101" fmla="*/ 477 h 627"/>
                <a:gd name="T102" fmla="*/ 121 w 314"/>
                <a:gd name="T103" fmla="*/ 500 h 627"/>
                <a:gd name="T104" fmla="*/ 120 w 314"/>
                <a:gd name="T105" fmla="*/ 520 h 627"/>
                <a:gd name="T106" fmla="*/ 91 w 314"/>
                <a:gd name="T107" fmla="*/ 550 h 627"/>
                <a:gd name="T108" fmla="*/ 79 w 314"/>
                <a:gd name="T109" fmla="*/ 568 h 627"/>
                <a:gd name="T110" fmla="*/ 79 w 314"/>
                <a:gd name="T111" fmla="*/ 572 h 627"/>
                <a:gd name="T112" fmla="*/ 66 w 314"/>
                <a:gd name="T113" fmla="*/ 593 h 627"/>
                <a:gd name="T114" fmla="*/ 66 w 314"/>
                <a:gd name="T115" fmla="*/ 60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4" h="627">
                  <a:moveTo>
                    <a:pt x="80" y="627"/>
                  </a:moveTo>
                  <a:lnTo>
                    <a:pt x="79" y="625"/>
                  </a:lnTo>
                  <a:lnTo>
                    <a:pt x="73" y="623"/>
                  </a:lnTo>
                  <a:lnTo>
                    <a:pt x="57" y="620"/>
                  </a:lnTo>
                  <a:lnTo>
                    <a:pt x="41" y="620"/>
                  </a:lnTo>
                  <a:lnTo>
                    <a:pt x="41" y="620"/>
                  </a:lnTo>
                  <a:lnTo>
                    <a:pt x="23" y="620"/>
                  </a:lnTo>
                  <a:lnTo>
                    <a:pt x="20" y="618"/>
                  </a:lnTo>
                  <a:lnTo>
                    <a:pt x="16" y="613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4" y="584"/>
                  </a:lnTo>
                  <a:lnTo>
                    <a:pt x="14" y="584"/>
                  </a:lnTo>
                  <a:lnTo>
                    <a:pt x="13" y="586"/>
                  </a:lnTo>
                  <a:lnTo>
                    <a:pt x="7" y="584"/>
                  </a:lnTo>
                  <a:lnTo>
                    <a:pt x="4" y="586"/>
                  </a:lnTo>
                  <a:lnTo>
                    <a:pt x="4" y="588"/>
                  </a:lnTo>
                  <a:lnTo>
                    <a:pt x="2" y="589"/>
                  </a:lnTo>
                  <a:lnTo>
                    <a:pt x="2" y="588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" y="557"/>
                  </a:lnTo>
                  <a:lnTo>
                    <a:pt x="4" y="554"/>
                  </a:lnTo>
                  <a:lnTo>
                    <a:pt x="5" y="552"/>
                  </a:lnTo>
                  <a:lnTo>
                    <a:pt x="14" y="536"/>
                  </a:lnTo>
                  <a:lnTo>
                    <a:pt x="14" y="527"/>
                  </a:lnTo>
                  <a:lnTo>
                    <a:pt x="16" y="527"/>
                  </a:lnTo>
                  <a:lnTo>
                    <a:pt x="16" y="525"/>
                  </a:lnTo>
                  <a:lnTo>
                    <a:pt x="16" y="522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4" y="518"/>
                  </a:lnTo>
                  <a:lnTo>
                    <a:pt x="14" y="511"/>
                  </a:lnTo>
                  <a:lnTo>
                    <a:pt x="27" y="488"/>
                  </a:lnTo>
                  <a:lnTo>
                    <a:pt x="27" y="459"/>
                  </a:lnTo>
                  <a:lnTo>
                    <a:pt x="30" y="456"/>
                  </a:lnTo>
                  <a:lnTo>
                    <a:pt x="30" y="452"/>
                  </a:lnTo>
                  <a:lnTo>
                    <a:pt x="27" y="448"/>
                  </a:lnTo>
                  <a:lnTo>
                    <a:pt x="23" y="447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32" y="445"/>
                  </a:lnTo>
                  <a:lnTo>
                    <a:pt x="32" y="441"/>
                  </a:lnTo>
                  <a:lnTo>
                    <a:pt x="32" y="439"/>
                  </a:lnTo>
                  <a:lnTo>
                    <a:pt x="30" y="436"/>
                  </a:lnTo>
                  <a:lnTo>
                    <a:pt x="25" y="436"/>
                  </a:lnTo>
                  <a:lnTo>
                    <a:pt x="23" y="436"/>
                  </a:lnTo>
                  <a:lnTo>
                    <a:pt x="23" y="434"/>
                  </a:lnTo>
                  <a:lnTo>
                    <a:pt x="25" y="425"/>
                  </a:lnTo>
                  <a:lnTo>
                    <a:pt x="23" y="422"/>
                  </a:lnTo>
                  <a:lnTo>
                    <a:pt x="21" y="418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0" y="404"/>
                  </a:lnTo>
                  <a:lnTo>
                    <a:pt x="21" y="388"/>
                  </a:lnTo>
                  <a:lnTo>
                    <a:pt x="25" y="382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1" y="368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6" y="311"/>
                  </a:lnTo>
                  <a:lnTo>
                    <a:pt x="36" y="304"/>
                  </a:lnTo>
                  <a:lnTo>
                    <a:pt x="36" y="270"/>
                  </a:lnTo>
                  <a:lnTo>
                    <a:pt x="38" y="268"/>
                  </a:lnTo>
                  <a:lnTo>
                    <a:pt x="39" y="266"/>
                  </a:lnTo>
                  <a:lnTo>
                    <a:pt x="41" y="266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3"/>
                  </a:lnTo>
                  <a:lnTo>
                    <a:pt x="46" y="261"/>
                  </a:lnTo>
                  <a:lnTo>
                    <a:pt x="45" y="245"/>
                  </a:lnTo>
                  <a:lnTo>
                    <a:pt x="48" y="243"/>
                  </a:lnTo>
                  <a:lnTo>
                    <a:pt x="48" y="241"/>
                  </a:lnTo>
                  <a:lnTo>
                    <a:pt x="50" y="232"/>
                  </a:lnTo>
                  <a:lnTo>
                    <a:pt x="55" y="223"/>
                  </a:lnTo>
                  <a:lnTo>
                    <a:pt x="54" y="207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46" y="189"/>
                  </a:lnTo>
                  <a:lnTo>
                    <a:pt x="46" y="181"/>
                  </a:lnTo>
                  <a:lnTo>
                    <a:pt x="45" y="177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50" y="156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4" y="150"/>
                  </a:lnTo>
                  <a:lnTo>
                    <a:pt x="61" y="111"/>
                  </a:lnTo>
                  <a:lnTo>
                    <a:pt x="68" y="104"/>
                  </a:lnTo>
                  <a:lnTo>
                    <a:pt x="70" y="97"/>
                  </a:lnTo>
                  <a:lnTo>
                    <a:pt x="75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9" y="57"/>
                  </a:lnTo>
                  <a:lnTo>
                    <a:pt x="79" y="47"/>
                  </a:lnTo>
                  <a:lnTo>
                    <a:pt x="96" y="38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20" y="6"/>
                  </a:lnTo>
                  <a:lnTo>
                    <a:pt x="138" y="7"/>
                  </a:lnTo>
                  <a:lnTo>
                    <a:pt x="138" y="9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1" y="13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8" y="4"/>
                  </a:lnTo>
                  <a:lnTo>
                    <a:pt x="164" y="6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77" y="13"/>
                  </a:lnTo>
                  <a:lnTo>
                    <a:pt x="180" y="18"/>
                  </a:lnTo>
                  <a:lnTo>
                    <a:pt x="184" y="22"/>
                  </a:lnTo>
                  <a:lnTo>
                    <a:pt x="184" y="23"/>
                  </a:lnTo>
                  <a:lnTo>
                    <a:pt x="196" y="32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18" y="41"/>
                  </a:lnTo>
                  <a:lnTo>
                    <a:pt x="237" y="52"/>
                  </a:lnTo>
                  <a:lnTo>
                    <a:pt x="239" y="56"/>
                  </a:lnTo>
                  <a:lnTo>
                    <a:pt x="243" y="57"/>
                  </a:lnTo>
                  <a:lnTo>
                    <a:pt x="246" y="59"/>
                  </a:lnTo>
                  <a:lnTo>
                    <a:pt x="248" y="61"/>
                  </a:lnTo>
                  <a:lnTo>
                    <a:pt x="248" y="61"/>
                  </a:lnTo>
                  <a:lnTo>
                    <a:pt x="248" y="63"/>
                  </a:lnTo>
                  <a:lnTo>
                    <a:pt x="250" y="68"/>
                  </a:lnTo>
                  <a:lnTo>
                    <a:pt x="239" y="88"/>
                  </a:lnTo>
                  <a:lnTo>
                    <a:pt x="237" y="93"/>
                  </a:lnTo>
                  <a:lnTo>
                    <a:pt x="239" y="93"/>
                  </a:lnTo>
                  <a:lnTo>
                    <a:pt x="255" y="95"/>
                  </a:lnTo>
                  <a:lnTo>
                    <a:pt x="264" y="100"/>
                  </a:lnTo>
                  <a:lnTo>
                    <a:pt x="266" y="100"/>
                  </a:lnTo>
                  <a:lnTo>
                    <a:pt x="268" y="100"/>
                  </a:lnTo>
                  <a:lnTo>
                    <a:pt x="270" y="100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77" y="97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98" y="82"/>
                  </a:lnTo>
                  <a:lnTo>
                    <a:pt x="302" y="66"/>
                  </a:lnTo>
                  <a:lnTo>
                    <a:pt x="309" y="64"/>
                  </a:lnTo>
                  <a:lnTo>
                    <a:pt x="311" y="68"/>
                  </a:lnTo>
                  <a:lnTo>
                    <a:pt x="314" y="79"/>
                  </a:lnTo>
                  <a:lnTo>
                    <a:pt x="314" y="91"/>
                  </a:lnTo>
                  <a:lnTo>
                    <a:pt x="312" y="93"/>
                  </a:lnTo>
                  <a:lnTo>
                    <a:pt x="305" y="98"/>
                  </a:lnTo>
                  <a:lnTo>
                    <a:pt x="298" y="100"/>
                  </a:lnTo>
                  <a:lnTo>
                    <a:pt x="280" y="118"/>
                  </a:lnTo>
                  <a:lnTo>
                    <a:pt x="279" y="120"/>
                  </a:lnTo>
                  <a:lnTo>
                    <a:pt x="271" y="129"/>
                  </a:lnTo>
                  <a:lnTo>
                    <a:pt x="271" y="131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48" y="154"/>
                  </a:lnTo>
                  <a:lnTo>
                    <a:pt x="246" y="173"/>
                  </a:lnTo>
                  <a:lnTo>
                    <a:pt x="243" y="182"/>
                  </a:lnTo>
                  <a:lnTo>
                    <a:pt x="243" y="200"/>
                  </a:lnTo>
                  <a:lnTo>
                    <a:pt x="243" y="202"/>
                  </a:lnTo>
                  <a:lnTo>
                    <a:pt x="239" y="206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9" y="232"/>
                  </a:lnTo>
                  <a:lnTo>
                    <a:pt x="257" y="247"/>
                  </a:lnTo>
                  <a:lnTo>
                    <a:pt x="257" y="250"/>
                  </a:lnTo>
                  <a:lnTo>
                    <a:pt x="254" y="257"/>
                  </a:lnTo>
                  <a:lnTo>
                    <a:pt x="255" y="261"/>
                  </a:lnTo>
                  <a:lnTo>
                    <a:pt x="259" y="264"/>
                  </a:lnTo>
                  <a:lnTo>
                    <a:pt x="262" y="266"/>
                  </a:lnTo>
                  <a:lnTo>
                    <a:pt x="266" y="266"/>
                  </a:lnTo>
                  <a:lnTo>
                    <a:pt x="266" y="277"/>
                  </a:lnTo>
                  <a:lnTo>
                    <a:pt x="254" y="297"/>
                  </a:lnTo>
                  <a:lnTo>
                    <a:pt x="252" y="304"/>
                  </a:lnTo>
                  <a:lnTo>
                    <a:pt x="248" y="306"/>
                  </a:lnTo>
                  <a:lnTo>
                    <a:pt x="196" y="320"/>
                  </a:lnTo>
                  <a:lnTo>
                    <a:pt x="180" y="318"/>
                  </a:lnTo>
                  <a:lnTo>
                    <a:pt x="177" y="314"/>
                  </a:lnTo>
                  <a:lnTo>
                    <a:pt x="175" y="318"/>
                  </a:lnTo>
                  <a:lnTo>
                    <a:pt x="177" y="325"/>
                  </a:lnTo>
                  <a:lnTo>
                    <a:pt x="179" y="327"/>
                  </a:lnTo>
                  <a:lnTo>
                    <a:pt x="180" y="331"/>
                  </a:lnTo>
                  <a:lnTo>
                    <a:pt x="179" y="338"/>
                  </a:lnTo>
                  <a:lnTo>
                    <a:pt x="177" y="338"/>
                  </a:lnTo>
                  <a:lnTo>
                    <a:pt x="177" y="338"/>
                  </a:lnTo>
                  <a:lnTo>
                    <a:pt x="175" y="345"/>
                  </a:lnTo>
                  <a:lnTo>
                    <a:pt x="177" y="354"/>
                  </a:lnTo>
                  <a:lnTo>
                    <a:pt x="175" y="359"/>
                  </a:lnTo>
                  <a:lnTo>
                    <a:pt x="173" y="361"/>
                  </a:lnTo>
                  <a:lnTo>
                    <a:pt x="168" y="363"/>
                  </a:lnTo>
                  <a:lnTo>
                    <a:pt x="164" y="364"/>
                  </a:lnTo>
                  <a:lnTo>
                    <a:pt x="154" y="364"/>
                  </a:lnTo>
                  <a:lnTo>
                    <a:pt x="138" y="357"/>
                  </a:lnTo>
                  <a:lnTo>
                    <a:pt x="134" y="356"/>
                  </a:lnTo>
                  <a:lnTo>
                    <a:pt x="130" y="359"/>
                  </a:lnTo>
                  <a:lnTo>
                    <a:pt x="130" y="364"/>
                  </a:lnTo>
                  <a:lnTo>
                    <a:pt x="132" y="370"/>
                  </a:lnTo>
                  <a:lnTo>
                    <a:pt x="134" y="384"/>
                  </a:lnTo>
                  <a:lnTo>
                    <a:pt x="138" y="388"/>
                  </a:lnTo>
                  <a:lnTo>
                    <a:pt x="141" y="389"/>
                  </a:lnTo>
                  <a:lnTo>
                    <a:pt x="139" y="391"/>
                  </a:lnTo>
                  <a:lnTo>
                    <a:pt x="141" y="393"/>
                  </a:lnTo>
                  <a:lnTo>
                    <a:pt x="148" y="391"/>
                  </a:lnTo>
                  <a:lnTo>
                    <a:pt x="146" y="389"/>
                  </a:lnTo>
                  <a:lnTo>
                    <a:pt x="145" y="388"/>
                  </a:lnTo>
                  <a:lnTo>
                    <a:pt x="150" y="388"/>
                  </a:lnTo>
                  <a:lnTo>
                    <a:pt x="154" y="384"/>
                  </a:lnTo>
                  <a:lnTo>
                    <a:pt x="155" y="388"/>
                  </a:lnTo>
                  <a:lnTo>
                    <a:pt x="155" y="395"/>
                  </a:lnTo>
                  <a:lnTo>
                    <a:pt x="155" y="398"/>
                  </a:lnTo>
                  <a:lnTo>
                    <a:pt x="154" y="400"/>
                  </a:lnTo>
                  <a:lnTo>
                    <a:pt x="150" y="402"/>
                  </a:lnTo>
                  <a:lnTo>
                    <a:pt x="148" y="402"/>
                  </a:lnTo>
                  <a:lnTo>
                    <a:pt x="145" y="400"/>
                  </a:lnTo>
                  <a:lnTo>
                    <a:pt x="145" y="397"/>
                  </a:lnTo>
                  <a:lnTo>
                    <a:pt x="143" y="395"/>
                  </a:lnTo>
                  <a:lnTo>
                    <a:pt x="141" y="395"/>
                  </a:lnTo>
                  <a:lnTo>
                    <a:pt x="138" y="395"/>
                  </a:lnTo>
                  <a:lnTo>
                    <a:pt x="136" y="397"/>
                  </a:lnTo>
                  <a:lnTo>
                    <a:pt x="134" y="397"/>
                  </a:lnTo>
                  <a:lnTo>
                    <a:pt x="134" y="398"/>
                  </a:lnTo>
                  <a:lnTo>
                    <a:pt x="134" y="400"/>
                  </a:lnTo>
                  <a:lnTo>
                    <a:pt x="145" y="404"/>
                  </a:lnTo>
                  <a:lnTo>
                    <a:pt x="145" y="406"/>
                  </a:lnTo>
                  <a:lnTo>
                    <a:pt x="136" y="411"/>
                  </a:lnTo>
                  <a:lnTo>
                    <a:pt x="130" y="418"/>
                  </a:lnTo>
                  <a:lnTo>
                    <a:pt x="130" y="434"/>
                  </a:lnTo>
                  <a:lnTo>
                    <a:pt x="129" y="438"/>
                  </a:lnTo>
                  <a:lnTo>
                    <a:pt x="127" y="439"/>
                  </a:lnTo>
                  <a:lnTo>
                    <a:pt x="125" y="441"/>
                  </a:lnTo>
                  <a:lnTo>
                    <a:pt x="123" y="443"/>
                  </a:lnTo>
                  <a:lnTo>
                    <a:pt x="125" y="448"/>
                  </a:lnTo>
                  <a:lnTo>
                    <a:pt x="125" y="450"/>
                  </a:lnTo>
                  <a:lnTo>
                    <a:pt x="114" y="450"/>
                  </a:lnTo>
                  <a:lnTo>
                    <a:pt x="113" y="452"/>
                  </a:lnTo>
                  <a:lnTo>
                    <a:pt x="109" y="454"/>
                  </a:lnTo>
                  <a:lnTo>
                    <a:pt x="107" y="454"/>
                  </a:lnTo>
                  <a:lnTo>
                    <a:pt x="104" y="456"/>
                  </a:lnTo>
                  <a:lnTo>
                    <a:pt x="93" y="472"/>
                  </a:lnTo>
                  <a:lnTo>
                    <a:pt x="93" y="477"/>
                  </a:lnTo>
                  <a:lnTo>
                    <a:pt x="96" y="486"/>
                  </a:lnTo>
                  <a:lnTo>
                    <a:pt x="105" y="495"/>
                  </a:lnTo>
                  <a:lnTo>
                    <a:pt x="113" y="498"/>
                  </a:lnTo>
                  <a:lnTo>
                    <a:pt x="120" y="498"/>
                  </a:lnTo>
                  <a:lnTo>
                    <a:pt x="121" y="500"/>
                  </a:lnTo>
                  <a:lnTo>
                    <a:pt x="123" y="507"/>
                  </a:lnTo>
                  <a:lnTo>
                    <a:pt x="121" y="511"/>
                  </a:lnTo>
                  <a:lnTo>
                    <a:pt x="120" y="513"/>
                  </a:lnTo>
                  <a:lnTo>
                    <a:pt x="121" y="518"/>
                  </a:lnTo>
                  <a:lnTo>
                    <a:pt x="120" y="520"/>
                  </a:lnTo>
                  <a:lnTo>
                    <a:pt x="118" y="522"/>
                  </a:lnTo>
                  <a:lnTo>
                    <a:pt x="116" y="522"/>
                  </a:lnTo>
                  <a:lnTo>
                    <a:pt x="93" y="543"/>
                  </a:lnTo>
                  <a:lnTo>
                    <a:pt x="89" y="552"/>
                  </a:lnTo>
                  <a:lnTo>
                    <a:pt x="91" y="550"/>
                  </a:lnTo>
                  <a:lnTo>
                    <a:pt x="88" y="566"/>
                  </a:lnTo>
                  <a:lnTo>
                    <a:pt x="86" y="568"/>
                  </a:lnTo>
                  <a:lnTo>
                    <a:pt x="82" y="570"/>
                  </a:lnTo>
                  <a:lnTo>
                    <a:pt x="80" y="570"/>
                  </a:lnTo>
                  <a:lnTo>
                    <a:pt x="79" y="568"/>
                  </a:lnTo>
                  <a:lnTo>
                    <a:pt x="75" y="561"/>
                  </a:lnTo>
                  <a:lnTo>
                    <a:pt x="75" y="568"/>
                  </a:lnTo>
                  <a:lnTo>
                    <a:pt x="77" y="568"/>
                  </a:lnTo>
                  <a:lnTo>
                    <a:pt x="79" y="570"/>
                  </a:lnTo>
                  <a:lnTo>
                    <a:pt x="79" y="572"/>
                  </a:lnTo>
                  <a:lnTo>
                    <a:pt x="70" y="579"/>
                  </a:lnTo>
                  <a:lnTo>
                    <a:pt x="66" y="591"/>
                  </a:lnTo>
                  <a:lnTo>
                    <a:pt x="63" y="595"/>
                  </a:lnTo>
                  <a:lnTo>
                    <a:pt x="64" y="595"/>
                  </a:lnTo>
                  <a:lnTo>
                    <a:pt x="66" y="593"/>
                  </a:lnTo>
                  <a:lnTo>
                    <a:pt x="70" y="606"/>
                  </a:lnTo>
                  <a:lnTo>
                    <a:pt x="68" y="607"/>
                  </a:lnTo>
                  <a:lnTo>
                    <a:pt x="64" y="607"/>
                  </a:lnTo>
                  <a:lnTo>
                    <a:pt x="63" y="607"/>
                  </a:lnTo>
                  <a:lnTo>
                    <a:pt x="66" y="609"/>
                  </a:lnTo>
                  <a:lnTo>
                    <a:pt x="68" y="609"/>
                  </a:lnTo>
                  <a:lnTo>
                    <a:pt x="70" y="609"/>
                  </a:lnTo>
                  <a:lnTo>
                    <a:pt x="80" y="625"/>
                  </a:lnTo>
                  <a:lnTo>
                    <a:pt x="80" y="627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84"/>
            <p:cNvSpPr>
              <a:spLocks/>
            </p:cNvSpPr>
            <p:nvPr/>
          </p:nvSpPr>
          <p:spPr bwMode="auto">
            <a:xfrm>
              <a:off x="1598" y="3702"/>
              <a:ext cx="55" cy="66"/>
            </a:xfrm>
            <a:custGeom>
              <a:avLst/>
              <a:gdLst>
                <a:gd name="T0" fmla="*/ 2 w 55"/>
                <a:gd name="T1" fmla="*/ 61 h 66"/>
                <a:gd name="T2" fmla="*/ 0 w 55"/>
                <a:gd name="T3" fmla="*/ 0 h 66"/>
                <a:gd name="T4" fmla="*/ 7 w 55"/>
                <a:gd name="T5" fmla="*/ 13 h 66"/>
                <a:gd name="T6" fmla="*/ 9 w 55"/>
                <a:gd name="T7" fmla="*/ 14 h 66"/>
                <a:gd name="T8" fmla="*/ 7 w 55"/>
                <a:gd name="T9" fmla="*/ 13 h 66"/>
                <a:gd name="T10" fmla="*/ 5 w 55"/>
                <a:gd name="T11" fmla="*/ 13 h 66"/>
                <a:gd name="T12" fmla="*/ 4 w 55"/>
                <a:gd name="T13" fmla="*/ 13 h 66"/>
                <a:gd name="T14" fmla="*/ 4 w 55"/>
                <a:gd name="T15" fmla="*/ 14 h 66"/>
                <a:gd name="T16" fmla="*/ 4 w 55"/>
                <a:gd name="T17" fmla="*/ 18 h 66"/>
                <a:gd name="T18" fmla="*/ 5 w 55"/>
                <a:gd name="T19" fmla="*/ 18 h 66"/>
                <a:gd name="T20" fmla="*/ 7 w 55"/>
                <a:gd name="T21" fmla="*/ 20 h 66"/>
                <a:gd name="T22" fmla="*/ 11 w 55"/>
                <a:gd name="T23" fmla="*/ 29 h 66"/>
                <a:gd name="T24" fmla="*/ 21 w 55"/>
                <a:gd name="T25" fmla="*/ 39 h 66"/>
                <a:gd name="T26" fmla="*/ 23 w 55"/>
                <a:gd name="T27" fmla="*/ 39 h 66"/>
                <a:gd name="T28" fmla="*/ 25 w 55"/>
                <a:gd name="T29" fmla="*/ 39 h 66"/>
                <a:gd name="T30" fmla="*/ 27 w 55"/>
                <a:gd name="T31" fmla="*/ 41 h 66"/>
                <a:gd name="T32" fmla="*/ 29 w 55"/>
                <a:gd name="T33" fmla="*/ 43 h 66"/>
                <a:gd name="T34" fmla="*/ 32 w 55"/>
                <a:gd name="T35" fmla="*/ 45 h 66"/>
                <a:gd name="T36" fmla="*/ 46 w 55"/>
                <a:gd name="T37" fmla="*/ 55 h 66"/>
                <a:gd name="T38" fmla="*/ 54 w 55"/>
                <a:gd name="T39" fmla="*/ 55 h 66"/>
                <a:gd name="T40" fmla="*/ 55 w 55"/>
                <a:gd name="T41" fmla="*/ 55 h 66"/>
                <a:gd name="T42" fmla="*/ 55 w 55"/>
                <a:gd name="T43" fmla="*/ 61 h 66"/>
                <a:gd name="T44" fmla="*/ 55 w 55"/>
                <a:gd name="T45" fmla="*/ 63 h 66"/>
                <a:gd name="T46" fmla="*/ 50 w 55"/>
                <a:gd name="T47" fmla="*/ 64 h 66"/>
                <a:gd name="T48" fmla="*/ 45 w 55"/>
                <a:gd name="T49" fmla="*/ 63 h 66"/>
                <a:gd name="T50" fmla="*/ 38 w 55"/>
                <a:gd name="T51" fmla="*/ 64 h 66"/>
                <a:gd name="T52" fmla="*/ 38 w 55"/>
                <a:gd name="T53" fmla="*/ 66 h 66"/>
                <a:gd name="T54" fmla="*/ 34 w 55"/>
                <a:gd name="T55" fmla="*/ 66 h 66"/>
                <a:gd name="T56" fmla="*/ 30 w 55"/>
                <a:gd name="T57" fmla="*/ 63 h 66"/>
                <a:gd name="T58" fmla="*/ 14 w 55"/>
                <a:gd name="T59" fmla="*/ 61 h 66"/>
                <a:gd name="T60" fmla="*/ 11 w 55"/>
                <a:gd name="T61" fmla="*/ 59 h 66"/>
                <a:gd name="T62" fmla="*/ 7 w 55"/>
                <a:gd name="T63" fmla="*/ 59 h 66"/>
                <a:gd name="T64" fmla="*/ 2 w 55"/>
                <a:gd name="T65" fmla="*/ 61 h 66"/>
                <a:gd name="T66" fmla="*/ 2 w 55"/>
                <a:gd name="T67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66">
                  <a:moveTo>
                    <a:pt x="2" y="61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11" y="2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41"/>
                  </a:lnTo>
                  <a:lnTo>
                    <a:pt x="29" y="43"/>
                  </a:lnTo>
                  <a:lnTo>
                    <a:pt x="32" y="45"/>
                  </a:lnTo>
                  <a:lnTo>
                    <a:pt x="46" y="55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5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4" y="66"/>
                  </a:lnTo>
                  <a:lnTo>
                    <a:pt x="30" y="63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2" y="61"/>
                  </a:lnTo>
                  <a:lnTo>
                    <a:pt x="2" y="6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385"/>
            <p:cNvSpPr>
              <a:spLocks/>
            </p:cNvSpPr>
            <p:nvPr/>
          </p:nvSpPr>
          <p:spPr bwMode="auto">
            <a:xfrm>
              <a:off x="1598" y="3702"/>
              <a:ext cx="55" cy="66"/>
            </a:xfrm>
            <a:custGeom>
              <a:avLst/>
              <a:gdLst>
                <a:gd name="T0" fmla="*/ 2 w 55"/>
                <a:gd name="T1" fmla="*/ 61 h 66"/>
                <a:gd name="T2" fmla="*/ 0 w 55"/>
                <a:gd name="T3" fmla="*/ 0 h 66"/>
                <a:gd name="T4" fmla="*/ 7 w 55"/>
                <a:gd name="T5" fmla="*/ 13 h 66"/>
                <a:gd name="T6" fmla="*/ 9 w 55"/>
                <a:gd name="T7" fmla="*/ 14 h 66"/>
                <a:gd name="T8" fmla="*/ 7 w 55"/>
                <a:gd name="T9" fmla="*/ 13 h 66"/>
                <a:gd name="T10" fmla="*/ 5 w 55"/>
                <a:gd name="T11" fmla="*/ 13 h 66"/>
                <a:gd name="T12" fmla="*/ 4 w 55"/>
                <a:gd name="T13" fmla="*/ 13 h 66"/>
                <a:gd name="T14" fmla="*/ 4 w 55"/>
                <a:gd name="T15" fmla="*/ 14 h 66"/>
                <a:gd name="T16" fmla="*/ 4 w 55"/>
                <a:gd name="T17" fmla="*/ 18 h 66"/>
                <a:gd name="T18" fmla="*/ 5 w 55"/>
                <a:gd name="T19" fmla="*/ 18 h 66"/>
                <a:gd name="T20" fmla="*/ 7 w 55"/>
                <a:gd name="T21" fmla="*/ 20 h 66"/>
                <a:gd name="T22" fmla="*/ 11 w 55"/>
                <a:gd name="T23" fmla="*/ 29 h 66"/>
                <a:gd name="T24" fmla="*/ 21 w 55"/>
                <a:gd name="T25" fmla="*/ 39 h 66"/>
                <a:gd name="T26" fmla="*/ 23 w 55"/>
                <a:gd name="T27" fmla="*/ 39 h 66"/>
                <a:gd name="T28" fmla="*/ 25 w 55"/>
                <a:gd name="T29" fmla="*/ 39 h 66"/>
                <a:gd name="T30" fmla="*/ 27 w 55"/>
                <a:gd name="T31" fmla="*/ 41 h 66"/>
                <a:gd name="T32" fmla="*/ 29 w 55"/>
                <a:gd name="T33" fmla="*/ 43 h 66"/>
                <a:gd name="T34" fmla="*/ 32 w 55"/>
                <a:gd name="T35" fmla="*/ 45 h 66"/>
                <a:gd name="T36" fmla="*/ 46 w 55"/>
                <a:gd name="T37" fmla="*/ 55 h 66"/>
                <a:gd name="T38" fmla="*/ 54 w 55"/>
                <a:gd name="T39" fmla="*/ 55 h 66"/>
                <a:gd name="T40" fmla="*/ 55 w 55"/>
                <a:gd name="T41" fmla="*/ 55 h 66"/>
                <a:gd name="T42" fmla="*/ 55 w 55"/>
                <a:gd name="T43" fmla="*/ 61 h 66"/>
                <a:gd name="T44" fmla="*/ 55 w 55"/>
                <a:gd name="T45" fmla="*/ 63 h 66"/>
                <a:gd name="T46" fmla="*/ 50 w 55"/>
                <a:gd name="T47" fmla="*/ 64 h 66"/>
                <a:gd name="T48" fmla="*/ 45 w 55"/>
                <a:gd name="T49" fmla="*/ 63 h 66"/>
                <a:gd name="T50" fmla="*/ 38 w 55"/>
                <a:gd name="T51" fmla="*/ 64 h 66"/>
                <a:gd name="T52" fmla="*/ 38 w 55"/>
                <a:gd name="T53" fmla="*/ 66 h 66"/>
                <a:gd name="T54" fmla="*/ 34 w 55"/>
                <a:gd name="T55" fmla="*/ 66 h 66"/>
                <a:gd name="T56" fmla="*/ 30 w 55"/>
                <a:gd name="T57" fmla="*/ 63 h 66"/>
                <a:gd name="T58" fmla="*/ 14 w 55"/>
                <a:gd name="T59" fmla="*/ 61 h 66"/>
                <a:gd name="T60" fmla="*/ 11 w 55"/>
                <a:gd name="T61" fmla="*/ 59 h 66"/>
                <a:gd name="T62" fmla="*/ 7 w 55"/>
                <a:gd name="T63" fmla="*/ 59 h 66"/>
                <a:gd name="T64" fmla="*/ 2 w 55"/>
                <a:gd name="T65" fmla="*/ 61 h 66"/>
                <a:gd name="T66" fmla="*/ 2 w 55"/>
                <a:gd name="T67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66">
                  <a:moveTo>
                    <a:pt x="2" y="61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11" y="2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41"/>
                  </a:lnTo>
                  <a:lnTo>
                    <a:pt x="29" y="43"/>
                  </a:lnTo>
                  <a:lnTo>
                    <a:pt x="32" y="45"/>
                  </a:lnTo>
                  <a:lnTo>
                    <a:pt x="46" y="55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5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4" y="66"/>
                  </a:lnTo>
                  <a:lnTo>
                    <a:pt x="30" y="63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2" y="61"/>
                  </a:lnTo>
                  <a:lnTo>
                    <a:pt x="2" y="61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386"/>
            <p:cNvSpPr>
              <a:spLocks/>
            </p:cNvSpPr>
            <p:nvPr/>
          </p:nvSpPr>
          <p:spPr bwMode="auto">
            <a:xfrm>
              <a:off x="1768" y="2618"/>
              <a:ext cx="66" cy="64"/>
            </a:xfrm>
            <a:custGeom>
              <a:avLst/>
              <a:gdLst>
                <a:gd name="T0" fmla="*/ 59 w 66"/>
                <a:gd name="T1" fmla="*/ 59 h 64"/>
                <a:gd name="T2" fmla="*/ 50 w 66"/>
                <a:gd name="T3" fmla="*/ 56 h 64"/>
                <a:gd name="T4" fmla="*/ 42 w 66"/>
                <a:gd name="T5" fmla="*/ 57 h 64"/>
                <a:gd name="T6" fmla="*/ 42 w 66"/>
                <a:gd name="T7" fmla="*/ 57 h 64"/>
                <a:gd name="T8" fmla="*/ 39 w 66"/>
                <a:gd name="T9" fmla="*/ 56 h 64"/>
                <a:gd name="T10" fmla="*/ 37 w 66"/>
                <a:gd name="T11" fmla="*/ 56 h 64"/>
                <a:gd name="T12" fmla="*/ 35 w 66"/>
                <a:gd name="T13" fmla="*/ 57 h 64"/>
                <a:gd name="T14" fmla="*/ 35 w 66"/>
                <a:gd name="T15" fmla="*/ 64 h 64"/>
                <a:gd name="T16" fmla="*/ 34 w 66"/>
                <a:gd name="T17" fmla="*/ 64 h 64"/>
                <a:gd name="T18" fmla="*/ 30 w 66"/>
                <a:gd name="T19" fmla="*/ 64 h 64"/>
                <a:gd name="T20" fmla="*/ 26 w 66"/>
                <a:gd name="T21" fmla="*/ 64 h 64"/>
                <a:gd name="T22" fmla="*/ 25 w 66"/>
                <a:gd name="T23" fmla="*/ 63 h 64"/>
                <a:gd name="T24" fmla="*/ 25 w 66"/>
                <a:gd name="T25" fmla="*/ 63 h 64"/>
                <a:gd name="T26" fmla="*/ 14 w 66"/>
                <a:gd name="T27" fmla="*/ 48 h 64"/>
                <a:gd name="T28" fmla="*/ 14 w 66"/>
                <a:gd name="T29" fmla="*/ 47 h 64"/>
                <a:gd name="T30" fmla="*/ 12 w 66"/>
                <a:gd name="T31" fmla="*/ 45 h 64"/>
                <a:gd name="T32" fmla="*/ 12 w 66"/>
                <a:gd name="T33" fmla="*/ 43 h 64"/>
                <a:gd name="T34" fmla="*/ 12 w 66"/>
                <a:gd name="T35" fmla="*/ 41 h 64"/>
                <a:gd name="T36" fmla="*/ 9 w 66"/>
                <a:gd name="T37" fmla="*/ 41 h 64"/>
                <a:gd name="T38" fmla="*/ 7 w 66"/>
                <a:gd name="T39" fmla="*/ 41 h 64"/>
                <a:gd name="T40" fmla="*/ 7 w 66"/>
                <a:gd name="T41" fmla="*/ 39 h 64"/>
                <a:gd name="T42" fmla="*/ 7 w 66"/>
                <a:gd name="T43" fmla="*/ 39 h 64"/>
                <a:gd name="T44" fmla="*/ 5 w 66"/>
                <a:gd name="T45" fmla="*/ 36 h 64"/>
                <a:gd name="T46" fmla="*/ 3 w 66"/>
                <a:gd name="T47" fmla="*/ 36 h 64"/>
                <a:gd name="T48" fmla="*/ 0 w 66"/>
                <a:gd name="T49" fmla="*/ 31 h 64"/>
                <a:gd name="T50" fmla="*/ 0 w 66"/>
                <a:gd name="T51" fmla="*/ 29 h 64"/>
                <a:gd name="T52" fmla="*/ 1 w 66"/>
                <a:gd name="T53" fmla="*/ 23 h 64"/>
                <a:gd name="T54" fmla="*/ 1 w 66"/>
                <a:gd name="T55" fmla="*/ 18 h 64"/>
                <a:gd name="T56" fmla="*/ 3 w 66"/>
                <a:gd name="T57" fmla="*/ 16 h 64"/>
                <a:gd name="T58" fmla="*/ 5 w 66"/>
                <a:gd name="T59" fmla="*/ 16 h 64"/>
                <a:gd name="T60" fmla="*/ 10 w 66"/>
                <a:gd name="T61" fmla="*/ 14 h 64"/>
                <a:gd name="T62" fmla="*/ 10 w 66"/>
                <a:gd name="T63" fmla="*/ 14 h 64"/>
                <a:gd name="T64" fmla="*/ 12 w 66"/>
                <a:gd name="T65" fmla="*/ 13 h 64"/>
                <a:gd name="T66" fmla="*/ 12 w 66"/>
                <a:gd name="T67" fmla="*/ 11 h 64"/>
                <a:gd name="T68" fmla="*/ 12 w 66"/>
                <a:gd name="T69" fmla="*/ 11 h 64"/>
                <a:gd name="T70" fmla="*/ 12 w 66"/>
                <a:gd name="T71" fmla="*/ 9 h 64"/>
                <a:gd name="T72" fmla="*/ 12 w 66"/>
                <a:gd name="T73" fmla="*/ 9 h 64"/>
                <a:gd name="T74" fmla="*/ 16 w 66"/>
                <a:gd name="T75" fmla="*/ 2 h 64"/>
                <a:gd name="T76" fmla="*/ 17 w 66"/>
                <a:gd name="T77" fmla="*/ 2 h 64"/>
                <a:gd name="T78" fmla="*/ 17 w 66"/>
                <a:gd name="T79" fmla="*/ 0 h 64"/>
                <a:gd name="T80" fmla="*/ 19 w 66"/>
                <a:gd name="T81" fmla="*/ 0 h 64"/>
                <a:gd name="T82" fmla="*/ 26 w 66"/>
                <a:gd name="T83" fmla="*/ 2 h 64"/>
                <a:gd name="T84" fmla="*/ 48 w 66"/>
                <a:gd name="T85" fmla="*/ 2 h 64"/>
                <a:gd name="T86" fmla="*/ 48 w 66"/>
                <a:gd name="T87" fmla="*/ 0 h 64"/>
                <a:gd name="T88" fmla="*/ 64 w 66"/>
                <a:gd name="T89" fmla="*/ 4 h 64"/>
                <a:gd name="T90" fmla="*/ 64 w 66"/>
                <a:gd name="T91" fmla="*/ 4 h 64"/>
                <a:gd name="T92" fmla="*/ 64 w 66"/>
                <a:gd name="T93" fmla="*/ 7 h 64"/>
                <a:gd name="T94" fmla="*/ 64 w 66"/>
                <a:gd name="T95" fmla="*/ 7 h 64"/>
                <a:gd name="T96" fmla="*/ 64 w 66"/>
                <a:gd name="T97" fmla="*/ 9 h 64"/>
                <a:gd name="T98" fmla="*/ 60 w 66"/>
                <a:gd name="T99" fmla="*/ 13 h 64"/>
                <a:gd name="T100" fmla="*/ 59 w 66"/>
                <a:gd name="T101" fmla="*/ 14 h 64"/>
                <a:gd name="T102" fmla="*/ 60 w 66"/>
                <a:gd name="T103" fmla="*/ 27 h 64"/>
                <a:gd name="T104" fmla="*/ 64 w 66"/>
                <a:gd name="T105" fmla="*/ 34 h 64"/>
                <a:gd name="T106" fmla="*/ 64 w 66"/>
                <a:gd name="T107" fmla="*/ 34 h 64"/>
                <a:gd name="T108" fmla="*/ 64 w 66"/>
                <a:gd name="T109" fmla="*/ 34 h 64"/>
                <a:gd name="T110" fmla="*/ 66 w 66"/>
                <a:gd name="T111" fmla="*/ 38 h 64"/>
                <a:gd name="T112" fmla="*/ 62 w 66"/>
                <a:gd name="T113" fmla="*/ 56 h 64"/>
                <a:gd name="T114" fmla="*/ 59 w 66"/>
                <a:gd name="T11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4">
                  <a:moveTo>
                    <a:pt x="59" y="59"/>
                  </a:moveTo>
                  <a:lnTo>
                    <a:pt x="50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39" y="56"/>
                  </a:lnTo>
                  <a:lnTo>
                    <a:pt x="37" y="56"/>
                  </a:lnTo>
                  <a:lnTo>
                    <a:pt x="35" y="57"/>
                  </a:lnTo>
                  <a:lnTo>
                    <a:pt x="35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60" y="27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38"/>
                  </a:lnTo>
                  <a:lnTo>
                    <a:pt x="62" y="56"/>
                  </a:lnTo>
                  <a:lnTo>
                    <a:pt x="59" y="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387"/>
            <p:cNvSpPr>
              <a:spLocks/>
            </p:cNvSpPr>
            <p:nvPr/>
          </p:nvSpPr>
          <p:spPr bwMode="auto">
            <a:xfrm>
              <a:off x="1768" y="2618"/>
              <a:ext cx="66" cy="64"/>
            </a:xfrm>
            <a:custGeom>
              <a:avLst/>
              <a:gdLst>
                <a:gd name="T0" fmla="*/ 59 w 66"/>
                <a:gd name="T1" fmla="*/ 59 h 64"/>
                <a:gd name="T2" fmla="*/ 50 w 66"/>
                <a:gd name="T3" fmla="*/ 56 h 64"/>
                <a:gd name="T4" fmla="*/ 42 w 66"/>
                <a:gd name="T5" fmla="*/ 57 h 64"/>
                <a:gd name="T6" fmla="*/ 42 w 66"/>
                <a:gd name="T7" fmla="*/ 57 h 64"/>
                <a:gd name="T8" fmla="*/ 39 w 66"/>
                <a:gd name="T9" fmla="*/ 56 h 64"/>
                <a:gd name="T10" fmla="*/ 37 w 66"/>
                <a:gd name="T11" fmla="*/ 56 h 64"/>
                <a:gd name="T12" fmla="*/ 35 w 66"/>
                <a:gd name="T13" fmla="*/ 57 h 64"/>
                <a:gd name="T14" fmla="*/ 35 w 66"/>
                <a:gd name="T15" fmla="*/ 64 h 64"/>
                <a:gd name="T16" fmla="*/ 34 w 66"/>
                <a:gd name="T17" fmla="*/ 64 h 64"/>
                <a:gd name="T18" fmla="*/ 30 w 66"/>
                <a:gd name="T19" fmla="*/ 64 h 64"/>
                <a:gd name="T20" fmla="*/ 26 w 66"/>
                <a:gd name="T21" fmla="*/ 64 h 64"/>
                <a:gd name="T22" fmla="*/ 25 w 66"/>
                <a:gd name="T23" fmla="*/ 63 h 64"/>
                <a:gd name="T24" fmla="*/ 25 w 66"/>
                <a:gd name="T25" fmla="*/ 63 h 64"/>
                <a:gd name="T26" fmla="*/ 14 w 66"/>
                <a:gd name="T27" fmla="*/ 48 h 64"/>
                <a:gd name="T28" fmla="*/ 14 w 66"/>
                <a:gd name="T29" fmla="*/ 47 h 64"/>
                <a:gd name="T30" fmla="*/ 12 w 66"/>
                <a:gd name="T31" fmla="*/ 45 h 64"/>
                <a:gd name="T32" fmla="*/ 12 w 66"/>
                <a:gd name="T33" fmla="*/ 43 h 64"/>
                <a:gd name="T34" fmla="*/ 12 w 66"/>
                <a:gd name="T35" fmla="*/ 41 h 64"/>
                <a:gd name="T36" fmla="*/ 9 w 66"/>
                <a:gd name="T37" fmla="*/ 41 h 64"/>
                <a:gd name="T38" fmla="*/ 7 w 66"/>
                <a:gd name="T39" fmla="*/ 41 h 64"/>
                <a:gd name="T40" fmla="*/ 7 w 66"/>
                <a:gd name="T41" fmla="*/ 39 h 64"/>
                <a:gd name="T42" fmla="*/ 7 w 66"/>
                <a:gd name="T43" fmla="*/ 39 h 64"/>
                <a:gd name="T44" fmla="*/ 5 w 66"/>
                <a:gd name="T45" fmla="*/ 36 h 64"/>
                <a:gd name="T46" fmla="*/ 3 w 66"/>
                <a:gd name="T47" fmla="*/ 36 h 64"/>
                <a:gd name="T48" fmla="*/ 0 w 66"/>
                <a:gd name="T49" fmla="*/ 31 h 64"/>
                <a:gd name="T50" fmla="*/ 0 w 66"/>
                <a:gd name="T51" fmla="*/ 29 h 64"/>
                <a:gd name="T52" fmla="*/ 1 w 66"/>
                <a:gd name="T53" fmla="*/ 23 h 64"/>
                <a:gd name="T54" fmla="*/ 1 w 66"/>
                <a:gd name="T55" fmla="*/ 18 h 64"/>
                <a:gd name="T56" fmla="*/ 3 w 66"/>
                <a:gd name="T57" fmla="*/ 16 h 64"/>
                <a:gd name="T58" fmla="*/ 5 w 66"/>
                <a:gd name="T59" fmla="*/ 16 h 64"/>
                <a:gd name="T60" fmla="*/ 10 w 66"/>
                <a:gd name="T61" fmla="*/ 14 h 64"/>
                <a:gd name="T62" fmla="*/ 10 w 66"/>
                <a:gd name="T63" fmla="*/ 14 h 64"/>
                <a:gd name="T64" fmla="*/ 12 w 66"/>
                <a:gd name="T65" fmla="*/ 13 h 64"/>
                <a:gd name="T66" fmla="*/ 12 w 66"/>
                <a:gd name="T67" fmla="*/ 11 h 64"/>
                <a:gd name="T68" fmla="*/ 12 w 66"/>
                <a:gd name="T69" fmla="*/ 11 h 64"/>
                <a:gd name="T70" fmla="*/ 12 w 66"/>
                <a:gd name="T71" fmla="*/ 9 h 64"/>
                <a:gd name="T72" fmla="*/ 12 w 66"/>
                <a:gd name="T73" fmla="*/ 9 h 64"/>
                <a:gd name="T74" fmla="*/ 16 w 66"/>
                <a:gd name="T75" fmla="*/ 2 h 64"/>
                <a:gd name="T76" fmla="*/ 17 w 66"/>
                <a:gd name="T77" fmla="*/ 2 h 64"/>
                <a:gd name="T78" fmla="*/ 17 w 66"/>
                <a:gd name="T79" fmla="*/ 0 h 64"/>
                <a:gd name="T80" fmla="*/ 19 w 66"/>
                <a:gd name="T81" fmla="*/ 0 h 64"/>
                <a:gd name="T82" fmla="*/ 26 w 66"/>
                <a:gd name="T83" fmla="*/ 2 h 64"/>
                <a:gd name="T84" fmla="*/ 48 w 66"/>
                <a:gd name="T85" fmla="*/ 2 h 64"/>
                <a:gd name="T86" fmla="*/ 48 w 66"/>
                <a:gd name="T87" fmla="*/ 0 h 64"/>
                <a:gd name="T88" fmla="*/ 64 w 66"/>
                <a:gd name="T89" fmla="*/ 4 h 64"/>
                <a:gd name="T90" fmla="*/ 64 w 66"/>
                <a:gd name="T91" fmla="*/ 4 h 64"/>
                <a:gd name="T92" fmla="*/ 64 w 66"/>
                <a:gd name="T93" fmla="*/ 7 h 64"/>
                <a:gd name="T94" fmla="*/ 64 w 66"/>
                <a:gd name="T95" fmla="*/ 7 h 64"/>
                <a:gd name="T96" fmla="*/ 64 w 66"/>
                <a:gd name="T97" fmla="*/ 9 h 64"/>
                <a:gd name="T98" fmla="*/ 60 w 66"/>
                <a:gd name="T99" fmla="*/ 13 h 64"/>
                <a:gd name="T100" fmla="*/ 59 w 66"/>
                <a:gd name="T101" fmla="*/ 14 h 64"/>
                <a:gd name="T102" fmla="*/ 60 w 66"/>
                <a:gd name="T103" fmla="*/ 27 h 64"/>
                <a:gd name="T104" fmla="*/ 64 w 66"/>
                <a:gd name="T105" fmla="*/ 34 h 64"/>
                <a:gd name="T106" fmla="*/ 64 w 66"/>
                <a:gd name="T107" fmla="*/ 34 h 64"/>
                <a:gd name="T108" fmla="*/ 64 w 66"/>
                <a:gd name="T109" fmla="*/ 34 h 64"/>
                <a:gd name="T110" fmla="*/ 66 w 66"/>
                <a:gd name="T111" fmla="*/ 38 h 64"/>
                <a:gd name="T112" fmla="*/ 62 w 66"/>
                <a:gd name="T113" fmla="*/ 56 h 64"/>
                <a:gd name="T114" fmla="*/ 59 w 66"/>
                <a:gd name="T11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4">
                  <a:moveTo>
                    <a:pt x="59" y="59"/>
                  </a:moveTo>
                  <a:lnTo>
                    <a:pt x="50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39" y="56"/>
                  </a:lnTo>
                  <a:lnTo>
                    <a:pt x="37" y="56"/>
                  </a:lnTo>
                  <a:lnTo>
                    <a:pt x="35" y="57"/>
                  </a:lnTo>
                  <a:lnTo>
                    <a:pt x="35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60" y="27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38"/>
                  </a:lnTo>
                  <a:lnTo>
                    <a:pt x="62" y="56"/>
                  </a:lnTo>
                  <a:lnTo>
                    <a:pt x="59" y="59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388"/>
            <p:cNvSpPr>
              <a:spLocks/>
            </p:cNvSpPr>
            <p:nvPr/>
          </p:nvSpPr>
          <p:spPr bwMode="auto">
            <a:xfrm>
              <a:off x="1691" y="24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1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89"/>
            <p:cNvSpPr>
              <a:spLocks/>
            </p:cNvSpPr>
            <p:nvPr/>
          </p:nvSpPr>
          <p:spPr bwMode="auto">
            <a:xfrm>
              <a:off x="1691" y="24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1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390"/>
            <p:cNvSpPr>
              <a:spLocks/>
            </p:cNvSpPr>
            <p:nvPr/>
          </p:nvSpPr>
          <p:spPr bwMode="auto">
            <a:xfrm>
              <a:off x="1721" y="2488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0 w 2"/>
                <a:gd name="T5" fmla="*/ 5 h 5"/>
                <a:gd name="T6" fmla="*/ 2 w 2"/>
                <a:gd name="T7" fmla="*/ 3 h 5"/>
                <a:gd name="T8" fmla="*/ 2 w 2"/>
                <a:gd name="T9" fmla="*/ 0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391"/>
            <p:cNvSpPr>
              <a:spLocks/>
            </p:cNvSpPr>
            <p:nvPr/>
          </p:nvSpPr>
          <p:spPr bwMode="auto">
            <a:xfrm>
              <a:off x="1721" y="2488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0 w 2"/>
                <a:gd name="T5" fmla="*/ 5 h 5"/>
                <a:gd name="T6" fmla="*/ 2 w 2"/>
                <a:gd name="T7" fmla="*/ 3 h 5"/>
                <a:gd name="T8" fmla="*/ 2 w 2"/>
                <a:gd name="T9" fmla="*/ 0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92"/>
            <p:cNvSpPr>
              <a:spLocks/>
            </p:cNvSpPr>
            <p:nvPr/>
          </p:nvSpPr>
          <p:spPr bwMode="auto">
            <a:xfrm>
              <a:off x="1464" y="204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393"/>
            <p:cNvSpPr>
              <a:spLocks/>
            </p:cNvSpPr>
            <p:nvPr/>
          </p:nvSpPr>
          <p:spPr bwMode="auto">
            <a:xfrm>
              <a:off x="1464" y="204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394"/>
            <p:cNvSpPr>
              <a:spLocks/>
            </p:cNvSpPr>
            <p:nvPr/>
          </p:nvSpPr>
          <p:spPr bwMode="auto">
            <a:xfrm>
              <a:off x="1462" y="20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395"/>
            <p:cNvSpPr>
              <a:spLocks/>
            </p:cNvSpPr>
            <p:nvPr/>
          </p:nvSpPr>
          <p:spPr bwMode="auto">
            <a:xfrm>
              <a:off x="1462" y="20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396"/>
            <p:cNvSpPr>
              <a:spLocks/>
            </p:cNvSpPr>
            <p:nvPr/>
          </p:nvSpPr>
          <p:spPr bwMode="auto">
            <a:xfrm>
              <a:off x="141" y="2352"/>
              <a:ext cx="7" cy="7"/>
            </a:xfrm>
            <a:custGeom>
              <a:avLst/>
              <a:gdLst>
                <a:gd name="T0" fmla="*/ 2 w 7"/>
                <a:gd name="T1" fmla="*/ 0 h 7"/>
                <a:gd name="T2" fmla="*/ 5 w 7"/>
                <a:gd name="T3" fmla="*/ 0 h 7"/>
                <a:gd name="T4" fmla="*/ 5 w 7"/>
                <a:gd name="T5" fmla="*/ 0 h 7"/>
                <a:gd name="T6" fmla="*/ 7 w 7"/>
                <a:gd name="T7" fmla="*/ 2 h 7"/>
                <a:gd name="T8" fmla="*/ 7 w 7"/>
                <a:gd name="T9" fmla="*/ 4 h 7"/>
                <a:gd name="T10" fmla="*/ 4 w 7"/>
                <a:gd name="T11" fmla="*/ 7 h 7"/>
                <a:gd name="T12" fmla="*/ 4 w 7"/>
                <a:gd name="T13" fmla="*/ 7 h 7"/>
                <a:gd name="T14" fmla="*/ 2 w 7"/>
                <a:gd name="T15" fmla="*/ 5 h 7"/>
                <a:gd name="T16" fmla="*/ 0 w 7"/>
                <a:gd name="T17" fmla="*/ 5 h 7"/>
                <a:gd name="T18" fmla="*/ 0 w 7"/>
                <a:gd name="T19" fmla="*/ 4 h 7"/>
                <a:gd name="T20" fmla="*/ 2 w 7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397"/>
            <p:cNvSpPr>
              <a:spLocks/>
            </p:cNvSpPr>
            <p:nvPr/>
          </p:nvSpPr>
          <p:spPr bwMode="auto">
            <a:xfrm>
              <a:off x="141" y="2352"/>
              <a:ext cx="7" cy="7"/>
            </a:xfrm>
            <a:custGeom>
              <a:avLst/>
              <a:gdLst>
                <a:gd name="T0" fmla="*/ 2 w 7"/>
                <a:gd name="T1" fmla="*/ 0 h 7"/>
                <a:gd name="T2" fmla="*/ 5 w 7"/>
                <a:gd name="T3" fmla="*/ 0 h 7"/>
                <a:gd name="T4" fmla="*/ 5 w 7"/>
                <a:gd name="T5" fmla="*/ 0 h 7"/>
                <a:gd name="T6" fmla="*/ 7 w 7"/>
                <a:gd name="T7" fmla="*/ 2 h 7"/>
                <a:gd name="T8" fmla="*/ 7 w 7"/>
                <a:gd name="T9" fmla="*/ 4 h 7"/>
                <a:gd name="T10" fmla="*/ 4 w 7"/>
                <a:gd name="T11" fmla="*/ 7 h 7"/>
                <a:gd name="T12" fmla="*/ 4 w 7"/>
                <a:gd name="T13" fmla="*/ 7 h 7"/>
                <a:gd name="T14" fmla="*/ 2 w 7"/>
                <a:gd name="T15" fmla="*/ 5 h 7"/>
                <a:gd name="T16" fmla="*/ 0 w 7"/>
                <a:gd name="T17" fmla="*/ 5 h 7"/>
                <a:gd name="T18" fmla="*/ 0 w 7"/>
                <a:gd name="T19" fmla="*/ 4 h 7"/>
                <a:gd name="T20" fmla="*/ 2 w 7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398"/>
            <p:cNvSpPr>
              <a:spLocks/>
            </p:cNvSpPr>
            <p:nvPr/>
          </p:nvSpPr>
          <p:spPr bwMode="auto">
            <a:xfrm>
              <a:off x="166" y="2363"/>
              <a:ext cx="7" cy="5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0 h 5"/>
                <a:gd name="T4" fmla="*/ 2 w 7"/>
                <a:gd name="T5" fmla="*/ 0 h 5"/>
                <a:gd name="T6" fmla="*/ 7 w 7"/>
                <a:gd name="T7" fmla="*/ 5 h 5"/>
                <a:gd name="T8" fmla="*/ 4 w 7"/>
                <a:gd name="T9" fmla="*/ 5 h 5"/>
                <a:gd name="T10" fmla="*/ 2 w 7"/>
                <a:gd name="T11" fmla="*/ 3 h 5"/>
                <a:gd name="T12" fmla="*/ 0 w 7"/>
                <a:gd name="T13" fmla="*/ 2 h 5"/>
                <a:gd name="T14" fmla="*/ 0 w 7"/>
                <a:gd name="T15" fmla="*/ 2 h 5"/>
                <a:gd name="T16" fmla="*/ 0 w 7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399"/>
            <p:cNvSpPr>
              <a:spLocks/>
            </p:cNvSpPr>
            <p:nvPr/>
          </p:nvSpPr>
          <p:spPr bwMode="auto">
            <a:xfrm>
              <a:off x="166" y="2363"/>
              <a:ext cx="7" cy="5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0 h 5"/>
                <a:gd name="T4" fmla="*/ 2 w 7"/>
                <a:gd name="T5" fmla="*/ 0 h 5"/>
                <a:gd name="T6" fmla="*/ 7 w 7"/>
                <a:gd name="T7" fmla="*/ 5 h 5"/>
                <a:gd name="T8" fmla="*/ 4 w 7"/>
                <a:gd name="T9" fmla="*/ 5 h 5"/>
                <a:gd name="T10" fmla="*/ 2 w 7"/>
                <a:gd name="T11" fmla="*/ 3 h 5"/>
                <a:gd name="T12" fmla="*/ 0 w 7"/>
                <a:gd name="T13" fmla="*/ 2 h 5"/>
                <a:gd name="T14" fmla="*/ 0 w 7"/>
                <a:gd name="T15" fmla="*/ 2 h 5"/>
                <a:gd name="T16" fmla="*/ 0 w 7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400"/>
            <p:cNvSpPr>
              <a:spLocks/>
            </p:cNvSpPr>
            <p:nvPr/>
          </p:nvSpPr>
          <p:spPr bwMode="auto">
            <a:xfrm>
              <a:off x="180" y="2370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2 h 4"/>
                <a:gd name="T4" fmla="*/ 0 w 9"/>
                <a:gd name="T5" fmla="*/ 0 h 4"/>
                <a:gd name="T6" fmla="*/ 9 w 9"/>
                <a:gd name="T7" fmla="*/ 0 h 4"/>
                <a:gd name="T8" fmla="*/ 9 w 9"/>
                <a:gd name="T9" fmla="*/ 2 h 4"/>
                <a:gd name="T10" fmla="*/ 9 w 9"/>
                <a:gd name="T11" fmla="*/ 2 h 4"/>
                <a:gd name="T12" fmla="*/ 7 w 9"/>
                <a:gd name="T13" fmla="*/ 4 h 4"/>
                <a:gd name="T14" fmla="*/ 4 w 9"/>
                <a:gd name="T15" fmla="*/ 2 h 4"/>
                <a:gd name="T16" fmla="*/ 0 w 9"/>
                <a:gd name="T17" fmla="*/ 2 h 4"/>
                <a:gd name="T18" fmla="*/ 0 w 9"/>
                <a:gd name="T19" fmla="*/ 2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401"/>
            <p:cNvSpPr>
              <a:spLocks/>
            </p:cNvSpPr>
            <p:nvPr/>
          </p:nvSpPr>
          <p:spPr bwMode="auto">
            <a:xfrm>
              <a:off x="180" y="2370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2 h 4"/>
                <a:gd name="T4" fmla="*/ 0 w 9"/>
                <a:gd name="T5" fmla="*/ 0 h 4"/>
                <a:gd name="T6" fmla="*/ 9 w 9"/>
                <a:gd name="T7" fmla="*/ 0 h 4"/>
                <a:gd name="T8" fmla="*/ 9 w 9"/>
                <a:gd name="T9" fmla="*/ 2 h 4"/>
                <a:gd name="T10" fmla="*/ 9 w 9"/>
                <a:gd name="T11" fmla="*/ 2 h 4"/>
                <a:gd name="T12" fmla="*/ 7 w 9"/>
                <a:gd name="T13" fmla="*/ 4 h 4"/>
                <a:gd name="T14" fmla="*/ 4 w 9"/>
                <a:gd name="T15" fmla="*/ 2 h 4"/>
                <a:gd name="T16" fmla="*/ 0 w 9"/>
                <a:gd name="T17" fmla="*/ 2 h 4"/>
                <a:gd name="T18" fmla="*/ 0 w 9"/>
                <a:gd name="T19" fmla="*/ 2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402"/>
            <p:cNvSpPr>
              <a:spLocks/>
            </p:cNvSpPr>
            <p:nvPr/>
          </p:nvSpPr>
          <p:spPr bwMode="auto">
            <a:xfrm>
              <a:off x="191" y="2374"/>
              <a:ext cx="9" cy="7"/>
            </a:xfrm>
            <a:custGeom>
              <a:avLst/>
              <a:gdLst>
                <a:gd name="T0" fmla="*/ 4 w 9"/>
                <a:gd name="T1" fmla="*/ 1 h 7"/>
                <a:gd name="T2" fmla="*/ 4 w 9"/>
                <a:gd name="T3" fmla="*/ 1 h 7"/>
                <a:gd name="T4" fmla="*/ 5 w 9"/>
                <a:gd name="T5" fmla="*/ 0 h 7"/>
                <a:gd name="T6" fmla="*/ 9 w 9"/>
                <a:gd name="T7" fmla="*/ 3 h 7"/>
                <a:gd name="T8" fmla="*/ 9 w 9"/>
                <a:gd name="T9" fmla="*/ 5 h 7"/>
                <a:gd name="T10" fmla="*/ 7 w 9"/>
                <a:gd name="T11" fmla="*/ 7 h 7"/>
                <a:gd name="T12" fmla="*/ 5 w 9"/>
                <a:gd name="T13" fmla="*/ 7 h 7"/>
                <a:gd name="T14" fmla="*/ 4 w 9"/>
                <a:gd name="T15" fmla="*/ 7 h 7"/>
                <a:gd name="T16" fmla="*/ 2 w 9"/>
                <a:gd name="T17" fmla="*/ 3 h 7"/>
                <a:gd name="T18" fmla="*/ 2 w 9"/>
                <a:gd name="T19" fmla="*/ 1 h 7"/>
                <a:gd name="T20" fmla="*/ 0 w 9"/>
                <a:gd name="T21" fmla="*/ 0 h 7"/>
                <a:gd name="T22" fmla="*/ 0 w 9"/>
                <a:gd name="T23" fmla="*/ 0 h 7"/>
                <a:gd name="T24" fmla="*/ 2 w 9"/>
                <a:gd name="T25" fmla="*/ 0 h 7"/>
                <a:gd name="T26" fmla="*/ 4 w 9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403"/>
            <p:cNvSpPr>
              <a:spLocks/>
            </p:cNvSpPr>
            <p:nvPr/>
          </p:nvSpPr>
          <p:spPr bwMode="auto">
            <a:xfrm>
              <a:off x="191" y="2374"/>
              <a:ext cx="9" cy="7"/>
            </a:xfrm>
            <a:custGeom>
              <a:avLst/>
              <a:gdLst>
                <a:gd name="T0" fmla="*/ 4 w 9"/>
                <a:gd name="T1" fmla="*/ 1 h 7"/>
                <a:gd name="T2" fmla="*/ 4 w 9"/>
                <a:gd name="T3" fmla="*/ 1 h 7"/>
                <a:gd name="T4" fmla="*/ 5 w 9"/>
                <a:gd name="T5" fmla="*/ 0 h 7"/>
                <a:gd name="T6" fmla="*/ 9 w 9"/>
                <a:gd name="T7" fmla="*/ 3 h 7"/>
                <a:gd name="T8" fmla="*/ 9 w 9"/>
                <a:gd name="T9" fmla="*/ 5 h 7"/>
                <a:gd name="T10" fmla="*/ 7 w 9"/>
                <a:gd name="T11" fmla="*/ 7 h 7"/>
                <a:gd name="T12" fmla="*/ 5 w 9"/>
                <a:gd name="T13" fmla="*/ 7 h 7"/>
                <a:gd name="T14" fmla="*/ 4 w 9"/>
                <a:gd name="T15" fmla="*/ 7 h 7"/>
                <a:gd name="T16" fmla="*/ 2 w 9"/>
                <a:gd name="T17" fmla="*/ 3 h 7"/>
                <a:gd name="T18" fmla="*/ 2 w 9"/>
                <a:gd name="T19" fmla="*/ 1 h 7"/>
                <a:gd name="T20" fmla="*/ 0 w 9"/>
                <a:gd name="T21" fmla="*/ 0 h 7"/>
                <a:gd name="T22" fmla="*/ 0 w 9"/>
                <a:gd name="T23" fmla="*/ 0 h 7"/>
                <a:gd name="T24" fmla="*/ 2 w 9"/>
                <a:gd name="T25" fmla="*/ 0 h 7"/>
                <a:gd name="T26" fmla="*/ 4 w 9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404"/>
            <p:cNvSpPr>
              <a:spLocks/>
            </p:cNvSpPr>
            <p:nvPr/>
          </p:nvSpPr>
          <p:spPr bwMode="auto">
            <a:xfrm>
              <a:off x="202" y="2388"/>
              <a:ext cx="18" cy="21"/>
            </a:xfrm>
            <a:custGeom>
              <a:avLst/>
              <a:gdLst>
                <a:gd name="T0" fmla="*/ 2 w 18"/>
                <a:gd name="T1" fmla="*/ 0 h 21"/>
                <a:gd name="T2" fmla="*/ 2 w 18"/>
                <a:gd name="T3" fmla="*/ 0 h 21"/>
                <a:gd name="T4" fmla="*/ 2 w 18"/>
                <a:gd name="T5" fmla="*/ 0 h 21"/>
                <a:gd name="T6" fmla="*/ 3 w 18"/>
                <a:gd name="T7" fmla="*/ 0 h 21"/>
                <a:gd name="T8" fmla="*/ 3 w 18"/>
                <a:gd name="T9" fmla="*/ 0 h 21"/>
                <a:gd name="T10" fmla="*/ 5 w 18"/>
                <a:gd name="T11" fmla="*/ 0 h 21"/>
                <a:gd name="T12" fmla="*/ 10 w 18"/>
                <a:gd name="T13" fmla="*/ 3 h 21"/>
                <a:gd name="T14" fmla="*/ 12 w 18"/>
                <a:gd name="T15" fmla="*/ 3 h 21"/>
                <a:gd name="T16" fmla="*/ 14 w 18"/>
                <a:gd name="T17" fmla="*/ 5 h 21"/>
                <a:gd name="T18" fmla="*/ 16 w 18"/>
                <a:gd name="T19" fmla="*/ 7 h 21"/>
                <a:gd name="T20" fmla="*/ 16 w 18"/>
                <a:gd name="T21" fmla="*/ 9 h 21"/>
                <a:gd name="T22" fmla="*/ 18 w 18"/>
                <a:gd name="T23" fmla="*/ 11 h 21"/>
                <a:gd name="T24" fmla="*/ 18 w 18"/>
                <a:gd name="T25" fmla="*/ 12 h 21"/>
                <a:gd name="T26" fmla="*/ 18 w 18"/>
                <a:gd name="T27" fmla="*/ 14 h 21"/>
                <a:gd name="T28" fmla="*/ 12 w 18"/>
                <a:gd name="T29" fmla="*/ 14 h 21"/>
                <a:gd name="T30" fmla="*/ 10 w 18"/>
                <a:gd name="T31" fmla="*/ 14 h 21"/>
                <a:gd name="T32" fmla="*/ 7 w 18"/>
                <a:gd name="T33" fmla="*/ 18 h 21"/>
                <a:gd name="T34" fmla="*/ 7 w 18"/>
                <a:gd name="T35" fmla="*/ 19 h 21"/>
                <a:gd name="T36" fmla="*/ 5 w 18"/>
                <a:gd name="T37" fmla="*/ 21 h 21"/>
                <a:gd name="T38" fmla="*/ 3 w 18"/>
                <a:gd name="T39" fmla="*/ 19 h 21"/>
                <a:gd name="T40" fmla="*/ 2 w 18"/>
                <a:gd name="T41" fmla="*/ 18 h 21"/>
                <a:gd name="T42" fmla="*/ 0 w 18"/>
                <a:gd name="T43" fmla="*/ 7 h 21"/>
                <a:gd name="T44" fmla="*/ 2 w 18"/>
                <a:gd name="T45" fmla="*/ 3 h 21"/>
                <a:gd name="T46" fmla="*/ 2 w 18"/>
                <a:gd name="T47" fmla="*/ 2 h 21"/>
                <a:gd name="T48" fmla="*/ 2 w 18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405"/>
            <p:cNvSpPr>
              <a:spLocks/>
            </p:cNvSpPr>
            <p:nvPr/>
          </p:nvSpPr>
          <p:spPr bwMode="auto">
            <a:xfrm>
              <a:off x="202" y="2388"/>
              <a:ext cx="18" cy="21"/>
            </a:xfrm>
            <a:custGeom>
              <a:avLst/>
              <a:gdLst>
                <a:gd name="T0" fmla="*/ 2 w 18"/>
                <a:gd name="T1" fmla="*/ 0 h 21"/>
                <a:gd name="T2" fmla="*/ 2 w 18"/>
                <a:gd name="T3" fmla="*/ 0 h 21"/>
                <a:gd name="T4" fmla="*/ 2 w 18"/>
                <a:gd name="T5" fmla="*/ 0 h 21"/>
                <a:gd name="T6" fmla="*/ 3 w 18"/>
                <a:gd name="T7" fmla="*/ 0 h 21"/>
                <a:gd name="T8" fmla="*/ 3 w 18"/>
                <a:gd name="T9" fmla="*/ 0 h 21"/>
                <a:gd name="T10" fmla="*/ 5 w 18"/>
                <a:gd name="T11" fmla="*/ 0 h 21"/>
                <a:gd name="T12" fmla="*/ 10 w 18"/>
                <a:gd name="T13" fmla="*/ 3 h 21"/>
                <a:gd name="T14" fmla="*/ 12 w 18"/>
                <a:gd name="T15" fmla="*/ 3 h 21"/>
                <a:gd name="T16" fmla="*/ 14 w 18"/>
                <a:gd name="T17" fmla="*/ 5 h 21"/>
                <a:gd name="T18" fmla="*/ 16 w 18"/>
                <a:gd name="T19" fmla="*/ 7 h 21"/>
                <a:gd name="T20" fmla="*/ 16 w 18"/>
                <a:gd name="T21" fmla="*/ 9 h 21"/>
                <a:gd name="T22" fmla="*/ 18 w 18"/>
                <a:gd name="T23" fmla="*/ 11 h 21"/>
                <a:gd name="T24" fmla="*/ 18 w 18"/>
                <a:gd name="T25" fmla="*/ 12 h 21"/>
                <a:gd name="T26" fmla="*/ 18 w 18"/>
                <a:gd name="T27" fmla="*/ 14 h 21"/>
                <a:gd name="T28" fmla="*/ 12 w 18"/>
                <a:gd name="T29" fmla="*/ 14 h 21"/>
                <a:gd name="T30" fmla="*/ 10 w 18"/>
                <a:gd name="T31" fmla="*/ 14 h 21"/>
                <a:gd name="T32" fmla="*/ 7 w 18"/>
                <a:gd name="T33" fmla="*/ 18 h 21"/>
                <a:gd name="T34" fmla="*/ 7 w 18"/>
                <a:gd name="T35" fmla="*/ 19 h 21"/>
                <a:gd name="T36" fmla="*/ 5 w 18"/>
                <a:gd name="T37" fmla="*/ 21 h 21"/>
                <a:gd name="T38" fmla="*/ 3 w 18"/>
                <a:gd name="T39" fmla="*/ 19 h 21"/>
                <a:gd name="T40" fmla="*/ 2 w 18"/>
                <a:gd name="T41" fmla="*/ 18 h 21"/>
                <a:gd name="T42" fmla="*/ 0 w 18"/>
                <a:gd name="T43" fmla="*/ 7 h 21"/>
                <a:gd name="T44" fmla="*/ 2 w 18"/>
                <a:gd name="T45" fmla="*/ 3 h 21"/>
                <a:gd name="T46" fmla="*/ 2 w 18"/>
                <a:gd name="T47" fmla="*/ 2 h 21"/>
                <a:gd name="T48" fmla="*/ 2 w 18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406"/>
            <p:cNvSpPr>
              <a:spLocks/>
            </p:cNvSpPr>
            <p:nvPr/>
          </p:nvSpPr>
          <p:spPr bwMode="auto">
            <a:xfrm>
              <a:off x="184" y="2375"/>
              <a:ext cx="3" cy="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2 w 3"/>
                <a:gd name="T15" fmla="*/ 0 h 2"/>
                <a:gd name="T16" fmla="*/ 2 w 3"/>
                <a:gd name="T17" fmla="*/ 2 h 2"/>
                <a:gd name="T18" fmla="*/ 2 w 3"/>
                <a:gd name="T19" fmla="*/ 2 h 2"/>
                <a:gd name="T20" fmla="*/ 2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407"/>
            <p:cNvSpPr>
              <a:spLocks/>
            </p:cNvSpPr>
            <p:nvPr/>
          </p:nvSpPr>
          <p:spPr bwMode="auto">
            <a:xfrm>
              <a:off x="184" y="2375"/>
              <a:ext cx="3" cy="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2 w 3"/>
                <a:gd name="T15" fmla="*/ 0 h 2"/>
                <a:gd name="T16" fmla="*/ 2 w 3"/>
                <a:gd name="T17" fmla="*/ 2 h 2"/>
                <a:gd name="T18" fmla="*/ 2 w 3"/>
                <a:gd name="T19" fmla="*/ 2 h 2"/>
                <a:gd name="T20" fmla="*/ 2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408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09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410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411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12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13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414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15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416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17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418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419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420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421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422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423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424"/>
            <p:cNvSpPr>
              <a:spLocks/>
            </p:cNvSpPr>
            <p:nvPr/>
          </p:nvSpPr>
          <p:spPr bwMode="auto">
            <a:xfrm>
              <a:off x="1145" y="2243"/>
              <a:ext cx="8" cy="11"/>
            </a:xfrm>
            <a:custGeom>
              <a:avLst/>
              <a:gdLst>
                <a:gd name="T0" fmla="*/ 1 w 8"/>
                <a:gd name="T1" fmla="*/ 7 h 11"/>
                <a:gd name="T2" fmla="*/ 1 w 8"/>
                <a:gd name="T3" fmla="*/ 7 h 11"/>
                <a:gd name="T4" fmla="*/ 3 w 8"/>
                <a:gd name="T5" fmla="*/ 6 h 11"/>
                <a:gd name="T6" fmla="*/ 5 w 8"/>
                <a:gd name="T7" fmla="*/ 4 h 11"/>
                <a:gd name="T8" fmla="*/ 5 w 8"/>
                <a:gd name="T9" fmla="*/ 4 h 11"/>
                <a:gd name="T10" fmla="*/ 7 w 8"/>
                <a:gd name="T11" fmla="*/ 2 h 11"/>
                <a:gd name="T12" fmla="*/ 8 w 8"/>
                <a:gd name="T13" fmla="*/ 2 h 11"/>
                <a:gd name="T14" fmla="*/ 8 w 8"/>
                <a:gd name="T15" fmla="*/ 0 h 11"/>
                <a:gd name="T16" fmla="*/ 8 w 8"/>
                <a:gd name="T17" fmla="*/ 2 h 11"/>
                <a:gd name="T18" fmla="*/ 8 w 8"/>
                <a:gd name="T19" fmla="*/ 2 h 11"/>
                <a:gd name="T20" fmla="*/ 1 w 8"/>
                <a:gd name="T21" fmla="*/ 11 h 11"/>
                <a:gd name="T22" fmla="*/ 0 w 8"/>
                <a:gd name="T23" fmla="*/ 11 h 11"/>
                <a:gd name="T24" fmla="*/ 0 w 8"/>
                <a:gd name="T25" fmla="*/ 11 h 11"/>
                <a:gd name="T26" fmla="*/ 1 w 8"/>
                <a:gd name="T27" fmla="*/ 7 h 11"/>
                <a:gd name="T28" fmla="*/ 1 w 8"/>
                <a:gd name="T2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1" y="7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25"/>
            <p:cNvSpPr>
              <a:spLocks/>
            </p:cNvSpPr>
            <p:nvPr/>
          </p:nvSpPr>
          <p:spPr bwMode="auto">
            <a:xfrm>
              <a:off x="1145" y="2243"/>
              <a:ext cx="8" cy="11"/>
            </a:xfrm>
            <a:custGeom>
              <a:avLst/>
              <a:gdLst>
                <a:gd name="T0" fmla="*/ 1 w 8"/>
                <a:gd name="T1" fmla="*/ 7 h 11"/>
                <a:gd name="T2" fmla="*/ 1 w 8"/>
                <a:gd name="T3" fmla="*/ 7 h 11"/>
                <a:gd name="T4" fmla="*/ 3 w 8"/>
                <a:gd name="T5" fmla="*/ 6 h 11"/>
                <a:gd name="T6" fmla="*/ 5 w 8"/>
                <a:gd name="T7" fmla="*/ 4 h 11"/>
                <a:gd name="T8" fmla="*/ 5 w 8"/>
                <a:gd name="T9" fmla="*/ 4 h 11"/>
                <a:gd name="T10" fmla="*/ 7 w 8"/>
                <a:gd name="T11" fmla="*/ 2 h 11"/>
                <a:gd name="T12" fmla="*/ 8 w 8"/>
                <a:gd name="T13" fmla="*/ 2 h 11"/>
                <a:gd name="T14" fmla="*/ 8 w 8"/>
                <a:gd name="T15" fmla="*/ 0 h 11"/>
                <a:gd name="T16" fmla="*/ 8 w 8"/>
                <a:gd name="T17" fmla="*/ 2 h 11"/>
                <a:gd name="T18" fmla="*/ 8 w 8"/>
                <a:gd name="T19" fmla="*/ 2 h 11"/>
                <a:gd name="T20" fmla="*/ 1 w 8"/>
                <a:gd name="T21" fmla="*/ 11 h 11"/>
                <a:gd name="T22" fmla="*/ 0 w 8"/>
                <a:gd name="T23" fmla="*/ 11 h 11"/>
                <a:gd name="T24" fmla="*/ 0 w 8"/>
                <a:gd name="T25" fmla="*/ 11 h 11"/>
                <a:gd name="T26" fmla="*/ 1 w 8"/>
                <a:gd name="T27" fmla="*/ 7 h 11"/>
                <a:gd name="T28" fmla="*/ 1 w 8"/>
                <a:gd name="T2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1" y="7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7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426"/>
            <p:cNvSpPr>
              <a:spLocks/>
            </p:cNvSpPr>
            <p:nvPr/>
          </p:nvSpPr>
          <p:spPr bwMode="auto">
            <a:xfrm>
              <a:off x="1407" y="2299"/>
              <a:ext cx="4" cy="5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427"/>
            <p:cNvSpPr>
              <a:spLocks/>
            </p:cNvSpPr>
            <p:nvPr/>
          </p:nvSpPr>
          <p:spPr bwMode="auto">
            <a:xfrm>
              <a:off x="1407" y="2299"/>
              <a:ext cx="4" cy="5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428"/>
            <p:cNvSpPr>
              <a:spLocks/>
            </p:cNvSpPr>
            <p:nvPr/>
          </p:nvSpPr>
          <p:spPr bwMode="auto">
            <a:xfrm>
              <a:off x="1402" y="230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429"/>
            <p:cNvSpPr>
              <a:spLocks/>
            </p:cNvSpPr>
            <p:nvPr/>
          </p:nvSpPr>
          <p:spPr bwMode="auto">
            <a:xfrm>
              <a:off x="1402" y="230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430"/>
            <p:cNvSpPr>
              <a:spLocks/>
            </p:cNvSpPr>
            <p:nvPr/>
          </p:nvSpPr>
          <p:spPr bwMode="auto">
            <a:xfrm>
              <a:off x="1387" y="2306"/>
              <a:ext cx="7" cy="3"/>
            </a:xfrm>
            <a:custGeom>
              <a:avLst/>
              <a:gdLst>
                <a:gd name="T0" fmla="*/ 7 w 7"/>
                <a:gd name="T1" fmla="*/ 1 h 3"/>
                <a:gd name="T2" fmla="*/ 6 w 7"/>
                <a:gd name="T3" fmla="*/ 1 h 3"/>
                <a:gd name="T4" fmla="*/ 2 w 7"/>
                <a:gd name="T5" fmla="*/ 3 h 3"/>
                <a:gd name="T6" fmla="*/ 0 w 7"/>
                <a:gd name="T7" fmla="*/ 3 h 3"/>
                <a:gd name="T8" fmla="*/ 0 w 7"/>
                <a:gd name="T9" fmla="*/ 3 h 3"/>
                <a:gd name="T10" fmla="*/ 2 w 7"/>
                <a:gd name="T11" fmla="*/ 1 h 3"/>
                <a:gd name="T12" fmla="*/ 6 w 7"/>
                <a:gd name="T13" fmla="*/ 0 h 3"/>
                <a:gd name="T14" fmla="*/ 7 w 7"/>
                <a:gd name="T15" fmla="*/ 0 h 3"/>
                <a:gd name="T16" fmla="*/ 7 w 7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431"/>
            <p:cNvSpPr>
              <a:spLocks/>
            </p:cNvSpPr>
            <p:nvPr/>
          </p:nvSpPr>
          <p:spPr bwMode="auto">
            <a:xfrm>
              <a:off x="1387" y="2306"/>
              <a:ext cx="7" cy="3"/>
            </a:xfrm>
            <a:custGeom>
              <a:avLst/>
              <a:gdLst>
                <a:gd name="T0" fmla="*/ 7 w 7"/>
                <a:gd name="T1" fmla="*/ 1 h 3"/>
                <a:gd name="T2" fmla="*/ 6 w 7"/>
                <a:gd name="T3" fmla="*/ 1 h 3"/>
                <a:gd name="T4" fmla="*/ 2 w 7"/>
                <a:gd name="T5" fmla="*/ 3 h 3"/>
                <a:gd name="T6" fmla="*/ 0 w 7"/>
                <a:gd name="T7" fmla="*/ 3 h 3"/>
                <a:gd name="T8" fmla="*/ 0 w 7"/>
                <a:gd name="T9" fmla="*/ 3 h 3"/>
                <a:gd name="T10" fmla="*/ 2 w 7"/>
                <a:gd name="T11" fmla="*/ 1 h 3"/>
                <a:gd name="T12" fmla="*/ 6 w 7"/>
                <a:gd name="T13" fmla="*/ 0 h 3"/>
                <a:gd name="T14" fmla="*/ 7 w 7"/>
                <a:gd name="T15" fmla="*/ 0 h 3"/>
                <a:gd name="T16" fmla="*/ 7 w 7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432"/>
            <p:cNvSpPr>
              <a:spLocks/>
            </p:cNvSpPr>
            <p:nvPr/>
          </p:nvSpPr>
          <p:spPr bwMode="auto">
            <a:xfrm>
              <a:off x="1477" y="2115"/>
              <a:ext cx="7" cy="3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3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433"/>
            <p:cNvSpPr>
              <a:spLocks/>
            </p:cNvSpPr>
            <p:nvPr/>
          </p:nvSpPr>
          <p:spPr bwMode="auto">
            <a:xfrm>
              <a:off x="1477" y="2115"/>
              <a:ext cx="7" cy="3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3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434"/>
            <p:cNvSpPr>
              <a:spLocks/>
            </p:cNvSpPr>
            <p:nvPr/>
          </p:nvSpPr>
          <p:spPr bwMode="auto">
            <a:xfrm>
              <a:off x="1484" y="2097"/>
              <a:ext cx="5" cy="18"/>
            </a:xfrm>
            <a:custGeom>
              <a:avLst/>
              <a:gdLst>
                <a:gd name="T0" fmla="*/ 0 w 5"/>
                <a:gd name="T1" fmla="*/ 16 h 18"/>
                <a:gd name="T2" fmla="*/ 2 w 5"/>
                <a:gd name="T3" fmla="*/ 18 h 18"/>
                <a:gd name="T4" fmla="*/ 3 w 5"/>
                <a:gd name="T5" fmla="*/ 16 h 18"/>
                <a:gd name="T6" fmla="*/ 5 w 5"/>
                <a:gd name="T7" fmla="*/ 9 h 18"/>
                <a:gd name="T8" fmla="*/ 2 w 5"/>
                <a:gd name="T9" fmla="*/ 0 h 18"/>
                <a:gd name="T10" fmla="*/ 2 w 5"/>
                <a:gd name="T11" fmla="*/ 0 h 18"/>
                <a:gd name="T12" fmla="*/ 3 w 5"/>
                <a:gd name="T13" fmla="*/ 9 h 18"/>
                <a:gd name="T14" fmla="*/ 3 w 5"/>
                <a:gd name="T15" fmla="*/ 16 h 18"/>
                <a:gd name="T16" fmla="*/ 0 w 5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0" y="16"/>
                  </a:moveTo>
                  <a:lnTo>
                    <a:pt x="2" y="18"/>
                  </a:lnTo>
                  <a:lnTo>
                    <a:pt x="3" y="16"/>
                  </a:lnTo>
                  <a:lnTo>
                    <a:pt x="5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435"/>
            <p:cNvSpPr>
              <a:spLocks/>
            </p:cNvSpPr>
            <p:nvPr/>
          </p:nvSpPr>
          <p:spPr bwMode="auto">
            <a:xfrm>
              <a:off x="1484" y="2097"/>
              <a:ext cx="5" cy="18"/>
            </a:xfrm>
            <a:custGeom>
              <a:avLst/>
              <a:gdLst>
                <a:gd name="T0" fmla="*/ 0 w 5"/>
                <a:gd name="T1" fmla="*/ 16 h 18"/>
                <a:gd name="T2" fmla="*/ 2 w 5"/>
                <a:gd name="T3" fmla="*/ 18 h 18"/>
                <a:gd name="T4" fmla="*/ 3 w 5"/>
                <a:gd name="T5" fmla="*/ 16 h 18"/>
                <a:gd name="T6" fmla="*/ 5 w 5"/>
                <a:gd name="T7" fmla="*/ 9 h 18"/>
                <a:gd name="T8" fmla="*/ 2 w 5"/>
                <a:gd name="T9" fmla="*/ 0 h 18"/>
                <a:gd name="T10" fmla="*/ 2 w 5"/>
                <a:gd name="T11" fmla="*/ 0 h 18"/>
                <a:gd name="T12" fmla="*/ 3 w 5"/>
                <a:gd name="T13" fmla="*/ 9 h 18"/>
                <a:gd name="T14" fmla="*/ 3 w 5"/>
                <a:gd name="T15" fmla="*/ 16 h 18"/>
                <a:gd name="T16" fmla="*/ 0 w 5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0" y="16"/>
                  </a:moveTo>
                  <a:lnTo>
                    <a:pt x="2" y="18"/>
                  </a:lnTo>
                  <a:lnTo>
                    <a:pt x="3" y="16"/>
                  </a:lnTo>
                  <a:lnTo>
                    <a:pt x="5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436"/>
            <p:cNvSpPr>
              <a:spLocks/>
            </p:cNvSpPr>
            <p:nvPr/>
          </p:nvSpPr>
          <p:spPr bwMode="auto">
            <a:xfrm>
              <a:off x="2423" y="2159"/>
              <a:ext cx="7" cy="4"/>
            </a:xfrm>
            <a:custGeom>
              <a:avLst/>
              <a:gdLst>
                <a:gd name="T0" fmla="*/ 5 w 7"/>
                <a:gd name="T1" fmla="*/ 0 h 4"/>
                <a:gd name="T2" fmla="*/ 5 w 7"/>
                <a:gd name="T3" fmla="*/ 0 h 4"/>
                <a:gd name="T4" fmla="*/ 3 w 7"/>
                <a:gd name="T5" fmla="*/ 2 h 4"/>
                <a:gd name="T6" fmla="*/ 2 w 7"/>
                <a:gd name="T7" fmla="*/ 0 h 4"/>
                <a:gd name="T8" fmla="*/ 0 w 7"/>
                <a:gd name="T9" fmla="*/ 2 h 4"/>
                <a:gd name="T10" fmla="*/ 2 w 7"/>
                <a:gd name="T11" fmla="*/ 4 h 4"/>
                <a:gd name="T12" fmla="*/ 5 w 7"/>
                <a:gd name="T13" fmla="*/ 4 h 4"/>
                <a:gd name="T14" fmla="*/ 7 w 7"/>
                <a:gd name="T15" fmla="*/ 4 h 4"/>
                <a:gd name="T16" fmla="*/ 7 w 7"/>
                <a:gd name="T17" fmla="*/ 2 h 4"/>
                <a:gd name="T18" fmla="*/ 5 w 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437"/>
            <p:cNvSpPr>
              <a:spLocks/>
            </p:cNvSpPr>
            <p:nvPr/>
          </p:nvSpPr>
          <p:spPr bwMode="auto">
            <a:xfrm>
              <a:off x="2423" y="2159"/>
              <a:ext cx="7" cy="4"/>
            </a:xfrm>
            <a:custGeom>
              <a:avLst/>
              <a:gdLst>
                <a:gd name="T0" fmla="*/ 5 w 7"/>
                <a:gd name="T1" fmla="*/ 0 h 4"/>
                <a:gd name="T2" fmla="*/ 5 w 7"/>
                <a:gd name="T3" fmla="*/ 0 h 4"/>
                <a:gd name="T4" fmla="*/ 3 w 7"/>
                <a:gd name="T5" fmla="*/ 2 h 4"/>
                <a:gd name="T6" fmla="*/ 2 w 7"/>
                <a:gd name="T7" fmla="*/ 0 h 4"/>
                <a:gd name="T8" fmla="*/ 0 w 7"/>
                <a:gd name="T9" fmla="*/ 2 h 4"/>
                <a:gd name="T10" fmla="*/ 2 w 7"/>
                <a:gd name="T11" fmla="*/ 4 h 4"/>
                <a:gd name="T12" fmla="*/ 5 w 7"/>
                <a:gd name="T13" fmla="*/ 4 h 4"/>
                <a:gd name="T14" fmla="*/ 7 w 7"/>
                <a:gd name="T15" fmla="*/ 4 h 4"/>
                <a:gd name="T16" fmla="*/ 7 w 7"/>
                <a:gd name="T17" fmla="*/ 2 h 4"/>
                <a:gd name="T18" fmla="*/ 5 w 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3438"/>
            <p:cNvSpPr>
              <a:spLocks noChangeArrowheads="1"/>
            </p:cNvSpPr>
            <p:nvPr/>
          </p:nvSpPr>
          <p:spPr bwMode="auto">
            <a:xfrm>
              <a:off x="2435" y="2154"/>
              <a:ext cx="2" cy="2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439"/>
            <p:cNvSpPr>
              <a:spLocks noChangeArrowheads="1"/>
            </p:cNvSpPr>
            <p:nvPr/>
          </p:nvSpPr>
          <p:spPr bwMode="auto">
            <a:xfrm>
              <a:off x="2435" y="2154"/>
              <a:ext cx="2" cy="2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440"/>
            <p:cNvSpPr>
              <a:spLocks/>
            </p:cNvSpPr>
            <p:nvPr/>
          </p:nvSpPr>
          <p:spPr bwMode="auto">
            <a:xfrm>
              <a:off x="2246" y="2043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2 w 7"/>
                <a:gd name="T5" fmla="*/ 0 h 4"/>
                <a:gd name="T6" fmla="*/ 0 w 7"/>
                <a:gd name="T7" fmla="*/ 0 h 4"/>
                <a:gd name="T8" fmla="*/ 4 w 7"/>
                <a:gd name="T9" fmla="*/ 4 h 4"/>
                <a:gd name="T10" fmla="*/ 6 w 7"/>
                <a:gd name="T11" fmla="*/ 4 h 4"/>
                <a:gd name="T12" fmla="*/ 7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441"/>
            <p:cNvSpPr>
              <a:spLocks/>
            </p:cNvSpPr>
            <p:nvPr/>
          </p:nvSpPr>
          <p:spPr bwMode="auto">
            <a:xfrm>
              <a:off x="2246" y="2043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2 w 7"/>
                <a:gd name="T5" fmla="*/ 0 h 4"/>
                <a:gd name="T6" fmla="*/ 0 w 7"/>
                <a:gd name="T7" fmla="*/ 0 h 4"/>
                <a:gd name="T8" fmla="*/ 4 w 7"/>
                <a:gd name="T9" fmla="*/ 4 h 4"/>
                <a:gd name="T10" fmla="*/ 6 w 7"/>
                <a:gd name="T11" fmla="*/ 4 h 4"/>
                <a:gd name="T12" fmla="*/ 7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442"/>
            <p:cNvSpPr>
              <a:spLocks/>
            </p:cNvSpPr>
            <p:nvPr/>
          </p:nvSpPr>
          <p:spPr bwMode="auto">
            <a:xfrm>
              <a:off x="2237" y="2047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443"/>
            <p:cNvSpPr>
              <a:spLocks/>
            </p:cNvSpPr>
            <p:nvPr/>
          </p:nvSpPr>
          <p:spPr bwMode="auto">
            <a:xfrm>
              <a:off x="2237" y="2047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444"/>
            <p:cNvSpPr>
              <a:spLocks/>
            </p:cNvSpPr>
            <p:nvPr/>
          </p:nvSpPr>
          <p:spPr bwMode="auto">
            <a:xfrm>
              <a:off x="2243" y="2047"/>
              <a:ext cx="7" cy="3"/>
            </a:xfrm>
            <a:custGeom>
              <a:avLst/>
              <a:gdLst>
                <a:gd name="T0" fmla="*/ 5 w 7"/>
                <a:gd name="T1" fmla="*/ 3 h 3"/>
                <a:gd name="T2" fmla="*/ 7 w 7"/>
                <a:gd name="T3" fmla="*/ 3 h 3"/>
                <a:gd name="T4" fmla="*/ 5 w 7"/>
                <a:gd name="T5" fmla="*/ 2 h 3"/>
                <a:gd name="T6" fmla="*/ 0 w 7"/>
                <a:gd name="T7" fmla="*/ 0 h 3"/>
                <a:gd name="T8" fmla="*/ 0 w 7"/>
                <a:gd name="T9" fmla="*/ 2 h 3"/>
                <a:gd name="T10" fmla="*/ 0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5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7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445"/>
            <p:cNvSpPr>
              <a:spLocks/>
            </p:cNvSpPr>
            <p:nvPr/>
          </p:nvSpPr>
          <p:spPr bwMode="auto">
            <a:xfrm>
              <a:off x="2243" y="2047"/>
              <a:ext cx="7" cy="3"/>
            </a:xfrm>
            <a:custGeom>
              <a:avLst/>
              <a:gdLst>
                <a:gd name="T0" fmla="*/ 5 w 7"/>
                <a:gd name="T1" fmla="*/ 3 h 3"/>
                <a:gd name="T2" fmla="*/ 7 w 7"/>
                <a:gd name="T3" fmla="*/ 3 h 3"/>
                <a:gd name="T4" fmla="*/ 5 w 7"/>
                <a:gd name="T5" fmla="*/ 2 h 3"/>
                <a:gd name="T6" fmla="*/ 0 w 7"/>
                <a:gd name="T7" fmla="*/ 0 h 3"/>
                <a:gd name="T8" fmla="*/ 0 w 7"/>
                <a:gd name="T9" fmla="*/ 2 h 3"/>
                <a:gd name="T10" fmla="*/ 0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5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7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446"/>
            <p:cNvSpPr>
              <a:spLocks/>
            </p:cNvSpPr>
            <p:nvPr/>
          </p:nvSpPr>
          <p:spPr bwMode="auto">
            <a:xfrm>
              <a:off x="2260" y="2041"/>
              <a:ext cx="4" cy="4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447"/>
            <p:cNvSpPr>
              <a:spLocks/>
            </p:cNvSpPr>
            <p:nvPr/>
          </p:nvSpPr>
          <p:spPr bwMode="auto">
            <a:xfrm>
              <a:off x="2260" y="2041"/>
              <a:ext cx="4" cy="4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448"/>
            <p:cNvSpPr>
              <a:spLocks/>
            </p:cNvSpPr>
            <p:nvPr/>
          </p:nvSpPr>
          <p:spPr bwMode="auto">
            <a:xfrm>
              <a:off x="2285" y="2061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9 w 11"/>
                <a:gd name="T3" fmla="*/ 0 h 4"/>
                <a:gd name="T4" fmla="*/ 0 w 11"/>
                <a:gd name="T5" fmla="*/ 0 h 4"/>
                <a:gd name="T6" fmla="*/ 0 w 11"/>
                <a:gd name="T7" fmla="*/ 2 h 4"/>
                <a:gd name="T8" fmla="*/ 6 w 11"/>
                <a:gd name="T9" fmla="*/ 4 h 4"/>
                <a:gd name="T10" fmla="*/ 9 w 11"/>
                <a:gd name="T11" fmla="*/ 2 h 4"/>
                <a:gd name="T12" fmla="*/ 11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449"/>
            <p:cNvSpPr>
              <a:spLocks/>
            </p:cNvSpPr>
            <p:nvPr/>
          </p:nvSpPr>
          <p:spPr bwMode="auto">
            <a:xfrm>
              <a:off x="2285" y="2061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9 w 11"/>
                <a:gd name="T3" fmla="*/ 0 h 4"/>
                <a:gd name="T4" fmla="*/ 0 w 11"/>
                <a:gd name="T5" fmla="*/ 0 h 4"/>
                <a:gd name="T6" fmla="*/ 0 w 11"/>
                <a:gd name="T7" fmla="*/ 2 h 4"/>
                <a:gd name="T8" fmla="*/ 6 w 11"/>
                <a:gd name="T9" fmla="*/ 4 h 4"/>
                <a:gd name="T10" fmla="*/ 9 w 11"/>
                <a:gd name="T11" fmla="*/ 2 h 4"/>
                <a:gd name="T12" fmla="*/ 11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9" y="2"/>
                  </a:lnTo>
                  <a:lnTo>
                    <a:pt x="11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450"/>
            <p:cNvSpPr>
              <a:spLocks/>
            </p:cNvSpPr>
            <p:nvPr/>
          </p:nvSpPr>
          <p:spPr bwMode="auto">
            <a:xfrm>
              <a:off x="2296" y="2079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451"/>
            <p:cNvSpPr>
              <a:spLocks/>
            </p:cNvSpPr>
            <p:nvPr/>
          </p:nvSpPr>
          <p:spPr bwMode="auto">
            <a:xfrm>
              <a:off x="2296" y="2079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452"/>
            <p:cNvSpPr>
              <a:spLocks/>
            </p:cNvSpPr>
            <p:nvPr/>
          </p:nvSpPr>
          <p:spPr bwMode="auto">
            <a:xfrm>
              <a:off x="2384" y="2232"/>
              <a:ext cx="5" cy="9"/>
            </a:xfrm>
            <a:custGeom>
              <a:avLst/>
              <a:gdLst>
                <a:gd name="T0" fmla="*/ 3 w 5"/>
                <a:gd name="T1" fmla="*/ 2 h 9"/>
                <a:gd name="T2" fmla="*/ 3 w 5"/>
                <a:gd name="T3" fmla="*/ 2 h 9"/>
                <a:gd name="T4" fmla="*/ 1 w 5"/>
                <a:gd name="T5" fmla="*/ 0 h 9"/>
                <a:gd name="T6" fmla="*/ 1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0 w 5"/>
                <a:gd name="T13" fmla="*/ 2 h 9"/>
                <a:gd name="T14" fmla="*/ 0 w 5"/>
                <a:gd name="T15" fmla="*/ 2 h 9"/>
                <a:gd name="T16" fmla="*/ 0 w 5"/>
                <a:gd name="T17" fmla="*/ 4 h 9"/>
                <a:gd name="T18" fmla="*/ 0 w 5"/>
                <a:gd name="T19" fmla="*/ 4 h 9"/>
                <a:gd name="T20" fmla="*/ 0 w 5"/>
                <a:gd name="T21" fmla="*/ 4 h 9"/>
                <a:gd name="T22" fmla="*/ 0 w 5"/>
                <a:gd name="T23" fmla="*/ 4 h 9"/>
                <a:gd name="T24" fmla="*/ 1 w 5"/>
                <a:gd name="T25" fmla="*/ 6 h 9"/>
                <a:gd name="T26" fmla="*/ 1 w 5"/>
                <a:gd name="T27" fmla="*/ 6 h 9"/>
                <a:gd name="T28" fmla="*/ 1 w 5"/>
                <a:gd name="T29" fmla="*/ 6 h 9"/>
                <a:gd name="T30" fmla="*/ 1 w 5"/>
                <a:gd name="T31" fmla="*/ 6 h 9"/>
                <a:gd name="T32" fmla="*/ 1 w 5"/>
                <a:gd name="T33" fmla="*/ 8 h 9"/>
                <a:gd name="T34" fmla="*/ 1 w 5"/>
                <a:gd name="T35" fmla="*/ 8 h 9"/>
                <a:gd name="T36" fmla="*/ 3 w 5"/>
                <a:gd name="T37" fmla="*/ 8 h 9"/>
                <a:gd name="T38" fmla="*/ 3 w 5"/>
                <a:gd name="T39" fmla="*/ 8 h 9"/>
                <a:gd name="T40" fmla="*/ 3 w 5"/>
                <a:gd name="T41" fmla="*/ 9 h 9"/>
                <a:gd name="T42" fmla="*/ 3 w 5"/>
                <a:gd name="T43" fmla="*/ 9 h 9"/>
                <a:gd name="T44" fmla="*/ 3 w 5"/>
                <a:gd name="T45" fmla="*/ 9 h 9"/>
                <a:gd name="T46" fmla="*/ 3 w 5"/>
                <a:gd name="T47" fmla="*/ 9 h 9"/>
                <a:gd name="T48" fmla="*/ 3 w 5"/>
                <a:gd name="T49" fmla="*/ 9 h 9"/>
                <a:gd name="T50" fmla="*/ 5 w 5"/>
                <a:gd name="T51" fmla="*/ 8 h 9"/>
                <a:gd name="T52" fmla="*/ 5 w 5"/>
                <a:gd name="T53" fmla="*/ 8 h 9"/>
                <a:gd name="T54" fmla="*/ 5 w 5"/>
                <a:gd name="T55" fmla="*/ 6 h 9"/>
                <a:gd name="T56" fmla="*/ 5 w 5"/>
                <a:gd name="T57" fmla="*/ 6 h 9"/>
                <a:gd name="T58" fmla="*/ 5 w 5"/>
                <a:gd name="T59" fmla="*/ 4 h 9"/>
                <a:gd name="T60" fmla="*/ 5 w 5"/>
                <a:gd name="T61" fmla="*/ 4 h 9"/>
                <a:gd name="T62" fmla="*/ 5 w 5"/>
                <a:gd name="T63" fmla="*/ 4 h 9"/>
                <a:gd name="T64" fmla="*/ 5 w 5"/>
                <a:gd name="T65" fmla="*/ 4 h 9"/>
                <a:gd name="T66" fmla="*/ 5 w 5"/>
                <a:gd name="T67" fmla="*/ 2 h 9"/>
                <a:gd name="T68" fmla="*/ 5 w 5"/>
                <a:gd name="T69" fmla="*/ 2 h 9"/>
                <a:gd name="T70" fmla="*/ 5 w 5"/>
                <a:gd name="T71" fmla="*/ 2 h 9"/>
                <a:gd name="T72" fmla="*/ 5 w 5"/>
                <a:gd name="T73" fmla="*/ 2 h 9"/>
                <a:gd name="T74" fmla="*/ 5 w 5"/>
                <a:gd name="T75" fmla="*/ 0 h 9"/>
                <a:gd name="T76" fmla="*/ 5 w 5"/>
                <a:gd name="T77" fmla="*/ 0 h 9"/>
                <a:gd name="T78" fmla="*/ 3 w 5"/>
                <a:gd name="T79" fmla="*/ 2 h 9"/>
                <a:gd name="T80" fmla="*/ 3 w 5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9">
                  <a:moveTo>
                    <a:pt x="3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453"/>
            <p:cNvSpPr>
              <a:spLocks/>
            </p:cNvSpPr>
            <p:nvPr/>
          </p:nvSpPr>
          <p:spPr bwMode="auto">
            <a:xfrm>
              <a:off x="2380" y="2256"/>
              <a:ext cx="5" cy="5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1 h 5"/>
                <a:gd name="T4" fmla="*/ 2 w 5"/>
                <a:gd name="T5" fmla="*/ 1 h 5"/>
                <a:gd name="T6" fmla="*/ 2 w 5"/>
                <a:gd name="T7" fmla="*/ 1 h 5"/>
                <a:gd name="T8" fmla="*/ 2 w 5"/>
                <a:gd name="T9" fmla="*/ 1 h 5"/>
                <a:gd name="T10" fmla="*/ 2 w 5"/>
                <a:gd name="T11" fmla="*/ 1 h 5"/>
                <a:gd name="T12" fmla="*/ 0 w 5"/>
                <a:gd name="T13" fmla="*/ 1 h 5"/>
                <a:gd name="T14" fmla="*/ 0 w 5"/>
                <a:gd name="T15" fmla="*/ 1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3 h 5"/>
                <a:gd name="T22" fmla="*/ 4 w 5"/>
                <a:gd name="T23" fmla="*/ 3 h 5"/>
                <a:gd name="T24" fmla="*/ 4 w 5"/>
                <a:gd name="T25" fmla="*/ 3 h 5"/>
                <a:gd name="T26" fmla="*/ 4 w 5"/>
                <a:gd name="T27" fmla="*/ 5 h 5"/>
                <a:gd name="T28" fmla="*/ 4 w 5"/>
                <a:gd name="T29" fmla="*/ 5 h 5"/>
                <a:gd name="T30" fmla="*/ 5 w 5"/>
                <a:gd name="T31" fmla="*/ 3 h 5"/>
                <a:gd name="T32" fmla="*/ 5 w 5"/>
                <a:gd name="T33" fmla="*/ 3 h 5"/>
                <a:gd name="T34" fmla="*/ 5 w 5"/>
                <a:gd name="T35" fmla="*/ 1 h 5"/>
                <a:gd name="T36" fmla="*/ 5 w 5"/>
                <a:gd name="T37" fmla="*/ 1 h 5"/>
                <a:gd name="T38" fmla="*/ 5 w 5"/>
                <a:gd name="T39" fmla="*/ 1 h 5"/>
                <a:gd name="T40" fmla="*/ 5 w 5"/>
                <a:gd name="T41" fmla="*/ 1 h 5"/>
                <a:gd name="T42" fmla="*/ 5 w 5"/>
                <a:gd name="T43" fmla="*/ 0 h 5"/>
                <a:gd name="T44" fmla="*/ 5 w 5"/>
                <a:gd name="T45" fmla="*/ 0 h 5"/>
                <a:gd name="T46" fmla="*/ 5 w 5"/>
                <a:gd name="T47" fmla="*/ 0 h 5"/>
                <a:gd name="T48" fmla="*/ 5 w 5"/>
                <a:gd name="T49" fmla="*/ 0 h 5"/>
                <a:gd name="T50" fmla="*/ 4 w 5"/>
                <a:gd name="T51" fmla="*/ 1 h 5"/>
                <a:gd name="T52" fmla="*/ 4 w 5"/>
                <a:gd name="T5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454"/>
            <p:cNvSpPr>
              <a:spLocks/>
            </p:cNvSpPr>
            <p:nvPr/>
          </p:nvSpPr>
          <p:spPr bwMode="auto">
            <a:xfrm>
              <a:off x="2409" y="2240"/>
              <a:ext cx="16" cy="12"/>
            </a:xfrm>
            <a:custGeom>
              <a:avLst/>
              <a:gdLst>
                <a:gd name="T0" fmla="*/ 9 w 16"/>
                <a:gd name="T1" fmla="*/ 3 h 12"/>
                <a:gd name="T2" fmla="*/ 7 w 16"/>
                <a:gd name="T3" fmla="*/ 3 h 12"/>
                <a:gd name="T4" fmla="*/ 5 w 16"/>
                <a:gd name="T5" fmla="*/ 3 h 12"/>
                <a:gd name="T6" fmla="*/ 3 w 16"/>
                <a:gd name="T7" fmla="*/ 3 h 12"/>
                <a:gd name="T8" fmla="*/ 1 w 16"/>
                <a:gd name="T9" fmla="*/ 3 h 12"/>
                <a:gd name="T10" fmla="*/ 1 w 16"/>
                <a:gd name="T11" fmla="*/ 3 h 12"/>
                <a:gd name="T12" fmla="*/ 0 w 16"/>
                <a:gd name="T13" fmla="*/ 3 h 12"/>
                <a:gd name="T14" fmla="*/ 0 w 16"/>
                <a:gd name="T15" fmla="*/ 5 h 12"/>
                <a:gd name="T16" fmla="*/ 0 w 16"/>
                <a:gd name="T17" fmla="*/ 5 h 12"/>
                <a:gd name="T18" fmla="*/ 1 w 16"/>
                <a:gd name="T19" fmla="*/ 7 h 12"/>
                <a:gd name="T20" fmla="*/ 1 w 16"/>
                <a:gd name="T21" fmla="*/ 7 h 12"/>
                <a:gd name="T22" fmla="*/ 1 w 16"/>
                <a:gd name="T23" fmla="*/ 9 h 12"/>
                <a:gd name="T24" fmla="*/ 1 w 16"/>
                <a:gd name="T25" fmla="*/ 9 h 12"/>
                <a:gd name="T26" fmla="*/ 1 w 16"/>
                <a:gd name="T27" fmla="*/ 10 h 12"/>
                <a:gd name="T28" fmla="*/ 3 w 16"/>
                <a:gd name="T29" fmla="*/ 10 h 12"/>
                <a:gd name="T30" fmla="*/ 3 w 16"/>
                <a:gd name="T31" fmla="*/ 10 h 12"/>
                <a:gd name="T32" fmla="*/ 3 w 16"/>
                <a:gd name="T33" fmla="*/ 12 h 12"/>
                <a:gd name="T34" fmla="*/ 5 w 16"/>
                <a:gd name="T35" fmla="*/ 12 h 12"/>
                <a:gd name="T36" fmla="*/ 5 w 16"/>
                <a:gd name="T37" fmla="*/ 12 h 12"/>
                <a:gd name="T38" fmla="*/ 7 w 16"/>
                <a:gd name="T39" fmla="*/ 12 h 12"/>
                <a:gd name="T40" fmla="*/ 9 w 16"/>
                <a:gd name="T41" fmla="*/ 10 h 12"/>
                <a:gd name="T42" fmla="*/ 9 w 16"/>
                <a:gd name="T43" fmla="*/ 10 h 12"/>
                <a:gd name="T44" fmla="*/ 10 w 16"/>
                <a:gd name="T45" fmla="*/ 9 h 12"/>
                <a:gd name="T46" fmla="*/ 10 w 16"/>
                <a:gd name="T47" fmla="*/ 7 h 12"/>
                <a:gd name="T48" fmla="*/ 10 w 16"/>
                <a:gd name="T49" fmla="*/ 5 h 12"/>
                <a:gd name="T50" fmla="*/ 12 w 16"/>
                <a:gd name="T51" fmla="*/ 5 h 12"/>
                <a:gd name="T52" fmla="*/ 12 w 16"/>
                <a:gd name="T53" fmla="*/ 3 h 12"/>
                <a:gd name="T54" fmla="*/ 12 w 16"/>
                <a:gd name="T55" fmla="*/ 3 h 12"/>
                <a:gd name="T56" fmla="*/ 14 w 16"/>
                <a:gd name="T57" fmla="*/ 1 h 12"/>
                <a:gd name="T58" fmla="*/ 14 w 16"/>
                <a:gd name="T59" fmla="*/ 1 h 12"/>
                <a:gd name="T60" fmla="*/ 16 w 16"/>
                <a:gd name="T61" fmla="*/ 1 h 12"/>
                <a:gd name="T62" fmla="*/ 16 w 16"/>
                <a:gd name="T63" fmla="*/ 0 h 12"/>
                <a:gd name="T64" fmla="*/ 16 w 16"/>
                <a:gd name="T65" fmla="*/ 0 h 12"/>
                <a:gd name="T66" fmla="*/ 16 w 16"/>
                <a:gd name="T67" fmla="*/ 0 h 12"/>
                <a:gd name="T68" fmla="*/ 14 w 16"/>
                <a:gd name="T69" fmla="*/ 0 h 12"/>
                <a:gd name="T70" fmla="*/ 12 w 16"/>
                <a:gd name="T71" fmla="*/ 0 h 12"/>
                <a:gd name="T72" fmla="*/ 10 w 16"/>
                <a:gd name="T73" fmla="*/ 0 h 12"/>
                <a:gd name="T74" fmla="*/ 10 w 16"/>
                <a:gd name="T75" fmla="*/ 1 h 12"/>
                <a:gd name="T76" fmla="*/ 9 w 16"/>
                <a:gd name="T77" fmla="*/ 1 h 12"/>
                <a:gd name="T78" fmla="*/ 9 w 16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12">
                  <a:moveTo>
                    <a:pt x="9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455"/>
            <p:cNvSpPr>
              <a:spLocks/>
            </p:cNvSpPr>
            <p:nvPr/>
          </p:nvSpPr>
          <p:spPr bwMode="auto">
            <a:xfrm>
              <a:off x="2398" y="2247"/>
              <a:ext cx="5" cy="5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2 h 5"/>
                <a:gd name="T6" fmla="*/ 0 w 5"/>
                <a:gd name="T7" fmla="*/ 2 h 5"/>
                <a:gd name="T8" fmla="*/ 0 w 5"/>
                <a:gd name="T9" fmla="*/ 3 h 5"/>
                <a:gd name="T10" fmla="*/ 2 w 5"/>
                <a:gd name="T11" fmla="*/ 3 h 5"/>
                <a:gd name="T12" fmla="*/ 2 w 5"/>
                <a:gd name="T13" fmla="*/ 3 h 5"/>
                <a:gd name="T14" fmla="*/ 3 w 5"/>
                <a:gd name="T15" fmla="*/ 5 h 5"/>
                <a:gd name="T16" fmla="*/ 5 w 5"/>
                <a:gd name="T17" fmla="*/ 3 h 5"/>
                <a:gd name="T18" fmla="*/ 5 w 5"/>
                <a:gd name="T19" fmla="*/ 3 h 5"/>
                <a:gd name="T20" fmla="*/ 5 w 5"/>
                <a:gd name="T21" fmla="*/ 3 h 5"/>
                <a:gd name="T22" fmla="*/ 5 w 5"/>
                <a:gd name="T23" fmla="*/ 2 h 5"/>
                <a:gd name="T24" fmla="*/ 5 w 5"/>
                <a:gd name="T25" fmla="*/ 2 h 5"/>
                <a:gd name="T26" fmla="*/ 3 w 5"/>
                <a:gd name="T27" fmla="*/ 0 h 5"/>
                <a:gd name="T28" fmla="*/ 3 w 5"/>
                <a:gd name="T29" fmla="*/ 0 h 5"/>
                <a:gd name="T30" fmla="*/ 2 w 5"/>
                <a:gd name="T31" fmla="*/ 0 h 5"/>
                <a:gd name="T32" fmla="*/ 2 w 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456"/>
            <p:cNvSpPr>
              <a:spLocks/>
            </p:cNvSpPr>
            <p:nvPr/>
          </p:nvSpPr>
          <p:spPr bwMode="auto">
            <a:xfrm>
              <a:off x="2432" y="2249"/>
              <a:ext cx="11" cy="8"/>
            </a:xfrm>
            <a:custGeom>
              <a:avLst/>
              <a:gdLst>
                <a:gd name="T0" fmla="*/ 3 w 11"/>
                <a:gd name="T1" fmla="*/ 1 h 8"/>
                <a:gd name="T2" fmla="*/ 3 w 11"/>
                <a:gd name="T3" fmla="*/ 1 h 8"/>
                <a:gd name="T4" fmla="*/ 2 w 11"/>
                <a:gd name="T5" fmla="*/ 3 h 8"/>
                <a:gd name="T6" fmla="*/ 2 w 11"/>
                <a:gd name="T7" fmla="*/ 3 h 8"/>
                <a:gd name="T8" fmla="*/ 0 w 11"/>
                <a:gd name="T9" fmla="*/ 3 h 8"/>
                <a:gd name="T10" fmla="*/ 0 w 11"/>
                <a:gd name="T11" fmla="*/ 3 h 8"/>
                <a:gd name="T12" fmla="*/ 2 w 11"/>
                <a:gd name="T13" fmla="*/ 7 h 8"/>
                <a:gd name="T14" fmla="*/ 2 w 11"/>
                <a:gd name="T15" fmla="*/ 7 h 8"/>
                <a:gd name="T16" fmla="*/ 5 w 11"/>
                <a:gd name="T17" fmla="*/ 8 h 8"/>
                <a:gd name="T18" fmla="*/ 5 w 11"/>
                <a:gd name="T19" fmla="*/ 8 h 8"/>
                <a:gd name="T20" fmla="*/ 5 w 11"/>
                <a:gd name="T21" fmla="*/ 8 h 8"/>
                <a:gd name="T22" fmla="*/ 5 w 11"/>
                <a:gd name="T23" fmla="*/ 8 h 8"/>
                <a:gd name="T24" fmla="*/ 7 w 11"/>
                <a:gd name="T25" fmla="*/ 8 h 8"/>
                <a:gd name="T26" fmla="*/ 7 w 11"/>
                <a:gd name="T27" fmla="*/ 8 h 8"/>
                <a:gd name="T28" fmla="*/ 9 w 11"/>
                <a:gd name="T29" fmla="*/ 8 h 8"/>
                <a:gd name="T30" fmla="*/ 9 w 11"/>
                <a:gd name="T31" fmla="*/ 8 h 8"/>
                <a:gd name="T32" fmla="*/ 9 w 11"/>
                <a:gd name="T33" fmla="*/ 7 h 8"/>
                <a:gd name="T34" fmla="*/ 9 w 11"/>
                <a:gd name="T35" fmla="*/ 7 h 8"/>
                <a:gd name="T36" fmla="*/ 11 w 11"/>
                <a:gd name="T37" fmla="*/ 7 h 8"/>
                <a:gd name="T38" fmla="*/ 11 w 11"/>
                <a:gd name="T39" fmla="*/ 7 h 8"/>
                <a:gd name="T40" fmla="*/ 11 w 11"/>
                <a:gd name="T41" fmla="*/ 5 h 8"/>
                <a:gd name="T42" fmla="*/ 11 w 11"/>
                <a:gd name="T43" fmla="*/ 5 h 8"/>
                <a:gd name="T44" fmla="*/ 11 w 11"/>
                <a:gd name="T45" fmla="*/ 5 h 8"/>
                <a:gd name="T46" fmla="*/ 11 w 11"/>
                <a:gd name="T47" fmla="*/ 5 h 8"/>
                <a:gd name="T48" fmla="*/ 11 w 11"/>
                <a:gd name="T49" fmla="*/ 5 h 8"/>
                <a:gd name="T50" fmla="*/ 11 w 11"/>
                <a:gd name="T51" fmla="*/ 5 h 8"/>
                <a:gd name="T52" fmla="*/ 11 w 11"/>
                <a:gd name="T53" fmla="*/ 3 h 8"/>
                <a:gd name="T54" fmla="*/ 11 w 11"/>
                <a:gd name="T55" fmla="*/ 3 h 8"/>
                <a:gd name="T56" fmla="*/ 11 w 11"/>
                <a:gd name="T57" fmla="*/ 3 h 8"/>
                <a:gd name="T58" fmla="*/ 11 w 11"/>
                <a:gd name="T59" fmla="*/ 3 h 8"/>
                <a:gd name="T60" fmla="*/ 9 w 11"/>
                <a:gd name="T61" fmla="*/ 1 h 8"/>
                <a:gd name="T62" fmla="*/ 9 w 11"/>
                <a:gd name="T63" fmla="*/ 1 h 8"/>
                <a:gd name="T64" fmla="*/ 9 w 11"/>
                <a:gd name="T65" fmla="*/ 0 h 8"/>
                <a:gd name="T66" fmla="*/ 9 w 11"/>
                <a:gd name="T67" fmla="*/ 0 h 8"/>
                <a:gd name="T68" fmla="*/ 7 w 11"/>
                <a:gd name="T69" fmla="*/ 0 h 8"/>
                <a:gd name="T70" fmla="*/ 7 w 11"/>
                <a:gd name="T71" fmla="*/ 0 h 8"/>
                <a:gd name="T72" fmla="*/ 7 w 11"/>
                <a:gd name="T73" fmla="*/ 0 h 8"/>
                <a:gd name="T74" fmla="*/ 7 w 11"/>
                <a:gd name="T75" fmla="*/ 0 h 8"/>
                <a:gd name="T76" fmla="*/ 5 w 11"/>
                <a:gd name="T77" fmla="*/ 0 h 8"/>
                <a:gd name="T78" fmla="*/ 5 w 11"/>
                <a:gd name="T79" fmla="*/ 0 h 8"/>
                <a:gd name="T80" fmla="*/ 5 w 11"/>
                <a:gd name="T81" fmla="*/ 0 h 8"/>
                <a:gd name="T82" fmla="*/ 5 w 11"/>
                <a:gd name="T83" fmla="*/ 0 h 8"/>
                <a:gd name="T84" fmla="*/ 3 w 11"/>
                <a:gd name="T85" fmla="*/ 0 h 8"/>
                <a:gd name="T86" fmla="*/ 3 w 11"/>
                <a:gd name="T87" fmla="*/ 0 h 8"/>
                <a:gd name="T88" fmla="*/ 3 w 11"/>
                <a:gd name="T89" fmla="*/ 0 h 8"/>
                <a:gd name="T90" fmla="*/ 3 w 11"/>
                <a:gd name="T91" fmla="*/ 0 h 8"/>
                <a:gd name="T92" fmla="*/ 3 w 11"/>
                <a:gd name="T93" fmla="*/ 0 h 8"/>
                <a:gd name="T94" fmla="*/ 3 w 11"/>
                <a:gd name="T95" fmla="*/ 1 h 8"/>
                <a:gd name="T96" fmla="*/ 3 w 11"/>
                <a:gd name="T9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457"/>
            <p:cNvSpPr>
              <a:spLocks/>
            </p:cNvSpPr>
            <p:nvPr/>
          </p:nvSpPr>
          <p:spPr bwMode="auto">
            <a:xfrm>
              <a:off x="2441" y="2247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458"/>
            <p:cNvSpPr>
              <a:spLocks/>
            </p:cNvSpPr>
            <p:nvPr/>
          </p:nvSpPr>
          <p:spPr bwMode="auto">
            <a:xfrm>
              <a:off x="2462" y="2236"/>
              <a:ext cx="14" cy="14"/>
            </a:xfrm>
            <a:custGeom>
              <a:avLst/>
              <a:gdLst>
                <a:gd name="T0" fmla="*/ 13 w 14"/>
                <a:gd name="T1" fmla="*/ 0 h 14"/>
                <a:gd name="T2" fmla="*/ 13 w 14"/>
                <a:gd name="T3" fmla="*/ 0 h 14"/>
                <a:gd name="T4" fmla="*/ 11 w 14"/>
                <a:gd name="T5" fmla="*/ 0 h 14"/>
                <a:gd name="T6" fmla="*/ 11 w 14"/>
                <a:gd name="T7" fmla="*/ 0 h 14"/>
                <a:gd name="T8" fmla="*/ 11 w 14"/>
                <a:gd name="T9" fmla="*/ 2 h 14"/>
                <a:gd name="T10" fmla="*/ 11 w 14"/>
                <a:gd name="T11" fmla="*/ 2 h 14"/>
                <a:gd name="T12" fmla="*/ 11 w 14"/>
                <a:gd name="T13" fmla="*/ 2 h 14"/>
                <a:gd name="T14" fmla="*/ 11 w 14"/>
                <a:gd name="T15" fmla="*/ 2 h 14"/>
                <a:gd name="T16" fmla="*/ 9 w 14"/>
                <a:gd name="T17" fmla="*/ 4 h 14"/>
                <a:gd name="T18" fmla="*/ 9 w 14"/>
                <a:gd name="T19" fmla="*/ 4 h 14"/>
                <a:gd name="T20" fmla="*/ 9 w 14"/>
                <a:gd name="T21" fmla="*/ 5 h 14"/>
                <a:gd name="T22" fmla="*/ 9 w 14"/>
                <a:gd name="T23" fmla="*/ 5 h 14"/>
                <a:gd name="T24" fmla="*/ 7 w 14"/>
                <a:gd name="T25" fmla="*/ 7 h 14"/>
                <a:gd name="T26" fmla="*/ 7 w 14"/>
                <a:gd name="T27" fmla="*/ 7 h 14"/>
                <a:gd name="T28" fmla="*/ 7 w 14"/>
                <a:gd name="T29" fmla="*/ 7 h 14"/>
                <a:gd name="T30" fmla="*/ 7 w 14"/>
                <a:gd name="T31" fmla="*/ 7 h 14"/>
                <a:gd name="T32" fmla="*/ 6 w 14"/>
                <a:gd name="T33" fmla="*/ 9 h 14"/>
                <a:gd name="T34" fmla="*/ 6 w 14"/>
                <a:gd name="T35" fmla="*/ 9 h 14"/>
                <a:gd name="T36" fmla="*/ 6 w 14"/>
                <a:gd name="T37" fmla="*/ 11 h 14"/>
                <a:gd name="T38" fmla="*/ 6 w 14"/>
                <a:gd name="T39" fmla="*/ 13 h 14"/>
                <a:gd name="T40" fmla="*/ 6 w 14"/>
                <a:gd name="T41" fmla="*/ 13 h 14"/>
                <a:gd name="T42" fmla="*/ 2 w 14"/>
                <a:gd name="T43" fmla="*/ 14 h 14"/>
                <a:gd name="T44" fmla="*/ 2 w 14"/>
                <a:gd name="T45" fmla="*/ 14 h 14"/>
                <a:gd name="T46" fmla="*/ 0 w 14"/>
                <a:gd name="T47" fmla="*/ 14 h 14"/>
                <a:gd name="T48" fmla="*/ 0 w 14"/>
                <a:gd name="T49" fmla="*/ 14 h 14"/>
                <a:gd name="T50" fmla="*/ 0 w 14"/>
                <a:gd name="T51" fmla="*/ 14 h 14"/>
                <a:gd name="T52" fmla="*/ 4 w 14"/>
                <a:gd name="T53" fmla="*/ 14 h 14"/>
                <a:gd name="T54" fmla="*/ 4 w 14"/>
                <a:gd name="T55" fmla="*/ 14 h 14"/>
                <a:gd name="T56" fmla="*/ 6 w 14"/>
                <a:gd name="T57" fmla="*/ 14 h 14"/>
                <a:gd name="T58" fmla="*/ 6 w 14"/>
                <a:gd name="T59" fmla="*/ 14 h 14"/>
                <a:gd name="T60" fmla="*/ 7 w 14"/>
                <a:gd name="T61" fmla="*/ 13 h 14"/>
                <a:gd name="T62" fmla="*/ 7 w 14"/>
                <a:gd name="T63" fmla="*/ 13 h 14"/>
                <a:gd name="T64" fmla="*/ 11 w 14"/>
                <a:gd name="T65" fmla="*/ 11 h 14"/>
                <a:gd name="T66" fmla="*/ 11 w 14"/>
                <a:gd name="T67" fmla="*/ 11 h 14"/>
                <a:gd name="T68" fmla="*/ 13 w 14"/>
                <a:gd name="T69" fmla="*/ 11 h 14"/>
                <a:gd name="T70" fmla="*/ 13 w 14"/>
                <a:gd name="T71" fmla="*/ 11 h 14"/>
                <a:gd name="T72" fmla="*/ 13 w 14"/>
                <a:gd name="T73" fmla="*/ 9 h 14"/>
                <a:gd name="T74" fmla="*/ 13 w 14"/>
                <a:gd name="T75" fmla="*/ 9 h 14"/>
                <a:gd name="T76" fmla="*/ 14 w 14"/>
                <a:gd name="T77" fmla="*/ 7 h 14"/>
                <a:gd name="T78" fmla="*/ 14 w 14"/>
                <a:gd name="T79" fmla="*/ 7 h 14"/>
                <a:gd name="T80" fmla="*/ 14 w 14"/>
                <a:gd name="T81" fmla="*/ 5 h 14"/>
                <a:gd name="T82" fmla="*/ 14 w 14"/>
                <a:gd name="T83" fmla="*/ 5 h 14"/>
                <a:gd name="T84" fmla="*/ 14 w 14"/>
                <a:gd name="T85" fmla="*/ 5 h 14"/>
                <a:gd name="T86" fmla="*/ 14 w 14"/>
                <a:gd name="T87" fmla="*/ 5 h 14"/>
                <a:gd name="T88" fmla="*/ 14 w 14"/>
                <a:gd name="T89" fmla="*/ 2 h 14"/>
                <a:gd name="T90" fmla="*/ 14 w 14"/>
                <a:gd name="T91" fmla="*/ 2 h 14"/>
                <a:gd name="T92" fmla="*/ 14 w 14"/>
                <a:gd name="T93" fmla="*/ 0 h 14"/>
                <a:gd name="T94" fmla="*/ 14 w 14"/>
                <a:gd name="T95" fmla="*/ 0 h 14"/>
                <a:gd name="T96" fmla="*/ 13 w 14"/>
                <a:gd name="T97" fmla="*/ 0 h 14"/>
                <a:gd name="T98" fmla="*/ 13 w 14"/>
                <a:gd name="T9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4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459"/>
            <p:cNvSpPr>
              <a:spLocks/>
            </p:cNvSpPr>
            <p:nvPr/>
          </p:nvSpPr>
          <p:spPr bwMode="auto">
            <a:xfrm>
              <a:off x="2476" y="2234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460"/>
            <p:cNvSpPr>
              <a:spLocks/>
            </p:cNvSpPr>
            <p:nvPr/>
          </p:nvSpPr>
          <p:spPr bwMode="auto">
            <a:xfrm>
              <a:off x="2476" y="2225"/>
              <a:ext cx="9" cy="9"/>
            </a:xfrm>
            <a:custGeom>
              <a:avLst/>
              <a:gdLst>
                <a:gd name="T0" fmla="*/ 4 w 9"/>
                <a:gd name="T1" fmla="*/ 2 h 9"/>
                <a:gd name="T2" fmla="*/ 4 w 9"/>
                <a:gd name="T3" fmla="*/ 2 h 9"/>
                <a:gd name="T4" fmla="*/ 2 w 9"/>
                <a:gd name="T5" fmla="*/ 4 h 9"/>
                <a:gd name="T6" fmla="*/ 2 w 9"/>
                <a:gd name="T7" fmla="*/ 4 h 9"/>
                <a:gd name="T8" fmla="*/ 0 w 9"/>
                <a:gd name="T9" fmla="*/ 6 h 9"/>
                <a:gd name="T10" fmla="*/ 0 w 9"/>
                <a:gd name="T11" fmla="*/ 6 h 9"/>
                <a:gd name="T12" fmla="*/ 0 w 9"/>
                <a:gd name="T13" fmla="*/ 6 h 9"/>
                <a:gd name="T14" fmla="*/ 0 w 9"/>
                <a:gd name="T15" fmla="*/ 6 h 9"/>
                <a:gd name="T16" fmla="*/ 0 w 9"/>
                <a:gd name="T17" fmla="*/ 7 h 9"/>
                <a:gd name="T18" fmla="*/ 0 w 9"/>
                <a:gd name="T19" fmla="*/ 7 h 9"/>
                <a:gd name="T20" fmla="*/ 0 w 9"/>
                <a:gd name="T21" fmla="*/ 7 h 9"/>
                <a:gd name="T22" fmla="*/ 0 w 9"/>
                <a:gd name="T23" fmla="*/ 7 h 9"/>
                <a:gd name="T24" fmla="*/ 2 w 9"/>
                <a:gd name="T25" fmla="*/ 9 h 9"/>
                <a:gd name="T26" fmla="*/ 2 w 9"/>
                <a:gd name="T27" fmla="*/ 9 h 9"/>
                <a:gd name="T28" fmla="*/ 2 w 9"/>
                <a:gd name="T29" fmla="*/ 7 h 9"/>
                <a:gd name="T30" fmla="*/ 2 w 9"/>
                <a:gd name="T31" fmla="*/ 7 h 9"/>
                <a:gd name="T32" fmla="*/ 2 w 9"/>
                <a:gd name="T33" fmla="*/ 7 h 9"/>
                <a:gd name="T34" fmla="*/ 4 w 9"/>
                <a:gd name="T35" fmla="*/ 7 h 9"/>
                <a:gd name="T36" fmla="*/ 4 w 9"/>
                <a:gd name="T37" fmla="*/ 7 h 9"/>
                <a:gd name="T38" fmla="*/ 6 w 9"/>
                <a:gd name="T39" fmla="*/ 6 h 9"/>
                <a:gd name="T40" fmla="*/ 6 w 9"/>
                <a:gd name="T41" fmla="*/ 6 h 9"/>
                <a:gd name="T42" fmla="*/ 8 w 9"/>
                <a:gd name="T43" fmla="*/ 6 h 9"/>
                <a:gd name="T44" fmla="*/ 8 w 9"/>
                <a:gd name="T45" fmla="*/ 6 h 9"/>
                <a:gd name="T46" fmla="*/ 9 w 9"/>
                <a:gd name="T47" fmla="*/ 4 h 9"/>
                <a:gd name="T48" fmla="*/ 9 w 9"/>
                <a:gd name="T49" fmla="*/ 4 h 9"/>
                <a:gd name="T50" fmla="*/ 9 w 9"/>
                <a:gd name="T51" fmla="*/ 2 h 9"/>
                <a:gd name="T52" fmla="*/ 9 w 9"/>
                <a:gd name="T53" fmla="*/ 2 h 9"/>
                <a:gd name="T54" fmla="*/ 9 w 9"/>
                <a:gd name="T55" fmla="*/ 2 h 9"/>
                <a:gd name="T56" fmla="*/ 9 w 9"/>
                <a:gd name="T57" fmla="*/ 2 h 9"/>
                <a:gd name="T58" fmla="*/ 9 w 9"/>
                <a:gd name="T59" fmla="*/ 2 h 9"/>
                <a:gd name="T60" fmla="*/ 9 w 9"/>
                <a:gd name="T61" fmla="*/ 0 h 9"/>
                <a:gd name="T62" fmla="*/ 9 w 9"/>
                <a:gd name="T63" fmla="*/ 0 h 9"/>
                <a:gd name="T64" fmla="*/ 9 w 9"/>
                <a:gd name="T65" fmla="*/ 0 h 9"/>
                <a:gd name="T66" fmla="*/ 9 w 9"/>
                <a:gd name="T67" fmla="*/ 0 h 9"/>
                <a:gd name="T68" fmla="*/ 9 w 9"/>
                <a:gd name="T69" fmla="*/ 0 h 9"/>
                <a:gd name="T70" fmla="*/ 8 w 9"/>
                <a:gd name="T71" fmla="*/ 0 h 9"/>
                <a:gd name="T72" fmla="*/ 8 w 9"/>
                <a:gd name="T73" fmla="*/ 0 h 9"/>
                <a:gd name="T74" fmla="*/ 8 w 9"/>
                <a:gd name="T75" fmla="*/ 2 h 9"/>
                <a:gd name="T76" fmla="*/ 8 w 9"/>
                <a:gd name="T77" fmla="*/ 2 h 9"/>
                <a:gd name="T78" fmla="*/ 6 w 9"/>
                <a:gd name="T79" fmla="*/ 2 h 9"/>
                <a:gd name="T80" fmla="*/ 6 w 9"/>
                <a:gd name="T81" fmla="*/ 2 h 9"/>
                <a:gd name="T82" fmla="*/ 6 w 9"/>
                <a:gd name="T83" fmla="*/ 2 h 9"/>
                <a:gd name="T84" fmla="*/ 6 w 9"/>
                <a:gd name="T85" fmla="*/ 2 h 9"/>
                <a:gd name="T86" fmla="*/ 4 w 9"/>
                <a:gd name="T87" fmla="*/ 2 h 9"/>
                <a:gd name="T88" fmla="*/ 4 w 9"/>
                <a:gd name="T89" fmla="*/ 2 h 9"/>
                <a:gd name="T90" fmla="*/ 4 w 9"/>
                <a:gd name="T91" fmla="*/ 2 h 9"/>
                <a:gd name="T92" fmla="*/ 4 w 9"/>
                <a:gd name="T93" fmla="*/ 2 h 9"/>
                <a:gd name="T94" fmla="*/ 4 w 9"/>
                <a:gd name="T95" fmla="*/ 2 h 9"/>
                <a:gd name="T96" fmla="*/ 4 w 9"/>
                <a:gd name="T9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461"/>
            <p:cNvSpPr>
              <a:spLocks/>
            </p:cNvSpPr>
            <p:nvPr/>
          </p:nvSpPr>
          <p:spPr bwMode="auto">
            <a:xfrm>
              <a:off x="2482" y="2224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2 w 3"/>
                <a:gd name="T15" fmla="*/ 0 h 1"/>
                <a:gd name="T16" fmla="*/ 3 w 3"/>
                <a:gd name="T17" fmla="*/ 0 h 1"/>
                <a:gd name="T18" fmla="*/ 3 w 3"/>
                <a:gd name="T19" fmla="*/ 0 h 1"/>
                <a:gd name="T20" fmla="*/ 2 w 3"/>
                <a:gd name="T21" fmla="*/ 0 h 1"/>
                <a:gd name="T22" fmla="*/ 2 w 3"/>
                <a:gd name="T23" fmla="*/ 0 h 1"/>
                <a:gd name="T24" fmla="*/ 0 w 3"/>
                <a:gd name="T25" fmla="*/ 0 h 1"/>
                <a:gd name="T26" fmla="*/ 0 w 3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462"/>
            <p:cNvSpPr>
              <a:spLocks/>
            </p:cNvSpPr>
            <p:nvPr/>
          </p:nvSpPr>
          <p:spPr bwMode="auto">
            <a:xfrm>
              <a:off x="2484" y="2220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0 h 2"/>
                <a:gd name="T5" fmla="*/ 0 h 2"/>
                <a:gd name="T6" fmla="*/ 0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463"/>
            <p:cNvSpPr>
              <a:spLocks/>
            </p:cNvSpPr>
            <p:nvPr/>
          </p:nvSpPr>
          <p:spPr bwMode="auto">
            <a:xfrm>
              <a:off x="3046" y="2336"/>
              <a:ext cx="266" cy="227"/>
            </a:xfrm>
            <a:custGeom>
              <a:avLst/>
              <a:gdLst>
                <a:gd name="T0" fmla="*/ 263 w 266"/>
                <a:gd name="T1" fmla="*/ 82 h 227"/>
                <a:gd name="T2" fmla="*/ 261 w 266"/>
                <a:gd name="T3" fmla="*/ 82 h 227"/>
                <a:gd name="T4" fmla="*/ 257 w 266"/>
                <a:gd name="T5" fmla="*/ 77 h 227"/>
                <a:gd name="T6" fmla="*/ 248 w 266"/>
                <a:gd name="T7" fmla="*/ 70 h 227"/>
                <a:gd name="T8" fmla="*/ 245 w 266"/>
                <a:gd name="T9" fmla="*/ 34 h 227"/>
                <a:gd name="T10" fmla="*/ 241 w 266"/>
                <a:gd name="T11" fmla="*/ 27 h 227"/>
                <a:gd name="T12" fmla="*/ 236 w 266"/>
                <a:gd name="T13" fmla="*/ 13 h 227"/>
                <a:gd name="T14" fmla="*/ 230 w 266"/>
                <a:gd name="T15" fmla="*/ 7 h 227"/>
                <a:gd name="T16" fmla="*/ 220 w 266"/>
                <a:gd name="T17" fmla="*/ 0 h 227"/>
                <a:gd name="T18" fmla="*/ 209 w 266"/>
                <a:gd name="T19" fmla="*/ 4 h 227"/>
                <a:gd name="T20" fmla="*/ 196 w 266"/>
                <a:gd name="T21" fmla="*/ 14 h 227"/>
                <a:gd name="T22" fmla="*/ 188 w 266"/>
                <a:gd name="T23" fmla="*/ 21 h 227"/>
                <a:gd name="T24" fmla="*/ 154 w 266"/>
                <a:gd name="T25" fmla="*/ 18 h 227"/>
                <a:gd name="T26" fmla="*/ 154 w 266"/>
                <a:gd name="T27" fmla="*/ 14 h 227"/>
                <a:gd name="T28" fmla="*/ 152 w 266"/>
                <a:gd name="T29" fmla="*/ 14 h 227"/>
                <a:gd name="T30" fmla="*/ 50 w 266"/>
                <a:gd name="T31" fmla="*/ 18 h 227"/>
                <a:gd name="T32" fmla="*/ 36 w 266"/>
                <a:gd name="T33" fmla="*/ 50 h 227"/>
                <a:gd name="T34" fmla="*/ 34 w 266"/>
                <a:gd name="T35" fmla="*/ 123 h 227"/>
                <a:gd name="T36" fmla="*/ 18 w 266"/>
                <a:gd name="T37" fmla="*/ 125 h 227"/>
                <a:gd name="T38" fmla="*/ 7 w 266"/>
                <a:gd name="T39" fmla="*/ 143 h 227"/>
                <a:gd name="T40" fmla="*/ 7 w 266"/>
                <a:gd name="T41" fmla="*/ 152 h 227"/>
                <a:gd name="T42" fmla="*/ 5 w 266"/>
                <a:gd name="T43" fmla="*/ 152 h 227"/>
                <a:gd name="T44" fmla="*/ 4 w 266"/>
                <a:gd name="T45" fmla="*/ 161 h 227"/>
                <a:gd name="T46" fmla="*/ 0 w 266"/>
                <a:gd name="T47" fmla="*/ 173 h 227"/>
                <a:gd name="T48" fmla="*/ 7 w 266"/>
                <a:gd name="T49" fmla="*/ 171 h 227"/>
                <a:gd name="T50" fmla="*/ 13 w 266"/>
                <a:gd name="T51" fmla="*/ 191 h 227"/>
                <a:gd name="T52" fmla="*/ 14 w 266"/>
                <a:gd name="T53" fmla="*/ 193 h 227"/>
                <a:gd name="T54" fmla="*/ 16 w 266"/>
                <a:gd name="T55" fmla="*/ 198 h 227"/>
                <a:gd name="T56" fmla="*/ 27 w 266"/>
                <a:gd name="T57" fmla="*/ 216 h 227"/>
                <a:gd name="T58" fmla="*/ 27 w 266"/>
                <a:gd name="T59" fmla="*/ 221 h 227"/>
                <a:gd name="T60" fmla="*/ 32 w 266"/>
                <a:gd name="T61" fmla="*/ 221 h 227"/>
                <a:gd name="T62" fmla="*/ 41 w 266"/>
                <a:gd name="T63" fmla="*/ 220 h 227"/>
                <a:gd name="T64" fmla="*/ 52 w 266"/>
                <a:gd name="T65" fmla="*/ 216 h 227"/>
                <a:gd name="T66" fmla="*/ 66 w 266"/>
                <a:gd name="T67" fmla="*/ 211 h 227"/>
                <a:gd name="T68" fmla="*/ 71 w 266"/>
                <a:gd name="T69" fmla="*/ 223 h 227"/>
                <a:gd name="T70" fmla="*/ 86 w 266"/>
                <a:gd name="T71" fmla="*/ 223 h 227"/>
                <a:gd name="T72" fmla="*/ 100 w 266"/>
                <a:gd name="T73" fmla="*/ 227 h 227"/>
                <a:gd name="T74" fmla="*/ 116 w 266"/>
                <a:gd name="T75" fmla="*/ 221 h 227"/>
                <a:gd name="T76" fmla="*/ 125 w 266"/>
                <a:gd name="T77" fmla="*/ 216 h 227"/>
                <a:gd name="T78" fmla="*/ 145 w 266"/>
                <a:gd name="T79" fmla="*/ 221 h 227"/>
                <a:gd name="T80" fmla="*/ 163 w 266"/>
                <a:gd name="T81" fmla="*/ 207 h 227"/>
                <a:gd name="T82" fmla="*/ 170 w 266"/>
                <a:gd name="T83" fmla="*/ 189 h 227"/>
                <a:gd name="T84" fmla="*/ 175 w 266"/>
                <a:gd name="T85" fmla="*/ 186 h 227"/>
                <a:gd name="T86" fmla="*/ 184 w 266"/>
                <a:gd name="T87" fmla="*/ 180 h 227"/>
                <a:gd name="T88" fmla="*/ 182 w 266"/>
                <a:gd name="T89" fmla="*/ 198 h 227"/>
                <a:gd name="T90" fmla="*/ 195 w 266"/>
                <a:gd name="T91" fmla="*/ 214 h 227"/>
                <a:gd name="T92" fmla="*/ 193 w 266"/>
                <a:gd name="T93" fmla="*/ 225 h 227"/>
                <a:gd name="T94" fmla="*/ 196 w 266"/>
                <a:gd name="T95" fmla="*/ 225 h 227"/>
                <a:gd name="T96" fmla="*/ 198 w 266"/>
                <a:gd name="T97" fmla="*/ 209 h 227"/>
                <a:gd name="T98" fmla="*/ 204 w 266"/>
                <a:gd name="T99" fmla="*/ 202 h 227"/>
                <a:gd name="T100" fmla="*/ 209 w 266"/>
                <a:gd name="T101" fmla="*/ 202 h 227"/>
                <a:gd name="T102" fmla="*/ 225 w 266"/>
                <a:gd name="T103" fmla="*/ 171 h 227"/>
                <a:gd name="T104" fmla="*/ 229 w 266"/>
                <a:gd name="T105" fmla="*/ 170 h 227"/>
                <a:gd name="T106" fmla="*/ 234 w 266"/>
                <a:gd name="T107" fmla="*/ 138 h 227"/>
                <a:gd name="T108" fmla="*/ 246 w 266"/>
                <a:gd name="T109" fmla="*/ 100 h 227"/>
                <a:gd name="T110" fmla="*/ 250 w 266"/>
                <a:gd name="T111" fmla="*/ 96 h 227"/>
                <a:gd name="T112" fmla="*/ 266 w 266"/>
                <a:gd name="T113" fmla="*/ 8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6" h="227">
                  <a:moveTo>
                    <a:pt x="264" y="82"/>
                  </a:moveTo>
                  <a:lnTo>
                    <a:pt x="263" y="82"/>
                  </a:lnTo>
                  <a:lnTo>
                    <a:pt x="263" y="80"/>
                  </a:lnTo>
                  <a:lnTo>
                    <a:pt x="261" y="82"/>
                  </a:lnTo>
                  <a:lnTo>
                    <a:pt x="259" y="79"/>
                  </a:lnTo>
                  <a:lnTo>
                    <a:pt x="257" y="77"/>
                  </a:lnTo>
                  <a:lnTo>
                    <a:pt x="250" y="73"/>
                  </a:lnTo>
                  <a:lnTo>
                    <a:pt x="248" y="70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2"/>
                  </a:lnTo>
                  <a:lnTo>
                    <a:pt x="241" y="27"/>
                  </a:lnTo>
                  <a:lnTo>
                    <a:pt x="239" y="18"/>
                  </a:lnTo>
                  <a:lnTo>
                    <a:pt x="236" y="13"/>
                  </a:lnTo>
                  <a:lnTo>
                    <a:pt x="234" y="13"/>
                  </a:lnTo>
                  <a:lnTo>
                    <a:pt x="230" y="7"/>
                  </a:lnTo>
                  <a:lnTo>
                    <a:pt x="223" y="5"/>
                  </a:lnTo>
                  <a:lnTo>
                    <a:pt x="220" y="0"/>
                  </a:lnTo>
                  <a:lnTo>
                    <a:pt x="213" y="5"/>
                  </a:lnTo>
                  <a:lnTo>
                    <a:pt x="209" y="4"/>
                  </a:lnTo>
                  <a:lnTo>
                    <a:pt x="205" y="13"/>
                  </a:lnTo>
                  <a:lnTo>
                    <a:pt x="196" y="14"/>
                  </a:lnTo>
                  <a:lnTo>
                    <a:pt x="195" y="21"/>
                  </a:lnTo>
                  <a:lnTo>
                    <a:pt x="188" y="21"/>
                  </a:lnTo>
                  <a:lnTo>
                    <a:pt x="180" y="18"/>
                  </a:lnTo>
                  <a:lnTo>
                    <a:pt x="154" y="18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2" y="14"/>
                  </a:lnTo>
                  <a:lnTo>
                    <a:pt x="150" y="18"/>
                  </a:lnTo>
                  <a:lnTo>
                    <a:pt x="50" y="18"/>
                  </a:lnTo>
                  <a:lnTo>
                    <a:pt x="50" y="50"/>
                  </a:lnTo>
                  <a:lnTo>
                    <a:pt x="36" y="50"/>
                  </a:lnTo>
                  <a:lnTo>
                    <a:pt x="36" y="61"/>
                  </a:lnTo>
                  <a:lnTo>
                    <a:pt x="34" y="123"/>
                  </a:lnTo>
                  <a:lnTo>
                    <a:pt x="18" y="123"/>
                  </a:lnTo>
                  <a:lnTo>
                    <a:pt x="18" y="125"/>
                  </a:lnTo>
                  <a:lnTo>
                    <a:pt x="16" y="130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5" y="152"/>
                  </a:lnTo>
                  <a:lnTo>
                    <a:pt x="4" y="154"/>
                  </a:lnTo>
                  <a:lnTo>
                    <a:pt x="4" y="161"/>
                  </a:lnTo>
                  <a:lnTo>
                    <a:pt x="2" y="166"/>
                  </a:lnTo>
                  <a:lnTo>
                    <a:pt x="0" y="173"/>
                  </a:lnTo>
                  <a:lnTo>
                    <a:pt x="2" y="173"/>
                  </a:lnTo>
                  <a:lnTo>
                    <a:pt x="7" y="171"/>
                  </a:lnTo>
                  <a:lnTo>
                    <a:pt x="7" y="177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8"/>
                  </a:lnTo>
                  <a:lnTo>
                    <a:pt x="14" y="200"/>
                  </a:lnTo>
                  <a:lnTo>
                    <a:pt x="27" y="216"/>
                  </a:lnTo>
                  <a:lnTo>
                    <a:pt x="29" y="220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32" y="221"/>
                  </a:lnTo>
                  <a:lnTo>
                    <a:pt x="38" y="221"/>
                  </a:lnTo>
                  <a:lnTo>
                    <a:pt x="41" y="220"/>
                  </a:lnTo>
                  <a:lnTo>
                    <a:pt x="50" y="220"/>
                  </a:lnTo>
                  <a:lnTo>
                    <a:pt x="52" y="216"/>
                  </a:lnTo>
                  <a:lnTo>
                    <a:pt x="54" y="213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71" y="223"/>
                  </a:lnTo>
                  <a:lnTo>
                    <a:pt x="79" y="225"/>
                  </a:lnTo>
                  <a:lnTo>
                    <a:pt x="86" y="223"/>
                  </a:lnTo>
                  <a:lnTo>
                    <a:pt x="96" y="223"/>
                  </a:lnTo>
                  <a:lnTo>
                    <a:pt x="100" y="227"/>
                  </a:lnTo>
                  <a:lnTo>
                    <a:pt x="111" y="227"/>
                  </a:lnTo>
                  <a:lnTo>
                    <a:pt x="116" y="221"/>
                  </a:lnTo>
                  <a:lnTo>
                    <a:pt x="123" y="220"/>
                  </a:lnTo>
                  <a:lnTo>
                    <a:pt x="125" y="216"/>
                  </a:lnTo>
                  <a:lnTo>
                    <a:pt x="132" y="213"/>
                  </a:lnTo>
                  <a:lnTo>
                    <a:pt x="145" y="221"/>
                  </a:lnTo>
                  <a:lnTo>
                    <a:pt x="152" y="220"/>
                  </a:lnTo>
                  <a:lnTo>
                    <a:pt x="163" y="207"/>
                  </a:lnTo>
                  <a:lnTo>
                    <a:pt x="171" y="200"/>
                  </a:lnTo>
                  <a:lnTo>
                    <a:pt x="170" y="189"/>
                  </a:lnTo>
                  <a:lnTo>
                    <a:pt x="164" y="184"/>
                  </a:lnTo>
                  <a:lnTo>
                    <a:pt x="175" y="186"/>
                  </a:lnTo>
                  <a:lnTo>
                    <a:pt x="175" y="180"/>
                  </a:lnTo>
                  <a:lnTo>
                    <a:pt x="184" y="180"/>
                  </a:lnTo>
                  <a:lnTo>
                    <a:pt x="182" y="188"/>
                  </a:lnTo>
                  <a:lnTo>
                    <a:pt x="182" y="198"/>
                  </a:lnTo>
                  <a:lnTo>
                    <a:pt x="184" y="205"/>
                  </a:lnTo>
                  <a:lnTo>
                    <a:pt x="195" y="214"/>
                  </a:lnTo>
                  <a:lnTo>
                    <a:pt x="195" y="220"/>
                  </a:lnTo>
                  <a:lnTo>
                    <a:pt x="193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8" y="209"/>
                  </a:lnTo>
                  <a:lnTo>
                    <a:pt x="198" y="209"/>
                  </a:lnTo>
                  <a:lnTo>
                    <a:pt x="202" y="204"/>
                  </a:lnTo>
                  <a:lnTo>
                    <a:pt x="204" y="202"/>
                  </a:lnTo>
                  <a:lnTo>
                    <a:pt x="207" y="202"/>
                  </a:lnTo>
                  <a:lnTo>
                    <a:pt x="209" y="202"/>
                  </a:lnTo>
                  <a:lnTo>
                    <a:pt x="211" y="189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9" y="170"/>
                  </a:lnTo>
                  <a:lnTo>
                    <a:pt x="234" y="148"/>
                  </a:lnTo>
                  <a:lnTo>
                    <a:pt x="234" y="138"/>
                  </a:lnTo>
                  <a:lnTo>
                    <a:pt x="243" y="100"/>
                  </a:lnTo>
                  <a:lnTo>
                    <a:pt x="246" y="100"/>
                  </a:lnTo>
                  <a:lnTo>
                    <a:pt x="248" y="98"/>
                  </a:lnTo>
                  <a:lnTo>
                    <a:pt x="250" y="96"/>
                  </a:lnTo>
                  <a:lnTo>
                    <a:pt x="263" y="91"/>
                  </a:lnTo>
                  <a:lnTo>
                    <a:pt x="266" y="84"/>
                  </a:lnTo>
                  <a:lnTo>
                    <a:pt x="264" y="8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464"/>
            <p:cNvSpPr>
              <a:spLocks/>
            </p:cNvSpPr>
            <p:nvPr/>
          </p:nvSpPr>
          <p:spPr bwMode="auto">
            <a:xfrm>
              <a:off x="3071" y="2516"/>
              <a:ext cx="200" cy="140"/>
            </a:xfrm>
            <a:custGeom>
              <a:avLst/>
              <a:gdLst>
                <a:gd name="T0" fmla="*/ 188 w 200"/>
                <a:gd name="T1" fmla="*/ 108 h 140"/>
                <a:gd name="T2" fmla="*/ 171 w 200"/>
                <a:gd name="T3" fmla="*/ 84 h 140"/>
                <a:gd name="T4" fmla="*/ 170 w 200"/>
                <a:gd name="T5" fmla="*/ 79 h 140"/>
                <a:gd name="T6" fmla="*/ 164 w 200"/>
                <a:gd name="T7" fmla="*/ 74 h 140"/>
                <a:gd name="T8" fmla="*/ 159 w 200"/>
                <a:gd name="T9" fmla="*/ 74 h 140"/>
                <a:gd name="T10" fmla="*/ 155 w 200"/>
                <a:gd name="T11" fmla="*/ 72 h 140"/>
                <a:gd name="T12" fmla="*/ 155 w 200"/>
                <a:gd name="T13" fmla="*/ 68 h 140"/>
                <a:gd name="T14" fmla="*/ 157 w 200"/>
                <a:gd name="T15" fmla="*/ 63 h 140"/>
                <a:gd name="T16" fmla="*/ 166 w 200"/>
                <a:gd name="T17" fmla="*/ 63 h 140"/>
                <a:gd name="T18" fmla="*/ 171 w 200"/>
                <a:gd name="T19" fmla="*/ 59 h 140"/>
                <a:gd name="T20" fmla="*/ 171 w 200"/>
                <a:gd name="T21" fmla="*/ 45 h 140"/>
                <a:gd name="T22" fmla="*/ 170 w 200"/>
                <a:gd name="T23" fmla="*/ 40 h 140"/>
                <a:gd name="T24" fmla="*/ 159 w 200"/>
                <a:gd name="T25" fmla="*/ 25 h 140"/>
                <a:gd name="T26" fmla="*/ 157 w 200"/>
                <a:gd name="T27" fmla="*/ 8 h 140"/>
                <a:gd name="T28" fmla="*/ 150 w 200"/>
                <a:gd name="T29" fmla="*/ 0 h 140"/>
                <a:gd name="T30" fmla="*/ 139 w 200"/>
                <a:gd name="T31" fmla="*/ 4 h 140"/>
                <a:gd name="T32" fmla="*/ 146 w 200"/>
                <a:gd name="T33" fmla="*/ 20 h 140"/>
                <a:gd name="T34" fmla="*/ 127 w 200"/>
                <a:gd name="T35" fmla="*/ 40 h 140"/>
                <a:gd name="T36" fmla="*/ 107 w 200"/>
                <a:gd name="T37" fmla="*/ 33 h 140"/>
                <a:gd name="T38" fmla="*/ 98 w 200"/>
                <a:gd name="T39" fmla="*/ 40 h 140"/>
                <a:gd name="T40" fmla="*/ 86 w 200"/>
                <a:gd name="T41" fmla="*/ 47 h 140"/>
                <a:gd name="T42" fmla="*/ 71 w 200"/>
                <a:gd name="T43" fmla="*/ 43 h 140"/>
                <a:gd name="T44" fmla="*/ 54 w 200"/>
                <a:gd name="T45" fmla="*/ 45 h 140"/>
                <a:gd name="T46" fmla="*/ 41 w 200"/>
                <a:gd name="T47" fmla="*/ 34 h 140"/>
                <a:gd name="T48" fmla="*/ 29 w 200"/>
                <a:gd name="T49" fmla="*/ 33 h 140"/>
                <a:gd name="T50" fmla="*/ 25 w 200"/>
                <a:gd name="T51" fmla="*/ 40 h 140"/>
                <a:gd name="T52" fmla="*/ 13 w 200"/>
                <a:gd name="T53" fmla="*/ 41 h 140"/>
                <a:gd name="T54" fmla="*/ 4 w 200"/>
                <a:gd name="T55" fmla="*/ 41 h 140"/>
                <a:gd name="T56" fmla="*/ 0 w 200"/>
                <a:gd name="T57" fmla="*/ 50 h 140"/>
                <a:gd name="T58" fmla="*/ 4 w 200"/>
                <a:gd name="T59" fmla="*/ 58 h 140"/>
                <a:gd name="T60" fmla="*/ 13 w 200"/>
                <a:gd name="T61" fmla="*/ 63 h 140"/>
                <a:gd name="T62" fmla="*/ 23 w 200"/>
                <a:gd name="T63" fmla="*/ 65 h 140"/>
                <a:gd name="T64" fmla="*/ 29 w 200"/>
                <a:gd name="T65" fmla="*/ 70 h 140"/>
                <a:gd name="T66" fmla="*/ 30 w 200"/>
                <a:gd name="T67" fmla="*/ 75 h 140"/>
                <a:gd name="T68" fmla="*/ 43 w 200"/>
                <a:gd name="T69" fmla="*/ 86 h 140"/>
                <a:gd name="T70" fmla="*/ 48 w 200"/>
                <a:gd name="T71" fmla="*/ 93 h 140"/>
                <a:gd name="T72" fmla="*/ 52 w 200"/>
                <a:gd name="T73" fmla="*/ 100 h 140"/>
                <a:gd name="T74" fmla="*/ 63 w 200"/>
                <a:gd name="T75" fmla="*/ 106 h 140"/>
                <a:gd name="T76" fmla="*/ 64 w 200"/>
                <a:gd name="T77" fmla="*/ 113 h 140"/>
                <a:gd name="T78" fmla="*/ 71 w 200"/>
                <a:gd name="T79" fmla="*/ 120 h 140"/>
                <a:gd name="T80" fmla="*/ 82 w 200"/>
                <a:gd name="T81" fmla="*/ 127 h 140"/>
                <a:gd name="T82" fmla="*/ 86 w 200"/>
                <a:gd name="T83" fmla="*/ 124 h 140"/>
                <a:gd name="T84" fmla="*/ 96 w 200"/>
                <a:gd name="T85" fmla="*/ 125 h 140"/>
                <a:gd name="T86" fmla="*/ 118 w 200"/>
                <a:gd name="T87" fmla="*/ 140 h 140"/>
                <a:gd name="T88" fmla="*/ 123 w 200"/>
                <a:gd name="T89" fmla="*/ 138 h 140"/>
                <a:gd name="T90" fmla="*/ 130 w 200"/>
                <a:gd name="T91" fmla="*/ 138 h 140"/>
                <a:gd name="T92" fmla="*/ 136 w 200"/>
                <a:gd name="T93" fmla="*/ 138 h 140"/>
                <a:gd name="T94" fmla="*/ 161 w 200"/>
                <a:gd name="T95" fmla="*/ 136 h 140"/>
                <a:gd name="T96" fmla="*/ 170 w 200"/>
                <a:gd name="T97" fmla="*/ 133 h 140"/>
                <a:gd name="T98" fmla="*/ 177 w 200"/>
                <a:gd name="T99" fmla="*/ 124 h 140"/>
                <a:gd name="T100" fmla="*/ 200 w 200"/>
                <a:gd name="T101" fmla="*/ 113 h 140"/>
                <a:gd name="T102" fmla="*/ 191 w 200"/>
                <a:gd name="T103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140">
                  <a:moveTo>
                    <a:pt x="191" y="109"/>
                  </a:moveTo>
                  <a:lnTo>
                    <a:pt x="188" y="108"/>
                  </a:lnTo>
                  <a:lnTo>
                    <a:pt x="180" y="90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70" y="79"/>
                  </a:lnTo>
                  <a:lnTo>
                    <a:pt x="168" y="75"/>
                  </a:lnTo>
                  <a:lnTo>
                    <a:pt x="164" y="74"/>
                  </a:lnTo>
                  <a:lnTo>
                    <a:pt x="163" y="74"/>
                  </a:lnTo>
                  <a:lnTo>
                    <a:pt x="159" y="74"/>
                  </a:lnTo>
                  <a:lnTo>
                    <a:pt x="157" y="72"/>
                  </a:lnTo>
                  <a:lnTo>
                    <a:pt x="155" y="72"/>
                  </a:lnTo>
                  <a:lnTo>
                    <a:pt x="154" y="70"/>
                  </a:lnTo>
                  <a:lnTo>
                    <a:pt x="155" y="68"/>
                  </a:lnTo>
                  <a:lnTo>
                    <a:pt x="157" y="66"/>
                  </a:lnTo>
                  <a:lnTo>
                    <a:pt x="157" y="63"/>
                  </a:lnTo>
                  <a:lnTo>
                    <a:pt x="159" y="61"/>
                  </a:lnTo>
                  <a:lnTo>
                    <a:pt x="166" y="63"/>
                  </a:lnTo>
                  <a:lnTo>
                    <a:pt x="170" y="61"/>
                  </a:lnTo>
                  <a:lnTo>
                    <a:pt x="171" y="59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68" y="45"/>
                  </a:lnTo>
                  <a:lnTo>
                    <a:pt x="170" y="40"/>
                  </a:lnTo>
                  <a:lnTo>
                    <a:pt x="170" y="34"/>
                  </a:lnTo>
                  <a:lnTo>
                    <a:pt x="159" y="25"/>
                  </a:lnTo>
                  <a:lnTo>
                    <a:pt x="157" y="18"/>
                  </a:lnTo>
                  <a:lnTo>
                    <a:pt x="157" y="8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39" y="4"/>
                  </a:lnTo>
                  <a:lnTo>
                    <a:pt x="145" y="9"/>
                  </a:lnTo>
                  <a:lnTo>
                    <a:pt x="146" y="20"/>
                  </a:lnTo>
                  <a:lnTo>
                    <a:pt x="138" y="27"/>
                  </a:lnTo>
                  <a:lnTo>
                    <a:pt x="127" y="40"/>
                  </a:lnTo>
                  <a:lnTo>
                    <a:pt x="120" y="41"/>
                  </a:lnTo>
                  <a:lnTo>
                    <a:pt x="107" y="33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1" y="41"/>
                  </a:lnTo>
                  <a:lnTo>
                    <a:pt x="86" y="47"/>
                  </a:lnTo>
                  <a:lnTo>
                    <a:pt x="75" y="47"/>
                  </a:lnTo>
                  <a:lnTo>
                    <a:pt x="71" y="43"/>
                  </a:lnTo>
                  <a:lnTo>
                    <a:pt x="61" y="43"/>
                  </a:lnTo>
                  <a:lnTo>
                    <a:pt x="54" y="45"/>
                  </a:lnTo>
                  <a:lnTo>
                    <a:pt x="46" y="43"/>
                  </a:lnTo>
                  <a:lnTo>
                    <a:pt x="41" y="34"/>
                  </a:lnTo>
                  <a:lnTo>
                    <a:pt x="41" y="31"/>
                  </a:lnTo>
                  <a:lnTo>
                    <a:pt x="29" y="33"/>
                  </a:lnTo>
                  <a:lnTo>
                    <a:pt x="27" y="36"/>
                  </a:lnTo>
                  <a:lnTo>
                    <a:pt x="25" y="40"/>
                  </a:lnTo>
                  <a:lnTo>
                    <a:pt x="16" y="40"/>
                  </a:lnTo>
                  <a:lnTo>
                    <a:pt x="13" y="41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4" y="58"/>
                  </a:lnTo>
                  <a:lnTo>
                    <a:pt x="11" y="58"/>
                  </a:lnTo>
                  <a:lnTo>
                    <a:pt x="13" y="63"/>
                  </a:lnTo>
                  <a:lnTo>
                    <a:pt x="16" y="65"/>
                  </a:lnTo>
                  <a:lnTo>
                    <a:pt x="23" y="65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30" y="75"/>
                  </a:lnTo>
                  <a:lnTo>
                    <a:pt x="41" y="83"/>
                  </a:lnTo>
                  <a:lnTo>
                    <a:pt x="43" y="86"/>
                  </a:lnTo>
                  <a:lnTo>
                    <a:pt x="46" y="88"/>
                  </a:lnTo>
                  <a:lnTo>
                    <a:pt x="48" y="93"/>
                  </a:lnTo>
                  <a:lnTo>
                    <a:pt x="50" y="97"/>
                  </a:lnTo>
                  <a:lnTo>
                    <a:pt x="52" y="100"/>
                  </a:lnTo>
                  <a:lnTo>
                    <a:pt x="54" y="100"/>
                  </a:lnTo>
                  <a:lnTo>
                    <a:pt x="63" y="106"/>
                  </a:lnTo>
                  <a:lnTo>
                    <a:pt x="64" y="109"/>
                  </a:lnTo>
                  <a:lnTo>
                    <a:pt x="64" y="113"/>
                  </a:lnTo>
                  <a:lnTo>
                    <a:pt x="68" y="116"/>
                  </a:lnTo>
                  <a:lnTo>
                    <a:pt x="71" y="120"/>
                  </a:lnTo>
                  <a:lnTo>
                    <a:pt x="75" y="125"/>
                  </a:lnTo>
                  <a:lnTo>
                    <a:pt x="82" y="127"/>
                  </a:lnTo>
                  <a:lnTo>
                    <a:pt x="84" y="127"/>
                  </a:lnTo>
                  <a:lnTo>
                    <a:pt x="86" y="124"/>
                  </a:lnTo>
                  <a:lnTo>
                    <a:pt x="93" y="125"/>
                  </a:lnTo>
                  <a:lnTo>
                    <a:pt x="96" y="125"/>
                  </a:lnTo>
                  <a:lnTo>
                    <a:pt x="100" y="124"/>
                  </a:lnTo>
                  <a:lnTo>
                    <a:pt x="118" y="140"/>
                  </a:lnTo>
                  <a:lnTo>
                    <a:pt x="120" y="138"/>
                  </a:lnTo>
                  <a:lnTo>
                    <a:pt x="123" y="138"/>
                  </a:lnTo>
                  <a:lnTo>
                    <a:pt x="127" y="138"/>
                  </a:lnTo>
                  <a:lnTo>
                    <a:pt x="130" y="138"/>
                  </a:lnTo>
                  <a:lnTo>
                    <a:pt x="132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61" y="136"/>
                  </a:lnTo>
                  <a:lnTo>
                    <a:pt x="170" y="131"/>
                  </a:lnTo>
                  <a:lnTo>
                    <a:pt x="170" y="133"/>
                  </a:lnTo>
                  <a:lnTo>
                    <a:pt x="173" y="125"/>
                  </a:lnTo>
                  <a:lnTo>
                    <a:pt x="177" y="124"/>
                  </a:lnTo>
                  <a:lnTo>
                    <a:pt x="198" y="124"/>
                  </a:lnTo>
                  <a:lnTo>
                    <a:pt x="200" y="113"/>
                  </a:lnTo>
                  <a:lnTo>
                    <a:pt x="196" y="111"/>
                  </a:lnTo>
                  <a:lnTo>
                    <a:pt x="191" y="10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65"/>
            <p:cNvSpPr>
              <a:spLocks/>
            </p:cNvSpPr>
            <p:nvPr/>
          </p:nvSpPr>
          <p:spPr bwMode="auto">
            <a:xfrm>
              <a:off x="14" y="1063"/>
              <a:ext cx="477" cy="600"/>
            </a:xfrm>
            <a:custGeom>
              <a:avLst/>
              <a:gdLst>
                <a:gd name="T0" fmla="*/ 393 w 477"/>
                <a:gd name="T1" fmla="*/ 59 h 600"/>
                <a:gd name="T2" fmla="*/ 354 w 477"/>
                <a:gd name="T3" fmla="*/ 57 h 600"/>
                <a:gd name="T4" fmla="*/ 272 w 477"/>
                <a:gd name="T5" fmla="*/ 44 h 600"/>
                <a:gd name="T6" fmla="*/ 243 w 477"/>
                <a:gd name="T7" fmla="*/ 23 h 600"/>
                <a:gd name="T8" fmla="*/ 206 w 477"/>
                <a:gd name="T9" fmla="*/ 14 h 600"/>
                <a:gd name="T10" fmla="*/ 195 w 477"/>
                <a:gd name="T11" fmla="*/ 18 h 600"/>
                <a:gd name="T12" fmla="*/ 179 w 477"/>
                <a:gd name="T13" fmla="*/ 9 h 600"/>
                <a:gd name="T14" fmla="*/ 145 w 477"/>
                <a:gd name="T15" fmla="*/ 21 h 600"/>
                <a:gd name="T16" fmla="*/ 129 w 477"/>
                <a:gd name="T17" fmla="*/ 52 h 600"/>
                <a:gd name="T18" fmla="*/ 100 w 477"/>
                <a:gd name="T19" fmla="*/ 52 h 600"/>
                <a:gd name="T20" fmla="*/ 84 w 477"/>
                <a:gd name="T21" fmla="*/ 82 h 600"/>
                <a:gd name="T22" fmla="*/ 31 w 477"/>
                <a:gd name="T23" fmla="*/ 132 h 600"/>
                <a:gd name="T24" fmla="*/ 70 w 477"/>
                <a:gd name="T25" fmla="*/ 182 h 600"/>
                <a:gd name="T26" fmla="*/ 104 w 477"/>
                <a:gd name="T27" fmla="*/ 194 h 600"/>
                <a:gd name="T28" fmla="*/ 131 w 477"/>
                <a:gd name="T29" fmla="*/ 211 h 600"/>
                <a:gd name="T30" fmla="*/ 116 w 477"/>
                <a:gd name="T31" fmla="*/ 219 h 600"/>
                <a:gd name="T32" fmla="*/ 115 w 477"/>
                <a:gd name="T33" fmla="*/ 225 h 600"/>
                <a:gd name="T34" fmla="*/ 86 w 477"/>
                <a:gd name="T35" fmla="*/ 234 h 600"/>
                <a:gd name="T36" fmla="*/ 50 w 477"/>
                <a:gd name="T37" fmla="*/ 218 h 600"/>
                <a:gd name="T38" fmla="*/ 13 w 477"/>
                <a:gd name="T39" fmla="*/ 239 h 600"/>
                <a:gd name="T40" fmla="*/ 20 w 477"/>
                <a:gd name="T41" fmla="*/ 268 h 600"/>
                <a:gd name="T42" fmla="*/ 81 w 477"/>
                <a:gd name="T43" fmla="*/ 296 h 600"/>
                <a:gd name="T44" fmla="*/ 109 w 477"/>
                <a:gd name="T45" fmla="*/ 280 h 600"/>
                <a:gd name="T46" fmla="*/ 118 w 477"/>
                <a:gd name="T47" fmla="*/ 316 h 600"/>
                <a:gd name="T48" fmla="*/ 70 w 477"/>
                <a:gd name="T49" fmla="*/ 348 h 600"/>
                <a:gd name="T50" fmla="*/ 38 w 477"/>
                <a:gd name="T51" fmla="*/ 386 h 600"/>
                <a:gd name="T52" fmla="*/ 45 w 477"/>
                <a:gd name="T53" fmla="*/ 396 h 600"/>
                <a:gd name="T54" fmla="*/ 50 w 477"/>
                <a:gd name="T55" fmla="*/ 414 h 600"/>
                <a:gd name="T56" fmla="*/ 66 w 477"/>
                <a:gd name="T57" fmla="*/ 446 h 600"/>
                <a:gd name="T58" fmla="*/ 90 w 477"/>
                <a:gd name="T59" fmla="*/ 443 h 600"/>
                <a:gd name="T60" fmla="*/ 97 w 477"/>
                <a:gd name="T61" fmla="*/ 469 h 600"/>
                <a:gd name="T62" fmla="*/ 106 w 477"/>
                <a:gd name="T63" fmla="*/ 486 h 600"/>
                <a:gd name="T64" fmla="*/ 136 w 477"/>
                <a:gd name="T65" fmla="*/ 482 h 600"/>
                <a:gd name="T66" fmla="*/ 172 w 477"/>
                <a:gd name="T67" fmla="*/ 482 h 600"/>
                <a:gd name="T68" fmla="*/ 157 w 477"/>
                <a:gd name="T69" fmla="*/ 530 h 600"/>
                <a:gd name="T70" fmla="*/ 120 w 477"/>
                <a:gd name="T71" fmla="*/ 571 h 600"/>
                <a:gd name="T72" fmla="*/ 82 w 477"/>
                <a:gd name="T73" fmla="*/ 589 h 600"/>
                <a:gd name="T74" fmla="*/ 81 w 477"/>
                <a:gd name="T75" fmla="*/ 594 h 600"/>
                <a:gd name="T76" fmla="*/ 104 w 477"/>
                <a:gd name="T77" fmla="*/ 578 h 600"/>
                <a:gd name="T78" fmla="*/ 129 w 477"/>
                <a:gd name="T79" fmla="*/ 573 h 600"/>
                <a:gd name="T80" fmla="*/ 143 w 477"/>
                <a:gd name="T81" fmla="*/ 553 h 600"/>
                <a:gd name="T82" fmla="*/ 173 w 477"/>
                <a:gd name="T83" fmla="*/ 544 h 600"/>
                <a:gd name="T84" fmla="*/ 195 w 477"/>
                <a:gd name="T85" fmla="*/ 521 h 600"/>
                <a:gd name="T86" fmla="*/ 223 w 477"/>
                <a:gd name="T87" fmla="*/ 496 h 600"/>
                <a:gd name="T88" fmla="*/ 229 w 477"/>
                <a:gd name="T89" fmla="*/ 462 h 600"/>
                <a:gd name="T90" fmla="*/ 240 w 477"/>
                <a:gd name="T91" fmla="*/ 437 h 600"/>
                <a:gd name="T92" fmla="*/ 281 w 477"/>
                <a:gd name="T93" fmla="*/ 407 h 600"/>
                <a:gd name="T94" fmla="*/ 281 w 477"/>
                <a:gd name="T95" fmla="*/ 416 h 600"/>
                <a:gd name="T96" fmla="*/ 266 w 477"/>
                <a:gd name="T97" fmla="*/ 462 h 600"/>
                <a:gd name="T98" fmla="*/ 270 w 477"/>
                <a:gd name="T99" fmla="*/ 468 h 600"/>
                <a:gd name="T100" fmla="*/ 297 w 477"/>
                <a:gd name="T101" fmla="*/ 448 h 600"/>
                <a:gd name="T102" fmla="*/ 318 w 477"/>
                <a:gd name="T103" fmla="*/ 434 h 600"/>
                <a:gd name="T104" fmla="*/ 315 w 477"/>
                <a:gd name="T105" fmla="*/ 419 h 600"/>
                <a:gd name="T106" fmla="*/ 334 w 477"/>
                <a:gd name="T107" fmla="*/ 416 h 600"/>
                <a:gd name="T108" fmla="*/ 352 w 477"/>
                <a:gd name="T109" fmla="*/ 425 h 600"/>
                <a:gd name="T110" fmla="*/ 373 w 477"/>
                <a:gd name="T111" fmla="*/ 439 h 600"/>
                <a:gd name="T112" fmla="*/ 407 w 477"/>
                <a:gd name="T113" fmla="*/ 444 h 600"/>
                <a:gd name="T114" fmla="*/ 461 w 477"/>
                <a:gd name="T115" fmla="*/ 453 h 600"/>
                <a:gd name="T116" fmla="*/ 452 w 477"/>
                <a:gd name="T117" fmla="*/ 464 h 600"/>
                <a:gd name="T118" fmla="*/ 477 w 477"/>
                <a:gd name="T119" fmla="*/ 46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7" h="600">
                  <a:moveTo>
                    <a:pt x="434" y="428"/>
                  </a:moveTo>
                  <a:lnTo>
                    <a:pt x="434" y="77"/>
                  </a:lnTo>
                  <a:lnTo>
                    <a:pt x="432" y="77"/>
                  </a:lnTo>
                  <a:lnTo>
                    <a:pt x="431" y="77"/>
                  </a:lnTo>
                  <a:lnTo>
                    <a:pt x="431" y="78"/>
                  </a:lnTo>
                  <a:lnTo>
                    <a:pt x="429" y="82"/>
                  </a:lnTo>
                  <a:lnTo>
                    <a:pt x="427" y="80"/>
                  </a:lnTo>
                  <a:lnTo>
                    <a:pt x="425" y="75"/>
                  </a:lnTo>
                  <a:lnTo>
                    <a:pt x="416" y="71"/>
                  </a:lnTo>
                  <a:lnTo>
                    <a:pt x="416" y="69"/>
                  </a:lnTo>
                  <a:lnTo>
                    <a:pt x="411" y="68"/>
                  </a:lnTo>
                  <a:lnTo>
                    <a:pt x="411" y="66"/>
                  </a:lnTo>
                  <a:lnTo>
                    <a:pt x="409" y="64"/>
                  </a:lnTo>
                  <a:lnTo>
                    <a:pt x="398" y="59"/>
                  </a:lnTo>
                  <a:lnTo>
                    <a:pt x="397" y="59"/>
                  </a:lnTo>
                  <a:lnTo>
                    <a:pt x="395" y="61"/>
                  </a:lnTo>
                  <a:lnTo>
                    <a:pt x="393" y="59"/>
                  </a:lnTo>
                  <a:lnTo>
                    <a:pt x="395" y="62"/>
                  </a:lnTo>
                  <a:lnTo>
                    <a:pt x="393" y="64"/>
                  </a:lnTo>
                  <a:lnTo>
                    <a:pt x="391" y="61"/>
                  </a:lnTo>
                  <a:lnTo>
                    <a:pt x="390" y="59"/>
                  </a:lnTo>
                  <a:lnTo>
                    <a:pt x="388" y="61"/>
                  </a:lnTo>
                  <a:lnTo>
                    <a:pt x="381" y="62"/>
                  </a:lnTo>
                  <a:lnTo>
                    <a:pt x="379" y="62"/>
                  </a:lnTo>
                  <a:lnTo>
                    <a:pt x="375" y="66"/>
                  </a:lnTo>
                  <a:lnTo>
                    <a:pt x="373" y="66"/>
                  </a:lnTo>
                  <a:lnTo>
                    <a:pt x="372" y="64"/>
                  </a:lnTo>
                  <a:lnTo>
                    <a:pt x="370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59" y="62"/>
                  </a:lnTo>
                  <a:lnTo>
                    <a:pt x="356" y="59"/>
                  </a:lnTo>
                  <a:lnTo>
                    <a:pt x="354" y="57"/>
                  </a:lnTo>
                  <a:lnTo>
                    <a:pt x="338" y="57"/>
                  </a:lnTo>
                  <a:lnTo>
                    <a:pt x="329" y="53"/>
                  </a:lnTo>
                  <a:lnTo>
                    <a:pt x="325" y="53"/>
                  </a:lnTo>
                  <a:lnTo>
                    <a:pt x="323" y="50"/>
                  </a:lnTo>
                  <a:lnTo>
                    <a:pt x="318" y="48"/>
                  </a:lnTo>
                  <a:lnTo>
                    <a:pt x="313" y="48"/>
                  </a:lnTo>
                  <a:lnTo>
                    <a:pt x="313" y="44"/>
                  </a:lnTo>
                  <a:lnTo>
                    <a:pt x="300" y="41"/>
                  </a:lnTo>
                  <a:lnTo>
                    <a:pt x="295" y="41"/>
                  </a:lnTo>
                  <a:lnTo>
                    <a:pt x="291" y="43"/>
                  </a:lnTo>
                  <a:lnTo>
                    <a:pt x="284" y="46"/>
                  </a:lnTo>
                  <a:lnTo>
                    <a:pt x="284" y="44"/>
                  </a:lnTo>
                  <a:lnTo>
                    <a:pt x="288" y="44"/>
                  </a:lnTo>
                  <a:lnTo>
                    <a:pt x="286" y="41"/>
                  </a:lnTo>
                  <a:lnTo>
                    <a:pt x="284" y="41"/>
                  </a:lnTo>
                  <a:lnTo>
                    <a:pt x="282" y="41"/>
                  </a:lnTo>
                  <a:lnTo>
                    <a:pt x="272" y="44"/>
                  </a:lnTo>
                  <a:lnTo>
                    <a:pt x="263" y="43"/>
                  </a:lnTo>
                  <a:lnTo>
                    <a:pt x="265" y="41"/>
                  </a:lnTo>
                  <a:lnTo>
                    <a:pt x="265" y="39"/>
                  </a:lnTo>
                  <a:lnTo>
                    <a:pt x="254" y="39"/>
                  </a:lnTo>
                  <a:lnTo>
                    <a:pt x="252" y="37"/>
                  </a:lnTo>
                  <a:lnTo>
                    <a:pt x="259" y="37"/>
                  </a:lnTo>
                  <a:lnTo>
                    <a:pt x="257" y="36"/>
                  </a:lnTo>
                  <a:lnTo>
                    <a:pt x="254" y="36"/>
                  </a:lnTo>
                  <a:lnTo>
                    <a:pt x="254" y="34"/>
                  </a:lnTo>
                  <a:lnTo>
                    <a:pt x="256" y="28"/>
                  </a:lnTo>
                  <a:lnTo>
                    <a:pt x="256" y="25"/>
                  </a:lnTo>
                  <a:lnTo>
                    <a:pt x="250" y="23"/>
                  </a:lnTo>
                  <a:lnTo>
                    <a:pt x="245" y="23"/>
                  </a:lnTo>
                  <a:lnTo>
                    <a:pt x="247" y="27"/>
                  </a:lnTo>
                  <a:lnTo>
                    <a:pt x="245" y="27"/>
                  </a:lnTo>
                  <a:lnTo>
                    <a:pt x="243" y="27"/>
                  </a:lnTo>
                  <a:lnTo>
                    <a:pt x="243" y="23"/>
                  </a:lnTo>
                  <a:lnTo>
                    <a:pt x="241" y="19"/>
                  </a:lnTo>
                  <a:lnTo>
                    <a:pt x="236" y="19"/>
                  </a:lnTo>
                  <a:lnTo>
                    <a:pt x="231" y="25"/>
                  </a:lnTo>
                  <a:lnTo>
                    <a:pt x="229" y="21"/>
                  </a:lnTo>
                  <a:lnTo>
                    <a:pt x="227" y="23"/>
                  </a:lnTo>
                  <a:lnTo>
                    <a:pt x="225" y="27"/>
                  </a:lnTo>
                  <a:lnTo>
                    <a:pt x="222" y="27"/>
                  </a:lnTo>
                  <a:lnTo>
                    <a:pt x="220" y="25"/>
                  </a:lnTo>
                  <a:lnTo>
                    <a:pt x="218" y="23"/>
                  </a:lnTo>
                  <a:lnTo>
                    <a:pt x="216" y="23"/>
                  </a:lnTo>
                  <a:lnTo>
                    <a:pt x="216" y="19"/>
                  </a:lnTo>
                  <a:lnTo>
                    <a:pt x="215" y="12"/>
                  </a:lnTo>
                  <a:lnTo>
                    <a:pt x="209" y="11"/>
                  </a:lnTo>
                  <a:lnTo>
                    <a:pt x="209" y="14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6" y="14"/>
                  </a:lnTo>
                  <a:lnTo>
                    <a:pt x="204" y="16"/>
                  </a:lnTo>
                  <a:lnTo>
                    <a:pt x="202" y="21"/>
                  </a:lnTo>
                  <a:lnTo>
                    <a:pt x="206" y="25"/>
                  </a:lnTo>
                  <a:lnTo>
                    <a:pt x="206" y="27"/>
                  </a:lnTo>
                  <a:lnTo>
                    <a:pt x="206" y="30"/>
                  </a:lnTo>
                  <a:lnTo>
                    <a:pt x="202" y="30"/>
                  </a:lnTo>
                  <a:lnTo>
                    <a:pt x="202" y="27"/>
                  </a:lnTo>
                  <a:lnTo>
                    <a:pt x="200" y="25"/>
                  </a:lnTo>
                  <a:lnTo>
                    <a:pt x="198" y="27"/>
                  </a:lnTo>
                  <a:lnTo>
                    <a:pt x="198" y="23"/>
                  </a:lnTo>
                  <a:lnTo>
                    <a:pt x="197" y="28"/>
                  </a:lnTo>
                  <a:lnTo>
                    <a:pt x="191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91" y="19"/>
                  </a:lnTo>
                  <a:lnTo>
                    <a:pt x="193" y="19"/>
                  </a:lnTo>
                  <a:lnTo>
                    <a:pt x="195" y="18"/>
                  </a:lnTo>
                  <a:lnTo>
                    <a:pt x="200" y="14"/>
                  </a:lnTo>
                  <a:lnTo>
                    <a:pt x="200" y="12"/>
                  </a:lnTo>
                  <a:lnTo>
                    <a:pt x="200" y="9"/>
                  </a:lnTo>
                  <a:lnTo>
                    <a:pt x="198" y="7"/>
                  </a:lnTo>
                  <a:lnTo>
                    <a:pt x="193" y="9"/>
                  </a:lnTo>
                  <a:lnTo>
                    <a:pt x="193" y="7"/>
                  </a:lnTo>
                  <a:lnTo>
                    <a:pt x="191" y="5"/>
                  </a:lnTo>
                  <a:lnTo>
                    <a:pt x="190" y="3"/>
                  </a:lnTo>
                  <a:lnTo>
                    <a:pt x="188" y="3"/>
                  </a:lnTo>
                  <a:lnTo>
                    <a:pt x="184" y="2"/>
                  </a:lnTo>
                  <a:lnTo>
                    <a:pt x="182" y="0"/>
                  </a:lnTo>
                  <a:lnTo>
                    <a:pt x="181" y="2"/>
                  </a:lnTo>
                  <a:lnTo>
                    <a:pt x="181" y="3"/>
                  </a:lnTo>
                  <a:lnTo>
                    <a:pt x="179" y="5"/>
                  </a:lnTo>
                  <a:lnTo>
                    <a:pt x="179" y="7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77" y="11"/>
                  </a:lnTo>
                  <a:lnTo>
                    <a:pt x="175" y="9"/>
                  </a:lnTo>
                  <a:lnTo>
                    <a:pt x="175" y="11"/>
                  </a:lnTo>
                  <a:lnTo>
                    <a:pt x="170" y="18"/>
                  </a:lnTo>
                  <a:lnTo>
                    <a:pt x="163" y="25"/>
                  </a:lnTo>
                  <a:lnTo>
                    <a:pt x="156" y="25"/>
                  </a:lnTo>
                  <a:lnTo>
                    <a:pt x="156" y="27"/>
                  </a:lnTo>
                  <a:lnTo>
                    <a:pt x="148" y="28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1" y="28"/>
                  </a:lnTo>
                  <a:lnTo>
                    <a:pt x="143" y="32"/>
                  </a:lnTo>
                  <a:lnTo>
                    <a:pt x="138" y="30"/>
                  </a:lnTo>
                  <a:lnTo>
                    <a:pt x="140" y="27"/>
                  </a:lnTo>
                  <a:lnTo>
                    <a:pt x="141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36" y="25"/>
                  </a:lnTo>
                  <a:lnTo>
                    <a:pt x="132" y="28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29" y="34"/>
                  </a:lnTo>
                  <a:lnTo>
                    <a:pt x="129" y="36"/>
                  </a:lnTo>
                  <a:lnTo>
                    <a:pt x="132" y="36"/>
                  </a:lnTo>
                  <a:lnTo>
                    <a:pt x="132" y="39"/>
                  </a:lnTo>
                  <a:lnTo>
                    <a:pt x="136" y="41"/>
                  </a:lnTo>
                  <a:lnTo>
                    <a:pt x="138" y="41"/>
                  </a:lnTo>
                  <a:lnTo>
                    <a:pt x="134" y="43"/>
                  </a:lnTo>
                  <a:lnTo>
                    <a:pt x="132" y="43"/>
                  </a:lnTo>
                  <a:lnTo>
                    <a:pt x="131" y="44"/>
                  </a:lnTo>
                  <a:lnTo>
                    <a:pt x="132" y="46"/>
                  </a:lnTo>
                  <a:lnTo>
                    <a:pt x="132" y="50"/>
                  </a:lnTo>
                  <a:lnTo>
                    <a:pt x="131" y="53"/>
                  </a:lnTo>
                  <a:lnTo>
                    <a:pt x="129" y="52"/>
                  </a:lnTo>
                  <a:lnTo>
                    <a:pt x="129" y="46"/>
                  </a:lnTo>
                  <a:lnTo>
                    <a:pt x="127" y="50"/>
                  </a:lnTo>
                  <a:lnTo>
                    <a:pt x="129" y="46"/>
                  </a:lnTo>
                  <a:lnTo>
                    <a:pt x="127" y="43"/>
                  </a:lnTo>
                  <a:lnTo>
                    <a:pt x="129" y="41"/>
                  </a:lnTo>
                  <a:lnTo>
                    <a:pt x="129" y="37"/>
                  </a:lnTo>
                  <a:lnTo>
                    <a:pt x="125" y="37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06" y="53"/>
                  </a:lnTo>
                  <a:lnTo>
                    <a:pt x="102" y="55"/>
                  </a:lnTo>
                  <a:lnTo>
                    <a:pt x="98" y="59"/>
                  </a:lnTo>
                  <a:lnTo>
                    <a:pt x="98" y="55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100" y="66"/>
                  </a:lnTo>
                  <a:lnTo>
                    <a:pt x="102" y="68"/>
                  </a:lnTo>
                  <a:lnTo>
                    <a:pt x="102" y="69"/>
                  </a:lnTo>
                  <a:lnTo>
                    <a:pt x="95" y="66"/>
                  </a:lnTo>
                  <a:lnTo>
                    <a:pt x="93" y="64"/>
                  </a:lnTo>
                  <a:lnTo>
                    <a:pt x="91" y="62"/>
                  </a:lnTo>
                  <a:lnTo>
                    <a:pt x="82" y="73"/>
                  </a:lnTo>
                  <a:lnTo>
                    <a:pt x="86" y="75"/>
                  </a:lnTo>
                  <a:lnTo>
                    <a:pt x="93" y="75"/>
                  </a:lnTo>
                  <a:lnTo>
                    <a:pt x="91" y="77"/>
                  </a:lnTo>
                  <a:lnTo>
                    <a:pt x="84" y="77"/>
                  </a:lnTo>
                  <a:lnTo>
                    <a:pt x="82" y="77"/>
                  </a:lnTo>
                  <a:lnTo>
                    <a:pt x="81" y="78"/>
                  </a:lnTo>
                  <a:lnTo>
                    <a:pt x="84" y="82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1" y="80"/>
                  </a:lnTo>
                  <a:lnTo>
                    <a:pt x="82" y="84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79" y="89"/>
                  </a:lnTo>
                  <a:lnTo>
                    <a:pt x="73" y="103"/>
                  </a:lnTo>
                  <a:lnTo>
                    <a:pt x="66" y="111"/>
                  </a:lnTo>
                  <a:lnTo>
                    <a:pt x="36" y="118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29" y="116"/>
                  </a:lnTo>
                  <a:lnTo>
                    <a:pt x="29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29" y="134"/>
                  </a:lnTo>
                  <a:lnTo>
                    <a:pt x="25" y="136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0" y="136"/>
                  </a:lnTo>
                  <a:lnTo>
                    <a:pt x="20" y="137"/>
                  </a:lnTo>
                  <a:lnTo>
                    <a:pt x="29" y="143"/>
                  </a:lnTo>
                  <a:lnTo>
                    <a:pt x="34" y="148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65" y="171"/>
                  </a:lnTo>
                  <a:lnTo>
                    <a:pt x="65" y="173"/>
                  </a:lnTo>
                  <a:lnTo>
                    <a:pt x="66" y="175"/>
                  </a:lnTo>
                  <a:lnTo>
                    <a:pt x="68" y="180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72" y="191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4"/>
                  </a:lnTo>
                  <a:lnTo>
                    <a:pt x="86" y="193"/>
                  </a:lnTo>
                  <a:lnTo>
                    <a:pt x="90" y="193"/>
                  </a:lnTo>
                  <a:lnTo>
                    <a:pt x="90" y="191"/>
                  </a:lnTo>
                  <a:lnTo>
                    <a:pt x="90" y="189"/>
                  </a:lnTo>
                  <a:lnTo>
                    <a:pt x="91" y="189"/>
                  </a:lnTo>
                  <a:lnTo>
                    <a:pt x="93" y="189"/>
                  </a:lnTo>
                  <a:lnTo>
                    <a:pt x="90" y="196"/>
                  </a:lnTo>
                  <a:lnTo>
                    <a:pt x="90" y="198"/>
                  </a:lnTo>
                  <a:lnTo>
                    <a:pt x="93" y="194"/>
                  </a:lnTo>
                  <a:lnTo>
                    <a:pt x="97" y="194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200"/>
                  </a:lnTo>
                  <a:lnTo>
                    <a:pt x="100" y="205"/>
                  </a:lnTo>
                  <a:lnTo>
                    <a:pt x="104" y="211"/>
                  </a:lnTo>
                  <a:lnTo>
                    <a:pt x="107" y="214"/>
                  </a:lnTo>
                  <a:lnTo>
                    <a:pt x="109" y="212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11"/>
                  </a:lnTo>
                  <a:lnTo>
                    <a:pt x="111" y="212"/>
                  </a:lnTo>
                  <a:lnTo>
                    <a:pt x="111" y="211"/>
                  </a:lnTo>
                  <a:lnTo>
                    <a:pt x="116" y="211"/>
                  </a:lnTo>
                  <a:lnTo>
                    <a:pt x="120" y="212"/>
                  </a:lnTo>
                  <a:lnTo>
                    <a:pt x="125" y="212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2" y="209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29" y="212"/>
                  </a:lnTo>
                  <a:lnTo>
                    <a:pt x="127" y="216"/>
                  </a:lnTo>
                  <a:lnTo>
                    <a:pt x="129" y="216"/>
                  </a:lnTo>
                  <a:lnTo>
                    <a:pt x="129" y="214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36" y="218"/>
                  </a:lnTo>
                  <a:lnTo>
                    <a:pt x="129" y="218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0" y="221"/>
                  </a:lnTo>
                  <a:lnTo>
                    <a:pt x="118" y="221"/>
                  </a:lnTo>
                  <a:lnTo>
                    <a:pt x="116" y="219"/>
                  </a:lnTo>
                  <a:lnTo>
                    <a:pt x="115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09" y="216"/>
                  </a:lnTo>
                  <a:lnTo>
                    <a:pt x="107" y="218"/>
                  </a:lnTo>
                  <a:lnTo>
                    <a:pt x="102" y="216"/>
                  </a:lnTo>
                  <a:lnTo>
                    <a:pt x="100" y="214"/>
                  </a:lnTo>
                  <a:lnTo>
                    <a:pt x="97" y="209"/>
                  </a:lnTo>
                  <a:lnTo>
                    <a:pt x="100" y="218"/>
                  </a:lnTo>
                  <a:lnTo>
                    <a:pt x="98" y="219"/>
                  </a:lnTo>
                  <a:lnTo>
                    <a:pt x="98" y="223"/>
                  </a:lnTo>
                  <a:lnTo>
                    <a:pt x="100" y="225"/>
                  </a:lnTo>
                  <a:lnTo>
                    <a:pt x="100" y="223"/>
                  </a:lnTo>
                  <a:lnTo>
                    <a:pt x="102" y="219"/>
                  </a:lnTo>
                  <a:lnTo>
                    <a:pt x="113" y="223"/>
                  </a:lnTo>
                  <a:lnTo>
                    <a:pt x="115" y="225"/>
                  </a:lnTo>
                  <a:lnTo>
                    <a:pt x="115" y="227"/>
                  </a:lnTo>
                  <a:lnTo>
                    <a:pt x="113" y="230"/>
                  </a:lnTo>
                  <a:lnTo>
                    <a:pt x="113" y="228"/>
                  </a:lnTo>
                  <a:lnTo>
                    <a:pt x="111" y="227"/>
                  </a:lnTo>
                  <a:lnTo>
                    <a:pt x="106" y="225"/>
                  </a:lnTo>
                  <a:lnTo>
                    <a:pt x="102" y="234"/>
                  </a:lnTo>
                  <a:lnTo>
                    <a:pt x="102" y="236"/>
                  </a:lnTo>
                  <a:lnTo>
                    <a:pt x="100" y="237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7" y="232"/>
                  </a:lnTo>
                  <a:lnTo>
                    <a:pt x="93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2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72" y="234"/>
                  </a:lnTo>
                  <a:lnTo>
                    <a:pt x="68" y="230"/>
                  </a:lnTo>
                  <a:lnTo>
                    <a:pt x="68" y="228"/>
                  </a:lnTo>
                  <a:lnTo>
                    <a:pt x="65" y="228"/>
                  </a:lnTo>
                  <a:lnTo>
                    <a:pt x="70" y="223"/>
                  </a:lnTo>
                  <a:lnTo>
                    <a:pt x="68" y="221"/>
                  </a:lnTo>
                  <a:lnTo>
                    <a:pt x="70" y="218"/>
                  </a:lnTo>
                  <a:lnTo>
                    <a:pt x="68" y="214"/>
                  </a:lnTo>
                  <a:lnTo>
                    <a:pt x="66" y="212"/>
                  </a:lnTo>
                  <a:lnTo>
                    <a:pt x="66" y="212"/>
                  </a:lnTo>
                  <a:lnTo>
                    <a:pt x="72" y="211"/>
                  </a:lnTo>
                  <a:lnTo>
                    <a:pt x="54" y="212"/>
                  </a:lnTo>
                  <a:lnTo>
                    <a:pt x="50" y="218"/>
                  </a:lnTo>
                  <a:lnTo>
                    <a:pt x="47" y="218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36" y="225"/>
                  </a:lnTo>
                  <a:lnTo>
                    <a:pt x="40" y="227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22" y="234"/>
                  </a:lnTo>
                  <a:lnTo>
                    <a:pt x="20" y="236"/>
                  </a:lnTo>
                  <a:lnTo>
                    <a:pt x="20" y="236"/>
                  </a:lnTo>
                  <a:lnTo>
                    <a:pt x="18" y="237"/>
                  </a:lnTo>
                  <a:lnTo>
                    <a:pt x="18" y="239"/>
                  </a:lnTo>
                  <a:lnTo>
                    <a:pt x="15" y="241"/>
                  </a:lnTo>
                  <a:lnTo>
                    <a:pt x="13" y="239"/>
                  </a:lnTo>
                  <a:lnTo>
                    <a:pt x="11" y="241"/>
                  </a:lnTo>
                  <a:lnTo>
                    <a:pt x="9" y="243"/>
                  </a:lnTo>
                  <a:lnTo>
                    <a:pt x="9" y="244"/>
                  </a:lnTo>
                  <a:lnTo>
                    <a:pt x="9" y="246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4" y="246"/>
                  </a:lnTo>
                  <a:lnTo>
                    <a:pt x="0" y="248"/>
                  </a:lnTo>
                  <a:lnTo>
                    <a:pt x="0" y="250"/>
                  </a:lnTo>
                  <a:lnTo>
                    <a:pt x="13" y="259"/>
                  </a:lnTo>
                  <a:lnTo>
                    <a:pt x="20" y="262"/>
                  </a:lnTo>
                  <a:lnTo>
                    <a:pt x="22" y="262"/>
                  </a:lnTo>
                  <a:lnTo>
                    <a:pt x="20" y="259"/>
                  </a:lnTo>
                  <a:lnTo>
                    <a:pt x="31" y="262"/>
                  </a:lnTo>
                  <a:lnTo>
                    <a:pt x="25" y="266"/>
                  </a:lnTo>
                  <a:lnTo>
                    <a:pt x="23" y="269"/>
                  </a:lnTo>
                  <a:lnTo>
                    <a:pt x="20" y="268"/>
                  </a:lnTo>
                  <a:lnTo>
                    <a:pt x="22" y="266"/>
                  </a:lnTo>
                  <a:lnTo>
                    <a:pt x="20" y="264"/>
                  </a:lnTo>
                  <a:lnTo>
                    <a:pt x="20" y="268"/>
                  </a:lnTo>
                  <a:lnTo>
                    <a:pt x="23" y="275"/>
                  </a:lnTo>
                  <a:lnTo>
                    <a:pt x="27" y="277"/>
                  </a:lnTo>
                  <a:lnTo>
                    <a:pt x="27" y="280"/>
                  </a:lnTo>
                  <a:lnTo>
                    <a:pt x="25" y="284"/>
                  </a:lnTo>
                  <a:lnTo>
                    <a:pt x="29" y="289"/>
                  </a:lnTo>
                  <a:lnTo>
                    <a:pt x="31" y="289"/>
                  </a:lnTo>
                  <a:lnTo>
                    <a:pt x="31" y="291"/>
                  </a:lnTo>
                  <a:lnTo>
                    <a:pt x="47" y="293"/>
                  </a:lnTo>
                  <a:lnTo>
                    <a:pt x="52" y="294"/>
                  </a:lnTo>
                  <a:lnTo>
                    <a:pt x="61" y="291"/>
                  </a:lnTo>
                  <a:lnTo>
                    <a:pt x="66" y="291"/>
                  </a:lnTo>
                  <a:lnTo>
                    <a:pt x="72" y="291"/>
                  </a:lnTo>
                  <a:lnTo>
                    <a:pt x="77" y="293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81" y="293"/>
                  </a:lnTo>
                  <a:lnTo>
                    <a:pt x="79" y="291"/>
                  </a:lnTo>
                  <a:lnTo>
                    <a:pt x="77" y="291"/>
                  </a:lnTo>
                  <a:lnTo>
                    <a:pt x="75" y="289"/>
                  </a:lnTo>
                  <a:lnTo>
                    <a:pt x="81" y="287"/>
                  </a:lnTo>
                  <a:lnTo>
                    <a:pt x="82" y="291"/>
                  </a:lnTo>
                  <a:lnTo>
                    <a:pt x="84" y="293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91" y="293"/>
                  </a:lnTo>
                  <a:lnTo>
                    <a:pt x="97" y="286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6" y="284"/>
                  </a:lnTo>
                  <a:lnTo>
                    <a:pt x="107" y="282"/>
                  </a:lnTo>
                  <a:lnTo>
                    <a:pt x="109" y="280"/>
                  </a:lnTo>
                  <a:lnTo>
                    <a:pt x="113" y="278"/>
                  </a:lnTo>
                  <a:lnTo>
                    <a:pt x="116" y="282"/>
                  </a:lnTo>
                  <a:lnTo>
                    <a:pt x="118" y="284"/>
                  </a:lnTo>
                  <a:lnTo>
                    <a:pt x="118" y="287"/>
                  </a:lnTo>
                  <a:lnTo>
                    <a:pt x="115" y="293"/>
                  </a:lnTo>
                  <a:lnTo>
                    <a:pt x="111" y="294"/>
                  </a:lnTo>
                  <a:lnTo>
                    <a:pt x="109" y="293"/>
                  </a:lnTo>
                  <a:lnTo>
                    <a:pt x="106" y="293"/>
                  </a:lnTo>
                  <a:lnTo>
                    <a:pt x="106" y="296"/>
                  </a:lnTo>
                  <a:lnTo>
                    <a:pt x="107" y="298"/>
                  </a:lnTo>
                  <a:lnTo>
                    <a:pt x="109" y="296"/>
                  </a:lnTo>
                  <a:lnTo>
                    <a:pt x="111" y="298"/>
                  </a:lnTo>
                  <a:lnTo>
                    <a:pt x="116" y="307"/>
                  </a:lnTo>
                  <a:lnTo>
                    <a:pt x="115" y="309"/>
                  </a:lnTo>
                  <a:lnTo>
                    <a:pt x="115" y="311"/>
                  </a:lnTo>
                  <a:lnTo>
                    <a:pt x="116" y="312"/>
                  </a:lnTo>
                  <a:lnTo>
                    <a:pt x="118" y="316"/>
                  </a:lnTo>
                  <a:lnTo>
                    <a:pt x="118" y="319"/>
                  </a:lnTo>
                  <a:lnTo>
                    <a:pt x="113" y="328"/>
                  </a:lnTo>
                  <a:lnTo>
                    <a:pt x="111" y="330"/>
                  </a:lnTo>
                  <a:lnTo>
                    <a:pt x="107" y="330"/>
                  </a:lnTo>
                  <a:lnTo>
                    <a:pt x="106" y="330"/>
                  </a:lnTo>
                  <a:lnTo>
                    <a:pt x="102" y="332"/>
                  </a:lnTo>
                  <a:lnTo>
                    <a:pt x="100" y="332"/>
                  </a:lnTo>
                  <a:lnTo>
                    <a:pt x="95" y="334"/>
                  </a:lnTo>
                  <a:lnTo>
                    <a:pt x="93" y="334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3" y="330"/>
                  </a:lnTo>
                  <a:lnTo>
                    <a:pt x="81" y="344"/>
                  </a:lnTo>
                  <a:lnTo>
                    <a:pt x="79" y="346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0" y="348"/>
                  </a:lnTo>
                  <a:lnTo>
                    <a:pt x="65" y="350"/>
                  </a:lnTo>
                  <a:lnTo>
                    <a:pt x="63" y="352"/>
                  </a:lnTo>
                  <a:lnTo>
                    <a:pt x="63" y="352"/>
                  </a:lnTo>
                  <a:lnTo>
                    <a:pt x="65" y="353"/>
                  </a:lnTo>
                  <a:lnTo>
                    <a:pt x="65" y="355"/>
                  </a:lnTo>
                  <a:lnTo>
                    <a:pt x="63" y="357"/>
                  </a:lnTo>
                  <a:lnTo>
                    <a:pt x="59" y="355"/>
                  </a:lnTo>
                  <a:lnTo>
                    <a:pt x="56" y="357"/>
                  </a:lnTo>
                  <a:lnTo>
                    <a:pt x="52" y="361"/>
                  </a:lnTo>
                  <a:lnTo>
                    <a:pt x="50" y="364"/>
                  </a:lnTo>
                  <a:lnTo>
                    <a:pt x="48" y="362"/>
                  </a:lnTo>
                  <a:lnTo>
                    <a:pt x="47" y="362"/>
                  </a:lnTo>
                  <a:lnTo>
                    <a:pt x="41" y="369"/>
                  </a:lnTo>
                  <a:lnTo>
                    <a:pt x="41" y="369"/>
                  </a:lnTo>
                  <a:lnTo>
                    <a:pt x="40" y="371"/>
                  </a:lnTo>
                  <a:lnTo>
                    <a:pt x="38" y="378"/>
                  </a:lnTo>
                  <a:lnTo>
                    <a:pt x="38" y="386"/>
                  </a:lnTo>
                  <a:lnTo>
                    <a:pt x="36" y="387"/>
                  </a:lnTo>
                  <a:lnTo>
                    <a:pt x="34" y="387"/>
                  </a:lnTo>
                  <a:lnTo>
                    <a:pt x="32" y="387"/>
                  </a:lnTo>
                  <a:lnTo>
                    <a:pt x="31" y="387"/>
                  </a:lnTo>
                  <a:lnTo>
                    <a:pt x="31" y="389"/>
                  </a:lnTo>
                  <a:lnTo>
                    <a:pt x="34" y="393"/>
                  </a:lnTo>
                  <a:lnTo>
                    <a:pt x="32" y="393"/>
                  </a:lnTo>
                  <a:lnTo>
                    <a:pt x="31" y="394"/>
                  </a:lnTo>
                  <a:lnTo>
                    <a:pt x="29" y="398"/>
                  </a:lnTo>
                  <a:lnTo>
                    <a:pt x="31" y="398"/>
                  </a:lnTo>
                  <a:lnTo>
                    <a:pt x="36" y="396"/>
                  </a:lnTo>
                  <a:lnTo>
                    <a:pt x="38" y="396"/>
                  </a:lnTo>
                  <a:lnTo>
                    <a:pt x="40" y="394"/>
                  </a:lnTo>
                  <a:lnTo>
                    <a:pt x="45" y="393"/>
                  </a:lnTo>
                  <a:lnTo>
                    <a:pt x="45" y="394"/>
                  </a:lnTo>
                  <a:lnTo>
                    <a:pt x="43" y="394"/>
                  </a:lnTo>
                  <a:lnTo>
                    <a:pt x="45" y="396"/>
                  </a:lnTo>
                  <a:lnTo>
                    <a:pt x="40" y="396"/>
                  </a:lnTo>
                  <a:lnTo>
                    <a:pt x="36" y="398"/>
                  </a:lnTo>
                  <a:lnTo>
                    <a:pt x="34" y="400"/>
                  </a:lnTo>
                  <a:lnTo>
                    <a:pt x="34" y="402"/>
                  </a:lnTo>
                  <a:lnTo>
                    <a:pt x="38" y="405"/>
                  </a:lnTo>
                  <a:lnTo>
                    <a:pt x="41" y="402"/>
                  </a:lnTo>
                  <a:lnTo>
                    <a:pt x="43" y="402"/>
                  </a:lnTo>
                  <a:lnTo>
                    <a:pt x="43" y="403"/>
                  </a:lnTo>
                  <a:lnTo>
                    <a:pt x="41" y="407"/>
                  </a:lnTo>
                  <a:lnTo>
                    <a:pt x="43" y="411"/>
                  </a:lnTo>
                  <a:lnTo>
                    <a:pt x="43" y="411"/>
                  </a:lnTo>
                  <a:lnTo>
                    <a:pt x="45" y="414"/>
                  </a:lnTo>
                  <a:lnTo>
                    <a:pt x="45" y="416"/>
                  </a:lnTo>
                  <a:lnTo>
                    <a:pt x="47" y="416"/>
                  </a:lnTo>
                  <a:lnTo>
                    <a:pt x="48" y="416"/>
                  </a:lnTo>
                  <a:lnTo>
                    <a:pt x="50" y="412"/>
                  </a:lnTo>
                  <a:lnTo>
                    <a:pt x="50" y="414"/>
                  </a:lnTo>
                  <a:lnTo>
                    <a:pt x="52" y="414"/>
                  </a:lnTo>
                  <a:lnTo>
                    <a:pt x="56" y="414"/>
                  </a:lnTo>
                  <a:lnTo>
                    <a:pt x="54" y="418"/>
                  </a:lnTo>
                  <a:lnTo>
                    <a:pt x="63" y="421"/>
                  </a:lnTo>
                  <a:lnTo>
                    <a:pt x="66" y="419"/>
                  </a:lnTo>
                  <a:lnTo>
                    <a:pt x="70" y="419"/>
                  </a:lnTo>
                  <a:lnTo>
                    <a:pt x="70" y="423"/>
                  </a:lnTo>
                  <a:lnTo>
                    <a:pt x="68" y="425"/>
                  </a:lnTo>
                  <a:lnTo>
                    <a:pt x="65" y="427"/>
                  </a:lnTo>
                  <a:lnTo>
                    <a:pt x="57" y="437"/>
                  </a:lnTo>
                  <a:lnTo>
                    <a:pt x="57" y="439"/>
                  </a:lnTo>
                  <a:lnTo>
                    <a:pt x="57" y="441"/>
                  </a:lnTo>
                  <a:lnTo>
                    <a:pt x="59" y="446"/>
                  </a:lnTo>
                  <a:lnTo>
                    <a:pt x="61" y="448"/>
                  </a:lnTo>
                  <a:lnTo>
                    <a:pt x="63" y="446"/>
                  </a:lnTo>
                  <a:lnTo>
                    <a:pt x="65" y="444"/>
                  </a:lnTo>
                  <a:lnTo>
                    <a:pt x="66" y="446"/>
                  </a:lnTo>
                  <a:lnTo>
                    <a:pt x="65" y="448"/>
                  </a:lnTo>
                  <a:lnTo>
                    <a:pt x="65" y="448"/>
                  </a:lnTo>
                  <a:lnTo>
                    <a:pt x="70" y="448"/>
                  </a:lnTo>
                  <a:lnTo>
                    <a:pt x="68" y="450"/>
                  </a:lnTo>
                  <a:lnTo>
                    <a:pt x="65" y="450"/>
                  </a:lnTo>
                  <a:lnTo>
                    <a:pt x="63" y="452"/>
                  </a:lnTo>
                  <a:lnTo>
                    <a:pt x="65" y="453"/>
                  </a:lnTo>
                  <a:lnTo>
                    <a:pt x="68" y="455"/>
                  </a:lnTo>
                  <a:lnTo>
                    <a:pt x="70" y="455"/>
                  </a:lnTo>
                  <a:lnTo>
                    <a:pt x="72" y="457"/>
                  </a:lnTo>
                  <a:lnTo>
                    <a:pt x="72" y="457"/>
                  </a:lnTo>
                  <a:lnTo>
                    <a:pt x="73" y="457"/>
                  </a:lnTo>
                  <a:lnTo>
                    <a:pt x="75" y="457"/>
                  </a:lnTo>
                  <a:lnTo>
                    <a:pt x="79" y="459"/>
                  </a:lnTo>
                  <a:lnTo>
                    <a:pt x="81" y="459"/>
                  </a:lnTo>
                  <a:lnTo>
                    <a:pt x="88" y="448"/>
                  </a:lnTo>
                  <a:lnTo>
                    <a:pt x="90" y="443"/>
                  </a:lnTo>
                  <a:lnTo>
                    <a:pt x="91" y="443"/>
                  </a:lnTo>
                  <a:lnTo>
                    <a:pt x="91" y="441"/>
                  </a:lnTo>
                  <a:lnTo>
                    <a:pt x="88" y="439"/>
                  </a:lnTo>
                  <a:lnTo>
                    <a:pt x="88" y="436"/>
                  </a:lnTo>
                  <a:lnTo>
                    <a:pt x="93" y="428"/>
                  </a:lnTo>
                  <a:lnTo>
                    <a:pt x="100" y="421"/>
                  </a:lnTo>
                  <a:lnTo>
                    <a:pt x="106" y="419"/>
                  </a:lnTo>
                  <a:lnTo>
                    <a:pt x="91" y="436"/>
                  </a:lnTo>
                  <a:lnTo>
                    <a:pt x="90" y="437"/>
                  </a:lnTo>
                  <a:lnTo>
                    <a:pt x="91" y="439"/>
                  </a:lnTo>
                  <a:lnTo>
                    <a:pt x="93" y="441"/>
                  </a:lnTo>
                  <a:lnTo>
                    <a:pt x="93" y="446"/>
                  </a:lnTo>
                  <a:lnTo>
                    <a:pt x="102" y="462"/>
                  </a:lnTo>
                  <a:lnTo>
                    <a:pt x="102" y="464"/>
                  </a:lnTo>
                  <a:lnTo>
                    <a:pt x="98" y="468"/>
                  </a:lnTo>
                  <a:lnTo>
                    <a:pt x="98" y="469"/>
                  </a:lnTo>
                  <a:lnTo>
                    <a:pt x="97" y="469"/>
                  </a:lnTo>
                  <a:lnTo>
                    <a:pt x="97" y="471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0" y="478"/>
                  </a:lnTo>
                  <a:lnTo>
                    <a:pt x="100" y="484"/>
                  </a:lnTo>
                  <a:lnTo>
                    <a:pt x="102" y="484"/>
                  </a:lnTo>
                  <a:lnTo>
                    <a:pt x="104" y="484"/>
                  </a:lnTo>
                  <a:lnTo>
                    <a:pt x="102" y="484"/>
                  </a:lnTo>
                  <a:lnTo>
                    <a:pt x="98" y="487"/>
                  </a:lnTo>
                  <a:lnTo>
                    <a:pt x="97" y="487"/>
                  </a:lnTo>
                  <a:lnTo>
                    <a:pt x="95" y="489"/>
                  </a:lnTo>
                  <a:lnTo>
                    <a:pt x="100" y="491"/>
                  </a:lnTo>
                  <a:lnTo>
                    <a:pt x="104" y="489"/>
                  </a:lnTo>
                  <a:lnTo>
                    <a:pt x="106" y="486"/>
                  </a:lnTo>
                  <a:lnTo>
                    <a:pt x="109" y="484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20" y="477"/>
                  </a:lnTo>
                  <a:lnTo>
                    <a:pt x="123" y="469"/>
                  </a:lnTo>
                  <a:lnTo>
                    <a:pt x="125" y="475"/>
                  </a:lnTo>
                  <a:lnTo>
                    <a:pt x="123" y="477"/>
                  </a:lnTo>
                  <a:lnTo>
                    <a:pt x="123" y="478"/>
                  </a:lnTo>
                  <a:lnTo>
                    <a:pt x="123" y="480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9" y="484"/>
                  </a:lnTo>
                  <a:lnTo>
                    <a:pt x="131" y="484"/>
                  </a:lnTo>
                  <a:lnTo>
                    <a:pt x="132" y="482"/>
                  </a:lnTo>
                  <a:lnTo>
                    <a:pt x="134" y="480"/>
                  </a:lnTo>
                  <a:lnTo>
                    <a:pt x="134" y="482"/>
                  </a:lnTo>
                  <a:lnTo>
                    <a:pt x="136" y="482"/>
                  </a:lnTo>
                  <a:lnTo>
                    <a:pt x="136" y="484"/>
                  </a:lnTo>
                  <a:lnTo>
                    <a:pt x="138" y="484"/>
                  </a:lnTo>
                  <a:lnTo>
                    <a:pt x="143" y="496"/>
                  </a:lnTo>
                  <a:lnTo>
                    <a:pt x="145" y="496"/>
                  </a:lnTo>
                  <a:lnTo>
                    <a:pt x="147" y="496"/>
                  </a:lnTo>
                  <a:lnTo>
                    <a:pt x="148" y="494"/>
                  </a:lnTo>
                  <a:lnTo>
                    <a:pt x="148" y="489"/>
                  </a:lnTo>
                  <a:lnTo>
                    <a:pt x="147" y="486"/>
                  </a:lnTo>
                  <a:lnTo>
                    <a:pt x="148" y="482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0"/>
                  </a:lnTo>
                  <a:lnTo>
                    <a:pt x="152" y="484"/>
                  </a:lnTo>
                  <a:lnTo>
                    <a:pt x="157" y="489"/>
                  </a:lnTo>
                  <a:lnTo>
                    <a:pt x="159" y="489"/>
                  </a:lnTo>
                  <a:lnTo>
                    <a:pt x="172" y="482"/>
                  </a:lnTo>
                  <a:lnTo>
                    <a:pt x="177" y="477"/>
                  </a:lnTo>
                  <a:lnTo>
                    <a:pt x="181" y="475"/>
                  </a:lnTo>
                  <a:lnTo>
                    <a:pt x="181" y="477"/>
                  </a:lnTo>
                  <a:lnTo>
                    <a:pt x="177" y="484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3" y="489"/>
                  </a:lnTo>
                  <a:lnTo>
                    <a:pt x="170" y="491"/>
                  </a:lnTo>
                  <a:lnTo>
                    <a:pt x="168" y="500"/>
                  </a:lnTo>
                  <a:lnTo>
                    <a:pt x="172" y="500"/>
                  </a:lnTo>
                  <a:lnTo>
                    <a:pt x="168" y="505"/>
                  </a:lnTo>
                  <a:lnTo>
                    <a:pt x="165" y="519"/>
                  </a:lnTo>
                  <a:lnTo>
                    <a:pt x="159" y="528"/>
                  </a:lnTo>
                  <a:lnTo>
                    <a:pt x="159" y="528"/>
                  </a:lnTo>
                  <a:lnTo>
                    <a:pt x="157" y="528"/>
                  </a:lnTo>
                  <a:lnTo>
                    <a:pt x="157" y="530"/>
                  </a:lnTo>
                  <a:lnTo>
                    <a:pt x="152" y="536"/>
                  </a:lnTo>
                  <a:lnTo>
                    <a:pt x="152" y="536"/>
                  </a:lnTo>
                  <a:lnTo>
                    <a:pt x="148" y="544"/>
                  </a:lnTo>
                  <a:lnTo>
                    <a:pt x="147" y="543"/>
                  </a:lnTo>
                  <a:lnTo>
                    <a:pt x="147" y="544"/>
                  </a:lnTo>
                  <a:lnTo>
                    <a:pt x="145" y="543"/>
                  </a:lnTo>
                  <a:lnTo>
                    <a:pt x="141" y="548"/>
                  </a:lnTo>
                  <a:lnTo>
                    <a:pt x="138" y="548"/>
                  </a:lnTo>
                  <a:lnTo>
                    <a:pt x="132" y="552"/>
                  </a:lnTo>
                  <a:lnTo>
                    <a:pt x="131" y="552"/>
                  </a:lnTo>
                  <a:lnTo>
                    <a:pt x="122" y="564"/>
                  </a:lnTo>
                  <a:lnTo>
                    <a:pt x="120" y="569"/>
                  </a:lnTo>
                  <a:lnTo>
                    <a:pt x="120" y="569"/>
                  </a:lnTo>
                  <a:lnTo>
                    <a:pt x="123" y="571"/>
                  </a:lnTo>
                  <a:lnTo>
                    <a:pt x="123" y="573"/>
                  </a:lnTo>
                  <a:lnTo>
                    <a:pt x="122" y="573"/>
                  </a:lnTo>
                  <a:lnTo>
                    <a:pt x="120" y="571"/>
                  </a:lnTo>
                  <a:lnTo>
                    <a:pt x="118" y="569"/>
                  </a:lnTo>
                  <a:lnTo>
                    <a:pt x="118" y="571"/>
                  </a:lnTo>
                  <a:lnTo>
                    <a:pt x="116" y="573"/>
                  </a:lnTo>
                  <a:lnTo>
                    <a:pt x="115" y="571"/>
                  </a:lnTo>
                  <a:lnTo>
                    <a:pt x="113" y="569"/>
                  </a:lnTo>
                  <a:lnTo>
                    <a:pt x="115" y="568"/>
                  </a:lnTo>
                  <a:lnTo>
                    <a:pt x="115" y="566"/>
                  </a:lnTo>
                  <a:lnTo>
                    <a:pt x="111" y="568"/>
                  </a:lnTo>
                  <a:lnTo>
                    <a:pt x="109" y="566"/>
                  </a:lnTo>
                  <a:lnTo>
                    <a:pt x="107" y="566"/>
                  </a:lnTo>
                  <a:lnTo>
                    <a:pt x="90" y="578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6"/>
                  </a:lnTo>
                  <a:lnTo>
                    <a:pt x="84" y="587"/>
                  </a:lnTo>
                  <a:lnTo>
                    <a:pt x="82" y="589"/>
                  </a:lnTo>
                  <a:lnTo>
                    <a:pt x="82" y="589"/>
                  </a:lnTo>
                  <a:lnTo>
                    <a:pt x="81" y="589"/>
                  </a:lnTo>
                  <a:lnTo>
                    <a:pt x="79" y="589"/>
                  </a:lnTo>
                  <a:lnTo>
                    <a:pt x="79" y="589"/>
                  </a:lnTo>
                  <a:lnTo>
                    <a:pt x="77" y="591"/>
                  </a:lnTo>
                  <a:lnTo>
                    <a:pt x="75" y="591"/>
                  </a:lnTo>
                  <a:lnTo>
                    <a:pt x="73" y="593"/>
                  </a:lnTo>
                  <a:lnTo>
                    <a:pt x="73" y="593"/>
                  </a:lnTo>
                  <a:lnTo>
                    <a:pt x="75" y="593"/>
                  </a:lnTo>
                  <a:lnTo>
                    <a:pt x="75" y="596"/>
                  </a:lnTo>
                  <a:lnTo>
                    <a:pt x="75" y="600"/>
                  </a:lnTo>
                  <a:lnTo>
                    <a:pt x="77" y="600"/>
                  </a:lnTo>
                  <a:lnTo>
                    <a:pt x="79" y="598"/>
                  </a:lnTo>
                  <a:lnTo>
                    <a:pt x="79" y="596"/>
                  </a:lnTo>
                  <a:lnTo>
                    <a:pt x="79" y="593"/>
                  </a:lnTo>
                  <a:lnTo>
                    <a:pt x="79" y="593"/>
                  </a:lnTo>
                  <a:lnTo>
                    <a:pt x="81" y="594"/>
                  </a:lnTo>
                  <a:lnTo>
                    <a:pt x="82" y="596"/>
                  </a:lnTo>
                  <a:lnTo>
                    <a:pt x="88" y="594"/>
                  </a:lnTo>
                  <a:lnTo>
                    <a:pt x="86" y="589"/>
                  </a:lnTo>
                  <a:lnTo>
                    <a:pt x="86" y="587"/>
                  </a:lnTo>
                  <a:lnTo>
                    <a:pt x="90" y="589"/>
                  </a:lnTo>
                  <a:lnTo>
                    <a:pt x="90" y="591"/>
                  </a:lnTo>
                  <a:lnTo>
                    <a:pt x="90" y="593"/>
                  </a:lnTo>
                  <a:lnTo>
                    <a:pt x="91" y="593"/>
                  </a:lnTo>
                  <a:lnTo>
                    <a:pt x="91" y="594"/>
                  </a:lnTo>
                  <a:lnTo>
                    <a:pt x="93" y="593"/>
                  </a:lnTo>
                  <a:lnTo>
                    <a:pt x="95" y="591"/>
                  </a:lnTo>
                  <a:lnTo>
                    <a:pt x="95" y="593"/>
                  </a:lnTo>
                  <a:lnTo>
                    <a:pt x="97" y="591"/>
                  </a:lnTo>
                  <a:lnTo>
                    <a:pt x="97" y="589"/>
                  </a:lnTo>
                  <a:lnTo>
                    <a:pt x="98" y="587"/>
                  </a:lnTo>
                  <a:lnTo>
                    <a:pt x="102" y="580"/>
                  </a:lnTo>
                  <a:lnTo>
                    <a:pt x="104" y="578"/>
                  </a:lnTo>
                  <a:lnTo>
                    <a:pt x="106" y="578"/>
                  </a:lnTo>
                  <a:lnTo>
                    <a:pt x="106" y="580"/>
                  </a:lnTo>
                  <a:lnTo>
                    <a:pt x="104" y="584"/>
                  </a:lnTo>
                  <a:lnTo>
                    <a:pt x="106" y="586"/>
                  </a:lnTo>
                  <a:lnTo>
                    <a:pt x="109" y="584"/>
                  </a:lnTo>
                  <a:lnTo>
                    <a:pt x="113" y="582"/>
                  </a:lnTo>
                  <a:lnTo>
                    <a:pt x="116" y="582"/>
                  </a:lnTo>
                  <a:lnTo>
                    <a:pt x="116" y="580"/>
                  </a:lnTo>
                  <a:lnTo>
                    <a:pt x="118" y="580"/>
                  </a:lnTo>
                  <a:lnTo>
                    <a:pt x="118" y="578"/>
                  </a:lnTo>
                  <a:lnTo>
                    <a:pt x="120" y="580"/>
                  </a:lnTo>
                  <a:lnTo>
                    <a:pt x="122" y="578"/>
                  </a:lnTo>
                  <a:lnTo>
                    <a:pt x="122" y="577"/>
                  </a:lnTo>
                  <a:lnTo>
                    <a:pt x="123" y="577"/>
                  </a:lnTo>
                  <a:lnTo>
                    <a:pt x="125" y="577"/>
                  </a:lnTo>
                  <a:lnTo>
                    <a:pt x="127" y="575"/>
                  </a:lnTo>
                  <a:lnTo>
                    <a:pt x="129" y="573"/>
                  </a:lnTo>
                  <a:lnTo>
                    <a:pt x="131" y="573"/>
                  </a:lnTo>
                  <a:lnTo>
                    <a:pt x="131" y="571"/>
                  </a:lnTo>
                  <a:lnTo>
                    <a:pt x="132" y="571"/>
                  </a:lnTo>
                  <a:lnTo>
                    <a:pt x="134" y="575"/>
                  </a:lnTo>
                  <a:lnTo>
                    <a:pt x="134" y="580"/>
                  </a:lnTo>
                  <a:lnTo>
                    <a:pt x="134" y="580"/>
                  </a:lnTo>
                  <a:lnTo>
                    <a:pt x="138" y="569"/>
                  </a:lnTo>
                  <a:lnTo>
                    <a:pt x="138" y="571"/>
                  </a:lnTo>
                  <a:lnTo>
                    <a:pt x="145" y="569"/>
                  </a:lnTo>
                  <a:lnTo>
                    <a:pt x="147" y="568"/>
                  </a:lnTo>
                  <a:lnTo>
                    <a:pt x="148" y="568"/>
                  </a:lnTo>
                  <a:lnTo>
                    <a:pt x="150" y="566"/>
                  </a:lnTo>
                  <a:lnTo>
                    <a:pt x="150" y="561"/>
                  </a:lnTo>
                  <a:lnTo>
                    <a:pt x="147" y="561"/>
                  </a:lnTo>
                  <a:lnTo>
                    <a:pt x="145" y="559"/>
                  </a:lnTo>
                  <a:lnTo>
                    <a:pt x="143" y="557"/>
                  </a:lnTo>
                  <a:lnTo>
                    <a:pt x="143" y="553"/>
                  </a:lnTo>
                  <a:lnTo>
                    <a:pt x="145" y="553"/>
                  </a:lnTo>
                  <a:lnTo>
                    <a:pt x="147" y="559"/>
                  </a:lnTo>
                  <a:lnTo>
                    <a:pt x="150" y="559"/>
                  </a:lnTo>
                  <a:lnTo>
                    <a:pt x="154" y="555"/>
                  </a:lnTo>
                  <a:lnTo>
                    <a:pt x="157" y="553"/>
                  </a:lnTo>
                  <a:lnTo>
                    <a:pt x="163" y="553"/>
                  </a:lnTo>
                  <a:lnTo>
                    <a:pt x="163" y="552"/>
                  </a:lnTo>
                  <a:lnTo>
                    <a:pt x="163" y="552"/>
                  </a:lnTo>
                  <a:lnTo>
                    <a:pt x="159" y="552"/>
                  </a:lnTo>
                  <a:lnTo>
                    <a:pt x="161" y="550"/>
                  </a:lnTo>
                  <a:lnTo>
                    <a:pt x="165" y="548"/>
                  </a:lnTo>
                  <a:lnTo>
                    <a:pt x="166" y="550"/>
                  </a:lnTo>
                  <a:lnTo>
                    <a:pt x="168" y="550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70" y="543"/>
                  </a:lnTo>
                  <a:lnTo>
                    <a:pt x="173" y="544"/>
                  </a:lnTo>
                  <a:lnTo>
                    <a:pt x="177" y="541"/>
                  </a:lnTo>
                  <a:lnTo>
                    <a:pt x="179" y="539"/>
                  </a:lnTo>
                  <a:lnTo>
                    <a:pt x="179" y="539"/>
                  </a:lnTo>
                  <a:lnTo>
                    <a:pt x="181" y="539"/>
                  </a:lnTo>
                  <a:lnTo>
                    <a:pt x="181" y="537"/>
                  </a:lnTo>
                  <a:lnTo>
                    <a:pt x="182" y="539"/>
                  </a:lnTo>
                  <a:lnTo>
                    <a:pt x="182" y="537"/>
                  </a:lnTo>
                  <a:lnTo>
                    <a:pt x="184" y="536"/>
                  </a:lnTo>
                  <a:lnTo>
                    <a:pt x="186" y="534"/>
                  </a:lnTo>
                  <a:lnTo>
                    <a:pt x="186" y="530"/>
                  </a:lnTo>
                  <a:lnTo>
                    <a:pt x="184" y="530"/>
                  </a:lnTo>
                  <a:lnTo>
                    <a:pt x="184" y="530"/>
                  </a:lnTo>
                  <a:lnTo>
                    <a:pt x="184" y="528"/>
                  </a:lnTo>
                  <a:lnTo>
                    <a:pt x="190" y="525"/>
                  </a:lnTo>
                  <a:lnTo>
                    <a:pt x="191" y="525"/>
                  </a:lnTo>
                  <a:lnTo>
                    <a:pt x="191" y="521"/>
                  </a:lnTo>
                  <a:lnTo>
                    <a:pt x="195" y="521"/>
                  </a:lnTo>
                  <a:lnTo>
                    <a:pt x="197" y="519"/>
                  </a:lnTo>
                  <a:lnTo>
                    <a:pt x="197" y="519"/>
                  </a:lnTo>
                  <a:lnTo>
                    <a:pt x="197" y="516"/>
                  </a:lnTo>
                  <a:lnTo>
                    <a:pt x="198" y="516"/>
                  </a:lnTo>
                  <a:lnTo>
                    <a:pt x="202" y="518"/>
                  </a:lnTo>
                  <a:lnTo>
                    <a:pt x="204" y="514"/>
                  </a:lnTo>
                  <a:lnTo>
                    <a:pt x="204" y="514"/>
                  </a:lnTo>
                  <a:lnTo>
                    <a:pt x="207" y="511"/>
                  </a:lnTo>
                  <a:lnTo>
                    <a:pt x="207" y="509"/>
                  </a:lnTo>
                  <a:lnTo>
                    <a:pt x="215" y="507"/>
                  </a:lnTo>
                  <a:lnTo>
                    <a:pt x="218" y="505"/>
                  </a:lnTo>
                  <a:lnTo>
                    <a:pt x="220" y="505"/>
                  </a:lnTo>
                  <a:lnTo>
                    <a:pt x="222" y="503"/>
                  </a:lnTo>
                  <a:lnTo>
                    <a:pt x="222" y="500"/>
                  </a:lnTo>
                  <a:lnTo>
                    <a:pt x="220" y="500"/>
                  </a:lnTo>
                  <a:lnTo>
                    <a:pt x="223" y="498"/>
                  </a:lnTo>
                  <a:lnTo>
                    <a:pt x="223" y="496"/>
                  </a:lnTo>
                  <a:lnTo>
                    <a:pt x="223" y="494"/>
                  </a:lnTo>
                  <a:lnTo>
                    <a:pt x="223" y="493"/>
                  </a:lnTo>
                  <a:lnTo>
                    <a:pt x="225" y="493"/>
                  </a:lnTo>
                  <a:lnTo>
                    <a:pt x="227" y="491"/>
                  </a:lnTo>
                  <a:lnTo>
                    <a:pt x="232" y="489"/>
                  </a:lnTo>
                  <a:lnTo>
                    <a:pt x="234" y="486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29" y="478"/>
                  </a:lnTo>
                  <a:lnTo>
                    <a:pt x="229" y="477"/>
                  </a:lnTo>
                  <a:lnTo>
                    <a:pt x="225" y="477"/>
                  </a:lnTo>
                  <a:lnTo>
                    <a:pt x="222" y="478"/>
                  </a:lnTo>
                  <a:lnTo>
                    <a:pt x="220" y="477"/>
                  </a:lnTo>
                  <a:lnTo>
                    <a:pt x="223" y="468"/>
                  </a:lnTo>
                  <a:lnTo>
                    <a:pt x="227" y="466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31" y="461"/>
                  </a:lnTo>
                  <a:lnTo>
                    <a:pt x="231" y="459"/>
                  </a:lnTo>
                  <a:lnTo>
                    <a:pt x="231" y="457"/>
                  </a:lnTo>
                  <a:lnTo>
                    <a:pt x="232" y="457"/>
                  </a:lnTo>
                  <a:lnTo>
                    <a:pt x="232" y="455"/>
                  </a:lnTo>
                  <a:lnTo>
                    <a:pt x="234" y="455"/>
                  </a:lnTo>
                  <a:lnTo>
                    <a:pt x="234" y="457"/>
                  </a:lnTo>
                  <a:lnTo>
                    <a:pt x="238" y="457"/>
                  </a:lnTo>
                  <a:lnTo>
                    <a:pt x="240" y="455"/>
                  </a:lnTo>
                  <a:lnTo>
                    <a:pt x="240" y="453"/>
                  </a:lnTo>
                  <a:lnTo>
                    <a:pt x="236" y="452"/>
                  </a:lnTo>
                  <a:lnTo>
                    <a:pt x="238" y="452"/>
                  </a:lnTo>
                  <a:lnTo>
                    <a:pt x="243" y="450"/>
                  </a:lnTo>
                  <a:lnTo>
                    <a:pt x="245" y="446"/>
                  </a:lnTo>
                  <a:lnTo>
                    <a:pt x="245" y="444"/>
                  </a:lnTo>
                  <a:lnTo>
                    <a:pt x="245" y="443"/>
                  </a:lnTo>
                  <a:lnTo>
                    <a:pt x="240" y="437"/>
                  </a:lnTo>
                  <a:lnTo>
                    <a:pt x="241" y="437"/>
                  </a:lnTo>
                  <a:lnTo>
                    <a:pt x="243" y="439"/>
                  </a:lnTo>
                  <a:lnTo>
                    <a:pt x="247" y="439"/>
                  </a:lnTo>
                  <a:lnTo>
                    <a:pt x="252" y="434"/>
                  </a:lnTo>
                  <a:lnTo>
                    <a:pt x="254" y="428"/>
                  </a:lnTo>
                  <a:lnTo>
                    <a:pt x="259" y="421"/>
                  </a:lnTo>
                  <a:lnTo>
                    <a:pt x="259" y="418"/>
                  </a:lnTo>
                  <a:lnTo>
                    <a:pt x="270" y="412"/>
                  </a:lnTo>
                  <a:lnTo>
                    <a:pt x="277" y="405"/>
                  </a:lnTo>
                  <a:lnTo>
                    <a:pt x="277" y="403"/>
                  </a:lnTo>
                  <a:lnTo>
                    <a:pt x="277" y="400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87"/>
                  </a:lnTo>
                  <a:lnTo>
                    <a:pt x="281" y="398"/>
                  </a:lnTo>
                  <a:lnTo>
                    <a:pt x="279" y="405"/>
                  </a:lnTo>
                  <a:lnTo>
                    <a:pt x="281" y="407"/>
                  </a:lnTo>
                  <a:lnTo>
                    <a:pt x="286" y="407"/>
                  </a:lnTo>
                  <a:lnTo>
                    <a:pt x="291" y="400"/>
                  </a:lnTo>
                  <a:lnTo>
                    <a:pt x="297" y="398"/>
                  </a:lnTo>
                  <a:lnTo>
                    <a:pt x="298" y="398"/>
                  </a:lnTo>
                  <a:lnTo>
                    <a:pt x="297" y="400"/>
                  </a:lnTo>
                  <a:lnTo>
                    <a:pt x="295" y="402"/>
                  </a:lnTo>
                  <a:lnTo>
                    <a:pt x="291" y="403"/>
                  </a:lnTo>
                  <a:lnTo>
                    <a:pt x="290" y="407"/>
                  </a:lnTo>
                  <a:lnTo>
                    <a:pt x="288" y="409"/>
                  </a:lnTo>
                  <a:lnTo>
                    <a:pt x="288" y="412"/>
                  </a:lnTo>
                  <a:lnTo>
                    <a:pt x="290" y="414"/>
                  </a:lnTo>
                  <a:lnTo>
                    <a:pt x="304" y="419"/>
                  </a:lnTo>
                  <a:lnTo>
                    <a:pt x="291" y="416"/>
                  </a:lnTo>
                  <a:lnTo>
                    <a:pt x="286" y="419"/>
                  </a:lnTo>
                  <a:lnTo>
                    <a:pt x="284" y="418"/>
                  </a:lnTo>
                  <a:lnTo>
                    <a:pt x="282" y="414"/>
                  </a:lnTo>
                  <a:lnTo>
                    <a:pt x="281" y="416"/>
                  </a:lnTo>
                  <a:lnTo>
                    <a:pt x="268" y="423"/>
                  </a:lnTo>
                  <a:lnTo>
                    <a:pt x="266" y="425"/>
                  </a:lnTo>
                  <a:lnTo>
                    <a:pt x="268" y="434"/>
                  </a:lnTo>
                  <a:lnTo>
                    <a:pt x="266" y="439"/>
                  </a:lnTo>
                  <a:lnTo>
                    <a:pt x="265" y="441"/>
                  </a:lnTo>
                  <a:lnTo>
                    <a:pt x="263" y="444"/>
                  </a:lnTo>
                  <a:lnTo>
                    <a:pt x="261" y="448"/>
                  </a:lnTo>
                  <a:lnTo>
                    <a:pt x="261" y="450"/>
                  </a:lnTo>
                  <a:lnTo>
                    <a:pt x="259" y="452"/>
                  </a:lnTo>
                  <a:lnTo>
                    <a:pt x="259" y="455"/>
                  </a:lnTo>
                  <a:lnTo>
                    <a:pt x="259" y="457"/>
                  </a:lnTo>
                  <a:lnTo>
                    <a:pt x="265" y="459"/>
                  </a:lnTo>
                  <a:lnTo>
                    <a:pt x="272" y="455"/>
                  </a:lnTo>
                  <a:lnTo>
                    <a:pt x="273" y="455"/>
                  </a:lnTo>
                  <a:lnTo>
                    <a:pt x="270" y="461"/>
                  </a:lnTo>
                  <a:lnTo>
                    <a:pt x="268" y="462"/>
                  </a:lnTo>
                  <a:lnTo>
                    <a:pt x="266" y="462"/>
                  </a:lnTo>
                  <a:lnTo>
                    <a:pt x="266" y="464"/>
                  </a:lnTo>
                  <a:lnTo>
                    <a:pt x="266" y="464"/>
                  </a:lnTo>
                  <a:lnTo>
                    <a:pt x="265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1" y="466"/>
                  </a:lnTo>
                  <a:lnTo>
                    <a:pt x="259" y="464"/>
                  </a:lnTo>
                  <a:lnTo>
                    <a:pt x="259" y="466"/>
                  </a:lnTo>
                  <a:lnTo>
                    <a:pt x="259" y="468"/>
                  </a:lnTo>
                  <a:lnTo>
                    <a:pt x="257" y="469"/>
                  </a:lnTo>
                  <a:lnTo>
                    <a:pt x="257" y="471"/>
                  </a:lnTo>
                  <a:lnTo>
                    <a:pt x="259" y="471"/>
                  </a:lnTo>
                  <a:lnTo>
                    <a:pt x="261" y="473"/>
                  </a:lnTo>
                  <a:lnTo>
                    <a:pt x="265" y="471"/>
                  </a:lnTo>
                  <a:lnTo>
                    <a:pt x="270" y="471"/>
                  </a:lnTo>
                  <a:lnTo>
                    <a:pt x="268" y="469"/>
                  </a:lnTo>
                  <a:lnTo>
                    <a:pt x="270" y="468"/>
                  </a:lnTo>
                  <a:lnTo>
                    <a:pt x="272" y="469"/>
                  </a:lnTo>
                  <a:lnTo>
                    <a:pt x="273" y="471"/>
                  </a:lnTo>
                  <a:lnTo>
                    <a:pt x="279" y="462"/>
                  </a:lnTo>
                  <a:lnTo>
                    <a:pt x="281" y="462"/>
                  </a:lnTo>
                  <a:lnTo>
                    <a:pt x="282" y="461"/>
                  </a:lnTo>
                  <a:lnTo>
                    <a:pt x="282" y="468"/>
                  </a:lnTo>
                  <a:lnTo>
                    <a:pt x="286" y="462"/>
                  </a:lnTo>
                  <a:lnTo>
                    <a:pt x="286" y="459"/>
                  </a:lnTo>
                  <a:lnTo>
                    <a:pt x="290" y="457"/>
                  </a:lnTo>
                  <a:lnTo>
                    <a:pt x="291" y="457"/>
                  </a:lnTo>
                  <a:lnTo>
                    <a:pt x="291" y="455"/>
                  </a:lnTo>
                  <a:lnTo>
                    <a:pt x="291" y="452"/>
                  </a:lnTo>
                  <a:lnTo>
                    <a:pt x="291" y="452"/>
                  </a:lnTo>
                  <a:lnTo>
                    <a:pt x="293" y="450"/>
                  </a:lnTo>
                  <a:lnTo>
                    <a:pt x="295" y="457"/>
                  </a:lnTo>
                  <a:lnTo>
                    <a:pt x="295" y="450"/>
                  </a:lnTo>
                  <a:lnTo>
                    <a:pt x="297" y="448"/>
                  </a:lnTo>
                  <a:lnTo>
                    <a:pt x="297" y="444"/>
                  </a:lnTo>
                  <a:lnTo>
                    <a:pt x="298" y="448"/>
                  </a:lnTo>
                  <a:lnTo>
                    <a:pt x="300" y="448"/>
                  </a:lnTo>
                  <a:lnTo>
                    <a:pt x="302" y="448"/>
                  </a:lnTo>
                  <a:lnTo>
                    <a:pt x="302" y="448"/>
                  </a:lnTo>
                  <a:lnTo>
                    <a:pt x="307" y="450"/>
                  </a:lnTo>
                  <a:lnTo>
                    <a:pt x="309" y="448"/>
                  </a:lnTo>
                  <a:lnTo>
                    <a:pt x="311" y="446"/>
                  </a:lnTo>
                  <a:lnTo>
                    <a:pt x="313" y="443"/>
                  </a:lnTo>
                  <a:lnTo>
                    <a:pt x="315" y="443"/>
                  </a:lnTo>
                  <a:lnTo>
                    <a:pt x="316" y="443"/>
                  </a:lnTo>
                  <a:lnTo>
                    <a:pt x="318" y="441"/>
                  </a:lnTo>
                  <a:lnTo>
                    <a:pt x="316" y="439"/>
                  </a:lnTo>
                  <a:lnTo>
                    <a:pt x="316" y="439"/>
                  </a:lnTo>
                  <a:lnTo>
                    <a:pt x="315" y="439"/>
                  </a:lnTo>
                  <a:lnTo>
                    <a:pt x="315" y="43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0" y="430"/>
                  </a:lnTo>
                  <a:lnTo>
                    <a:pt x="318" y="428"/>
                  </a:lnTo>
                  <a:lnTo>
                    <a:pt x="316" y="430"/>
                  </a:lnTo>
                  <a:lnTo>
                    <a:pt x="315" y="430"/>
                  </a:lnTo>
                  <a:lnTo>
                    <a:pt x="311" y="432"/>
                  </a:lnTo>
                  <a:lnTo>
                    <a:pt x="309" y="430"/>
                  </a:lnTo>
                  <a:lnTo>
                    <a:pt x="313" y="428"/>
                  </a:lnTo>
                  <a:lnTo>
                    <a:pt x="316" y="427"/>
                  </a:lnTo>
                  <a:lnTo>
                    <a:pt x="316" y="423"/>
                  </a:lnTo>
                  <a:lnTo>
                    <a:pt x="315" y="425"/>
                  </a:lnTo>
                  <a:lnTo>
                    <a:pt x="315" y="423"/>
                  </a:lnTo>
                  <a:lnTo>
                    <a:pt x="311" y="425"/>
                  </a:lnTo>
                  <a:lnTo>
                    <a:pt x="311" y="423"/>
                  </a:lnTo>
                  <a:lnTo>
                    <a:pt x="309" y="421"/>
                  </a:lnTo>
                  <a:lnTo>
                    <a:pt x="311" y="419"/>
                  </a:lnTo>
                  <a:lnTo>
                    <a:pt x="315" y="419"/>
                  </a:lnTo>
                  <a:lnTo>
                    <a:pt x="316" y="416"/>
                  </a:lnTo>
                  <a:lnTo>
                    <a:pt x="313" y="416"/>
                  </a:lnTo>
                  <a:lnTo>
                    <a:pt x="316" y="412"/>
                  </a:lnTo>
                  <a:lnTo>
                    <a:pt x="316" y="411"/>
                  </a:lnTo>
                  <a:lnTo>
                    <a:pt x="318" y="414"/>
                  </a:lnTo>
                  <a:lnTo>
                    <a:pt x="318" y="412"/>
                  </a:lnTo>
                  <a:lnTo>
                    <a:pt x="320" y="409"/>
                  </a:lnTo>
                  <a:lnTo>
                    <a:pt x="323" y="407"/>
                  </a:lnTo>
                  <a:lnTo>
                    <a:pt x="323" y="409"/>
                  </a:lnTo>
                  <a:lnTo>
                    <a:pt x="320" y="418"/>
                  </a:lnTo>
                  <a:lnTo>
                    <a:pt x="322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5" y="409"/>
                  </a:lnTo>
                  <a:lnTo>
                    <a:pt x="327" y="414"/>
                  </a:lnTo>
                  <a:lnTo>
                    <a:pt x="327" y="416"/>
                  </a:lnTo>
                  <a:lnTo>
                    <a:pt x="334" y="416"/>
                  </a:lnTo>
                  <a:lnTo>
                    <a:pt x="336" y="416"/>
                  </a:lnTo>
                  <a:lnTo>
                    <a:pt x="338" y="416"/>
                  </a:lnTo>
                  <a:lnTo>
                    <a:pt x="340" y="412"/>
                  </a:lnTo>
                  <a:lnTo>
                    <a:pt x="343" y="411"/>
                  </a:lnTo>
                  <a:lnTo>
                    <a:pt x="347" y="411"/>
                  </a:lnTo>
                  <a:lnTo>
                    <a:pt x="347" y="412"/>
                  </a:lnTo>
                  <a:lnTo>
                    <a:pt x="341" y="412"/>
                  </a:lnTo>
                  <a:lnTo>
                    <a:pt x="341" y="419"/>
                  </a:lnTo>
                  <a:lnTo>
                    <a:pt x="343" y="421"/>
                  </a:lnTo>
                  <a:lnTo>
                    <a:pt x="348" y="418"/>
                  </a:lnTo>
                  <a:lnTo>
                    <a:pt x="348" y="419"/>
                  </a:lnTo>
                  <a:lnTo>
                    <a:pt x="341" y="425"/>
                  </a:lnTo>
                  <a:lnTo>
                    <a:pt x="345" y="425"/>
                  </a:lnTo>
                  <a:lnTo>
                    <a:pt x="350" y="421"/>
                  </a:lnTo>
                  <a:lnTo>
                    <a:pt x="352" y="421"/>
                  </a:lnTo>
                  <a:lnTo>
                    <a:pt x="347" y="427"/>
                  </a:lnTo>
                  <a:lnTo>
                    <a:pt x="352" y="425"/>
                  </a:lnTo>
                  <a:lnTo>
                    <a:pt x="354" y="427"/>
                  </a:lnTo>
                  <a:lnTo>
                    <a:pt x="356" y="427"/>
                  </a:lnTo>
                  <a:lnTo>
                    <a:pt x="357" y="427"/>
                  </a:lnTo>
                  <a:lnTo>
                    <a:pt x="354" y="430"/>
                  </a:lnTo>
                  <a:lnTo>
                    <a:pt x="357" y="430"/>
                  </a:lnTo>
                  <a:lnTo>
                    <a:pt x="361" y="436"/>
                  </a:lnTo>
                  <a:lnTo>
                    <a:pt x="363" y="437"/>
                  </a:lnTo>
                  <a:lnTo>
                    <a:pt x="365" y="437"/>
                  </a:lnTo>
                  <a:lnTo>
                    <a:pt x="365" y="436"/>
                  </a:lnTo>
                  <a:lnTo>
                    <a:pt x="366" y="434"/>
                  </a:lnTo>
                  <a:lnTo>
                    <a:pt x="366" y="434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4"/>
                  </a:lnTo>
                  <a:lnTo>
                    <a:pt x="370" y="436"/>
                  </a:lnTo>
                  <a:lnTo>
                    <a:pt x="370" y="437"/>
                  </a:lnTo>
                  <a:lnTo>
                    <a:pt x="373" y="439"/>
                  </a:lnTo>
                  <a:lnTo>
                    <a:pt x="373" y="441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79" y="441"/>
                  </a:lnTo>
                  <a:lnTo>
                    <a:pt x="379" y="441"/>
                  </a:lnTo>
                  <a:lnTo>
                    <a:pt x="381" y="443"/>
                  </a:lnTo>
                  <a:lnTo>
                    <a:pt x="382" y="444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8"/>
                  </a:lnTo>
                  <a:lnTo>
                    <a:pt x="386" y="448"/>
                  </a:lnTo>
                  <a:lnTo>
                    <a:pt x="390" y="446"/>
                  </a:lnTo>
                  <a:lnTo>
                    <a:pt x="400" y="446"/>
                  </a:lnTo>
                  <a:lnTo>
                    <a:pt x="400" y="444"/>
                  </a:lnTo>
                  <a:lnTo>
                    <a:pt x="404" y="446"/>
                  </a:lnTo>
                  <a:lnTo>
                    <a:pt x="404" y="444"/>
                  </a:lnTo>
                  <a:lnTo>
                    <a:pt x="407" y="444"/>
                  </a:lnTo>
                  <a:lnTo>
                    <a:pt x="409" y="446"/>
                  </a:lnTo>
                  <a:lnTo>
                    <a:pt x="422" y="448"/>
                  </a:lnTo>
                  <a:lnTo>
                    <a:pt x="425" y="446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425" y="450"/>
                  </a:lnTo>
                  <a:lnTo>
                    <a:pt x="425" y="450"/>
                  </a:lnTo>
                  <a:lnTo>
                    <a:pt x="432" y="453"/>
                  </a:lnTo>
                  <a:lnTo>
                    <a:pt x="443" y="457"/>
                  </a:lnTo>
                  <a:lnTo>
                    <a:pt x="448" y="453"/>
                  </a:lnTo>
                  <a:lnTo>
                    <a:pt x="454" y="448"/>
                  </a:lnTo>
                  <a:lnTo>
                    <a:pt x="454" y="446"/>
                  </a:lnTo>
                  <a:lnTo>
                    <a:pt x="456" y="444"/>
                  </a:lnTo>
                  <a:lnTo>
                    <a:pt x="461" y="452"/>
                  </a:lnTo>
                  <a:lnTo>
                    <a:pt x="465" y="452"/>
                  </a:lnTo>
                  <a:lnTo>
                    <a:pt x="463" y="452"/>
                  </a:lnTo>
                  <a:lnTo>
                    <a:pt x="461" y="453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59" y="461"/>
                  </a:lnTo>
                  <a:lnTo>
                    <a:pt x="459" y="455"/>
                  </a:lnTo>
                  <a:lnTo>
                    <a:pt x="459" y="453"/>
                  </a:lnTo>
                  <a:lnTo>
                    <a:pt x="459" y="450"/>
                  </a:lnTo>
                  <a:lnTo>
                    <a:pt x="457" y="448"/>
                  </a:lnTo>
                  <a:lnTo>
                    <a:pt x="457" y="448"/>
                  </a:lnTo>
                  <a:lnTo>
                    <a:pt x="456" y="450"/>
                  </a:lnTo>
                  <a:lnTo>
                    <a:pt x="456" y="452"/>
                  </a:lnTo>
                  <a:lnTo>
                    <a:pt x="456" y="455"/>
                  </a:lnTo>
                  <a:lnTo>
                    <a:pt x="456" y="455"/>
                  </a:lnTo>
                  <a:lnTo>
                    <a:pt x="456" y="457"/>
                  </a:lnTo>
                  <a:lnTo>
                    <a:pt x="456" y="461"/>
                  </a:lnTo>
                  <a:lnTo>
                    <a:pt x="454" y="461"/>
                  </a:lnTo>
                  <a:lnTo>
                    <a:pt x="452" y="462"/>
                  </a:lnTo>
                  <a:lnTo>
                    <a:pt x="452" y="464"/>
                  </a:lnTo>
                  <a:lnTo>
                    <a:pt x="457" y="466"/>
                  </a:lnTo>
                  <a:lnTo>
                    <a:pt x="457" y="466"/>
                  </a:lnTo>
                  <a:lnTo>
                    <a:pt x="459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6" y="471"/>
                  </a:lnTo>
                  <a:lnTo>
                    <a:pt x="470" y="475"/>
                  </a:lnTo>
                  <a:lnTo>
                    <a:pt x="470" y="473"/>
                  </a:lnTo>
                  <a:lnTo>
                    <a:pt x="472" y="473"/>
                  </a:lnTo>
                  <a:lnTo>
                    <a:pt x="475" y="473"/>
                  </a:lnTo>
                  <a:lnTo>
                    <a:pt x="475" y="471"/>
                  </a:lnTo>
                  <a:lnTo>
                    <a:pt x="475" y="469"/>
                  </a:lnTo>
                  <a:lnTo>
                    <a:pt x="475" y="466"/>
                  </a:lnTo>
                  <a:lnTo>
                    <a:pt x="475" y="466"/>
                  </a:lnTo>
                  <a:lnTo>
                    <a:pt x="477" y="468"/>
                  </a:lnTo>
                  <a:lnTo>
                    <a:pt x="477" y="466"/>
                  </a:lnTo>
                  <a:lnTo>
                    <a:pt x="461" y="446"/>
                  </a:lnTo>
                  <a:lnTo>
                    <a:pt x="463" y="446"/>
                  </a:lnTo>
                  <a:lnTo>
                    <a:pt x="463" y="437"/>
                  </a:lnTo>
                  <a:lnTo>
                    <a:pt x="454" y="437"/>
                  </a:lnTo>
                  <a:lnTo>
                    <a:pt x="450" y="443"/>
                  </a:lnTo>
                  <a:lnTo>
                    <a:pt x="448" y="441"/>
                  </a:lnTo>
                  <a:lnTo>
                    <a:pt x="443" y="439"/>
                  </a:lnTo>
                  <a:lnTo>
                    <a:pt x="440" y="441"/>
                  </a:lnTo>
                  <a:lnTo>
                    <a:pt x="434" y="437"/>
                  </a:lnTo>
                  <a:lnTo>
                    <a:pt x="434" y="4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66"/>
            <p:cNvSpPr>
              <a:spLocks/>
            </p:cNvSpPr>
            <p:nvPr/>
          </p:nvSpPr>
          <p:spPr bwMode="auto">
            <a:xfrm>
              <a:off x="14" y="1063"/>
              <a:ext cx="477" cy="600"/>
            </a:xfrm>
            <a:custGeom>
              <a:avLst/>
              <a:gdLst>
                <a:gd name="T0" fmla="*/ 393 w 477"/>
                <a:gd name="T1" fmla="*/ 59 h 600"/>
                <a:gd name="T2" fmla="*/ 354 w 477"/>
                <a:gd name="T3" fmla="*/ 57 h 600"/>
                <a:gd name="T4" fmla="*/ 272 w 477"/>
                <a:gd name="T5" fmla="*/ 44 h 600"/>
                <a:gd name="T6" fmla="*/ 243 w 477"/>
                <a:gd name="T7" fmla="*/ 23 h 600"/>
                <a:gd name="T8" fmla="*/ 206 w 477"/>
                <a:gd name="T9" fmla="*/ 14 h 600"/>
                <a:gd name="T10" fmla="*/ 195 w 477"/>
                <a:gd name="T11" fmla="*/ 18 h 600"/>
                <a:gd name="T12" fmla="*/ 179 w 477"/>
                <a:gd name="T13" fmla="*/ 9 h 600"/>
                <a:gd name="T14" fmla="*/ 145 w 477"/>
                <a:gd name="T15" fmla="*/ 21 h 600"/>
                <a:gd name="T16" fmla="*/ 129 w 477"/>
                <a:gd name="T17" fmla="*/ 52 h 600"/>
                <a:gd name="T18" fmla="*/ 100 w 477"/>
                <a:gd name="T19" fmla="*/ 52 h 600"/>
                <a:gd name="T20" fmla="*/ 84 w 477"/>
                <a:gd name="T21" fmla="*/ 82 h 600"/>
                <a:gd name="T22" fmla="*/ 31 w 477"/>
                <a:gd name="T23" fmla="*/ 132 h 600"/>
                <a:gd name="T24" fmla="*/ 70 w 477"/>
                <a:gd name="T25" fmla="*/ 182 h 600"/>
                <a:gd name="T26" fmla="*/ 104 w 477"/>
                <a:gd name="T27" fmla="*/ 194 h 600"/>
                <a:gd name="T28" fmla="*/ 131 w 477"/>
                <a:gd name="T29" fmla="*/ 211 h 600"/>
                <a:gd name="T30" fmla="*/ 116 w 477"/>
                <a:gd name="T31" fmla="*/ 219 h 600"/>
                <a:gd name="T32" fmla="*/ 115 w 477"/>
                <a:gd name="T33" fmla="*/ 225 h 600"/>
                <a:gd name="T34" fmla="*/ 86 w 477"/>
                <a:gd name="T35" fmla="*/ 234 h 600"/>
                <a:gd name="T36" fmla="*/ 50 w 477"/>
                <a:gd name="T37" fmla="*/ 218 h 600"/>
                <a:gd name="T38" fmla="*/ 13 w 477"/>
                <a:gd name="T39" fmla="*/ 239 h 600"/>
                <a:gd name="T40" fmla="*/ 20 w 477"/>
                <a:gd name="T41" fmla="*/ 268 h 600"/>
                <a:gd name="T42" fmla="*/ 81 w 477"/>
                <a:gd name="T43" fmla="*/ 296 h 600"/>
                <a:gd name="T44" fmla="*/ 109 w 477"/>
                <a:gd name="T45" fmla="*/ 280 h 600"/>
                <a:gd name="T46" fmla="*/ 118 w 477"/>
                <a:gd name="T47" fmla="*/ 316 h 600"/>
                <a:gd name="T48" fmla="*/ 70 w 477"/>
                <a:gd name="T49" fmla="*/ 348 h 600"/>
                <a:gd name="T50" fmla="*/ 38 w 477"/>
                <a:gd name="T51" fmla="*/ 386 h 600"/>
                <a:gd name="T52" fmla="*/ 45 w 477"/>
                <a:gd name="T53" fmla="*/ 396 h 600"/>
                <a:gd name="T54" fmla="*/ 50 w 477"/>
                <a:gd name="T55" fmla="*/ 414 h 600"/>
                <a:gd name="T56" fmla="*/ 66 w 477"/>
                <a:gd name="T57" fmla="*/ 446 h 600"/>
                <a:gd name="T58" fmla="*/ 90 w 477"/>
                <a:gd name="T59" fmla="*/ 443 h 600"/>
                <a:gd name="T60" fmla="*/ 97 w 477"/>
                <a:gd name="T61" fmla="*/ 469 h 600"/>
                <a:gd name="T62" fmla="*/ 106 w 477"/>
                <a:gd name="T63" fmla="*/ 486 h 600"/>
                <a:gd name="T64" fmla="*/ 136 w 477"/>
                <a:gd name="T65" fmla="*/ 482 h 600"/>
                <a:gd name="T66" fmla="*/ 172 w 477"/>
                <a:gd name="T67" fmla="*/ 482 h 600"/>
                <a:gd name="T68" fmla="*/ 157 w 477"/>
                <a:gd name="T69" fmla="*/ 530 h 600"/>
                <a:gd name="T70" fmla="*/ 120 w 477"/>
                <a:gd name="T71" fmla="*/ 571 h 600"/>
                <a:gd name="T72" fmla="*/ 82 w 477"/>
                <a:gd name="T73" fmla="*/ 589 h 600"/>
                <a:gd name="T74" fmla="*/ 81 w 477"/>
                <a:gd name="T75" fmla="*/ 594 h 600"/>
                <a:gd name="T76" fmla="*/ 104 w 477"/>
                <a:gd name="T77" fmla="*/ 578 h 600"/>
                <a:gd name="T78" fmla="*/ 129 w 477"/>
                <a:gd name="T79" fmla="*/ 573 h 600"/>
                <a:gd name="T80" fmla="*/ 143 w 477"/>
                <a:gd name="T81" fmla="*/ 553 h 600"/>
                <a:gd name="T82" fmla="*/ 173 w 477"/>
                <a:gd name="T83" fmla="*/ 544 h 600"/>
                <a:gd name="T84" fmla="*/ 195 w 477"/>
                <a:gd name="T85" fmla="*/ 521 h 600"/>
                <a:gd name="T86" fmla="*/ 223 w 477"/>
                <a:gd name="T87" fmla="*/ 496 h 600"/>
                <a:gd name="T88" fmla="*/ 229 w 477"/>
                <a:gd name="T89" fmla="*/ 462 h 600"/>
                <a:gd name="T90" fmla="*/ 240 w 477"/>
                <a:gd name="T91" fmla="*/ 437 h 600"/>
                <a:gd name="T92" fmla="*/ 281 w 477"/>
                <a:gd name="T93" fmla="*/ 407 h 600"/>
                <a:gd name="T94" fmla="*/ 281 w 477"/>
                <a:gd name="T95" fmla="*/ 416 h 600"/>
                <a:gd name="T96" fmla="*/ 266 w 477"/>
                <a:gd name="T97" fmla="*/ 462 h 600"/>
                <a:gd name="T98" fmla="*/ 270 w 477"/>
                <a:gd name="T99" fmla="*/ 468 h 600"/>
                <a:gd name="T100" fmla="*/ 297 w 477"/>
                <a:gd name="T101" fmla="*/ 448 h 600"/>
                <a:gd name="T102" fmla="*/ 318 w 477"/>
                <a:gd name="T103" fmla="*/ 434 h 600"/>
                <a:gd name="T104" fmla="*/ 315 w 477"/>
                <a:gd name="T105" fmla="*/ 419 h 600"/>
                <a:gd name="T106" fmla="*/ 334 w 477"/>
                <a:gd name="T107" fmla="*/ 416 h 600"/>
                <a:gd name="T108" fmla="*/ 352 w 477"/>
                <a:gd name="T109" fmla="*/ 425 h 600"/>
                <a:gd name="T110" fmla="*/ 373 w 477"/>
                <a:gd name="T111" fmla="*/ 439 h 600"/>
                <a:gd name="T112" fmla="*/ 407 w 477"/>
                <a:gd name="T113" fmla="*/ 444 h 600"/>
                <a:gd name="T114" fmla="*/ 461 w 477"/>
                <a:gd name="T115" fmla="*/ 453 h 600"/>
                <a:gd name="T116" fmla="*/ 452 w 477"/>
                <a:gd name="T117" fmla="*/ 464 h 600"/>
                <a:gd name="T118" fmla="*/ 477 w 477"/>
                <a:gd name="T119" fmla="*/ 46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7" h="600">
                  <a:moveTo>
                    <a:pt x="434" y="428"/>
                  </a:moveTo>
                  <a:lnTo>
                    <a:pt x="434" y="77"/>
                  </a:lnTo>
                  <a:lnTo>
                    <a:pt x="432" y="77"/>
                  </a:lnTo>
                  <a:lnTo>
                    <a:pt x="431" y="77"/>
                  </a:lnTo>
                  <a:lnTo>
                    <a:pt x="431" y="78"/>
                  </a:lnTo>
                  <a:lnTo>
                    <a:pt x="429" y="82"/>
                  </a:lnTo>
                  <a:lnTo>
                    <a:pt x="427" y="80"/>
                  </a:lnTo>
                  <a:lnTo>
                    <a:pt x="425" y="75"/>
                  </a:lnTo>
                  <a:lnTo>
                    <a:pt x="416" y="71"/>
                  </a:lnTo>
                  <a:lnTo>
                    <a:pt x="416" y="69"/>
                  </a:lnTo>
                  <a:lnTo>
                    <a:pt x="411" y="68"/>
                  </a:lnTo>
                  <a:lnTo>
                    <a:pt x="411" y="66"/>
                  </a:lnTo>
                  <a:lnTo>
                    <a:pt x="409" y="64"/>
                  </a:lnTo>
                  <a:lnTo>
                    <a:pt x="398" y="59"/>
                  </a:lnTo>
                  <a:lnTo>
                    <a:pt x="397" y="59"/>
                  </a:lnTo>
                  <a:lnTo>
                    <a:pt x="395" y="61"/>
                  </a:lnTo>
                  <a:lnTo>
                    <a:pt x="393" y="59"/>
                  </a:lnTo>
                  <a:lnTo>
                    <a:pt x="395" y="62"/>
                  </a:lnTo>
                  <a:lnTo>
                    <a:pt x="393" y="64"/>
                  </a:lnTo>
                  <a:lnTo>
                    <a:pt x="391" y="61"/>
                  </a:lnTo>
                  <a:lnTo>
                    <a:pt x="390" y="59"/>
                  </a:lnTo>
                  <a:lnTo>
                    <a:pt x="388" y="61"/>
                  </a:lnTo>
                  <a:lnTo>
                    <a:pt x="381" y="62"/>
                  </a:lnTo>
                  <a:lnTo>
                    <a:pt x="379" y="62"/>
                  </a:lnTo>
                  <a:lnTo>
                    <a:pt x="375" y="66"/>
                  </a:lnTo>
                  <a:lnTo>
                    <a:pt x="373" y="66"/>
                  </a:lnTo>
                  <a:lnTo>
                    <a:pt x="372" y="64"/>
                  </a:lnTo>
                  <a:lnTo>
                    <a:pt x="370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59" y="62"/>
                  </a:lnTo>
                  <a:lnTo>
                    <a:pt x="356" y="59"/>
                  </a:lnTo>
                  <a:lnTo>
                    <a:pt x="354" y="57"/>
                  </a:lnTo>
                  <a:lnTo>
                    <a:pt x="338" y="57"/>
                  </a:lnTo>
                  <a:lnTo>
                    <a:pt x="329" y="53"/>
                  </a:lnTo>
                  <a:lnTo>
                    <a:pt x="325" y="53"/>
                  </a:lnTo>
                  <a:lnTo>
                    <a:pt x="323" y="50"/>
                  </a:lnTo>
                  <a:lnTo>
                    <a:pt x="318" y="48"/>
                  </a:lnTo>
                  <a:lnTo>
                    <a:pt x="313" y="48"/>
                  </a:lnTo>
                  <a:lnTo>
                    <a:pt x="313" y="44"/>
                  </a:lnTo>
                  <a:lnTo>
                    <a:pt x="300" y="41"/>
                  </a:lnTo>
                  <a:lnTo>
                    <a:pt x="295" y="41"/>
                  </a:lnTo>
                  <a:lnTo>
                    <a:pt x="291" y="43"/>
                  </a:lnTo>
                  <a:lnTo>
                    <a:pt x="284" y="46"/>
                  </a:lnTo>
                  <a:lnTo>
                    <a:pt x="284" y="44"/>
                  </a:lnTo>
                  <a:lnTo>
                    <a:pt x="288" y="44"/>
                  </a:lnTo>
                  <a:lnTo>
                    <a:pt x="286" y="41"/>
                  </a:lnTo>
                  <a:lnTo>
                    <a:pt x="284" y="41"/>
                  </a:lnTo>
                  <a:lnTo>
                    <a:pt x="282" y="41"/>
                  </a:lnTo>
                  <a:lnTo>
                    <a:pt x="272" y="44"/>
                  </a:lnTo>
                  <a:lnTo>
                    <a:pt x="263" y="43"/>
                  </a:lnTo>
                  <a:lnTo>
                    <a:pt x="265" y="41"/>
                  </a:lnTo>
                  <a:lnTo>
                    <a:pt x="265" y="39"/>
                  </a:lnTo>
                  <a:lnTo>
                    <a:pt x="254" y="39"/>
                  </a:lnTo>
                  <a:lnTo>
                    <a:pt x="252" y="37"/>
                  </a:lnTo>
                  <a:lnTo>
                    <a:pt x="259" y="37"/>
                  </a:lnTo>
                  <a:lnTo>
                    <a:pt x="257" y="36"/>
                  </a:lnTo>
                  <a:lnTo>
                    <a:pt x="254" y="36"/>
                  </a:lnTo>
                  <a:lnTo>
                    <a:pt x="254" y="34"/>
                  </a:lnTo>
                  <a:lnTo>
                    <a:pt x="256" y="28"/>
                  </a:lnTo>
                  <a:lnTo>
                    <a:pt x="256" y="25"/>
                  </a:lnTo>
                  <a:lnTo>
                    <a:pt x="250" y="23"/>
                  </a:lnTo>
                  <a:lnTo>
                    <a:pt x="245" y="23"/>
                  </a:lnTo>
                  <a:lnTo>
                    <a:pt x="247" y="27"/>
                  </a:lnTo>
                  <a:lnTo>
                    <a:pt x="245" y="27"/>
                  </a:lnTo>
                  <a:lnTo>
                    <a:pt x="243" y="27"/>
                  </a:lnTo>
                  <a:lnTo>
                    <a:pt x="243" y="23"/>
                  </a:lnTo>
                  <a:lnTo>
                    <a:pt x="241" y="19"/>
                  </a:lnTo>
                  <a:lnTo>
                    <a:pt x="236" y="19"/>
                  </a:lnTo>
                  <a:lnTo>
                    <a:pt x="231" y="25"/>
                  </a:lnTo>
                  <a:lnTo>
                    <a:pt x="229" y="21"/>
                  </a:lnTo>
                  <a:lnTo>
                    <a:pt x="227" y="23"/>
                  </a:lnTo>
                  <a:lnTo>
                    <a:pt x="225" y="27"/>
                  </a:lnTo>
                  <a:lnTo>
                    <a:pt x="222" y="27"/>
                  </a:lnTo>
                  <a:lnTo>
                    <a:pt x="220" y="25"/>
                  </a:lnTo>
                  <a:lnTo>
                    <a:pt x="218" y="23"/>
                  </a:lnTo>
                  <a:lnTo>
                    <a:pt x="216" y="23"/>
                  </a:lnTo>
                  <a:lnTo>
                    <a:pt x="216" y="19"/>
                  </a:lnTo>
                  <a:lnTo>
                    <a:pt x="215" y="12"/>
                  </a:lnTo>
                  <a:lnTo>
                    <a:pt x="209" y="11"/>
                  </a:lnTo>
                  <a:lnTo>
                    <a:pt x="209" y="14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6" y="14"/>
                  </a:lnTo>
                  <a:lnTo>
                    <a:pt x="204" y="16"/>
                  </a:lnTo>
                  <a:lnTo>
                    <a:pt x="202" y="21"/>
                  </a:lnTo>
                  <a:lnTo>
                    <a:pt x="206" y="25"/>
                  </a:lnTo>
                  <a:lnTo>
                    <a:pt x="206" y="27"/>
                  </a:lnTo>
                  <a:lnTo>
                    <a:pt x="206" y="30"/>
                  </a:lnTo>
                  <a:lnTo>
                    <a:pt x="202" y="30"/>
                  </a:lnTo>
                  <a:lnTo>
                    <a:pt x="202" y="27"/>
                  </a:lnTo>
                  <a:lnTo>
                    <a:pt x="200" y="25"/>
                  </a:lnTo>
                  <a:lnTo>
                    <a:pt x="198" y="27"/>
                  </a:lnTo>
                  <a:lnTo>
                    <a:pt x="198" y="23"/>
                  </a:lnTo>
                  <a:lnTo>
                    <a:pt x="197" y="28"/>
                  </a:lnTo>
                  <a:lnTo>
                    <a:pt x="191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91" y="19"/>
                  </a:lnTo>
                  <a:lnTo>
                    <a:pt x="193" y="19"/>
                  </a:lnTo>
                  <a:lnTo>
                    <a:pt x="195" y="18"/>
                  </a:lnTo>
                  <a:lnTo>
                    <a:pt x="200" y="14"/>
                  </a:lnTo>
                  <a:lnTo>
                    <a:pt x="200" y="12"/>
                  </a:lnTo>
                  <a:lnTo>
                    <a:pt x="200" y="9"/>
                  </a:lnTo>
                  <a:lnTo>
                    <a:pt x="198" y="7"/>
                  </a:lnTo>
                  <a:lnTo>
                    <a:pt x="193" y="9"/>
                  </a:lnTo>
                  <a:lnTo>
                    <a:pt x="193" y="7"/>
                  </a:lnTo>
                  <a:lnTo>
                    <a:pt x="191" y="5"/>
                  </a:lnTo>
                  <a:lnTo>
                    <a:pt x="190" y="3"/>
                  </a:lnTo>
                  <a:lnTo>
                    <a:pt x="188" y="3"/>
                  </a:lnTo>
                  <a:lnTo>
                    <a:pt x="184" y="2"/>
                  </a:lnTo>
                  <a:lnTo>
                    <a:pt x="182" y="0"/>
                  </a:lnTo>
                  <a:lnTo>
                    <a:pt x="181" y="2"/>
                  </a:lnTo>
                  <a:lnTo>
                    <a:pt x="181" y="3"/>
                  </a:lnTo>
                  <a:lnTo>
                    <a:pt x="179" y="5"/>
                  </a:lnTo>
                  <a:lnTo>
                    <a:pt x="179" y="7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77" y="11"/>
                  </a:lnTo>
                  <a:lnTo>
                    <a:pt x="175" y="9"/>
                  </a:lnTo>
                  <a:lnTo>
                    <a:pt x="175" y="11"/>
                  </a:lnTo>
                  <a:lnTo>
                    <a:pt x="170" y="18"/>
                  </a:lnTo>
                  <a:lnTo>
                    <a:pt x="163" y="25"/>
                  </a:lnTo>
                  <a:lnTo>
                    <a:pt x="156" y="25"/>
                  </a:lnTo>
                  <a:lnTo>
                    <a:pt x="156" y="27"/>
                  </a:lnTo>
                  <a:lnTo>
                    <a:pt x="148" y="28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1" y="28"/>
                  </a:lnTo>
                  <a:lnTo>
                    <a:pt x="143" y="32"/>
                  </a:lnTo>
                  <a:lnTo>
                    <a:pt x="138" y="30"/>
                  </a:lnTo>
                  <a:lnTo>
                    <a:pt x="140" y="27"/>
                  </a:lnTo>
                  <a:lnTo>
                    <a:pt x="141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36" y="25"/>
                  </a:lnTo>
                  <a:lnTo>
                    <a:pt x="132" y="28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29" y="34"/>
                  </a:lnTo>
                  <a:lnTo>
                    <a:pt x="129" y="36"/>
                  </a:lnTo>
                  <a:lnTo>
                    <a:pt x="132" y="36"/>
                  </a:lnTo>
                  <a:lnTo>
                    <a:pt x="132" y="39"/>
                  </a:lnTo>
                  <a:lnTo>
                    <a:pt x="136" y="41"/>
                  </a:lnTo>
                  <a:lnTo>
                    <a:pt x="138" y="41"/>
                  </a:lnTo>
                  <a:lnTo>
                    <a:pt x="134" y="43"/>
                  </a:lnTo>
                  <a:lnTo>
                    <a:pt x="132" y="43"/>
                  </a:lnTo>
                  <a:lnTo>
                    <a:pt x="131" y="44"/>
                  </a:lnTo>
                  <a:lnTo>
                    <a:pt x="132" y="46"/>
                  </a:lnTo>
                  <a:lnTo>
                    <a:pt x="132" y="50"/>
                  </a:lnTo>
                  <a:lnTo>
                    <a:pt x="131" y="53"/>
                  </a:lnTo>
                  <a:lnTo>
                    <a:pt x="129" y="52"/>
                  </a:lnTo>
                  <a:lnTo>
                    <a:pt x="129" y="46"/>
                  </a:lnTo>
                  <a:lnTo>
                    <a:pt x="127" y="50"/>
                  </a:lnTo>
                  <a:lnTo>
                    <a:pt x="129" y="46"/>
                  </a:lnTo>
                  <a:lnTo>
                    <a:pt x="127" y="43"/>
                  </a:lnTo>
                  <a:lnTo>
                    <a:pt x="129" y="41"/>
                  </a:lnTo>
                  <a:lnTo>
                    <a:pt x="129" y="37"/>
                  </a:lnTo>
                  <a:lnTo>
                    <a:pt x="125" y="37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06" y="53"/>
                  </a:lnTo>
                  <a:lnTo>
                    <a:pt x="102" y="55"/>
                  </a:lnTo>
                  <a:lnTo>
                    <a:pt x="98" y="59"/>
                  </a:lnTo>
                  <a:lnTo>
                    <a:pt x="98" y="55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100" y="66"/>
                  </a:lnTo>
                  <a:lnTo>
                    <a:pt x="102" y="68"/>
                  </a:lnTo>
                  <a:lnTo>
                    <a:pt x="102" y="69"/>
                  </a:lnTo>
                  <a:lnTo>
                    <a:pt x="95" y="66"/>
                  </a:lnTo>
                  <a:lnTo>
                    <a:pt x="93" y="64"/>
                  </a:lnTo>
                  <a:lnTo>
                    <a:pt x="91" y="62"/>
                  </a:lnTo>
                  <a:lnTo>
                    <a:pt x="82" y="73"/>
                  </a:lnTo>
                  <a:lnTo>
                    <a:pt x="86" y="75"/>
                  </a:lnTo>
                  <a:lnTo>
                    <a:pt x="93" y="75"/>
                  </a:lnTo>
                  <a:lnTo>
                    <a:pt x="91" y="77"/>
                  </a:lnTo>
                  <a:lnTo>
                    <a:pt x="84" y="77"/>
                  </a:lnTo>
                  <a:lnTo>
                    <a:pt x="82" y="77"/>
                  </a:lnTo>
                  <a:lnTo>
                    <a:pt x="81" y="78"/>
                  </a:lnTo>
                  <a:lnTo>
                    <a:pt x="84" y="82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1" y="80"/>
                  </a:lnTo>
                  <a:lnTo>
                    <a:pt x="82" y="84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79" y="89"/>
                  </a:lnTo>
                  <a:lnTo>
                    <a:pt x="73" y="103"/>
                  </a:lnTo>
                  <a:lnTo>
                    <a:pt x="66" y="111"/>
                  </a:lnTo>
                  <a:lnTo>
                    <a:pt x="36" y="118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29" y="116"/>
                  </a:lnTo>
                  <a:lnTo>
                    <a:pt x="29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29" y="134"/>
                  </a:lnTo>
                  <a:lnTo>
                    <a:pt x="25" y="136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0" y="136"/>
                  </a:lnTo>
                  <a:lnTo>
                    <a:pt x="20" y="137"/>
                  </a:lnTo>
                  <a:lnTo>
                    <a:pt x="29" y="143"/>
                  </a:lnTo>
                  <a:lnTo>
                    <a:pt x="34" y="148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65" y="171"/>
                  </a:lnTo>
                  <a:lnTo>
                    <a:pt x="65" y="173"/>
                  </a:lnTo>
                  <a:lnTo>
                    <a:pt x="66" y="175"/>
                  </a:lnTo>
                  <a:lnTo>
                    <a:pt x="68" y="180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72" y="191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4"/>
                  </a:lnTo>
                  <a:lnTo>
                    <a:pt x="86" y="193"/>
                  </a:lnTo>
                  <a:lnTo>
                    <a:pt x="90" y="193"/>
                  </a:lnTo>
                  <a:lnTo>
                    <a:pt x="90" y="191"/>
                  </a:lnTo>
                  <a:lnTo>
                    <a:pt x="90" y="189"/>
                  </a:lnTo>
                  <a:lnTo>
                    <a:pt x="91" y="189"/>
                  </a:lnTo>
                  <a:lnTo>
                    <a:pt x="93" y="189"/>
                  </a:lnTo>
                  <a:lnTo>
                    <a:pt x="90" y="196"/>
                  </a:lnTo>
                  <a:lnTo>
                    <a:pt x="90" y="198"/>
                  </a:lnTo>
                  <a:lnTo>
                    <a:pt x="93" y="194"/>
                  </a:lnTo>
                  <a:lnTo>
                    <a:pt x="97" y="194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200"/>
                  </a:lnTo>
                  <a:lnTo>
                    <a:pt x="100" y="205"/>
                  </a:lnTo>
                  <a:lnTo>
                    <a:pt x="104" y="211"/>
                  </a:lnTo>
                  <a:lnTo>
                    <a:pt x="107" y="214"/>
                  </a:lnTo>
                  <a:lnTo>
                    <a:pt x="109" y="212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11"/>
                  </a:lnTo>
                  <a:lnTo>
                    <a:pt x="111" y="212"/>
                  </a:lnTo>
                  <a:lnTo>
                    <a:pt x="111" y="211"/>
                  </a:lnTo>
                  <a:lnTo>
                    <a:pt x="116" y="211"/>
                  </a:lnTo>
                  <a:lnTo>
                    <a:pt x="120" y="212"/>
                  </a:lnTo>
                  <a:lnTo>
                    <a:pt x="125" y="212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2" y="209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29" y="212"/>
                  </a:lnTo>
                  <a:lnTo>
                    <a:pt x="127" y="216"/>
                  </a:lnTo>
                  <a:lnTo>
                    <a:pt x="129" y="216"/>
                  </a:lnTo>
                  <a:lnTo>
                    <a:pt x="129" y="214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36" y="218"/>
                  </a:lnTo>
                  <a:lnTo>
                    <a:pt x="129" y="218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0" y="221"/>
                  </a:lnTo>
                  <a:lnTo>
                    <a:pt x="118" y="221"/>
                  </a:lnTo>
                  <a:lnTo>
                    <a:pt x="116" y="219"/>
                  </a:lnTo>
                  <a:lnTo>
                    <a:pt x="115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09" y="216"/>
                  </a:lnTo>
                  <a:lnTo>
                    <a:pt x="107" y="218"/>
                  </a:lnTo>
                  <a:lnTo>
                    <a:pt x="102" y="216"/>
                  </a:lnTo>
                  <a:lnTo>
                    <a:pt x="100" y="214"/>
                  </a:lnTo>
                  <a:lnTo>
                    <a:pt x="97" y="209"/>
                  </a:lnTo>
                  <a:lnTo>
                    <a:pt x="100" y="218"/>
                  </a:lnTo>
                  <a:lnTo>
                    <a:pt x="98" y="219"/>
                  </a:lnTo>
                  <a:lnTo>
                    <a:pt x="98" y="223"/>
                  </a:lnTo>
                  <a:lnTo>
                    <a:pt x="100" y="225"/>
                  </a:lnTo>
                  <a:lnTo>
                    <a:pt x="100" y="223"/>
                  </a:lnTo>
                  <a:lnTo>
                    <a:pt x="102" y="219"/>
                  </a:lnTo>
                  <a:lnTo>
                    <a:pt x="113" y="223"/>
                  </a:lnTo>
                  <a:lnTo>
                    <a:pt x="115" y="225"/>
                  </a:lnTo>
                  <a:lnTo>
                    <a:pt x="115" y="227"/>
                  </a:lnTo>
                  <a:lnTo>
                    <a:pt x="113" y="230"/>
                  </a:lnTo>
                  <a:lnTo>
                    <a:pt x="113" y="228"/>
                  </a:lnTo>
                  <a:lnTo>
                    <a:pt x="111" y="227"/>
                  </a:lnTo>
                  <a:lnTo>
                    <a:pt x="106" y="225"/>
                  </a:lnTo>
                  <a:lnTo>
                    <a:pt x="102" y="234"/>
                  </a:lnTo>
                  <a:lnTo>
                    <a:pt x="102" y="236"/>
                  </a:lnTo>
                  <a:lnTo>
                    <a:pt x="100" y="237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7" y="232"/>
                  </a:lnTo>
                  <a:lnTo>
                    <a:pt x="93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2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72" y="234"/>
                  </a:lnTo>
                  <a:lnTo>
                    <a:pt x="68" y="230"/>
                  </a:lnTo>
                  <a:lnTo>
                    <a:pt x="68" y="228"/>
                  </a:lnTo>
                  <a:lnTo>
                    <a:pt x="65" y="228"/>
                  </a:lnTo>
                  <a:lnTo>
                    <a:pt x="70" y="223"/>
                  </a:lnTo>
                  <a:lnTo>
                    <a:pt x="68" y="221"/>
                  </a:lnTo>
                  <a:lnTo>
                    <a:pt x="70" y="218"/>
                  </a:lnTo>
                  <a:lnTo>
                    <a:pt x="68" y="214"/>
                  </a:lnTo>
                  <a:lnTo>
                    <a:pt x="66" y="212"/>
                  </a:lnTo>
                  <a:lnTo>
                    <a:pt x="66" y="212"/>
                  </a:lnTo>
                  <a:lnTo>
                    <a:pt x="72" y="211"/>
                  </a:lnTo>
                  <a:lnTo>
                    <a:pt x="54" y="212"/>
                  </a:lnTo>
                  <a:lnTo>
                    <a:pt x="50" y="218"/>
                  </a:lnTo>
                  <a:lnTo>
                    <a:pt x="47" y="218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36" y="225"/>
                  </a:lnTo>
                  <a:lnTo>
                    <a:pt x="40" y="227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22" y="234"/>
                  </a:lnTo>
                  <a:lnTo>
                    <a:pt x="20" y="236"/>
                  </a:lnTo>
                  <a:lnTo>
                    <a:pt x="20" y="236"/>
                  </a:lnTo>
                  <a:lnTo>
                    <a:pt x="18" y="237"/>
                  </a:lnTo>
                  <a:lnTo>
                    <a:pt x="18" y="239"/>
                  </a:lnTo>
                  <a:lnTo>
                    <a:pt x="15" y="241"/>
                  </a:lnTo>
                  <a:lnTo>
                    <a:pt x="13" y="239"/>
                  </a:lnTo>
                  <a:lnTo>
                    <a:pt x="11" y="241"/>
                  </a:lnTo>
                  <a:lnTo>
                    <a:pt x="9" y="243"/>
                  </a:lnTo>
                  <a:lnTo>
                    <a:pt x="9" y="244"/>
                  </a:lnTo>
                  <a:lnTo>
                    <a:pt x="9" y="246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4" y="246"/>
                  </a:lnTo>
                  <a:lnTo>
                    <a:pt x="0" y="248"/>
                  </a:lnTo>
                  <a:lnTo>
                    <a:pt x="0" y="250"/>
                  </a:lnTo>
                  <a:lnTo>
                    <a:pt x="13" y="259"/>
                  </a:lnTo>
                  <a:lnTo>
                    <a:pt x="20" y="262"/>
                  </a:lnTo>
                  <a:lnTo>
                    <a:pt x="22" y="262"/>
                  </a:lnTo>
                  <a:lnTo>
                    <a:pt x="20" y="259"/>
                  </a:lnTo>
                  <a:lnTo>
                    <a:pt x="31" y="262"/>
                  </a:lnTo>
                  <a:lnTo>
                    <a:pt x="25" y="266"/>
                  </a:lnTo>
                  <a:lnTo>
                    <a:pt x="23" y="269"/>
                  </a:lnTo>
                  <a:lnTo>
                    <a:pt x="20" y="268"/>
                  </a:lnTo>
                  <a:lnTo>
                    <a:pt x="22" y="266"/>
                  </a:lnTo>
                  <a:lnTo>
                    <a:pt x="20" y="264"/>
                  </a:lnTo>
                  <a:lnTo>
                    <a:pt x="20" y="268"/>
                  </a:lnTo>
                  <a:lnTo>
                    <a:pt x="23" y="275"/>
                  </a:lnTo>
                  <a:lnTo>
                    <a:pt x="27" y="277"/>
                  </a:lnTo>
                  <a:lnTo>
                    <a:pt x="27" y="280"/>
                  </a:lnTo>
                  <a:lnTo>
                    <a:pt x="25" y="284"/>
                  </a:lnTo>
                  <a:lnTo>
                    <a:pt x="29" y="289"/>
                  </a:lnTo>
                  <a:lnTo>
                    <a:pt x="31" y="289"/>
                  </a:lnTo>
                  <a:lnTo>
                    <a:pt x="31" y="291"/>
                  </a:lnTo>
                  <a:lnTo>
                    <a:pt x="47" y="293"/>
                  </a:lnTo>
                  <a:lnTo>
                    <a:pt x="52" y="294"/>
                  </a:lnTo>
                  <a:lnTo>
                    <a:pt x="61" y="291"/>
                  </a:lnTo>
                  <a:lnTo>
                    <a:pt x="66" y="291"/>
                  </a:lnTo>
                  <a:lnTo>
                    <a:pt x="72" y="291"/>
                  </a:lnTo>
                  <a:lnTo>
                    <a:pt x="77" y="293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81" y="293"/>
                  </a:lnTo>
                  <a:lnTo>
                    <a:pt x="79" y="291"/>
                  </a:lnTo>
                  <a:lnTo>
                    <a:pt x="77" y="291"/>
                  </a:lnTo>
                  <a:lnTo>
                    <a:pt x="75" y="289"/>
                  </a:lnTo>
                  <a:lnTo>
                    <a:pt x="81" y="287"/>
                  </a:lnTo>
                  <a:lnTo>
                    <a:pt x="82" y="291"/>
                  </a:lnTo>
                  <a:lnTo>
                    <a:pt x="84" y="293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91" y="293"/>
                  </a:lnTo>
                  <a:lnTo>
                    <a:pt x="97" y="286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6" y="284"/>
                  </a:lnTo>
                  <a:lnTo>
                    <a:pt x="107" y="282"/>
                  </a:lnTo>
                  <a:lnTo>
                    <a:pt x="109" y="280"/>
                  </a:lnTo>
                  <a:lnTo>
                    <a:pt x="113" y="278"/>
                  </a:lnTo>
                  <a:lnTo>
                    <a:pt x="116" y="282"/>
                  </a:lnTo>
                  <a:lnTo>
                    <a:pt x="118" y="284"/>
                  </a:lnTo>
                  <a:lnTo>
                    <a:pt x="118" y="287"/>
                  </a:lnTo>
                  <a:lnTo>
                    <a:pt x="115" y="293"/>
                  </a:lnTo>
                  <a:lnTo>
                    <a:pt x="111" y="294"/>
                  </a:lnTo>
                  <a:lnTo>
                    <a:pt x="109" y="293"/>
                  </a:lnTo>
                  <a:lnTo>
                    <a:pt x="106" y="293"/>
                  </a:lnTo>
                  <a:lnTo>
                    <a:pt x="106" y="296"/>
                  </a:lnTo>
                  <a:lnTo>
                    <a:pt x="107" y="298"/>
                  </a:lnTo>
                  <a:lnTo>
                    <a:pt x="109" y="296"/>
                  </a:lnTo>
                  <a:lnTo>
                    <a:pt x="111" y="298"/>
                  </a:lnTo>
                  <a:lnTo>
                    <a:pt x="116" y="307"/>
                  </a:lnTo>
                  <a:lnTo>
                    <a:pt x="115" y="309"/>
                  </a:lnTo>
                  <a:lnTo>
                    <a:pt x="115" y="311"/>
                  </a:lnTo>
                  <a:lnTo>
                    <a:pt x="116" y="312"/>
                  </a:lnTo>
                  <a:lnTo>
                    <a:pt x="118" y="316"/>
                  </a:lnTo>
                  <a:lnTo>
                    <a:pt x="118" y="319"/>
                  </a:lnTo>
                  <a:lnTo>
                    <a:pt x="113" y="328"/>
                  </a:lnTo>
                  <a:lnTo>
                    <a:pt x="111" y="330"/>
                  </a:lnTo>
                  <a:lnTo>
                    <a:pt x="107" y="330"/>
                  </a:lnTo>
                  <a:lnTo>
                    <a:pt x="106" y="330"/>
                  </a:lnTo>
                  <a:lnTo>
                    <a:pt x="102" y="332"/>
                  </a:lnTo>
                  <a:lnTo>
                    <a:pt x="100" y="332"/>
                  </a:lnTo>
                  <a:lnTo>
                    <a:pt x="95" y="334"/>
                  </a:lnTo>
                  <a:lnTo>
                    <a:pt x="93" y="334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3" y="330"/>
                  </a:lnTo>
                  <a:lnTo>
                    <a:pt x="81" y="344"/>
                  </a:lnTo>
                  <a:lnTo>
                    <a:pt x="79" y="346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0" y="348"/>
                  </a:lnTo>
                  <a:lnTo>
                    <a:pt x="65" y="350"/>
                  </a:lnTo>
                  <a:lnTo>
                    <a:pt x="63" y="352"/>
                  </a:lnTo>
                  <a:lnTo>
                    <a:pt x="63" y="352"/>
                  </a:lnTo>
                  <a:lnTo>
                    <a:pt x="65" y="353"/>
                  </a:lnTo>
                  <a:lnTo>
                    <a:pt x="65" y="355"/>
                  </a:lnTo>
                  <a:lnTo>
                    <a:pt x="63" y="357"/>
                  </a:lnTo>
                  <a:lnTo>
                    <a:pt x="59" y="355"/>
                  </a:lnTo>
                  <a:lnTo>
                    <a:pt x="56" y="357"/>
                  </a:lnTo>
                  <a:lnTo>
                    <a:pt x="52" y="361"/>
                  </a:lnTo>
                  <a:lnTo>
                    <a:pt x="50" y="364"/>
                  </a:lnTo>
                  <a:lnTo>
                    <a:pt x="48" y="362"/>
                  </a:lnTo>
                  <a:lnTo>
                    <a:pt x="47" y="362"/>
                  </a:lnTo>
                  <a:lnTo>
                    <a:pt x="41" y="369"/>
                  </a:lnTo>
                  <a:lnTo>
                    <a:pt x="41" y="369"/>
                  </a:lnTo>
                  <a:lnTo>
                    <a:pt x="40" y="371"/>
                  </a:lnTo>
                  <a:lnTo>
                    <a:pt x="38" y="378"/>
                  </a:lnTo>
                  <a:lnTo>
                    <a:pt x="38" y="386"/>
                  </a:lnTo>
                  <a:lnTo>
                    <a:pt x="36" y="387"/>
                  </a:lnTo>
                  <a:lnTo>
                    <a:pt x="34" y="387"/>
                  </a:lnTo>
                  <a:lnTo>
                    <a:pt x="32" y="387"/>
                  </a:lnTo>
                  <a:lnTo>
                    <a:pt x="31" y="387"/>
                  </a:lnTo>
                  <a:lnTo>
                    <a:pt x="31" y="389"/>
                  </a:lnTo>
                  <a:lnTo>
                    <a:pt x="34" y="393"/>
                  </a:lnTo>
                  <a:lnTo>
                    <a:pt x="32" y="393"/>
                  </a:lnTo>
                  <a:lnTo>
                    <a:pt x="31" y="394"/>
                  </a:lnTo>
                  <a:lnTo>
                    <a:pt x="29" y="398"/>
                  </a:lnTo>
                  <a:lnTo>
                    <a:pt x="31" y="398"/>
                  </a:lnTo>
                  <a:lnTo>
                    <a:pt x="36" y="396"/>
                  </a:lnTo>
                  <a:lnTo>
                    <a:pt x="38" y="396"/>
                  </a:lnTo>
                  <a:lnTo>
                    <a:pt x="40" y="394"/>
                  </a:lnTo>
                  <a:lnTo>
                    <a:pt x="45" y="393"/>
                  </a:lnTo>
                  <a:lnTo>
                    <a:pt x="45" y="394"/>
                  </a:lnTo>
                  <a:lnTo>
                    <a:pt x="43" y="394"/>
                  </a:lnTo>
                  <a:lnTo>
                    <a:pt x="45" y="396"/>
                  </a:lnTo>
                  <a:lnTo>
                    <a:pt x="40" y="396"/>
                  </a:lnTo>
                  <a:lnTo>
                    <a:pt x="36" y="398"/>
                  </a:lnTo>
                  <a:lnTo>
                    <a:pt x="34" y="400"/>
                  </a:lnTo>
                  <a:lnTo>
                    <a:pt x="34" y="402"/>
                  </a:lnTo>
                  <a:lnTo>
                    <a:pt x="38" y="405"/>
                  </a:lnTo>
                  <a:lnTo>
                    <a:pt x="41" y="402"/>
                  </a:lnTo>
                  <a:lnTo>
                    <a:pt x="43" y="402"/>
                  </a:lnTo>
                  <a:lnTo>
                    <a:pt x="43" y="403"/>
                  </a:lnTo>
                  <a:lnTo>
                    <a:pt x="41" y="407"/>
                  </a:lnTo>
                  <a:lnTo>
                    <a:pt x="43" y="411"/>
                  </a:lnTo>
                  <a:lnTo>
                    <a:pt x="43" y="411"/>
                  </a:lnTo>
                  <a:lnTo>
                    <a:pt x="45" y="414"/>
                  </a:lnTo>
                  <a:lnTo>
                    <a:pt x="45" y="416"/>
                  </a:lnTo>
                  <a:lnTo>
                    <a:pt x="47" y="416"/>
                  </a:lnTo>
                  <a:lnTo>
                    <a:pt x="48" y="416"/>
                  </a:lnTo>
                  <a:lnTo>
                    <a:pt x="50" y="412"/>
                  </a:lnTo>
                  <a:lnTo>
                    <a:pt x="50" y="414"/>
                  </a:lnTo>
                  <a:lnTo>
                    <a:pt x="52" y="414"/>
                  </a:lnTo>
                  <a:lnTo>
                    <a:pt x="56" y="414"/>
                  </a:lnTo>
                  <a:lnTo>
                    <a:pt x="54" y="418"/>
                  </a:lnTo>
                  <a:lnTo>
                    <a:pt x="63" y="421"/>
                  </a:lnTo>
                  <a:lnTo>
                    <a:pt x="66" y="419"/>
                  </a:lnTo>
                  <a:lnTo>
                    <a:pt x="70" y="419"/>
                  </a:lnTo>
                  <a:lnTo>
                    <a:pt x="70" y="423"/>
                  </a:lnTo>
                  <a:lnTo>
                    <a:pt x="68" y="425"/>
                  </a:lnTo>
                  <a:lnTo>
                    <a:pt x="65" y="427"/>
                  </a:lnTo>
                  <a:lnTo>
                    <a:pt x="57" y="437"/>
                  </a:lnTo>
                  <a:lnTo>
                    <a:pt x="57" y="439"/>
                  </a:lnTo>
                  <a:lnTo>
                    <a:pt x="57" y="441"/>
                  </a:lnTo>
                  <a:lnTo>
                    <a:pt x="59" y="446"/>
                  </a:lnTo>
                  <a:lnTo>
                    <a:pt x="61" y="448"/>
                  </a:lnTo>
                  <a:lnTo>
                    <a:pt x="63" y="446"/>
                  </a:lnTo>
                  <a:lnTo>
                    <a:pt x="65" y="444"/>
                  </a:lnTo>
                  <a:lnTo>
                    <a:pt x="66" y="446"/>
                  </a:lnTo>
                  <a:lnTo>
                    <a:pt x="65" y="448"/>
                  </a:lnTo>
                  <a:lnTo>
                    <a:pt x="65" y="448"/>
                  </a:lnTo>
                  <a:lnTo>
                    <a:pt x="70" y="448"/>
                  </a:lnTo>
                  <a:lnTo>
                    <a:pt x="68" y="450"/>
                  </a:lnTo>
                  <a:lnTo>
                    <a:pt x="65" y="450"/>
                  </a:lnTo>
                  <a:lnTo>
                    <a:pt x="63" y="452"/>
                  </a:lnTo>
                  <a:lnTo>
                    <a:pt x="65" y="453"/>
                  </a:lnTo>
                  <a:lnTo>
                    <a:pt x="68" y="455"/>
                  </a:lnTo>
                  <a:lnTo>
                    <a:pt x="70" y="455"/>
                  </a:lnTo>
                  <a:lnTo>
                    <a:pt x="72" y="457"/>
                  </a:lnTo>
                  <a:lnTo>
                    <a:pt x="72" y="457"/>
                  </a:lnTo>
                  <a:lnTo>
                    <a:pt x="73" y="457"/>
                  </a:lnTo>
                  <a:lnTo>
                    <a:pt x="75" y="457"/>
                  </a:lnTo>
                  <a:lnTo>
                    <a:pt x="79" y="459"/>
                  </a:lnTo>
                  <a:lnTo>
                    <a:pt x="81" y="459"/>
                  </a:lnTo>
                  <a:lnTo>
                    <a:pt x="88" y="448"/>
                  </a:lnTo>
                  <a:lnTo>
                    <a:pt x="90" y="443"/>
                  </a:lnTo>
                  <a:lnTo>
                    <a:pt x="91" y="443"/>
                  </a:lnTo>
                  <a:lnTo>
                    <a:pt x="91" y="441"/>
                  </a:lnTo>
                  <a:lnTo>
                    <a:pt x="88" y="439"/>
                  </a:lnTo>
                  <a:lnTo>
                    <a:pt x="88" y="436"/>
                  </a:lnTo>
                  <a:lnTo>
                    <a:pt x="93" y="428"/>
                  </a:lnTo>
                  <a:lnTo>
                    <a:pt x="100" y="421"/>
                  </a:lnTo>
                  <a:lnTo>
                    <a:pt x="106" y="419"/>
                  </a:lnTo>
                  <a:lnTo>
                    <a:pt x="91" y="436"/>
                  </a:lnTo>
                  <a:lnTo>
                    <a:pt x="90" y="437"/>
                  </a:lnTo>
                  <a:lnTo>
                    <a:pt x="91" y="439"/>
                  </a:lnTo>
                  <a:lnTo>
                    <a:pt x="93" y="441"/>
                  </a:lnTo>
                  <a:lnTo>
                    <a:pt x="93" y="446"/>
                  </a:lnTo>
                  <a:lnTo>
                    <a:pt x="102" y="462"/>
                  </a:lnTo>
                  <a:lnTo>
                    <a:pt x="102" y="464"/>
                  </a:lnTo>
                  <a:lnTo>
                    <a:pt x="98" y="468"/>
                  </a:lnTo>
                  <a:lnTo>
                    <a:pt x="98" y="469"/>
                  </a:lnTo>
                  <a:lnTo>
                    <a:pt x="97" y="469"/>
                  </a:lnTo>
                  <a:lnTo>
                    <a:pt x="97" y="471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0" y="478"/>
                  </a:lnTo>
                  <a:lnTo>
                    <a:pt x="100" y="484"/>
                  </a:lnTo>
                  <a:lnTo>
                    <a:pt x="102" y="484"/>
                  </a:lnTo>
                  <a:lnTo>
                    <a:pt x="104" y="484"/>
                  </a:lnTo>
                  <a:lnTo>
                    <a:pt x="102" y="484"/>
                  </a:lnTo>
                  <a:lnTo>
                    <a:pt x="98" y="487"/>
                  </a:lnTo>
                  <a:lnTo>
                    <a:pt x="97" y="487"/>
                  </a:lnTo>
                  <a:lnTo>
                    <a:pt x="95" y="489"/>
                  </a:lnTo>
                  <a:lnTo>
                    <a:pt x="100" y="491"/>
                  </a:lnTo>
                  <a:lnTo>
                    <a:pt x="104" y="489"/>
                  </a:lnTo>
                  <a:lnTo>
                    <a:pt x="106" y="486"/>
                  </a:lnTo>
                  <a:lnTo>
                    <a:pt x="109" y="484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20" y="477"/>
                  </a:lnTo>
                  <a:lnTo>
                    <a:pt x="123" y="469"/>
                  </a:lnTo>
                  <a:lnTo>
                    <a:pt x="125" y="475"/>
                  </a:lnTo>
                  <a:lnTo>
                    <a:pt x="123" y="477"/>
                  </a:lnTo>
                  <a:lnTo>
                    <a:pt x="123" y="478"/>
                  </a:lnTo>
                  <a:lnTo>
                    <a:pt x="123" y="480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9" y="484"/>
                  </a:lnTo>
                  <a:lnTo>
                    <a:pt x="131" y="484"/>
                  </a:lnTo>
                  <a:lnTo>
                    <a:pt x="132" y="482"/>
                  </a:lnTo>
                  <a:lnTo>
                    <a:pt x="134" y="480"/>
                  </a:lnTo>
                  <a:lnTo>
                    <a:pt x="134" y="482"/>
                  </a:lnTo>
                  <a:lnTo>
                    <a:pt x="136" y="482"/>
                  </a:lnTo>
                  <a:lnTo>
                    <a:pt x="136" y="484"/>
                  </a:lnTo>
                  <a:lnTo>
                    <a:pt x="138" y="484"/>
                  </a:lnTo>
                  <a:lnTo>
                    <a:pt x="143" y="496"/>
                  </a:lnTo>
                  <a:lnTo>
                    <a:pt x="145" y="496"/>
                  </a:lnTo>
                  <a:lnTo>
                    <a:pt x="147" y="496"/>
                  </a:lnTo>
                  <a:lnTo>
                    <a:pt x="148" y="494"/>
                  </a:lnTo>
                  <a:lnTo>
                    <a:pt x="148" y="489"/>
                  </a:lnTo>
                  <a:lnTo>
                    <a:pt x="147" y="486"/>
                  </a:lnTo>
                  <a:lnTo>
                    <a:pt x="148" y="482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0"/>
                  </a:lnTo>
                  <a:lnTo>
                    <a:pt x="152" y="484"/>
                  </a:lnTo>
                  <a:lnTo>
                    <a:pt x="157" y="489"/>
                  </a:lnTo>
                  <a:lnTo>
                    <a:pt x="159" y="489"/>
                  </a:lnTo>
                  <a:lnTo>
                    <a:pt x="172" y="482"/>
                  </a:lnTo>
                  <a:lnTo>
                    <a:pt x="177" y="477"/>
                  </a:lnTo>
                  <a:lnTo>
                    <a:pt x="181" y="475"/>
                  </a:lnTo>
                  <a:lnTo>
                    <a:pt x="181" y="477"/>
                  </a:lnTo>
                  <a:lnTo>
                    <a:pt x="177" y="484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3" y="489"/>
                  </a:lnTo>
                  <a:lnTo>
                    <a:pt x="170" y="491"/>
                  </a:lnTo>
                  <a:lnTo>
                    <a:pt x="168" y="500"/>
                  </a:lnTo>
                  <a:lnTo>
                    <a:pt x="172" y="500"/>
                  </a:lnTo>
                  <a:lnTo>
                    <a:pt x="168" y="505"/>
                  </a:lnTo>
                  <a:lnTo>
                    <a:pt x="165" y="519"/>
                  </a:lnTo>
                  <a:lnTo>
                    <a:pt x="159" y="528"/>
                  </a:lnTo>
                  <a:lnTo>
                    <a:pt x="159" y="528"/>
                  </a:lnTo>
                  <a:lnTo>
                    <a:pt x="157" y="528"/>
                  </a:lnTo>
                  <a:lnTo>
                    <a:pt x="157" y="530"/>
                  </a:lnTo>
                  <a:lnTo>
                    <a:pt x="152" y="536"/>
                  </a:lnTo>
                  <a:lnTo>
                    <a:pt x="152" y="536"/>
                  </a:lnTo>
                  <a:lnTo>
                    <a:pt x="148" y="544"/>
                  </a:lnTo>
                  <a:lnTo>
                    <a:pt x="147" y="543"/>
                  </a:lnTo>
                  <a:lnTo>
                    <a:pt x="147" y="544"/>
                  </a:lnTo>
                  <a:lnTo>
                    <a:pt x="145" y="543"/>
                  </a:lnTo>
                  <a:lnTo>
                    <a:pt x="141" y="548"/>
                  </a:lnTo>
                  <a:lnTo>
                    <a:pt x="138" y="548"/>
                  </a:lnTo>
                  <a:lnTo>
                    <a:pt x="132" y="552"/>
                  </a:lnTo>
                  <a:lnTo>
                    <a:pt x="131" y="552"/>
                  </a:lnTo>
                  <a:lnTo>
                    <a:pt x="122" y="564"/>
                  </a:lnTo>
                  <a:lnTo>
                    <a:pt x="120" y="569"/>
                  </a:lnTo>
                  <a:lnTo>
                    <a:pt x="120" y="569"/>
                  </a:lnTo>
                  <a:lnTo>
                    <a:pt x="123" y="571"/>
                  </a:lnTo>
                  <a:lnTo>
                    <a:pt x="123" y="573"/>
                  </a:lnTo>
                  <a:lnTo>
                    <a:pt x="122" y="573"/>
                  </a:lnTo>
                  <a:lnTo>
                    <a:pt x="120" y="571"/>
                  </a:lnTo>
                  <a:lnTo>
                    <a:pt x="118" y="569"/>
                  </a:lnTo>
                  <a:lnTo>
                    <a:pt x="118" y="571"/>
                  </a:lnTo>
                  <a:lnTo>
                    <a:pt x="116" y="573"/>
                  </a:lnTo>
                  <a:lnTo>
                    <a:pt x="115" y="571"/>
                  </a:lnTo>
                  <a:lnTo>
                    <a:pt x="113" y="569"/>
                  </a:lnTo>
                  <a:lnTo>
                    <a:pt x="115" y="568"/>
                  </a:lnTo>
                  <a:lnTo>
                    <a:pt x="115" y="566"/>
                  </a:lnTo>
                  <a:lnTo>
                    <a:pt x="111" y="568"/>
                  </a:lnTo>
                  <a:lnTo>
                    <a:pt x="109" y="566"/>
                  </a:lnTo>
                  <a:lnTo>
                    <a:pt x="107" y="566"/>
                  </a:lnTo>
                  <a:lnTo>
                    <a:pt x="90" y="578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6"/>
                  </a:lnTo>
                  <a:lnTo>
                    <a:pt x="84" y="587"/>
                  </a:lnTo>
                  <a:lnTo>
                    <a:pt x="82" y="589"/>
                  </a:lnTo>
                  <a:lnTo>
                    <a:pt x="82" y="589"/>
                  </a:lnTo>
                  <a:lnTo>
                    <a:pt x="81" y="589"/>
                  </a:lnTo>
                  <a:lnTo>
                    <a:pt x="79" y="589"/>
                  </a:lnTo>
                  <a:lnTo>
                    <a:pt x="79" y="589"/>
                  </a:lnTo>
                  <a:lnTo>
                    <a:pt x="77" y="591"/>
                  </a:lnTo>
                  <a:lnTo>
                    <a:pt x="75" y="591"/>
                  </a:lnTo>
                  <a:lnTo>
                    <a:pt x="73" y="593"/>
                  </a:lnTo>
                  <a:lnTo>
                    <a:pt x="73" y="593"/>
                  </a:lnTo>
                  <a:lnTo>
                    <a:pt x="75" y="593"/>
                  </a:lnTo>
                  <a:lnTo>
                    <a:pt x="75" y="596"/>
                  </a:lnTo>
                  <a:lnTo>
                    <a:pt x="75" y="600"/>
                  </a:lnTo>
                  <a:lnTo>
                    <a:pt x="77" y="600"/>
                  </a:lnTo>
                  <a:lnTo>
                    <a:pt x="79" y="598"/>
                  </a:lnTo>
                  <a:lnTo>
                    <a:pt x="79" y="596"/>
                  </a:lnTo>
                  <a:lnTo>
                    <a:pt x="79" y="593"/>
                  </a:lnTo>
                  <a:lnTo>
                    <a:pt x="79" y="593"/>
                  </a:lnTo>
                  <a:lnTo>
                    <a:pt x="81" y="594"/>
                  </a:lnTo>
                  <a:lnTo>
                    <a:pt x="82" y="596"/>
                  </a:lnTo>
                  <a:lnTo>
                    <a:pt x="88" y="594"/>
                  </a:lnTo>
                  <a:lnTo>
                    <a:pt x="86" y="589"/>
                  </a:lnTo>
                  <a:lnTo>
                    <a:pt x="86" y="587"/>
                  </a:lnTo>
                  <a:lnTo>
                    <a:pt x="90" y="589"/>
                  </a:lnTo>
                  <a:lnTo>
                    <a:pt x="90" y="591"/>
                  </a:lnTo>
                  <a:lnTo>
                    <a:pt x="90" y="593"/>
                  </a:lnTo>
                  <a:lnTo>
                    <a:pt x="91" y="593"/>
                  </a:lnTo>
                  <a:lnTo>
                    <a:pt x="91" y="594"/>
                  </a:lnTo>
                  <a:lnTo>
                    <a:pt x="93" y="593"/>
                  </a:lnTo>
                  <a:lnTo>
                    <a:pt x="95" y="591"/>
                  </a:lnTo>
                  <a:lnTo>
                    <a:pt x="95" y="593"/>
                  </a:lnTo>
                  <a:lnTo>
                    <a:pt x="97" y="591"/>
                  </a:lnTo>
                  <a:lnTo>
                    <a:pt x="97" y="589"/>
                  </a:lnTo>
                  <a:lnTo>
                    <a:pt x="98" y="587"/>
                  </a:lnTo>
                  <a:lnTo>
                    <a:pt x="102" y="580"/>
                  </a:lnTo>
                  <a:lnTo>
                    <a:pt x="104" y="578"/>
                  </a:lnTo>
                  <a:lnTo>
                    <a:pt x="106" y="578"/>
                  </a:lnTo>
                  <a:lnTo>
                    <a:pt x="106" y="580"/>
                  </a:lnTo>
                  <a:lnTo>
                    <a:pt x="104" y="584"/>
                  </a:lnTo>
                  <a:lnTo>
                    <a:pt x="106" y="586"/>
                  </a:lnTo>
                  <a:lnTo>
                    <a:pt x="109" y="584"/>
                  </a:lnTo>
                  <a:lnTo>
                    <a:pt x="113" y="582"/>
                  </a:lnTo>
                  <a:lnTo>
                    <a:pt x="116" y="582"/>
                  </a:lnTo>
                  <a:lnTo>
                    <a:pt x="116" y="580"/>
                  </a:lnTo>
                  <a:lnTo>
                    <a:pt x="118" y="580"/>
                  </a:lnTo>
                  <a:lnTo>
                    <a:pt x="118" y="578"/>
                  </a:lnTo>
                  <a:lnTo>
                    <a:pt x="120" y="580"/>
                  </a:lnTo>
                  <a:lnTo>
                    <a:pt x="122" y="578"/>
                  </a:lnTo>
                  <a:lnTo>
                    <a:pt x="122" y="577"/>
                  </a:lnTo>
                  <a:lnTo>
                    <a:pt x="123" y="577"/>
                  </a:lnTo>
                  <a:lnTo>
                    <a:pt x="125" y="577"/>
                  </a:lnTo>
                  <a:lnTo>
                    <a:pt x="127" y="575"/>
                  </a:lnTo>
                  <a:lnTo>
                    <a:pt x="129" y="573"/>
                  </a:lnTo>
                  <a:lnTo>
                    <a:pt x="131" y="573"/>
                  </a:lnTo>
                  <a:lnTo>
                    <a:pt x="131" y="571"/>
                  </a:lnTo>
                  <a:lnTo>
                    <a:pt x="132" y="571"/>
                  </a:lnTo>
                  <a:lnTo>
                    <a:pt x="134" y="575"/>
                  </a:lnTo>
                  <a:lnTo>
                    <a:pt x="134" y="580"/>
                  </a:lnTo>
                  <a:lnTo>
                    <a:pt x="134" y="580"/>
                  </a:lnTo>
                  <a:lnTo>
                    <a:pt x="138" y="569"/>
                  </a:lnTo>
                  <a:lnTo>
                    <a:pt x="138" y="571"/>
                  </a:lnTo>
                  <a:lnTo>
                    <a:pt x="145" y="569"/>
                  </a:lnTo>
                  <a:lnTo>
                    <a:pt x="147" y="568"/>
                  </a:lnTo>
                  <a:lnTo>
                    <a:pt x="148" y="568"/>
                  </a:lnTo>
                  <a:lnTo>
                    <a:pt x="150" y="566"/>
                  </a:lnTo>
                  <a:lnTo>
                    <a:pt x="150" y="561"/>
                  </a:lnTo>
                  <a:lnTo>
                    <a:pt x="147" y="561"/>
                  </a:lnTo>
                  <a:lnTo>
                    <a:pt x="145" y="559"/>
                  </a:lnTo>
                  <a:lnTo>
                    <a:pt x="143" y="557"/>
                  </a:lnTo>
                  <a:lnTo>
                    <a:pt x="143" y="553"/>
                  </a:lnTo>
                  <a:lnTo>
                    <a:pt x="145" y="553"/>
                  </a:lnTo>
                  <a:lnTo>
                    <a:pt x="147" y="559"/>
                  </a:lnTo>
                  <a:lnTo>
                    <a:pt x="150" y="559"/>
                  </a:lnTo>
                  <a:lnTo>
                    <a:pt x="154" y="555"/>
                  </a:lnTo>
                  <a:lnTo>
                    <a:pt x="157" y="553"/>
                  </a:lnTo>
                  <a:lnTo>
                    <a:pt x="163" y="553"/>
                  </a:lnTo>
                  <a:lnTo>
                    <a:pt x="163" y="552"/>
                  </a:lnTo>
                  <a:lnTo>
                    <a:pt x="163" y="552"/>
                  </a:lnTo>
                  <a:lnTo>
                    <a:pt x="159" y="552"/>
                  </a:lnTo>
                  <a:lnTo>
                    <a:pt x="161" y="550"/>
                  </a:lnTo>
                  <a:lnTo>
                    <a:pt x="165" y="548"/>
                  </a:lnTo>
                  <a:lnTo>
                    <a:pt x="166" y="550"/>
                  </a:lnTo>
                  <a:lnTo>
                    <a:pt x="168" y="550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70" y="543"/>
                  </a:lnTo>
                  <a:lnTo>
                    <a:pt x="173" y="544"/>
                  </a:lnTo>
                  <a:lnTo>
                    <a:pt x="177" y="541"/>
                  </a:lnTo>
                  <a:lnTo>
                    <a:pt x="179" y="539"/>
                  </a:lnTo>
                  <a:lnTo>
                    <a:pt x="179" y="539"/>
                  </a:lnTo>
                  <a:lnTo>
                    <a:pt x="181" y="539"/>
                  </a:lnTo>
                  <a:lnTo>
                    <a:pt x="181" y="537"/>
                  </a:lnTo>
                  <a:lnTo>
                    <a:pt x="182" y="539"/>
                  </a:lnTo>
                  <a:lnTo>
                    <a:pt x="182" y="537"/>
                  </a:lnTo>
                  <a:lnTo>
                    <a:pt x="184" y="536"/>
                  </a:lnTo>
                  <a:lnTo>
                    <a:pt x="186" y="534"/>
                  </a:lnTo>
                  <a:lnTo>
                    <a:pt x="186" y="530"/>
                  </a:lnTo>
                  <a:lnTo>
                    <a:pt x="184" y="530"/>
                  </a:lnTo>
                  <a:lnTo>
                    <a:pt x="184" y="530"/>
                  </a:lnTo>
                  <a:lnTo>
                    <a:pt x="184" y="528"/>
                  </a:lnTo>
                  <a:lnTo>
                    <a:pt x="190" y="525"/>
                  </a:lnTo>
                  <a:lnTo>
                    <a:pt x="191" y="525"/>
                  </a:lnTo>
                  <a:lnTo>
                    <a:pt x="191" y="521"/>
                  </a:lnTo>
                  <a:lnTo>
                    <a:pt x="195" y="521"/>
                  </a:lnTo>
                  <a:lnTo>
                    <a:pt x="197" y="519"/>
                  </a:lnTo>
                  <a:lnTo>
                    <a:pt x="197" y="519"/>
                  </a:lnTo>
                  <a:lnTo>
                    <a:pt x="197" y="516"/>
                  </a:lnTo>
                  <a:lnTo>
                    <a:pt x="198" y="516"/>
                  </a:lnTo>
                  <a:lnTo>
                    <a:pt x="202" y="518"/>
                  </a:lnTo>
                  <a:lnTo>
                    <a:pt x="204" y="514"/>
                  </a:lnTo>
                  <a:lnTo>
                    <a:pt x="204" y="514"/>
                  </a:lnTo>
                  <a:lnTo>
                    <a:pt x="207" y="511"/>
                  </a:lnTo>
                  <a:lnTo>
                    <a:pt x="207" y="509"/>
                  </a:lnTo>
                  <a:lnTo>
                    <a:pt x="215" y="507"/>
                  </a:lnTo>
                  <a:lnTo>
                    <a:pt x="218" y="505"/>
                  </a:lnTo>
                  <a:lnTo>
                    <a:pt x="220" y="505"/>
                  </a:lnTo>
                  <a:lnTo>
                    <a:pt x="222" y="503"/>
                  </a:lnTo>
                  <a:lnTo>
                    <a:pt x="222" y="500"/>
                  </a:lnTo>
                  <a:lnTo>
                    <a:pt x="220" y="500"/>
                  </a:lnTo>
                  <a:lnTo>
                    <a:pt x="223" y="498"/>
                  </a:lnTo>
                  <a:lnTo>
                    <a:pt x="223" y="496"/>
                  </a:lnTo>
                  <a:lnTo>
                    <a:pt x="223" y="494"/>
                  </a:lnTo>
                  <a:lnTo>
                    <a:pt x="223" y="493"/>
                  </a:lnTo>
                  <a:lnTo>
                    <a:pt x="225" y="493"/>
                  </a:lnTo>
                  <a:lnTo>
                    <a:pt x="227" y="491"/>
                  </a:lnTo>
                  <a:lnTo>
                    <a:pt x="232" y="489"/>
                  </a:lnTo>
                  <a:lnTo>
                    <a:pt x="234" y="486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29" y="478"/>
                  </a:lnTo>
                  <a:lnTo>
                    <a:pt x="229" y="477"/>
                  </a:lnTo>
                  <a:lnTo>
                    <a:pt x="225" y="477"/>
                  </a:lnTo>
                  <a:lnTo>
                    <a:pt x="222" y="478"/>
                  </a:lnTo>
                  <a:lnTo>
                    <a:pt x="220" y="477"/>
                  </a:lnTo>
                  <a:lnTo>
                    <a:pt x="223" y="468"/>
                  </a:lnTo>
                  <a:lnTo>
                    <a:pt x="227" y="466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31" y="461"/>
                  </a:lnTo>
                  <a:lnTo>
                    <a:pt x="231" y="459"/>
                  </a:lnTo>
                  <a:lnTo>
                    <a:pt x="231" y="457"/>
                  </a:lnTo>
                  <a:lnTo>
                    <a:pt x="232" y="457"/>
                  </a:lnTo>
                  <a:lnTo>
                    <a:pt x="232" y="455"/>
                  </a:lnTo>
                  <a:lnTo>
                    <a:pt x="234" y="455"/>
                  </a:lnTo>
                  <a:lnTo>
                    <a:pt x="234" y="457"/>
                  </a:lnTo>
                  <a:lnTo>
                    <a:pt x="238" y="457"/>
                  </a:lnTo>
                  <a:lnTo>
                    <a:pt x="240" y="455"/>
                  </a:lnTo>
                  <a:lnTo>
                    <a:pt x="240" y="453"/>
                  </a:lnTo>
                  <a:lnTo>
                    <a:pt x="236" y="452"/>
                  </a:lnTo>
                  <a:lnTo>
                    <a:pt x="238" y="452"/>
                  </a:lnTo>
                  <a:lnTo>
                    <a:pt x="243" y="450"/>
                  </a:lnTo>
                  <a:lnTo>
                    <a:pt x="245" y="446"/>
                  </a:lnTo>
                  <a:lnTo>
                    <a:pt x="245" y="444"/>
                  </a:lnTo>
                  <a:lnTo>
                    <a:pt x="245" y="443"/>
                  </a:lnTo>
                  <a:lnTo>
                    <a:pt x="240" y="437"/>
                  </a:lnTo>
                  <a:lnTo>
                    <a:pt x="241" y="437"/>
                  </a:lnTo>
                  <a:lnTo>
                    <a:pt x="243" y="439"/>
                  </a:lnTo>
                  <a:lnTo>
                    <a:pt x="247" y="439"/>
                  </a:lnTo>
                  <a:lnTo>
                    <a:pt x="252" y="434"/>
                  </a:lnTo>
                  <a:lnTo>
                    <a:pt x="254" y="428"/>
                  </a:lnTo>
                  <a:lnTo>
                    <a:pt x="259" y="421"/>
                  </a:lnTo>
                  <a:lnTo>
                    <a:pt x="259" y="418"/>
                  </a:lnTo>
                  <a:lnTo>
                    <a:pt x="270" y="412"/>
                  </a:lnTo>
                  <a:lnTo>
                    <a:pt x="277" y="405"/>
                  </a:lnTo>
                  <a:lnTo>
                    <a:pt x="277" y="403"/>
                  </a:lnTo>
                  <a:lnTo>
                    <a:pt x="277" y="400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87"/>
                  </a:lnTo>
                  <a:lnTo>
                    <a:pt x="281" y="398"/>
                  </a:lnTo>
                  <a:lnTo>
                    <a:pt x="279" y="405"/>
                  </a:lnTo>
                  <a:lnTo>
                    <a:pt x="281" y="407"/>
                  </a:lnTo>
                  <a:lnTo>
                    <a:pt x="286" y="407"/>
                  </a:lnTo>
                  <a:lnTo>
                    <a:pt x="291" y="400"/>
                  </a:lnTo>
                  <a:lnTo>
                    <a:pt x="297" y="398"/>
                  </a:lnTo>
                  <a:lnTo>
                    <a:pt x="298" y="398"/>
                  </a:lnTo>
                  <a:lnTo>
                    <a:pt x="297" y="400"/>
                  </a:lnTo>
                  <a:lnTo>
                    <a:pt x="295" y="402"/>
                  </a:lnTo>
                  <a:lnTo>
                    <a:pt x="291" y="403"/>
                  </a:lnTo>
                  <a:lnTo>
                    <a:pt x="290" y="407"/>
                  </a:lnTo>
                  <a:lnTo>
                    <a:pt x="288" y="409"/>
                  </a:lnTo>
                  <a:lnTo>
                    <a:pt x="288" y="412"/>
                  </a:lnTo>
                  <a:lnTo>
                    <a:pt x="290" y="414"/>
                  </a:lnTo>
                  <a:lnTo>
                    <a:pt x="304" y="419"/>
                  </a:lnTo>
                  <a:lnTo>
                    <a:pt x="291" y="416"/>
                  </a:lnTo>
                  <a:lnTo>
                    <a:pt x="286" y="419"/>
                  </a:lnTo>
                  <a:lnTo>
                    <a:pt x="284" y="418"/>
                  </a:lnTo>
                  <a:lnTo>
                    <a:pt x="282" y="414"/>
                  </a:lnTo>
                  <a:lnTo>
                    <a:pt x="281" y="416"/>
                  </a:lnTo>
                  <a:lnTo>
                    <a:pt x="268" y="423"/>
                  </a:lnTo>
                  <a:lnTo>
                    <a:pt x="266" y="425"/>
                  </a:lnTo>
                  <a:lnTo>
                    <a:pt x="268" y="434"/>
                  </a:lnTo>
                  <a:lnTo>
                    <a:pt x="266" y="439"/>
                  </a:lnTo>
                  <a:lnTo>
                    <a:pt x="265" y="441"/>
                  </a:lnTo>
                  <a:lnTo>
                    <a:pt x="263" y="444"/>
                  </a:lnTo>
                  <a:lnTo>
                    <a:pt x="261" y="448"/>
                  </a:lnTo>
                  <a:lnTo>
                    <a:pt x="261" y="450"/>
                  </a:lnTo>
                  <a:lnTo>
                    <a:pt x="259" y="452"/>
                  </a:lnTo>
                  <a:lnTo>
                    <a:pt x="259" y="455"/>
                  </a:lnTo>
                  <a:lnTo>
                    <a:pt x="259" y="457"/>
                  </a:lnTo>
                  <a:lnTo>
                    <a:pt x="265" y="459"/>
                  </a:lnTo>
                  <a:lnTo>
                    <a:pt x="272" y="455"/>
                  </a:lnTo>
                  <a:lnTo>
                    <a:pt x="273" y="455"/>
                  </a:lnTo>
                  <a:lnTo>
                    <a:pt x="270" y="461"/>
                  </a:lnTo>
                  <a:lnTo>
                    <a:pt x="268" y="462"/>
                  </a:lnTo>
                  <a:lnTo>
                    <a:pt x="266" y="462"/>
                  </a:lnTo>
                  <a:lnTo>
                    <a:pt x="266" y="464"/>
                  </a:lnTo>
                  <a:lnTo>
                    <a:pt x="266" y="464"/>
                  </a:lnTo>
                  <a:lnTo>
                    <a:pt x="265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1" y="466"/>
                  </a:lnTo>
                  <a:lnTo>
                    <a:pt x="259" y="464"/>
                  </a:lnTo>
                  <a:lnTo>
                    <a:pt x="259" y="466"/>
                  </a:lnTo>
                  <a:lnTo>
                    <a:pt x="259" y="468"/>
                  </a:lnTo>
                  <a:lnTo>
                    <a:pt x="257" y="469"/>
                  </a:lnTo>
                  <a:lnTo>
                    <a:pt x="257" y="471"/>
                  </a:lnTo>
                  <a:lnTo>
                    <a:pt x="259" y="471"/>
                  </a:lnTo>
                  <a:lnTo>
                    <a:pt x="261" y="473"/>
                  </a:lnTo>
                  <a:lnTo>
                    <a:pt x="265" y="471"/>
                  </a:lnTo>
                  <a:lnTo>
                    <a:pt x="270" y="471"/>
                  </a:lnTo>
                  <a:lnTo>
                    <a:pt x="268" y="469"/>
                  </a:lnTo>
                  <a:lnTo>
                    <a:pt x="270" y="468"/>
                  </a:lnTo>
                  <a:lnTo>
                    <a:pt x="272" y="469"/>
                  </a:lnTo>
                  <a:lnTo>
                    <a:pt x="273" y="471"/>
                  </a:lnTo>
                  <a:lnTo>
                    <a:pt x="279" y="462"/>
                  </a:lnTo>
                  <a:lnTo>
                    <a:pt x="281" y="462"/>
                  </a:lnTo>
                  <a:lnTo>
                    <a:pt x="282" y="461"/>
                  </a:lnTo>
                  <a:lnTo>
                    <a:pt x="282" y="468"/>
                  </a:lnTo>
                  <a:lnTo>
                    <a:pt x="286" y="462"/>
                  </a:lnTo>
                  <a:lnTo>
                    <a:pt x="286" y="459"/>
                  </a:lnTo>
                  <a:lnTo>
                    <a:pt x="290" y="457"/>
                  </a:lnTo>
                  <a:lnTo>
                    <a:pt x="291" y="457"/>
                  </a:lnTo>
                  <a:lnTo>
                    <a:pt x="291" y="455"/>
                  </a:lnTo>
                  <a:lnTo>
                    <a:pt x="291" y="452"/>
                  </a:lnTo>
                  <a:lnTo>
                    <a:pt x="291" y="452"/>
                  </a:lnTo>
                  <a:lnTo>
                    <a:pt x="293" y="450"/>
                  </a:lnTo>
                  <a:lnTo>
                    <a:pt x="295" y="457"/>
                  </a:lnTo>
                  <a:lnTo>
                    <a:pt x="295" y="450"/>
                  </a:lnTo>
                  <a:lnTo>
                    <a:pt x="297" y="448"/>
                  </a:lnTo>
                  <a:lnTo>
                    <a:pt x="297" y="444"/>
                  </a:lnTo>
                  <a:lnTo>
                    <a:pt x="298" y="448"/>
                  </a:lnTo>
                  <a:lnTo>
                    <a:pt x="300" y="448"/>
                  </a:lnTo>
                  <a:lnTo>
                    <a:pt x="302" y="448"/>
                  </a:lnTo>
                  <a:lnTo>
                    <a:pt x="302" y="448"/>
                  </a:lnTo>
                  <a:lnTo>
                    <a:pt x="307" y="450"/>
                  </a:lnTo>
                  <a:lnTo>
                    <a:pt x="309" y="448"/>
                  </a:lnTo>
                  <a:lnTo>
                    <a:pt x="311" y="446"/>
                  </a:lnTo>
                  <a:lnTo>
                    <a:pt x="313" y="443"/>
                  </a:lnTo>
                  <a:lnTo>
                    <a:pt x="315" y="443"/>
                  </a:lnTo>
                  <a:lnTo>
                    <a:pt x="316" y="443"/>
                  </a:lnTo>
                  <a:lnTo>
                    <a:pt x="318" y="441"/>
                  </a:lnTo>
                  <a:lnTo>
                    <a:pt x="316" y="439"/>
                  </a:lnTo>
                  <a:lnTo>
                    <a:pt x="316" y="439"/>
                  </a:lnTo>
                  <a:lnTo>
                    <a:pt x="315" y="439"/>
                  </a:lnTo>
                  <a:lnTo>
                    <a:pt x="315" y="43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0" y="430"/>
                  </a:lnTo>
                  <a:lnTo>
                    <a:pt x="318" y="428"/>
                  </a:lnTo>
                  <a:lnTo>
                    <a:pt x="316" y="430"/>
                  </a:lnTo>
                  <a:lnTo>
                    <a:pt x="315" y="430"/>
                  </a:lnTo>
                  <a:lnTo>
                    <a:pt x="311" y="432"/>
                  </a:lnTo>
                  <a:lnTo>
                    <a:pt x="309" y="430"/>
                  </a:lnTo>
                  <a:lnTo>
                    <a:pt x="313" y="428"/>
                  </a:lnTo>
                  <a:lnTo>
                    <a:pt x="316" y="427"/>
                  </a:lnTo>
                  <a:lnTo>
                    <a:pt x="316" y="423"/>
                  </a:lnTo>
                  <a:lnTo>
                    <a:pt x="315" y="425"/>
                  </a:lnTo>
                  <a:lnTo>
                    <a:pt x="315" y="423"/>
                  </a:lnTo>
                  <a:lnTo>
                    <a:pt x="311" y="425"/>
                  </a:lnTo>
                  <a:lnTo>
                    <a:pt x="311" y="423"/>
                  </a:lnTo>
                  <a:lnTo>
                    <a:pt x="309" y="421"/>
                  </a:lnTo>
                  <a:lnTo>
                    <a:pt x="311" y="419"/>
                  </a:lnTo>
                  <a:lnTo>
                    <a:pt x="315" y="419"/>
                  </a:lnTo>
                  <a:lnTo>
                    <a:pt x="316" y="416"/>
                  </a:lnTo>
                  <a:lnTo>
                    <a:pt x="313" y="416"/>
                  </a:lnTo>
                  <a:lnTo>
                    <a:pt x="316" y="412"/>
                  </a:lnTo>
                  <a:lnTo>
                    <a:pt x="316" y="411"/>
                  </a:lnTo>
                  <a:lnTo>
                    <a:pt x="318" y="414"/>
                  </a:lnTo>
                  <a:lnTo>
                    <a:pt x="318" y="412"/>
                  </a:lnTo>
                  <a:lnTo>
                    <a:pt x="320" y="409"/>
                  </a:lnTo>
                  <a:lnTo>
                    <a:pt x="323" y="407"/>
                  </a:lnTo>
                  <a:lnTo>
                    <a:pt x="323" y="409"/>
                  </a:lnTo>
                  <a:lnTo>
                    <a:pt x="320" y="418"/>
                  </a:lnTo>
                  <a:lnTo>
                    <a:pt x="322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5" y="409"/>
                  </a:lnTo>
                  <a:lnTo>
                    <a:pt x="327" y="414"/>
                  </a:lnTo>
                  <a:lnTo>
                    <a:pt x="327" y="416"/>
                  </a:lnTo>
                  <a:lnTo>
                    <a:pt x="334" y="416"/>
                  </a:lnTo>
                  <a:lnTo>
                    <a:pt x="336" y="416"/>
                  </a:lnTo>
                  <a:lnTo>
                    <a:pt x="338" y="416"/>
                  </a:lnTo>
                  <a:lnTo>
                    <a:pt x="340" y="412"/>
                  </a:lnTo>
                  <a:lnTo>
                    <a:pt x="343" y="411"/>
                  </a:lnTo>
                  <a:lnTo>
                    <a:pt x="347" y="411"/>
                  </a:lnTo>
                  <a:lnTo>
                    <a:pt x="347" y="412"/>
                  </a:lnTo>
                  <a:lnTo>
                    <a:pt x="341" y="412"/>
                  </a:lnTo>
                  <a:lnTo>
                    <a:pt x="341" y="419"/>
                  </a:lnTo>
                  <a:lnTo>
                    <a:pt x="343" y="421"/>
                  </a:lnTo>
                  <a:lnTo>
                    <a:pt x="348" y="418"/>
                  </a:lnTo>
                  <a:lnTo>
                    <a:pt x="348" y="419"/>
                  </a:lnTo>
                  <a:lnTo>
                    <a:pt x="341" y="425"/>
                  </a:lnTo>
                  <a:lnTo>
                    <a:pt x="345" y="425"/>
                  </a:lnTo>
                  <a:lnTo>
                    <a:pt x="350" y="421"/>
                  </a:lnTo>
                  <a:lnTo>
                    <a:pt x="352" y="421"/>
                  </a:lnTo>
                  <a:lnTo>
                    <a:pt x="347" y="427"/>
                  </a:lnTo>
                  <a:lnTo>
                    <a:pt x="352" y="425"/>
                  </a:lnTo>
                  <a:lnTo>
                    <a:pt x="354" y="427"/>
                  </a:lnTo>
                  <a:lnTo>
                    <a:pt x="356" y="427"/>
                  </a:lnTo>
                  <a:lnTo>
                    <a:pt x="357" y="427"/>
                  </a:lnTo>
                  <a:lnTo>
                    <a:pt x="354" y="430"/>
                  </a:lnTo>
                  <a:lnTo>
                    <a:pt x="357" y="430"/>
                  </a:lnTo>
                  <a:lnTo>
                    <a:pt x="361" y="436"/>
                  </a:lnTo>
                  <a:lnTo>
                    <a:pt x="363" y="437"/>
                  </a:lnTo>
                  <a:lnTo>
                    <a:pt x="365" y="437"/>
                  </a:lnTo>
                  <a:lnTo>
                    <a:pt x="365" y="436"/>
                  </a:lnTo>
                  <a:lnTo>
                    <a:pt x="366" y="434"/>
                  </a:lnTo>
                  <a:lnTo>
                    <a:pt x="366" y="434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4"/>
                  </a:lnTo>
                  <a:lnTo>
                    <a:pt x="370" y="436"/>
                  </a:lnTo>
                  <a:lnTo>
                    <a:pt x="370" y="437"/>
                  </a:lnTo>
                  <a:lnTo>
                    <a:pt x="373" y="439"/>
                  </a:lnTo>
                  <a:lnTo>
                    <a:pt x="373" y="441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79" y="441"/>
                  </a:lnTo>
                  <a:lnTo>
                    <a:pt x="379" y="441"/>
                  </a:lnTo>
                  <a:lnTo>
                    <a:pt x="381" y="443"/>
                  </a:lnTo>
                  <a:lnTo>
                    <a:pt x="382" y="444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8"/>
                  </a:lnTo>
                  <a:lnTo>
                    <a:pt x="386" y="448"/>
                  </a:lnTo>
                  <a:lnTo>
                    <a:pt x="390" y="446"/>
                  </a:lnTo>
                  <a:lnTo>
                    <a:pt x="400" y="446"/>
                  </a:lnTo>
                  <a:lnTo>
                    <a:pt x="400" y="444"/>
                  </a:lnTo>
                  <a:lnTo>
                    <a:pt x="404" y="446"/>
                  </a:lnTo>
                  <a:lnTo>
                    <a:pt x="404" y="444"/>
                  </a:lnTo>
                  <a:lnTo>
                    <a:pt x="407" y="444"/>
                  </a:lnTo>
                  <a:lnTo>
                    <a:pt x="409" y="446"/>
                  </a:lnTo>
                  <a:lnTo>
                    <a:pt x="422" y="448"/>
                  </a:lnTo>
                  <a:lnTo>
                    <a:pt x="425" y="446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425" y="450"/>
                  </a:lnTo>
                  <a:lnTo>
                    <a:pt x="425" y="450"/>
                  </a:lnTo>
                  <a:lnTo>
                    <a:pt x="432" y="453"/>
                  </a:lnTo>
                  <a:lnTo>
                    <a:pt x="443" y="457"/>
                  </a:lnTo>
                  <a:lnTo>
                    <a:pt x="448" y="453"/>
                  </a:lnTo>
                  <a:lnTo>
                    <a:pt x="454" y="448"/>
                  </a:lnTo>
                  <a:lnTo>
                    <a:pt x="454" y="446"/>
                  </a:lnTo>
                  <a:lnTo>
                    <a:pt x="456" y="444"/>
                  </a:lnTo>
                  <a:lnTo>
                    <a:pt x="461" y="452"/>
                  </a:lnTo>
                  <a:lnTo>
                    <a:pt x="465" y="452"/>
                  </a:lnTo>
                  <a:lnTo>
                    <a:pt x="463" y="452"/>
                  </a:lnTo>
                  <a:lnTo>
                    <a:pt x="461" y="453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59" y="461"/>
                  </a:lnTo>
                  <a:lnTo>
                    <a:pt x="459" y="455"/>
                  </a:lnTo>
                  <a:lnTo>
                    <a:pt x="459" y="453"/>
                  </a:lnTo>
                  <a:lnTo>
                    <a:pt x="459" y="450"/>
                  </a:lnTo>
                  <a:lnTo>
                    <a:pt x="457" y="448"/>
                  </a:lnTo>
                  <a:lnTo>
                    <a:pt x="457" y="448"/>
                  </a:lnTo>
                  <a:lnTo>
                    <a:pt x="456" y="450"/>
                  </a:lnTo>
                  <a:lnTo>
                    <a:pt x="456" y="452"/>
                  </a:lnTo>
                  <a:lnTo>
                    <a:pt x="456" y="455"/>
                  </a:lnTo>
                  <a:lnTo>
                    <a:pt x="456" y="455"/>
                  </a:lnTo>
                  <a:lnTo>
                    <a:pt x="456" y="457"/>
                  </a:lnTo>
                  <a:lnTo>
                    <a:pt x="456" y="461"/>
                  </a:lnTo>
                  <a:lnTo>
                    <a:pt x="454" y="461"/>
                  </a:lnTo>
                  <a:lnTo>
                    <a:pt x="452" y="462"/>
                  </a:lnTo>
                  <a:lnTo>
                    <a:pt x="452" y="464"/>
                  </a:lnTo>
                  <a:lnTo>
                    <a:pt x="457" y="466"/>
                  </a:lnTo>
                  <a:lnTo>
                    <a:pt x="457" y="466"/>
                  </a:lnTo>
                  <a:lnTo>
                    <a:pt x="459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6" y="471"/>
                  </a:lnTo>
                  <a:lnTo>
                    <a:pt x="470" y="475"/>
                  </a:lnTo>
                  <a:lnTo>
                    <a:pt x="470" y="473"/>
                  </a:lnTo>
                  <a:lnTo>
                    <a:pt x="472" y="473"/>
                  </a:lnTo>
                  <a:lnTo>
                    <a:pt x="475" y="473"/>
                  </a:lnTo>
                  <a:lnTo>
                    <a:pt x="475" y="471"/>
                  </a:lnTo>
                  <a:lnTo>
                    <a:pt x="475" y="469"/>
                  </a:lnTo>
                  <a:lnTo>
                    <a:pt x="475" y="466"/>
                  </a:lnTo>
                  <a:lnTo>
                    <a:pt x="475" y="466"/>
                  </a:lnTo>
                  <a:lnTo>
                    <a:pt x="477" y="468"/>
                  </a:lnTo>
                  <a:lnTo>
                    <a:pt x="477" y="466"/>
                  </a:lnTo>
                  <a:lnTo>
                    <a:pt x="461" y="446"/>
                  </a:lnTo>
                  <a:lnTo>
                    <a:pt x="463" y="446"/>
                  </a:lnTo>
                  <a:lnTo>
                    <a:pt x="463" y="437"/>
                  </a:lnTo>
                  <a:lnTo>
                    <a:pt x="454" y="437"/>
                  </a:lnTo>
                  <a:lnTo>
                    <a:pt x="450" y="443"/>
                  </a:lnTo>
                  <a:lnTo>
                    <a:pt x="448" y="441"/>
                  </a:lnTo>
                  <a:lnTo>
                    <a:pt x="443" y="439"/>
                  </a:lnTo>
                  <a:lnTo>
                    <a:pt x="440" y="441"/>
                  </a:lnTo>
                  <a:lnTo>
                    <a:pt x="434" y="437"/>
                  </a:lnTo>
                  <a:lnTo>
                    <a:pt x="434" y="428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67"/>
            <p:cNvSpPr>
              <a:spLocks/>
            </p:cNvSpPr>
            <p:nvPr/>
          </p:nvSpPr>
          <p:spPr bwMode="auto">
            <a:xfrm>
              <a:off x="3903" y="2152"/>
              <a:ext cx="54" cy="20"/>
            </a:xfrm>
            <a:custGeom>
              <a:avLst/>
              <a:gdLst>
                <a:gd name="T0" fmla="*/ 0 w 54"/>
                <a:gd name="T1" fmla="*/ 18 h 20"/>
                <a:gd name="T2" fmla="*/ 0 w 54"/>
                <a:gd name="T3" fmla="*/ 18 h 20"/>
                <a:gd name="T4" fmla="*/ 2 w 54"/>
                <a:gd name="T5" fmla="*/ 18 h 20"/>
                <a:gd name="T6" fmla="*/ 5 w 54"/>
                <a:gd name="T7" fmla="*/ 20 h 20"/>
                <a:gd name="T8" fmla="*/ 11 w 54"/>
                <a:gd name="T9" fmla="*/ 16 h 20"/>
                <a:gd name="T10" fmla="*/ 11 w 54"/>
                <a:gd name="T11" fmla="*/ 14 h 20"/>
                <a:gd name="T12" fmla="*/ 13 w 54"/>
                <a:gd name="T13" fmla="*/ 11 h 20"/>
                <a:gd name="T14" fmla="*/ 13 w 54"/>
                <a:gd name="T15" fmla="*/ 11 h 20"/>
                <a:gd name="T16" fmla="*/ 14 w 54"/>
                <a:gd name="T17" fmla="*/ 4 h 20"/>
                <a:gd name="T18" fmla="*/ 16 w 54"/>
                <a:gd name="T19" fmla="*/ 0 h 20"/>
                <a:gd name="T20" fmla="*/ 20 w 54"/>
                <a:gd name="T21" fmla="*/ 0 h 20"/>
                <a:gd name="T22" fmla="*/ 22 w 54"/>
                <a:gd name="T23" fmla="*/ 0 h 20"/>
                <a:gd name="T24" fmla="*/ 22 w 54"/>
                <a:gd name="T25" fmla="*/ 0 h 20"/>
                <a:gd name="T26" fmla="*/ 27 w 54"/>
                <a:gd name="T27" fmla="*/ 0 h 20"/>
                <a:gd name="T28" fmla="*/ 32 w 54"/>
                <a:gd name="T29" fmla="*/ 2 h 20"/>
                <a:gd name="T30" fmla="*/ 36 w 54"/>
                <a:gd name="T31" fmla="*/ 4 h 20"/>
                <a:gd name="T32" fmla="*/ 36 w 54"/>
                <a:gd name="T33" fmla="*/ 4 h 20"/>
                <a:gd name="T34" fmla="*/ 38 w 54"/>
                <a:gd name="T35" fmla="*/ 7 h 20"/>
                <a:gd name="T36" fmla="*/ 41 w 54"/>
                <a:gd name="T37" fmla="*/ 9 h 20"/>
                <a:gd name="T38" fmla="*/ 45 w 54"/>
                <a:gd name="T39" fmla="*/ 9 h 20"/>
                <a:gd name="T40" fmla="*/ 47 w 54"/>
                <a:gd name="T41" fmla="*/ 7 h 20"/>
                <a:gd name="T42" fmla="*/ 47 w 54"/>
                <a:gd name="T43" fmla="*/ 7 h 20"/>
                <a:gd name="T44" fmla="*/ 48 w 54"/>
                <a:gd name="T45" fmla="*/ 7 h 20"/>
                <a:gd name="T46" fmla="*/ 50 w 54"/>
                <a:gd name="T47" fmla="*/ 7 h 20"/>
                <a:gd name="T48" fmla="*/ 52 w 54"/>
                <a:gd name="T49" fmla="*/ 9 h 20"/>
                <a:gd name="T50" fmla="*/ 54 w 54"/>
                <a:gd name="T5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20">
                  <a:moveTo>
                    <a:pt x="0" y="18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9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4" y="11"/>
                  </a:lnTo>
                </a:path>
              </a:pathLst>
            </a:custGeom>
            <a:grpFill/>
            <a:ln w="3175">
              <a:noFill/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7" name="TextBox 4"/>
          <p:cNvSpPr txBox="1"/>
          <p:nvPr/>
        </p:nvSpPr>
        <p:spPr>
          <a:xfrm>
            <a:off x="1599854" y="3862743"/>
            <a:ext cx="114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</a:rPr>
              <a:t>Chile</a:t>
            </a:r>
          </a:p>
        </p:txBody>
      </p:sp>
      <p:sp>
        <p:nvSpPr>
          <p:cNvPr id="1748" name="TextBox 1752">
            <a:hlinkClick r:id="" action="ppaction://hlinkshowjump?jump=nextslide"/>
          </p:cNvPr>
          <p:cNvSpPr txBox="1"/>
          <p:nvPr/>
        </p:nvSpPr>
        <p:spPr>
          <a:xfrm>
            <a:off x="1136474" y="3003111"/>
            <a:ext cx="905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Colombia</a:t>
            </a:r>
          </a:p>
        </p:txBody>
      </p:sp>
      <p:sp>
        <p:nvSpPr>
          <p:cNvPr id="1749" name="TextBox 1753">
            <a:hlinkClick r:id="" action="ppaction://noaction"/>
          </p:cNvPr>
          <p:cNvSpPr txBox="1"/>
          <p:nvPr/>
        </p:nvSpPr>
        <p:spPr>
          <a:xfrm>
            <a:off x="1992777" y="2322096"/>
            <a:ext cx="114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Dominican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Republic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50" name="TextBox 1754"/>
          <p:cNvSpPr txBox="1"/>
          <p:nvPr/>
        </p:nvSpPr>
        <p:spPr>
          <a:xfrm>
            <a:off x="3168872" y="3112645"/>
            <a:ext cx="707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</a:rPr>
              <a:t>Ghana</a:t>
            </a:r>
          </a:p>
        </p:txBody>
      </p:sp>
      <p:sp>
        <p:nvSpPr>
          <p:cNvPr id="1751" name="TextBox 1756"/>
          <p:cNvSpPr txBox="1"/>
          <p:nvPr/>
        </p:nvSpPr>
        <p:spPr>
          <a:xfrm>
            <a:off x="4090922" y="2035083"/>
            <a:ext cx="8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</a:rPr>
              <a:t>Georgia</a:t>
            </a:r>
          </a:p>
        </p:txBody>
      </p:sp>
      <p:sp>
        <p:nvSpPr>
          <p:cNvPr id="1752" name="TextBox 1757"/>
          <p:cNvSpPr txBox="1"/>
          <p:nvPr/>
        </p:nvSpPr>
        <p:spPr>
          <a:xfrm>
            <a:off x="5746160" y="2553388"/>
            <a:ext cx="114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</a:rPr>
              <a:t>Vietnam</a:t>
            </a:r>
          </a:p>
        </p:txBody>
      </p:sp>
      <p:sp>
        <p:nvSpPr>
          <p:cNvPr id="1753" name="TextBox 1758"/>
          <p:cNvSpPr txBox="1"/>
          <p:nvPr/>
        </p:nvSpPr>
        <p:spPr>
          <a:xfrm>
            <a:off x="5981718" y="2781601"/>
            <a:ext cx="114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</a:rPr>
              <a:t>Philippines</a:t>
            </a:r>
          </a:p>
        </p:txBody>
      </p:sp>
      <p:sp>
        <p:nvSpPr>
          <p:cNvPr id="1754" name="Ellipse 1753"/>
          <p:cNvSpPr/>
          <p:nvPr/>
        </p:nvSpPr>
        <p:spPr bwMode="auto">
          <a:xfrm>
            <a:off x="7517916" y="2639949"/>
            <a:ext cx="1576975" cy="143478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 smtClean="0"/>
              <a:t>14 Countries </a:t>
            </a:r>
            <a:r>
              <a:rPr lang="de-DE" sz="1400" b="1" dirty="0" err="1"/>
              <a:t>s</a:t>
            </a:r>
            <a:r>
              <a:rPr lang="de-DE" sz="1400" b="1" dirty="0" err="1" smtClean="0"/>
              <a:t>upported</a:t>
            </a:r>
            <a:r>
              <a:rPr lang="de-DE" sz="1400" b="1" dirty="0" smtClean="0"/>
              <a:t> </a:t>
            </a:r>
            <a:r>
              <a:rPr lang="de-DE" sz="1400" b="1" dirty="0" err="1"/>
              <a:t>u</a:t>
            </a:r>
            <a:r>
              <a:rPr lang="de-DE" sz="1400" b="1" dirty="0" err="1" smtClean="0"/>
              <a:t>nder</a:t>
            </a:r>
            <a:r>
              <a:rPr lang="de-DE" sz="1400" b="1" dirty="0" smtClean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Ad-hoc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</a:rPr>
              <a:t>Facility</a:t>
            </a:r>
            <a:endParaRPr kumimoji="0" lang="en-GB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755" name="TextBox 1757"/>
          <p:cNvSpPr txBox="1"/>
          <p:nvPr/>
        </p:nvSpPr>
        <p:spPr>
          <a:xfrm>
            <a:off x="6021217" y="2998162"/>
            <a:ext cx="114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Malaysia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56" name="TextBox 1757"/>
          <p:cNvSpPr txBox="1"/>
          <p:nvPr/>
        </p:nvSpPr>
        <p:spPr>
          <a:xfrm>
            <a:off x="4985917" y="2363741"/>
            <a:ext cx="114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Tajikistan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57" name="TextBox 1757"/>
          <p:cNvSpPr txBox="1"/>
          <p:nvPr/>
        </p:nvSpPr>
        <p:spPr>
          <a:xfrm>
            <a:off x="4800802" y="2043066"/>
            <a:ext cx="114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Kyrgyzstan</a:t>
            </a:r>
          </a:p>
        </p:txBody>
      </p:sp>
      <p:sp>
        <p:nvSpPr>
          <p:cNvPr id="1758" name="TextBox 1757"/>
          <p:cNvSpPr txBox="1"/>
          <p:nvPr/>
        </p:nvSpPr>
        <p:spPr>
          <a:xfrm>
            <a:off x="4069559" y="2251071"/>
            <a:ext cx="834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Lebanon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59" name="TextBox 1754"/>
          <p:cNvSpPr txBox="1"/>
          <p:nvPr/>
        </p:nvSpPr>
        <p:spPr>
          <a:xfrm>
            <a:off x="3266783" y="2723311"/>
            <a:ext cx="94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Burkina Faso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0" name="TextBox 1754"/>
          <p:cNvSpPr txBox="1"/>
          <p:nvPr/>
        </p:nvSpPr>
        <p:spPr>
          <a:xfrm>
            <a:off x="3860762" y="2621276"/>
            <a:ext cx="589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Niger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1" name="TextBox 1757"/>
          <p:cNvSpPr txBox="1"/>
          <p:nvPr/>
        </p:nvSpPr>
        <p:spPr>
          <a:xfrm>
            <a:off x="5595216" y="1777836"/>
            <a:ext cx="114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Mongolia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62" name="TextBox 1754"/>
          <p:cNvSpPr txBox="1"/>
          <p:nvPr/>
        </p:nvSpPr>
        <p:spPr>
          <a:xfrm>
            <a:off x="3952298" y="2910201"/>
            <a:ext cx="61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Benin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3" name="TextBox 1754"/>
          <p:cNvSpPr txBox="1"/>
          <p:nvPr/>
        </p:nvSpPr>
        <p:spPr>
          <a:xfrm>
            <a:off x="4346103" y="3224861"/>
            <a:ext cx="754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chemeClr val="tx1"/>
                </a:solidFill>
              </a:rPr>
              <a:t>Zambia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4" name="TextBox 1754"/>
          <p:cNvSpPr txBox="1"/>
          <p:nvPr/>
        </p:nvSpPr>
        <p:spPr>
          <a:xfrm>
            <a:off x="3448193" y="3920961"/>
            <a:ext cx="114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South </a:t>
            </a:r>
            <a:r>
              <a:rPr lang="de-DE" sz="1200" b="1" dirty="0" err="1" smtClean="0">
                <a:solidFill>
                  <a:schemeClr val="tx1"/>
                </a:solidFill>
              </a:rPr>
              <a:t>Africa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5" name="TextBox 1754"/>
          <p:cNvSpPr txBox="1"/>
          <p:nvPr/>
        </p:nvSpPr>
        <p:spPr>
          <a:xfrm>
            <a:off x="4181820" y="3659040"/>
            <a:ext cx="840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Esw</a:t>
            </a:r>
            <a:r>
              <a:rPr lang="de-DE" sz="1200" b="1" dirty="0" err="1" smtClean="0">
                <a:solidFill>
                  <a:schemeClr val="tx1"/>
                </a:solidFill>
              </a:rPr>
              <a:t>atini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6" name="TextBox 1757"/>
          <p:cNvSpPr txBox="1"/>
          <p:nvPr/>
        </p:nvSpPr>
        <p:spPr>
          <a:xfrm>
            <a:off x="5522341" y="2761941"/>
            <a:ext cx="56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Laos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7" name="TextBox 1757"/>
          <p:cNvSpPr txBox="1"/>
          <p:nvPr/>
        </p:nvSpPr>
        <p:spPr>
          <a:xfrm>
            <a:off x="4307124" y="2520921"/>
            <a:ext cx="77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Jordan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768" name="TextBox 1757"/>
          <p:cNvSpPr txBox="1"/>
          <p:nvPr/>
        </p:nvSpPr>
        <p:spPr>
          <a:xfrm>
            <a:off x="2977416" y="2348012"/>
            <a:ext cx="736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Algeria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70" name="Ellipse 1769"/>
          <p:cNvSpPr/>
          <p:nvPr/>
        </p:nvSpPr>
        <p:spPr bwMode="auto">
          <a:xfrm>
            <a:off x="7517916" y="997875"/>
            <a:ext cx="1475070" cy="14329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 smtClean="0">
                <a:solidFill>
                  <a:schemeClr val="bg1"/>
                </a:solidFill>
              </a:rPr>
              <a:t>7 IM Partner Countries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7330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" grpId="0" animBg="1"/>
      <p:bldP spid="17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GB" sz="2600" dirty="0"/>
              <a:t>Information </a:t>
            </a:r>
            <a:r>
              <a:rPr lang="en-GB" sz="2600" dirty="0" smtClean="0"/>
              <a:t>Matters – Ad hoc Facility </a:t>
            </a:r>
            <a:endParaRPr lang="de-DE" sz="26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52A979-C44A-48B1-9FFC-EBA5CC12BF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880C0-7F57-47F7-BDF0-B76A32A431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GIZ </a:t>
            </a:r>
            <a:r>
              <a:rPr lang="en-GB" dirty="0" smtClean="0"/>
              <a:t>Support </a:t>
            </a:r>
            <a:r>
              <a:rPr lang="en-GB" dirty="0"/>
              <a:t>for Transparency: PATPA &amp; Information Matters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1C6066-7BF1-4902-8E0E-8610ED533B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93511" y="978919"/>
            <a:ext cx="6168803" cy="3689602"/>
          </a:xfrm>
        </p:spPr>
        <p:txBody>
          <a:bodyPr/>
          <a:lstStyle/>
          <a:p>
            <a:pPr lvl="1"/>
            <a:r>
              <a:rPr lang="en-US" sz="2000" dirty="0"/>
              <a:t>T</a:t>
            </a:r>
            <a:r>
              <a:rPr lang="en-US" sz="2000" dirty="0" smtClean="0"/>
              <a:t>argeted </a:t>
            </a:r>
            <a:r>
              <a:rPr lang="en-US" sz="2000" dirty="0"/>
              <a:t>in-country </a:t>
            </a:r>
            <a:r>
              <a:rPr lang="en-US" sz="2000" dirty="0" smtClean="0"/>
              <a:t>CB-support for </a:t>
            </a:r>
            <a:r>
              <a:rPr lang="en-US" sz="2000" dirty="0"/>
              <a:t>African countries, LDCs and SIDS </a:t>
            </a:r>
            <a:r>
              <a:rPr lang="en-US" sz="2000" dirty="0" smtClean="0"/>
              <a:t>(also </a:t>
            </a:r>
            <a:r>
              <a:rPr lang="en-US" sz="2000" dirty="0"/>
              <a:t>open for applications by other developing countries)</a:t>
            </a:r>
          </a:p>
          <a:p>
            <a:pPr lvl="1"/>
            <a:r>
              <a:rPr lang="en-US" sz="2000" dirty="0" smtClean="0"/>
              <a:t>Bridges support gaps between different projects / initiatives</a:t>
            </a:r>
          </a:p>
          <a:p>
            <a:pPr lvl="1"/>
            <a:r>
              <a:rPr lang="en-US" sz="2000" dirty="0" smtClean="0"/>
              <a:t>Flexible, quick and easy application</a:t>
            </a:r>
            <a:endParaRPr lang="en-US" sz="2000" dirty="0"/>
          </a:p>
          <a:p>
            <a:pPr lvl="1"/>
            <a:r>
              <a:rPr lang="en-US" sz="2000" dirty="0" smtClean="0"/>
              <a:t>Potential support areas:</a:t>
            </a:r>
            <a:endParaRPr lang="en-US" sz="2000" dirty="0"/>
          </a:p>
          <a:p>
            <a:pPr lvl="2"/>
            <a:r>
              <a:rPr lang="en-US" sz="2000" dirty="0"/>
              <a:t>preparing Biennial Update Reports, </a:t>
            </a:r>
          </a:p>
          <a:p>
            <a:pPr lvl="2"/>
            <a:r>
              <a:rPr lang="en-US" sz="2000" dirty="0"/>
              <a:t>establishing sustainable </a:t>
            </a:r>
            <a:r>
              <a:rPr lang="en-US" sz="2000" dirty="0" smtClean="0"/>
              <a:t>MRV-systems </a:t>
            </a:r>
            <a:r>
              <a:rPr lang="en-US" sz="2000" dirty="0"/>
              <a:t>and </a:t>
            </a:r>
          </a:p>
          <a:p>
            <a:pPr lvl="2"/>
            <a:r>
              <a:rPr lang="en-US" sz="2000" dirty="0"/>
              <a:t>laying the basis for </a:t>
            </a:r>
            <a:r>
              <a:rPr lang="en-US" sz="2000" dirty="0" smtClean="0"/>
              <a:t>ETF </a:t>
            </a:r>
            <a:r>
              <a:rPr lang="en-US" sz="2000" dirty="0"/>
              <a:t>requirements</a:t>
            </a:r>
          </a:p>
          <a:p>
            <a:pPr lvl="1"/>
            <a:r>
              <a:rPr lang="en-US" sz="2000" dirty="0"/>
              <a:t>For more information see: </a:t>
            </a:r>
            <a:r>
              <a:rPr lang="en-US" sz="2000" dirty="0" smtClean="0">
                <a:hlinkClick r:id="rId3"/>
              </a:rPr>
              <a:t>Ad-hoc Facility Factsheet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4ED34F-BF35-4472-A2FF-35A492BAA4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87" y="4668520"/>
            <a:ext cx="1758225" cy="3501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388" y="780755"/>
            <a:ext cx="2486187" cy="358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243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22691" r="10773" b="28738"/>
          <a:stretch/>
        </p:blipFill>
        <p:spPr>
          <a:xfrm>
            <a:off x="6014520" y="552793"/>
            <a:ext cx="2875480" cy="819891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z="2600" dirty="0" smtClean="0"/>
              <a:t>Partnership on Transparency in the Paris Agreement</a:t>
            </a:r>
            <a:endParaRPr lang="de-DE" sz="26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A9E620-3973-4974-8E11-AEE9817DE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 smtClean="0"/>
              <a:t>History &amp; Objectives</a:t>
            </a:r>
            <a:endParaRPr lang="en-GB" sz="200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262" y="944237"/>
            <a:ext cx="8440737" cy="3495469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2000" dirty="0" smtClean="0"/>
              <a:t>Launched </a:t>
            </a:r>
            <a:r>
              <a:rPr lang="en-US" sz="2000" dirty="0"/>
              <a:t>in 2010 at the </a:t>
            </a:r>
            <a:r>
              <a:rPr lang="en-US" sz="2000" dirty="0" err="1"/>
              <a:t>Petersberg</a:t>
            </a:r>
            <a:r>
              <a:rPr lang="en-US" sz="2000" dirty="0"/>
              <a:t> Climate Dialogue by </a:t>
            </a:r>
            <a:r>
              <a:rPr lang="en-US" sz="2000" b="1" dirty="0"/>
              <a:t>South Africa, the Republic of Korea </a:t>
            </a:r>
            <a:r>
              <a:rPr lang="en-US" sz="2000" dirty="0"/>
              <a:t>and</a:t>
            </a:r>
            <a:r>
              <a:rPr lang="en-US" sz="2000" b="1" dirty="0"/>
              <a:t> Germany</a:t>
            </a:r>
          </a:p>
          <a:p>
            <a:r>
              <a:rPr lang="en-US" sz="2000" b="1" dirty="0" smtClean="0"/>
              <a:t>Aim</a:t>
            </a:r>
            <a:r>
              <a:rPr lang="en-US" sz="2000" b="1" dirty="0"/>
              <a:t>: </a:t>
            </a:r>
            <a:r>
              <a:rPr lang="en-US" sz="2000" dirty="0"/>
              <a:t>promoting ambitious climate action through </a:t>
            </a:r>
            <a:r>
              <a:rPr lang="en-US" sz="2000" dirty="0" smtClean="0"/>
              <a:t>enhanced </a:t>
            </a:r>
            <a:r>
              <a:rPr lang="en-US" sz="2000" dirty="0"/>
              <a:t>transparency </a:t>
            </a:r>
          </a:p>
          <a:p>
            <a:r>
              <a:rPr lang="en-GB" sz="2000" dirty="0" smtClean="0"/>
              <a:t>The </a:t>
            </a:r>
            <a:r>
              <a:rPr lang="en-GB" sz="2000" dirty="0" smtClean="0"/>
              <a:t>Partnership:  </a:t>
            </a:r>
            <a:endParaRPr lang="en-GB" sz="2000" dirty="0"/>
          </a:p>
          <a:p>
            <a:pPr lvl="1"/>
            <a:r>
              <a:rPr lang="en-US" sz="2000" dirty="0" smtClean="0"/>
              <a:t>fosters </a:t>
            </a:r>
            <a:r>
              <a:rPr lang="en-US" sz="2000" b="1" dirty="0"/>
              <a:t>transparency, communication, networking </a:t>
            </a:r>
            <a:r>
              <a:rPr lang="en-US" sz="2000" dirty="0"/>
              <a:t>and </a:t>
            </a:r>
            <a:r>
              <a:rPr lang="en-US" sz="2000" b="1" dirty="0"/>
              <a:t>trust</a:t>
            </a:r>
            <a:r>
              <a:rPr lang="en-US" sz="2000" dirty="0"/>
              <a:t> between countries;</a:t>
            </a:r>
          </a:p>
          <a:p>
            <a:pPr lvl="1"/>
            <a:r>
              <a:rPr lang="en-US" sz="2000" dirty="0" smtClean="0"/>
              <a:t>provides </a:t>
            </a:r>
            <a:r>
              <a:rPr lang="en-US" sz="2000" b="1" dirty="0"/>
              <a:t>capacity building </a:t>
            </a:r>
            <a:r>
              <a:rPr lang="en-US" sz="2000" dirty="0"/>
              <a:t>and </a:t>
            </a:r>
            <a:r>
              <a:rPr lang="en-US" sz="2000" dirty="0" smtClean="0"/>
              <a:t>promotes </a:t>
            </a:r>
            <a:r>
              <a:rPr lang="en-US" sz="2000" b="1" dirty="0"/>
              <a:t>mutual learning </a:t>
            </a:r>
            <a:r>
              <a:rPr lang="en-US" sz="2000" dirty="0" smtClean="0"/>
              <a:t>within </a:t>
            </a:r>
            <a:r>
              <a:rPr lang="en-US" sz="2000" dirty="0"/>
              <a:t>regions and among </a:t>
            </a:r>
            <a:r>
              <a:rPr lang="en-US" sz="2000" dirty="0" smtClean="0"/>
              <a:t>negotiators and </a:t>
            </a:r>
            <a:r>
              <a:rPr lang="en-US" sz="2000" dirty="0" smtClean="0"/>
              <a:t>practitioners </a:t>
            </a:r>
            <a:r>
              <a:rPr lang="en-US" sz="2000" dirty="0"/>
              <a:t>on a global scale</a:t>
            </a:r>
          </a:p>
          <a:p>
            <a:pPr lvl="1"/>
            <a:r>
              <a:rPr lang="en-US" sz="2000" dirty="0" err="1" smtClean="0"/>
              <a:t>identifys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disseminates </a:t>
            </a:r>
            <a:r>
              <a:rPr lang="en-US" sz="2000" b="1" dirty="0"/>
              <a:t>good </a:t>
            </a:r>
            <a:r>
              <a:rPr lang="en-US" sz="2000" b="1" dirty="0" smtClean="0"/>
              <a:t>practice </a:t>
            </a:r>
            <a:r>
              <a:rPr lang="en-US" sz="2000" b="1" dirty="0"/>
              <a:t>examples </a:t>
            </a:r>
            <a:r>
              <a:rPr lang="en-US" sz="2000" dirty="0"/>
              <a:t>and </a:t>
            </a:r>
            <a:r>
              <a:rPr lang="en-US" sz="2000" b="1" dirty="0"/>
              <a:t>lessons learnt</a:t>
            </a:r>
          </a:p>
          <a:p>
            <a:pPr marL="0" lvl="1" indent="0">
              <a:buNone/>
            </a:pPr>
            <a:endParaRPr lang="en-GB" sz="20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0F7C1D-2A34-4F9E-9D2C-B8A5DD233ED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2"/>
            <a:ext cx="533639" cy="92333"/>
          </a:xfrm>
        </p:spPr>
        <p:txBody>
          <a:bodyPr/>
          <a:lstStyle/>
          <a:p>
            <a:r>
              <a:rPr lang="en-GB" dirty="0" smtClean="0"/>
              <a:t>21 </a:t>
            </a:r>
            <a:r>
              <a:rPr lang="en-GB" dirty="0"/>
              <a:t>June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750AAB-FA2B-406D-8825-3215A8A202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46523" y="4926383"/>
            <a:ext cx="5775978" cy="92333"/>
          </a:xfrm>
        </p:spPr>
        <p:txBody>
          <a:bodyPr/>
          <a:lstStyle/>
          <a:p>
            <a:r>
              <a:rPr lang="en-GB" dirty="0"/>
              <a:t>GIZ support for Transparency</a:t>
            </a:r>
            <a:r>
              <a:rPr lang="en-GB" dirty="0" smtClean="0"/>
              <a:t>: PATPA </a:t>
            </a:r>
            <a:r>
              <a:rPr lang="en-GB" dirty="0"/>
              <a:t>&amp; Information Matters</a:t>
            </a:r>
            <a:endParaRPr lang="en-GB" dirty="0" smtClean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5D54FE-6A0E-44D0-8176-FC1B046032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1" name="Bild 6" descr="PATA_Font_041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88888" r="17540" b="1"/>
          <a:stretch/>
        </p:blipFill>
        <p:spPr>
          <a:xfrm>
            <a:off x="1846523" y="4141252"/>
            <a:ext cx="542995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5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530210"/>
            <a:ext cx="8567183" cy="358586"/>
          </a:xfrm>
        </p:spPr>
        <p:txBody>
          <a:bodyPr/>
          <a:lstStyle/>
          <a:p>
            <a:pPr lvl="0"/>
            <a:r>
              <a:rPr lang="en-US" sz="2600" dirty="0" smtClean="0"/>
              <a:t>Partnership on Transparency </a:t>
            </a:r>
            <a:br>
              <a:rPr lang="en-US" sz="2600" dirty="0" smtClean="0"/>
            </a:br>
            <a:r>
              <a:rPr lang="en-US" sz="2600" dirty="0" smtClean="0"/>
              <a:t>in the Paris Agreement</a:t>
            </a:r>
            <a:endParaRPr lang="de-DE" sz="260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8FB38EC-D664-45D6-BF98-B60F3AA0C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6" y="1187051"/>
            <a:ext cx="8280741" cy="3501408"/>
          </a:xfrm>
        </p:spPr>
        <p:txBody>
          <a:bodyPr/>
          <a:lstStyle/>
          <a:p>
            <a:endParaRPr lang="en-US" sz="2000" b="1" dirty="0"/>
          </a:p>
          <a:p>
            <a:r>
              <a:rPr lang="en-GB" sz="2000" dirty="0" smtClean="0"/>
              <a:t>Partnership </a:t>
            </a:r>
            <a:r>
              <a:rPr lang="en-GB" sz="2000" b="1" dirty="0" smtClean="0"/>
              <a:t>Formats</a:t>
            </a:r>
            <a:r>
              <a:rPr lang="en-GB" sz="2000" dirty="0" smtClean="0"/>
              <a:t> include:</a:t>
            </a:r>
          </a:p>
          <a:p>
            <a:pPr lvl="1"/>
            <a:r>
              <a:rPr lang="en-US" sz="2000" b="1" dirty="0" smtClean="0"/>
              <a:t>Annual </a:t>
            </a:r>
            <a:r>
              <a:rPr lang="en-US" sz="2000" b="1" dirty="0"/>
              <a:t>Partnership Retreats </a:t>
            </a:r>
            <a:r>
              <a:rPr lang="en-US" sz="2000" dirty="0"/>
              <a:t>to discuss crucial issues of the </a:t>
            </a:r>
            <a:r>
              <a:rPr lang="en-US" sz="2000" dirty="0" smtClean="0"/>
              <a:t>UNFCCC negotiations</a:t>
            </a:r>
            <a:endParaRPr lang="en-US" sz="2000" dirty="0" smtClean="0"/>
          </a:p>
          <a:p>
            <a:pPr lvl="1"/>
            <a:r>
              <a:rPr lang="en-US" sz="2000" dirty="0" smtClean="0"/>
              <a:t>Peer-to-peer </a:t>
            </a:r>
            <a:r>
              <a:rPr lang="en-US" sz="2000" dirty="0"/>
              <a:t>learning and capacity building activities through technical workshops in </a:t>
            </a:r>
            <a:r>
              <a:rPr lang="en-US" sz="2000" b="1" dirty="0"/>
              <a:t>5 regional and language groups</a:t>
            </a:r>
            <a:r>
              <a:rPr lang="en-US" sz="2000" dirty="0"/>
              <a:t>, and through </a:t>
            </a:r>
            <a:r>
              <a:rPr lang="en-US" sz="2000" b="1" dirty="0"/>
              <a:t>international conferences</a:t>
            </a:r>
          </a:p>
          <a:p>
            <a:pPr lvl="1"/>
            <a:r>
              <a:rPr lang="en-US" sz="2000" b="1" dirty="0"/>
              <a:t>Partnership Meetings </a:t>
            </a:r>
            <a:r>
              <a:rPr lang="en-US" sz="2000" dirty="0"/>
              <a:t>held in the margins of UN climate negotiations</a:t>
            </a:r>
          </a:p>
          <a:p>
            <a:pPr lvl="1"/>
            <a:r>
              <a:rPr lang="en-US" sz="2000" b="1" dirty="0" smtClean="0"/>
              <a:t>Knowledge </a:t>
            </a:r>
            <a:r>
              <a:rPr lang="en-US" sz="2000" b="1" dirty="0"/>
              <a:t>sharing </a:t>
            </a:r>
            <a:r>
              <a:rPr lang="en-US" sz="2000" dirty="0"/>
              <a:t>and </a:t>
            </a:r>
            <a:r>
              <a:rPr lang="en-US" sz="2000" b="1" dirty="0"/>
              <a:t>knowledge products</a:t>
            </a:r>
            <a:r>
              <a:rPr lang="en-US" sz="2000" dirty="0"/>
              <a:t>, e.g. through </a:t>
            </a:r>
            <a:r>
              <a:rPr lang="en-US" sz="2000" dirty="0" smtClean="0"/>
              <a:t>newsletters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chemeClr val="accent5"/>
                </a:solidFill>
              </a:rPr>
              <a:t>www.transparency-partnership.net</a:t>
            </a:r>
            <a:r>
              <a:rPr lang="en-US" sz="2000" dirty="0" smtClean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0F7C1D-2A34-4F9E-9D2C-B8A5DD233ED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2"/>
            <a:ext cx="533639" cy="92333"/>
          </a:xfrm>
        </p:spPr>
        <p:txBody>
          <a:bodyPr/>
          <a:lstStyle/>
          <a:p>
            <a:r>
              <a:rPr lang="en-GB" dirty="0" smtClean="0"/>
              <a:t>21 </a:t>
            </a:r>
            <a:r>
              <a:rPr lang="en-GB" dirty="0"/>
              <a:t>June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750AAB-FA2B-406D-8825-3215A8A202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46523" y="4926383"/>
            <a:ext cx="5775978" cy="92333"/>
          </a:xfrm>
        </p:spPr>
        <p:txBody>
          <a:bodyPr/>
          <a:lstStyle/>
          <a:p>
            <a:r>
              <a:rPr lang="en-GB" dirty="0"/>
              <a:t>GIZ support for Transparency: PATPA &amp; Information </a:t>
            </a:r>
            <a:r>
              <a:rPr lang="en-GB" dirty="0" smtClean="0"/>
              <a:t>Matters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5D54FE-6A0E-44D0-8176-FC1B046032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22691" r="10773" b="28738"/>
          <a:stretch/>
        </p:blipFill>
        <p:spPr>
          <a:xfrm>
            <a:off x="6130615" y="250072"/>
            <a:ext cx="2554786" cy="7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z="2600" dirty="0" smtClean="0"/>
              <a:t>Overview </a:t>
            </a:r>
            <a:r>
              <a:rPr lang="en-US" sz="2600" dirty="0"/>
              <a:t>of the Climate Helpdesk </a:t>
            </a:r>
            <a:endParaRPr lang="de-DE" sz="26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A9E620-3973-4974-8E11-AEE9817DE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 smtClean="0"/>
              <a:t>SPA 2.0 (from July 2019) </a:t>
            </a:r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90F7C1D-2A34-4F9E-9D2C-B8A5DD233ED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2"/>
            <a:ext cx="533639" cy="92333"/>
          </a:xfrm>
        </p:spPr>
        <p:txBody>
          <a:bodyPr/>
          <a:lstStyle/>
          <a:p>
            <a:r>
              <a:rPr lang="en-GB" dirty="0" smtClean="0"/>
              <a:t>21 </a:t>
            </a:r>
            <a:r>
              <a:rPr lang="en-GB" dirty="0"/>
              <a:t>June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750AAB-FA2B-406D-8825-3215A8A202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46523" y="4926383"/>
            <a:ext cx="5775978" cy="92333"/>
          </a:xfrm>
        </p:spPr>
        <p:txBody>
          <a:bodyPr/>
          <a:lstStyle/>
          <a:p>
            <a:r>
              <a:rPr lang="en-GB" dirty="0"/>
              <a:t>GIZ </a:t>
            </a:r>
            <a:r>
              <a:rPr lang="en-GB" dirty="0" smtClean="0"/>
              <a:t>Support </a:t>
            </a:r>
            <a:r>
              <a:rPr lang="en-GB" dirty="0"/>
              <a:t>for Transparency: PATPA &amp; Information </a:t>
            </a:r>
            <a:r>
              <a:rPr lang="en-GB" dirty="0" smtClean="0"/>
              <a:t>Matters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25D54FE-6A0E-44D0-8176-FC1B046032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A6F36BF1-0C7C-4257-9E48-8F3F8EDFDE19}"/>
              </a:ext>
            </a:extLst>
          </p:cNvPr>
          <p:cNvSpPr txBox="1">
            <a:spLocks/>
          </p:cNvSpPr>
          <p:nvPr/>
        </p:nvSpPr>
        <p:spPr bwMode="gray">
          <a:xfrm>
            <a:off x="1333205" y="4926382"/>
            <a:ext cx="5839479" cy="9233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73364E4-1D39-4973-8435-E1D9EAD81795}"/>
              </a:ext>
            </a:extLst>
          </p:cNvPr>
          <p:cNvSpPr txBox="1">
            <a:spLocks/>
          </p:cNvSpPr>
          <p:nvPr/>
        </p:nvSpPr>
        <p:spPr bwMode="gray">
          <a:xfrm>
            <a:off x="609600" y="4926381"/>
            <a:ext cx="533639" cy="9233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70FC3DFD-B2B5-40D5-B561-32893560E727}"/>
              </a:ext>
            </a:extLst>
          </p:cNvPr>
          <p:cNvSpPr txBox="1">
            <a:spLocks/>
          </p:cNvSpPr>
          <p:nvPr/>
        </p:nvSpPr>
        <p:spPr bwMode="gray">
          <a:xfrm>
            <a:off x="0" y="4926381"/>
            <a:ext cx="450850" cy="9233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1333307142"/>
              </p:ext>
            </p:extLst>
          </p:nvPr>
        </p:nvGraphicFramePr>
        <p:xfrm>
          <a:off x="1795663" y="2036609"/>
          <a:ext cx="5700102" cy="261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Grafik 1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289" y="3961010"/>
            <a:ext cx="1796731" cy="56969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56" y="3323373"/>
            <a:ext cx="2121159" cy="92715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8058" y="3224757"/>
            <a:ext cx="1969191" cy="528079"/>
          </a:xfrm>
          <a:prstGeom prst="rect">
            <a:avLst/>
          </a:prstGeom>
        </p:spPr>
      </p:pic>
      <p:sp>
        <p:nvSpPr>
          <p:cNvPr id="20" name="Legende mit Pfeil nach unten 19"/>
          <p:cNvSpPr/>
          <p:nvPr/>
        </p:nvSpPr>
        <p:spPr>
          <a:xfrm>
            <a:off x="2416056" y="1121829"/>
            <a:ext cx="2557452" cy="933501"/>
          </a:xfrm>
          <a:prstGeom prst="down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	</a:t>
            </a:r>
          </a:p>
        </p:txBody>
      </p:sp>
      <p:sp>
        <p:nvSpPr>
          <p:cNvPr id="21" name="Legende mit Pfeil nach unten 20"/>
          <p:cNvSpPr/>
          <p:nvPr/>
        </p:nvSpPr>
        <p:spPr>
          <a:xfrm>
            <a:off x="4038326" y="1121829"/>
            <a:ext cx="2557452" cy="933501"/>
          </a:xfrm>
          <a:prstGeom prst="down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	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506134" y="1200099"/>
            <a:ext cx="408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chemeClr val="bg1"/>
                </a:solidFill>
              </a:rPr>
              <a:t>Climate</a:t>
            </a:r>
            <a:r>
              <a:rPr lang="de-DE" sz="2800" dirty="0">
                <a:solidFill>
                  <a:schemeClr val="bg1"/>
                </a:solidFill>
              </a:rPr>
              <a:t> Helpdesk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85" y="878241"/>
            <a:ext cx="1427133" cy="10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40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E0443861-69AC-4614-9084-932DCA77E3D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0859" y="1080093"/>
            <a:ext cx="3968390" cy="540544"/>
          </a:xfrm>
        </p:spPr>
        <p:txBody>
          <a:bodyPr/>
          <a:lstStyle/>
          <a:p>
            <a:r>
              <a:rPr lang="en-GB" sz="2400" dirty="0" smtClean="0"/>
              <a:t>Contact &amp; information:</a:t>
            </a:r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492865D-E7E5-4BC6-968D-C6A1F3EEC7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70859" y="1804153"/>
            <a:ext cx="4798645" cy="2090514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2000" dirty="0" smtClean="0">
                <a:hlinkClick r:id="rId3"/>
              </a:rPr>
              <a:t>info@transparency-partnership.net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>
                <a:hlinkClick r:id="rId4"/>
              </a:rPr>
              <a:t>www.transparency-partnership.net</a:t>
            </a:r>
            <a:endParaRPr lang="en-GB" sz="2000" dirty="0" smtClean="0"/>
          </a:p>
          <a:p>
            <a:endParaRPr lang="en-GB" sz="2000" dirty="0"/>
          </a:p>
          <a:p>
            <a:r>
              <a:rPr lang="en-US" sz="2000" dirty="0" smtClean="0">
                <a:hlinkClick r:id="rId5"/>
              </a:rPr>
              <a:t>www.twitter.com/TrackingClimate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r>
              <a:rPr lang="en-GB" sz="2000" dirty="0" smtClean="0"/>
              <a:t>  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49EB33-7E31-4367-A621-E57B3D689FA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59417" y="4926383"/>
            <a:ext cx="650437" cy="92333"/>
          </a:xfrm>
        </p:spPr>
        <p:txBody>
          <a:bodyPr/>
          <a:lstStyle/>
          <a:p>
            <a:r>
              <a:rPr lang="en-GB" dirty="0"/>
              <a:t>21 June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6E8083-A6B1-49D2-98D5-3D8001D8535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GIZ </a:t>
            </a:r>
            <a:r>
              <a:rPr lang="en-GB" dirty="0" smtClean="0"/>
              <a:t>Support </a:t>
            </a:r>
            <a:r>
              <a:rPr lang="en-GB" dirty="0"/>
              <a:t>for Transparency: PATPA &amp; Information Matters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D5DF59-3935-488D-8FD7-CF344AD402F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64" y="999750"/>
            <a:ext cx="1828800" cy="24384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2358" y="384130"/>
            <a:ext cx="284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 err="1" smtClean="0"/>
              <a:t>Thank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18594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52A979-C44A-48B1-9FFC-EBA5CC12BF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en-GB" dirty="0" smtClean="0"/>
              <a:t>21 June </a:t>
            </a:r>
            <a:r>
              <a:rPr lang="en-GB" dirty="0"/>
              <a:t>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880C0-7F57-47F7-BDF0-B76A32A431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GIZ </a:t>
            </a:r>
            <a:r>
              <a:rPr lang="en-GB" dirty="0" smtClean="0"/>
              <a:t>Support </a:t>
            </a:r>
            <a:r>
              <a:rPr lang="en-GB" dirty="0"/>
              <a:t>for Transparency: PATPA &amp; Information Matters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1C6066-7BF1-4902-8E0E-8610ED533B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71" y="956251"/>
            <a:ext cx="6438130" cy="3827947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90B2D1F9-E2CA-4D55-B635-ECBC43F4D92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/>
          <a:p>
            <a:pPr lvl="0"/>
            <a:r>
              <a:rPr lang="en-US" sz="2600" dirty="0" smtClean="0"/>
              <a:t>Partnership on Transparency in the Paris Agreement</a:t>
            </a:r>
            <a:endParaRPr lang="de-DE" sz="2600" dirty="0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CCA9E620-3973-4974-8E11-AEE9817DE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63" y="581026"/>
            <a:ext cx="8567737" cy="376238"/>
          </a:xfrm>
        </p:spPr>
        <p:txBody>
          <a:bodyPr/>
          <a:lstStyle/>
          <a:p>
            <a:r>
              <a:rPr lang="en-US" sz="2000" dirty="0" smtClean="0"/>
              <a:t>Regional &amp; Language groups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7936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530</Words>
  <Application>Microsoft Office PowerPoint</Application>
  <PresentationFormat>Bildschirmpräsentation (16:9)</PresentationFormat>
  <Paragraphs>126</Paragraphs>
  <Slides>10</Slides>
  <Notes>10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Symbol</vt:lpstr>
      <vt:lpstr>Wingdings</vt:lpstr>
      <vt:lpstr>Master English</vt:lpstr>
      <vt:lpstr>GIZ Support for Transparency: PATPA &amp; Information Matters</vt:lpstr>
      <vt:lpstr>Information Matters </vt:lpstr>
      <vt:lpstr>Information Matters </vt:lpstr>
      <vt:lpstr>Information Matters – Ad hoc Facility </vt:lpstr>
      <vt:lpstr>Partnership on Transparency in the Paris Agreement</vt:lpstr>
      <vt:lpstr>Partnership on Transparency  in the Paris Agreement</vt:lpstr>
      <vt:lpstr>Overview of the Climate Helpdesk </vt:lpstr>
      <vt:lpstr>Contact &amp; information:</vt:lpstr>
      <vt:lpstr>Partnership on Transparency in the Paris Agreement</vt:lpstr>
      <vt:lpstr>Partnership on Transparency in the Paris Agreement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Bauer, Vanessa GIZ</dc:creator>
  <cp:lastModifiedBy>Wenzel, Klaus GIZ</cp:lastModifiedBy>
  <cp:revision>980</cp:revision>
  <dcterms:created xsi:type="dcterms:W3CDTF">2017-09-14T11:33:37Z</dcterms:created>
  <dcterms:modified xsi:type="dcterms:W3CDTF">2019-06-20T17:20:07Z</dcterms:modified>
</cp:coreProperties>
</file>