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6" r:id="rId3"/>
    <p:sldId id="277" r:id="rId4"/>
    <p:sldId id="278" r:id="rId5"/>
    <p:sldId id="274" r:id="rId6"/>
    <p:sldId id="27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Herrmann" initials="giz" lastIdx="3" clrIdx="0"/>
  <p:cmAuthor id="1" name="Magdanz, Janina GIZ" initials="MJG" lastIdx="2" clrIdx="1">
    <p:extLst/>
  </p:cmAuthor>
  <p:cmAuthor id="2" name="Oscar Zarzo Fuertes" initials="giz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D9B9-EC1E-4D8F-BF27-E997B3598976}" type="datetimeFigureOut">
              <a:rPr lang="de-DE" smtClean="0"/>
              <a:t>20.06.2019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00E90-3B6D-44CC-AD2C-AFB5436E26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02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0E90-3B6D-44CC-AD2C-AFB5436E26C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37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3"/>
            <a:ext cx="2924237" cy="705331"/>
          </a:xfrm>
          <a:prstGeom prst="rect">
            <a:avLst/>
          </a:prstGeom>
        </p:spPr>
      </p:pic>
      <p:pic>
        <p:nvPicPr>
          <p:cNvPr id="13" name="Grafik 12" descr="C:\Users\orschu_kir\AppData\Local\Microsoft\Windows\Temporary Internet Files\Content.Word\BMUB_Office_en_on behalf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33" y="5588045"/>
            <a:ext cx="232029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GIZ-Logo mit Bezeichnung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19386"/>
          <a:stretch>
            <a:fillRect/>
          </a:stretch>
        </p:blipFill>
        <p:spPr>
          <a:xfrm>
            <a:off x="4421873" y="5825432"/>
            <a:ext cx="2346960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5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776748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9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45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6989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2" y="404663"/>
            <a:ext cx="2254798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3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2" y="404663"/>
            <a:ext cx="2254798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 descr="C:\Users\orschu_kir\AppData\Local\Microsoft\Windows\Temporary Internet Files\Content.Word\BMUB_Office_en_on behalf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36" y="5613400"/>
            <a:ext cx="232029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GIZ-Logo mit Bezeichnung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19386"/>
          <a:stretch>
            <a:fillRect/>
          </a:stretch>
        </p:blipFill>
        <p:spPr>
          <a:xfrm>
            <a:off x="4473911" y="5873180"/>
            <a:ext cx="2346960" cy="6045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1" y="404663"/>
            <a:ext cx="3283929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2" y="404663"/>
            <a:ext cx="2254798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2" y="404663"/>
            <a:ext cx="2254798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2" y="404663"/>
            <a:ext cx="2254798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3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B160-8062-4EE1-889A-57376F4D10F3}" type="datetimeFigureOut">
              <a:rPr lang="de-DE" smtClean="0"/>
              <a:pPr/>
              <a:t>20.06.2019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05D8-4E17-4C8D-BFBC-91DAAF44B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5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212" y="1891018"/>
            <a:ext cx="7772400" cy="1470025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 Nam:</a:t>
            </a:r>
            <a:endParaRPr lang="de-DE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4032" y="2944227"/>
            <a:ext cx="8702760" cy="2438400"/>
          </a:xfrm>
        </p:spPr>
        <p:txBody>
          <a:bodyPr>
            <a:no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Event at SB50 |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June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26" y="218813"/>
            <a:ext cx="2047950" cy="1100081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750" b="673"/>
          <a:stretch/>
        </p:blipFill>
        <p:spPr>
          <a:xfrm>
            <a:off x="4350585" y="5524353"/>
            <a:ext cx="1877570" cy="8279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4ED34F-BF35-4472-A2FF-35A492BAA4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9" y="5708340"/>
            <a:ext cx="1969135" cy="47498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092228"/>
            <a:ext cx="2288540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Ministry of Natural Resources and Environment of Viet Nam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www.monre.gov.vn/Style%20Library/Themes/MonrePortal/Users/Images/monr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3" y="18996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07" y="5395790"/>
            <a:ext cx="994115" cy="11000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7" y="6428601"/>
            <a:ext cx="18646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6037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282162" y="1411102"/>
            <a:ext cx="4879120" cy="2106524"/>
            <a:chOff x="4010784" y="914400"/>
            <a:chExt cx="5192919" cy="2407399"/>
          </a:xfrm>
        </p:grpSpPr>
        <p:grpSp>
          <p:nvGrpSpPr>
            <p:cNvPr id="24" name="Group 23"/>
            <p:cNvGrpSpPr/>
            <p:nvPr/>
          </p:nvGrpSpPr>
          <p:grpSpPr>
            <a:xfrm>
              <a:off x="4010784" y="914400"/>
              <a:ext cx="1624507" cy="2373038"/>
              <a:chOff x="0" y="219895"/>
              <a:chExt cx="1624507" cy="2373038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43705" t="11894" r="25141" b="15718"/>
              <a:stretch/>
            </p:blipFill>
            <p:spPr bwMode="auto">
              <a:xfrm>
                <a:off x="168769" y="219895"/>
                <a:ext cx="1455738" cy="191293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0" y="2254379"/>
                <a:ext cx="14847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 1 (12/2003)</a:t>
                </a:r>
                <a:endParaRPr lang="en-GB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37963" y="914400"/>
              <a:ext cx="1511321" cy="2396332"/>
              <a:chOff x="1727179" y="209293"/>
              <a:chExt cx="1511321" cy="2396332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36783" t="13386" r="35000" b="18890"/>
              <a:stretch/>
            </p:blipFill>
            <p:spPr bwMode="auto">
              <a:xfrm>
                <a:off x="1828800" y="209293"/>
                <a:ext cx="1409700" cy="191293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727179" y="2267071"/>
                <a:ext cx="14847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 2 (12/2010)</a:t>
                </a:r>
                <a:endParaRPr lang="en-GB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465142" y="914400"/>
              <a:ext cx="1738561" cy="2407399"/>
              <a:chOff x="3373784" y="261797"/>
              <a:chExt cx="1738561" cy="240739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51575" r="10625"/>
              <a:stretch/>
            </p:blipFill>
            <p:spPr>
              <a:xfrm>
                <a:off x="3590024" y="261797"/>
                <a:ext cx="1311574" cy="1951774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accent5">
                    <a:alpha val="40000"/>
                  </a:schemeClr>
                </a:outerShdw>
              </a:effec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373784" y="2330642"/>
                <a:ext cx="173856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 3 (2/2019)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343400" y="4104747"/>
            <a:ext cx="4709909" cy="2296053"/>
            <a:chOff x="4026161" y="3989269"/>
            <a:chExt cx="5012825" cy="2623998"/>
          </a:xfrm>
        </p:grpSpPr>
        <p:grpSp>
          <p:nvGrpSpPr>
            <p:cNvPr id="23" name="Group 22"/>
            <p:cNvGrpSpPr/>
            <p:nvPr/>
          </p:nvGrpSpPr>
          <p:grpSpPr>
            <a:xfrm>
              <a:off x="4026161" y="3989269"/>
              <a:ext cx="1620957" cy="2320658"/>
              <a:chOff x="92681" y="2781243"/>
              <a:chExt cx="1620957" cy="232065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38774" t="19828" r="36871" b="18535"/>
              <a:stretch/>
            </p:blipFill>
            <p:spPr bwMode="auto">
              <a:xfrm>
                <a:off x="176707" y="2781243"/>
                <a:ext cx="1447800" cy="191293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92681" y="4763347"/>
                <a:ext cx="16209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 1 (12/2014)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42291" y="3989269"/>
              <a:ext cx="1613327" cy="2345027"/>
              <a:chOff x="1874868" y="2833078"/>
              <a:chExt cx="1613327" cy="2345027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90204" y="2833078"/>
                <a:ext cx="1409700" cy="191611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874868" y="4839551"/>
                <a:ext cx="16133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 2 (11/2017)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561024" y="3989269"/>
              <a:ext cx="1477962" cy="2623998"/>
              <a:chOff x="3627544" y="2847235"/>
              <a:chExt cx="1477962" cy="262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692631" y="2847235"/>
                <a:ext cx="1401762" cy="191611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BUR3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27544" y="4763347"/>
                <a:ext cx="147796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 3 </a:t>
                </a:r>
                <a:b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(EXPECTED 12/2020)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5637" y="1133356"/>
            <a:ext cx="42476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learning-by-doing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process, leaded by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participated by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 Ministries, supported by various development partners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learnt and gaps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and analysed after submitting each report and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comprehensively reviewed by Information Matters project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and ownership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sectors are improving, of subnational level needs to be enhanced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0148"/>
            <a:ext cx="9144000" cy="9201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National experiences: </a:t>
            </a:r>
            <a:r>
              <a:rPr lang="en-US" sz="3600" dirty="0" smtClean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success stories and challenges</a:t>
            </a:r>
            <a:endParaRPr lang="en-GB" sz="3600" dirty="0">
              <a:solidFill>
                <a:srgbClr val="8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77" r="20158" b="7037"/>
          <a:stretch/>
        </p:blipFill>
        <p:spPr>
          <a:xfrm>
            <a:off x="1092723" y="685800"/>
            <a:ext cx="6564634" cy="6111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" y="0"/>
            <a:ext cx="9137715" cy="762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engagement in preparing the 3</a:t>
            </a:r>
            <a:r>
              <a:rPr lang="en-GB" sz="2800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</a:t>
            </a:r>
            <a:endParaRPr lang="en-GB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0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</a:t>
            </a:r>
            <a:r>
              <a:rPr lang="en-GB" sz="3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in Viet Nam  </a:t>
            </a:r>
            <a:endParaRPr lang="en-GB" sz="3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" y="1371600"/>
            <a:ext cx="9067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BUR, ICA process under UNFCCC and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requirements with </a:t>
            </a:r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sectorial priorities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the identification of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constrains and capacity building needs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key sectors for mitigation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capacities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reporting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inventories,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actions and on support needed and received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Laid the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foundations for the improvement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Viet Nam‘s key categories of the GHG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needed to deal with ETF requirements</a:t>
            </a:r>
            <a:endParaRPr lang="de-DE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38160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Legalize arrangements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GHG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inventory, BTR preparation and NDC-progress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capacity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improve expertise for staff and experts involved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(IPCC 2006, ICA…)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Comprehensively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and monitor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emission level by sources to ensure completeness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double check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GHG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time series and perform higher tiers for key categories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GHG emissions projections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transparently on NDC description and progress tracking on NDC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at country/sectorial and facility levels/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QA+QC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807995" y="2438400"/>
            <a:ext cx="7363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D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923928" y="3295213"/>
            <a:ext cx="4604494" cy="18697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Pham Van Tan</a:t>
            </a:r>
          </a:p>
          <a:p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 General </a:t>
            </a:r>
          </a:p>
          <a:p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Climate Change</a:t>
            </a:r>
          </a:p>
          <a:p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Natural Resources and Environment of Viet Nam</a:t>
            </a:r>
            <a:endParaRPr lang="de-DE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pvtan11@gmail.com</a:t>
            </a:r>
          </a:p>
          <a:p>
            <a:r>
              <a:rPr lang="de-DE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www.monre.gov.vn</a:t>
            </a:r>
            <a:endParaRPr lang="de-D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26" y="218813"/>
            <a:ext cx="2047950" cy="1100081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750" b="673"/>
          <a:stretch/>
        </p:blipFill>
        <p:spPr>
          <a:xfrm>
            <a:off x="4253601" y="5614963"/>
            <a:ext cx="1877570" cy="827944"/>
          </a:xfrm>
          <a:prstGeom prst="rect">
            <a:avLst/>
          </a:prstGeom>
        </p:spPr>
      </p:pic>
      <p:pic>
        <p:nvPicPr>
          <p:cNvPr id="17" name="Grafik 7">
            <a:extLst>
              <a:ext uri="{FF2B5EF4-FFF2-40B4-BE49-F238E27FC236}">
                <a16:creationId xmlns:a16="http://schemas.microsoft.com/office/drawing/2014/main" id="{5E4ED34F-BF35-4472-A2FF-35A492BAA4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5" y="5798950"/>
            <a:ext cx="1969135" cy="474980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1092228"/>
            <a:ext cx="2288540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Ministry of Natural Resources and Environment of Viet Nam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http://www.monre.gov.vn/Style%20Library/Themes/MonrePortal/Users/Images/monr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3" y="18996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07" y="5486400"/>
            <a:ext cx="994115" cy="110008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6553200"/>
            <a:ext cx="18646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9545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Bildschirmpräsentation (4:3)</PresentationFormat>
  <Paragraphs>42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Larissa</vt:lpstr>
      <vt:lpstr>Viet Nam:</vt:lpstr>
      <vt:lpstr>PowerPoint-Präsentation</vt:lpstr>
      <vt:lpstr>Example of engagement in preparing the 3rd NC</vt:lpstr>
      <vt:lpstr>Benefits of Reporting in Viet Nam  </vt:lpstr>
      <vt:lpstr>Support needed to deal with ETF requirements</vt:lpstr>
      <vt:lpstr>PowerPoint-Präsentation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Herrmann</dc:creator>
  <cp:lastModifiedBy>Zarzo Fuertes, Oscar GIZ</cp:lastModifiedBy>
  <cp:revision>130</cp:revision>
  <dcterms:created xsi:type="dcterms:W3CDTF">2014-05-19T07:04:46Z</dcterms:created>
  <dcterms:modified xsi:type="dcterms:W3CDTF">2019-06-20T14:40:17Z</dcterms:modified>
</cp:coreProperties>
</file>